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2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drawings/drawing11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drawings/drawing12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drawings/drawing13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drawings/drawing14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drawings/drawing15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drawings/drawing16.xml" ContentType="application/vnd.openxmlformats-officedocument.drawingml.chartshapes+xml"/>
  <Override PartName="/ppt/notesSlides/notesSlide24.xml" ContentType="application/vnd.openxmlformats-officedocument.presentationml.notesSlide+xml"/>
  <Override PartName="/ppt/charts/chart1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7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drawings/drawing17.xml" ContentType="application/vnd.openxmlformats-officedocument.drawingml.chartshapes+xml"/>
  <Override PartName="/ppt/notesSlides/notesSlide27.xml" ContentType="application/vnd.openxmlformats-officedocument.presentationml.notesSl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drawings/drawing18.xml" ContentType="application/vnd.openxmlformats-officedocument.drawingml.chartshapes+xml"/>
  <Override PartName="/ppt/notesSlides/notesSlide28.xml" ContentType="application/vnd.openxmlformats-officedocument.presentationml.notesSl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drawings/drawing19.xml" ContentType="application/vnd.openxmlformats-officedocument.drawingml.chartshapes+xml"/>
  <Override PartName="/ppt/notesSlides/notesSlide29.xml" ContentType="application/vnd.openxmlformats-officedocument.presentationml.notesSl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drawings/drawing20.xml" ContentType="application/vnd.openxmlformats-officedocument.drawingml.chartshapes+xml"/>
  <Override PartName="/ppt/notesSlides/notesSlide30.xml" ContentType="application/vnd.openxmlformats-officedocument.presentationml.notesSl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drawings/drawing21.xml" ContentType="application/vnd.openxmlformats-officedocument.drawingml.chartshapes+xml"/>
  <Override PartName="/ppt/notesSlides/notesSlide31.xml" ContentType="application/vnd.openxmlformats-officedocument.presentationml.notesSlide+xml"/>
  <Override PartName="/ppt/charts/chart23.xml" ContentType="application/vnd.openxmlformats-officedocument.drawingml.chart+xml"/>
  <Override PartName="/ppt/theme/themeOverride23.xml" ContentType="application/vnd.openxmlformats-officedocument.themeOverride+xml"/>
  <Override PartName="/ppt/drawings/drawing22.xml" ContentType="application/vnd.openxmlformats-officedocument.drawingml.chartshape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2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4.xml" ContentType="application/vnd.openxmlformats-officedocument.themeOverride+xml"/>
  <Override PartName="/ppt/charts/chart2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5.xml" ContentType="application/vnd.openxmlformats-officedocument.themeOverride+xml"/>
  <Override PartName="/ppt/notesSlides/notesSlide34.xml" ContentType="application/vnd.openxmlformats-officedocument.presentationml.notesSlide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ppt/drawings/drawing23.xml" ContentType="application/vnd.openxmlformats-officedocument.drawingml.chartshapes+xml"/>
  <Override PartName="/ppt/notesSlides/notesSlide35.xml" ContentType="application/vnd.openxmlformats-officedocument.presentationml.notesSlide+xml"/>
  <Override PartName="/ppt/charts/chart27.xml" ContentType="application/vnd.openxmlformats-officedocument.drawingml.chart+xml"/>
  <Override PartName="/ppt/theme/themeOverride27.xml" ContentType="application/vnd.openxmlformats-officedocument.themeOverride+xml"/>
  <Override PartName="/ppt/drawings/drawing24.xml" ContentType="application/vnd.openxmlformats-officedocument.drawingml.chartshapes+xml"/>
  <Override PartName="/ppt/notesSlides/notesSlide36.xml" ContentType="application/vnd.openxmlformats-officedocument.presentationml.notesSlide+xml"/>
  <Override PartName="/ppt/charts/chart28.xml" ContentType="application/vnd.openxmlformats-officedocument.drawingml.chart+xml"/>
  <Override PartName="/ppt/theme/themeOverride28.xml" ContentType="application/vnd.openxmlformats-officedocument.themeOverride+xml"/>
  <Override PartName="/ppt/drawings/drawing25.xml" ContentType="application/vnd.openxmlformats-officedocument.drawingml.chartshapes+xml"/>
  <Override PartName="/ppt/notesSlides/notesSlide37.xml" ContentType="application/vnd.openxmlformats-officedocument.presentationml.notesSlide+xml"/>
  <Override PartName="/ppt/charts/chart29.xml" ContentType="application/vnd.openxmlformats-officedocument.drawingml.chart+xml"/>
  <Override PartName="/ppt/theme/themeOverride29.xml" ContentType="application/vnd.openxmlformats-officedocument.themeOverride+xml"/>
  <Override PartName="/ppt/drawings/drawing26.xml" ContentType="application/vnd.openxmlformats-officedocument.drawingml.chartshapes+xml"/>
  <Override PartName="/ppt/notesSlides/notesSlide38.xml" ContentType="application/vnd.openxmlformats-officedocument.presentationml.notesSlide+xml"/>
  <Override PartName="/ppt/charts/chart30.xml" ContentType="application/vnd.openxmlformats-officedocument.drawingml.chart+xml"/>
  <Override PartName="/ppt/theme/themeOverride30.xml" ContentType="application/vnd.openxmlformats-officedocument.themeOverride+xml"/>
  <Override PartName="/ppt/drawings/drawing27.xml" ContentType="application/vnd.openxmlformats-officedocument.drawingml.chartshapes+xml"/>
  <Override PartName="/ppt/notesSlides/notesSlide39.xml" ContentType="application/vnd.openxmlformats-officedocument.presentationml.notesSlide+xml"/>
  <Override PartName="/ppt/charts/chart31.xml" ContentType="application/vnd.openxmlformats-officedocument.drawingml.chart+xml"/>
  <Override PartName="/ppt/theme/themeOverride31.xml" ContentType="application/vnd.openxmlformats-officedocument.themeOverride+xml"/>
  <Override PartName="/ppt/notesSlides/notesSlide40.xml" ContentType="application/vnd.openxmlformats-officedocument.presentationml.notesSlide+xml"/>
  <Override PartName="/ppt/charts/chart32.xml" ContentType="application/vnd.openxmlformats-officedocument.drawingml.chart+xml"/>
  <Override PartName="/ppt/theme/themeOverride32.xml" ContentType="application/vnd.openxmlformats-officedocument.themeOverride+xml"/>
  <Override PartName="/ppt/drawings/drawing28.xml" ContentType="application/vnd.openxmlformats-officedocument.drawingml.chartshapes+xml"/>
  <Override PartName="/ppt/notesSlides/notesSlide41.xml" ContentType="application/vnd.openxmlformats-officedocument.presentationml.notesSlide+xml"/>
  <Override PartName="/ppt/charts/chart33.xml" ContentType="application/vnd.openxmlformats-officedocument.drawingml.chart+xml"/>
  <Override PartName="/ppt/theme/themeOverride33.xml" ContentType="application/vnd.openxmlformats-officedocument.themeOverride+xml"/>
  <Override PartName="/ppt/drawings/drawing29.xml" ContentType="application/vnd.openxmlformats-officedocument.drawingml.chartshapes+xml"/>
  <Override PartName="/ppt/notesSlides/notesSlide42.xml" ContentType="application/vnd.openxmlformats-officedocument.presentationml.notesSlide+xml"/>
  <Override PartName="/ppt/charts/chart34.xml" ContentType="application/vnd.openxmlformats-officedocument.drawingml.chart+xml"/>
  <Override PartName="/ppt/theme/themeOverride34.xml" ContentType="application/vnd.openxmlformats-officedocument.themeOverride+xml"/>
  <Override PartName="/ppt/drawings/drawing30.xml" ContentType="application/vnd.openxmlformats-officedocument.drawingml.chartshapes+xml"/>
  <Override PartName="/ppt/notesSlides/notesSlide43.xml" ContentType="application/vnd.openxmlformats-officedocument.presentationml.notesSlide+xml"/>
  <Override PartName="/ppt/charts/chart35.xml" ContentType="application/vnd.openxmlformats-officedocument.drawingml.chart+xml"/>
  <Override PartName="/ppt/theme/themeOverride35.xml" ContentType="application/vnd.openxmlformats-officedocument.themeOverride+xml"/>
  <Override PartName="/ppt/drawings/drawing31.xml" ContentType="application/vnd.openxmlformats-officedocument.drawingml.chartshape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rts/chart3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6.xml" ContentType="application/vnd.openxmlformats-officedocument.themeOverride+xml"/>
  <Override PartName="/ppt/drawings/drawing32.xml" ContentType="application/vnd.openxmlformats-officedocument.drawingml.chartshapes+xml"/>
  <Override PartName="/ppt/notesSlides/notesSlide47.xml" ContentType="application/vnd.openxmlformats-officedocument.presentationml.notesSlide+xml"/>
  <Override PartName="/ppt/charts/chart37.xml" ContentType="application/vnd.openxmlformats-officedocument.drawingml.chart+xml"/>
  <Override PartName="/ppt/theme/themeOverride37.xml" ContentType="application/vnd.openxmlformats-officedocument.themeOverride+xml"/>
  <Override PartName="/ppt/drawings/drawing33.xml" ContentType="application/vnd.openxmlformats-officedocument.drawingml.chartshapes+xml"/>
  <Override PartName="/ppt/notesSlides/notesSlide48.xml" ContentType="application/vnd.openxmlformats-officedocument.presentationml.notesSlide+xml"/>
  <Override PartName="/ppt/charts/chart38.xml" ContentType="application/vnd.openxmlformats-officedocument.drawingml.chart+xml"/>
  <Override PartName="/ppt/theme/themeOverride38.xml" ContentType="application/vnd.openxmlformats-officedocument.themeOverride+xml"/>
  <Override PartName="/ppt/drawings/drawing34.xml" ContentType="application/vnd.openxmlformats-officedocument.drawingml.chartshapes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217" r:id="rId1"/>
    <p:sldMasterId id="2147484266" r:id="rId2"/>
    <p:sldMasterId id="2147484315" r:id="rId3"/>
    <p:sldMasterId id="2147484364" r:id="rId4"/>
  </p:sldMasterIdLst>
  <p:notesMasterIdLst>
    <p:notesMasterId r:id="rId64"/>
  </p:notesMasterIdLst>
  <p:sldIdLst>
    <p:sldId id="6851" r:id="rId5"/>
    <p:sldId id="7041" r:id="rId6"/>
    <p:sldId id="7073" r:id="rId7"/>
    <p:sldId id="7061" r:id="rId8"/>
    <p:sldId id="7039" r:id="rId9"/>
    <p:sldId id="7042" r:id="rId10"/>
    <p:sldId id="6195" r:id="rId11"/>
    <p:sldId id="6332" r:id="rId12"/>
    <p:sldId id="6713" r:id="rId13"/>
    <p:sldId id="7043" r:id="rId14"/>
    <p:sldId id="7006" r:id="rId15"/>
    <p:sldId id="6754" r:id="rId16"/>
    <p:sldId id="7071" r:id="rId17"/>
    <p:sldId id="7072" r:id="rId18"/>
    <p:sldId id="7044" r:id="rId19"/>
    <p:sldId id="6047" r:id="rId20"/>
    <p:sldId id="258" r:id="rId21"/>
    <p:sldId id="5647" r:id="rId22"/>
    <p:sldId id="6997" r:id="rId23"/>
    <p:sldId id="6998" r:id="rId24"/>
    <p:sldId id="7007" r:id="rId25"/>
    <p:sldId id="7023" r:id="rId26"/>
    <p:sldId id="7024" r:id="rId27"/>
    <p:sldId id="7025" r:id="rId28"/>
    <p:sldId id="7026" r:id="rId29"/>
    <p:sldId id="6266" r:id="rId30"/>
    <p:sldId id="7045" r:id="rId31"/>
    <p:sldId id="7046" r:id="rId32"/>
    <p:sldId id="7062" r:id="rId33"/>
    <p:sldId id="7008" r:id="rId34"/>
    <p:sldId id="7009" r:id="rId35"/>
    <p:sldId id="7063" r:id="rId36"/>
    <p:sldId id="7064" r:id="rId37"/>
    <p:sldId id="7070" r:id="rId38"/>
    <p:sldId id="3830" r:id="rId39"/>
    <p:sldId id="7066" r:id="rId40"/>
    <p:sldId id="7054" r:id="rId41"/>
    <p:sldId id="7074" r:id="rId42"/>
    <p:sldId id="6849" r:id="rId43"/>
    <p:sldId id="6864" r:id="rId44"/>
    <p:sldId id="3716" r:id="rId45"/>
    <p:sldId id="6163" r:id="rId46"/>
    <p:sldId id="5648" r:id="rId47"/>
    <p:sldId id="7067" r:id="rId48"/>
    <p:sldId id="7068" r:id="rId49"/>
    <p:sldId id="5740" r:id="rId50"/>
    <p:sldId id="7031" r:id="rId51"/>
    <p:sldId id="7019" r:id="rId52"/>
    <p:sldId id="7069" r:id="rId53"/>
    <p:sldId id="6368" r:id="rId54"/>
    <p:sldId id="7032" r:id="rId55"/>
    <p:sldId id="6717" r:id="rId56"/>
    <p:sldId id="6133" r:id="rId57"/>
    <p:sldId id="6954" r:id="rId58"/>
    <p:sldId id="7036" r:id="rId59"/>
    <p:sldId id="7037" r:id="rId60"/>
    <p:sldId id="7038" r:id="rId61"/>
    <p:sldId id="6325" r:id="rId62"/>
    <p:sldId id="257" r:id="rId6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Georgia" panose="02040502050405020303" pitchFamily="18" charset="0"/>
      <p:regular r:id="rId69"/>
      <p:bold r:id="rId70"/>
      <p:italic r:id="rId71"/>
      <p:boldItalic r:id="rId72"/>
    </p:embeddedFont>
    <p:embeddedFont>
      <p:font typeface="Roboto" panose="02000000000000000000" pitchFamily="2" charset="0"/>
      <p:regular r:id="rId73"/>
      <p:bold r:id="rId74"/>
      <p:italic r:id="rId75"/>
      <p:boldItalic r:id="rId76"/>
    </p:embeddedFont>
  </p:embeddedFont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F5B"/>
    <a:srgbClr val="C10230"/>
    <a:srgbClr val="B1B1B1"/>
    <a:srgbClr val="09A684"/>
    <a:srgbClr val="2F4FD5"/>
    <a:srgbClr val="000000"/>
    <a:srgbClr val="183961"/>
    <a:srgbClr val="08A685"/>
    <a:srgbClr val="006742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85973" autoAdjust="0"/>
  </p:normalViewPr>
  <p:slideViewPr>
    <p:cSldViewPr snapToGrid="0">
      <p:cViewPr varScale="1">
        <p:scale>
          <a:sx n="91" d="100"/>
          <a:sy n="91" d="100"/>
        </p:scale>
        <p:origin x="3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4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2.fntdata"/><Relationship Id="rId74" Type="http://schemas.openxmlformats.org/officeDocument/2006/relationships/font" Target="fonts/font10.fntdata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8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6.fntdata"/><Relationship Id="rId75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2.fntdata"/><Relationship Id="rId7" Type="http://schemas.openxmlformats.org/officeDocument/2006/relationships/slide" Target="slides/slide3.xml"/><Relationship Id="rId71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itr.itreconomics.com\DFS\Data\DEPTS\ITRDATA\PowerPoint%20Charts\Charts%20-%20State\Arizona\Arizona%20SQL%20Charts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file:///\\itr.itreconomics.com\DFS\Data\DEPTS\ITRDATA\PowerPoint%20Charts\Charts%20from%20SQL\12MMA%20Comp\12MMA%20Comp%206%20SQL%20Charts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\\itr.itreconomics.com\DFS\Data\DEPTS\ITRDATA\PowerPoint%20Charts\Charts%20-%20Reserve\Comps\CPIUA%20Comp%20NSQL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oleObject" Target="file:///\\itr.itreconomics.com\DFS\Data\DEPTS\ITRDATA\PowerPoint%20Charts\Charts%20-%20Reserve\Comps\CPIUA%20Comp%20NSQL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oleObject" Target="file:///\\itr.itreconomics.com\DFS\Data\DEPTS\ITRDATA\PowerPoint%20Charts\Charts%20-%20Reserve\Comps\OILWTI%20Comp%20NSQL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file:///\\itr.itreconomics.com\DFS\Data\DEPTS\ITRDATA\PowerPoint%20Charts\Charts%20-%20Reserve\Comps\CPIUA%20Comp%20NSQL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oleObject" Target="file:///\\itr.itreconomics.com\DFS\Data\DEPTS\ITRDATA\PowerPoint%20Charts\TEC%20Generic%204%20SQL.xlsx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file:///\\itr.itreconomics.com\DFS\Data\DEPTS\ITRDATA\PowerPoint%20Charts\TEC%20Generic%204%20SQL.xlsx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itr.itreconomics.com\DFS\Data\DEPTS\ITRDATA\PowerPoint%20Charts\Master%20SQL%20Chart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7.xml"/><Relationship Id="rId2" Type="http://schemas.openxmlformats.org/officeDocument/2006/relationships/oleObject" Target="file:///\\itr.itreconomics.com\DFS\Data\DEPTS\ITRDATA\PowerPoint%20Charts\Master%20SQL%20Charts.xlsx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8.xml"/><Relationship Id="rId2" Type="http://schemas.openxmlformats.org/officeDocument/2006/relationships/oleObject" Target="file:///\\itr.itreconomics.com\DFS\Data\DEPTS\ITRDATA\PowerPoint%20Charts\Charts%20from%20SQL\SOC%20MMA\SOC%20MMA%2014%20SQL%20Charts.xlsx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itr.itreconomics.com\DFS\Data\DEPTS\ITRDATA\PowerPoint%20Charts\Charts%20-%20State\Arizona\Arizona%20SQL%20Charts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file:///\\itr.itreconomics.com\DFS\Data\DEPTS\ITRDATA\PowerPoint%20Charts\Charts%20from%20SQL\SOC%20MMT\SOC%20MMT%2011%20SQL%20Charts.xlsx" TargetMode="External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0.xml"/><Relationship Id="rId2" Type="http://schemas.openxmlformats.org/officeDocument/2006/relationships/oleObject" Target="file:///\\itr.itreconomics.com\DFS\Data\DEPTS\ITRDATA\PowerPoint%20Charts\Charts%20-%20State\Arizona\Arizona%20SQL%20Charts.xlsx" TargetMode="External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1.xml"/><Relationship Id="rId2" Type="http://schemas.openxmlformats.org/officeDocument/2006/relationships/oleObject" Target="file:///\\itr.itreconomics.com\DFS\Data\DEPTS\ITRDATA\PowerPoint%20Charts\Charts%20-%20State\Arizona\Arizona%20SQL%20Charts.xlsx" TargetMode="External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2.xml"/><Relationship Id="rId2" Type="http://schemas.openxmlformats.org/officeDocument/2006/relationships/oleObject" Target="file:///\\itr.itreconomics.com\DFS\Data\DEPTS\ITRDATA\PowerPoint%20Charts\Charts%20-%20State\Arizona\Arizona%20SQL%20Charts.xlsx" TargetMode="External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itr.itreconomics.com\DFS\Data\DEPTS\ITRDATA\PowerPoint%20Charts\Charts%20-%20State\Arizona\Arizona-Charts.xlsm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itr.itreconomics.com\DFS\Data\DEPTS\ITRDATA\PowerPoint%20Charts\Charts%20-%20State\Arizona\Arizona-Charts.xlsm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3.xml"/><Relationship Id="rId2" Type="http://schemas.openxmlformats.org/officeDocument/2006/relationships/oleObject" Target="file:///\\itr.itreconomics.com\DFS\Data\DEPTS\ITRDATA\PowerPoint%20Charts\Charts%20from%20SQL\Raw%20Comp\Raw%20Comp%206%20SQL%20Charts.xlsx" TargetMode="External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4.xml"/><Relationship Id="rId2" Type="http://schemas.openxmlformats.org/officeDocument/2006/relationships/oleObject" Target="file:///\\itr.itreconomics.com\DFS\Data\DEPTS\ITRDATA\PowerPoint%20Charts\Charts%20-%20State\Arizona\Arizona%20SQL%20Charts.xlsx" TargetMode="External"/><Relationship Id="rId1" Type="http://schemas.openxmlformats.org/officeDocument/2006/relationships/themeOverride" Target="../theme/themeOverrid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5.xml"/><Relationship Id="rId2" Type="http://schemas.openxmlformats.org/officeDocument/2006/relationships/oleObject" Target="file:///\\itr.itreconomics.com\DFS\Data\DEPTS\ITRDATA\PowerPoint%20Charts\Charts%20-%20Reserve\Comps\CONNRES%20Comp%20NSQL.xlsx" TargetMode="External"/><Relationship Id="rId1" Type="http://schemas.openxmlformats.org/officeDocument/2006/relationships/themeOverride" Target="../theme/themeOverrid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6.xml"/><Relationship Id="rId2" Type="http://schemas.openxmlformats.org/officeDocument/2006/relationships/oleObject" Target="file:///\\itr.itreconomics.com\DFS\Data\DEPTS\ITRDATA\PowerPoint%20Charts\Charts%20from%20SQL\12MMA%20Comp\12MMA%20Comp%202%20SQL%20Charts.xlsx" TargetMode="External"/><Relationship Id="rId1" Type="http://schemas.openxmlformats.org/officeDocument/2006/relationships/themeOverride" Target="../theme/themeOverrid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itr.itreconomics.com\DFS\Data\DEPTS\ITRDATA\PowerPoint%20Charts\Charts%20from%20SQL\3MMA%20Comp\3MMA%20Comp%204%20SQL%20Charts.xlsx" TargetMode="External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7.xml"/><Relationship Id="rId2" Type="http://schemas.openxmlformats.org/officeDocument/2006/relationships/oleObject" Target="file:///\\itr.itreconomics.com\DFS\Data\DEPTS\ITRDATA\PowerPoint%20Charts\Charts%20from%20SQL\SOC%20MMT\SOC%20MMT%202%20SQL%20Charts.xlsx" TargetMode="External"/><Relationship Id="rId1" Type="http://schemas.openxmlformats.org/officeDocument/2006/relationships/themeOverride" Target="../theme/themeOverride30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tr.itreconomics.com\DFS\Data\DEPTS\ITRDATA\PowerPoint%20Charts\Charts%20-%20State\Arizona\Arizona-Charts.xlsm" TargetMode="External"/><Relationship Id="rId1" Type="http://schemas.openxmlformats.org/officeDocument/2006/relationships/themeOverride" Target="../theme/themeOverrid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8.xml"/><Relationship Id="rId2" Type="http://schemas.openxmlformats.org/officeDocument/2006/relationships/oleObject" Target="file:///\\itr.itreconomics.com\DFS\Data\DEPTS\ITRDATA\PowerPoint%20Charts\Charts%20-%20State\Arizona\Arizona%20SQL%20Charts.xlsx" TargetMode="External"/><Relationship Id="rId1" Type="http://schemas.openxmlformats.org/officeDocument/2006/relationships/themeOverride" Target="../theme/themeOverrid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9.xml"/><Relationship Id="rId2" Type="http://schemas.openxmlformats.org/officeDocument/2006/relationships/oleObject" Target="file:///\\itr.itreconomics.com\DFS\Data\DEPTS\ITRDATA\PowerPoint%20Charts\Charts%20-%20Reserve\Comps\EMPNFJO%20Comp%20NSQL.xlsx" TargetMode="External"/><Relationship Id="rId1" Type="http://schemas.openxmlformats.org/officeDocument/2006/relationships/themeOverride" Target="../theme/themeOverrid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0.xml"/><Relationship Id="rId2" Type="http://schemas.openxmlformats.org/officeDocument/2006/relationships/oleObject" Target="file:///\\itr.itreconomics.com\DFS\Data\DEPTS\ITRDATA\PowerPoint%20Charts\Charts%20from%20SQL\SOC%20MMA\SOC%20MMA%2013%20SQL%20Charts.xlsx" TargetMode="External"/><Relationship Id="rId1" Type="http://schemas.openxmlformats.org/officeDocument/2006/relationships/themeOverride" Target="../theme/themeOverrid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1.xml"/><Relationship Id="rId2" Type="http://schemas.openxmlformats.org/officeDocument/2006/relationships/oleObject" Target="file:///\\itr.itreconomics.com\DFS\Data\DEPTS\ITRDATA\PowerPoint%20Charts\Charts%20from%20SQL\Raw%20Comp\Raw%20Comp%204%20NSQL%20Charts.xlsx" TargetMode="External"/><Relationship Id="rId1" Type="http://schemas.openxmlformats.org/officeDocument/2006/relationships/themeOverride" Target="../theme/themeOverrid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6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2.xml"/><Relationship Id="rId4" Type="http://schemas.openxmlformats.org/officeDocument/2006/relationships/oleObject" Target="file:///\\itr.itreconomics.com\DFS\Data\DEPTS\ITRDATA\Powerpoint%20Presentations\Company\ITR\ITR%20Webinars\2021\OPTIMIZER%20May%2014%202021\MISC\S&amp;P%20500%20from%20Eric%20P.xlsx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3.xml"/><Relationship Id="rId2" Type="http://schemas.openxmlformats.org/officeDocument/2006/relationships/oleObject" Target="file:///\\itr.itreconomics.com\DFS\Data\DEPTS\ITRDATA\PowerPoint%20Charts\Charts%20from%20SQL\1-12%20Comp\1-12%20Comp%202%20SQL%20Charts.xlsx" TargetMode="External"/><Relationship Id="rId1" Type="http://schemas.openxmlformats.org/officeDocument/2006/relationships/themeOverride" Target="../theme/themeOverrid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4.xml"/><Relationship Id="rId2" Type="http://schemas.openxmlformats.org/officeDocument/2006/relationships/oleObject" Target="file:///\\itr.itreconomics.com\DFS\Data\DEPTS\ITRDATA\PowerPoint%20Charts\Charts%20from%20SQL\Raw%20Comp\Raw%20Comp%206%20SQL%20Charts.xlsx" TargetMode="External"/><Relationship Id="rId1" Type="http://schemas.openxmlformats.org/officeDocument/2006/relationships/themeOverride" Target="../theme/themeOverride38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itr.itreconomics.com\DFS\Data\DEPTS\ITRDATA\PowerPoint%20Charts\Master%20SQL%20Charts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itr.itreconomics.com\DFS\Data\DEPTS\ITRDATA\PowerPoint%20Charts\Misc%20IMPORTANT%20Charts\IMF%20Global%20GDP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\\itr.itreconomics.com\DFS\Data\DEPTS\ITRDATA\PowerPoint%20Charts\Charts%20-%20Reserve\Comps\CHINAIP%20Comp%20NSQL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\\itr.itreconomics.com\DFS\Data\DEPTS\ITRDATA\PowerPoint%20Charts\Charts%20from%20SQL\SOC%20MMA\SOC%20MMA%204%20SQL%20Charts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\\itr.itreconomics.com\DFS\Data\DEPTS\ITRDATA\PowerPoint%20Charts\Master%20SQL%20Charts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\\itr.itreconomics.com\DFS\Data\DEPTS\ITRDATA\PowerPoint%20Charts\Charts%20from%20SQL\Raw%20Comp\Raw%20Comp%202%20NSQL%20Charts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343269591301086E-2"/>
          <c:y val="6.8647133394040036E-2"/>
          <c:w val="0.93201731479993577"/>
          <c:h val="0.84925646198987026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54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('GDP-AZ'!$A$3:$A$4,'GDP-AZ'!$A$6:$A$434)</c:f>
              <c:numCache>
                <c:formatCode>mmm\-yy</c:formatCode>
                <c:ptCount val="431"/>
                <c:pt idx="0">
                  <c:v>35431</c:v>
                </c:pt>
                <c:pt idx="1">
                  <c:v>35462</c:v>
                </c:pt>
                <c:pt idx="2">
                  <c:v>35521</c:v>
                </c:pt>
                <c:pt idx="3">
                  <c:v>35551</c:v>
                </c:pt>
                <c:pt idx="4">
                  <c:v>35582</c:v>
                </c:pt>
                <c:pt idx="5">
                  <c:v>35612</c:v>
                </c:pt>
                <c:pt idx="6">
                  <c:v>35643</c:v>
                </c:pt>
                <c:pt idx="7">
                  <c:v>35674</c:v>
                </c:pt>
                <c:pt idx="8">
                  <c:v>35704</c:v>
                </c:pt>
                <c:pt idx="9">
                  <c:v>35735</c:v>
                </c:pt>
                <c:pt idx="10">
                  <c:v>35765</c:v>
                </c:pt>
                <c:pt idx="11">
                  <c:v>35796</c:v>
                </c:pt>
                <c:pt idx="12">
                  <c:v>35827</c:v>
                </c:pt>
                <c:pt idx="13">
                  <c:v>35855</c:v>
                </c:pt>
                <c:pt idx="14">
                  <c:v>35886</c:v>
                </c:pt>
                <c:pt idx="15">
                  <c:v>35916</c:v>
                </c:pt>
                <c:pt idx="16">
                  <c:v>35947</c:v>
                </c:pt>
                <c:pt idx="17">
                  <c:v>35977</c:v>
                </c:pt>
                <c:pt idx="18">
                  <c:v>36008</c:v>
                </c:pt>
                <c:pt idx="19">
                  <c:v>36039</c:v>
                </c:pt>
                <c:pt idx="20">
                  <c:v>36069</c:v>
                </c:pt>
                <c:pt idx="21">
                  <c:v>36100</c:v>
                </c:pt>
                <c:pt idx="22">
                  <c:v>36130</c:v>
                </c:pt>
                <c:pt idx="23">
                  <c:v>36161</c:v>
                </c:pt>
                <c:pt idx="24">
                  <c:v>36192</c:v>
                </c:pt>
                <c:pt idx="25">
                  <c:v>36220</c:v>
                </c:pt>
                <c:pt idx="26">
                  <c:v>36251</c:v>
                </c:pt>
                <c:pt idx="27">
                  <c:v>36281</c:v>
                </c:pt>
                <c:pt idx="28">
                  <c:v>36312</c:v>
                </c:pt>
                <c:pt idx="29">
                  <c:v>36342</c:v>
                </c:pt>
                <c:pt idx="30">
                  <c:v>36373</c:v>
                </c:pt>
                <c:pt idx="31">
                  <c:v>36404</c:v>
                </c:pt>
                <c:pt idx="32">
                  <c:v>36434</c:v>
                </c:pt>
                <c:pt idx="33">
                  <c:v>36465</c:v>
                </c:pt>
                <c:pt idx="34">
                  <c:v>36495</c:v>
                </c:pt>
                <c:pt idx="35">
                  <c:v>36526</c:v>
                </c:pt>
                <c:pt idx="36">
                  <c:v>36557</c:v>
                </c:pt>
                <c:pt idx="37">
                  <c:v>36586</c:v>
                </c:pt>
                <c:pt idx="38">
                  <c:v>36617</c:v>
                </c:pt>
                <c:pt idx="39">
                  <c:v>36647</c:v>
                </c:pt>
                <c:pt idx="40">
                  <c:v>36678</c:v>
                </c:pt>
                <c:pt idx="41">
                  <c:v>36708</c:v>
                </c:pt>
                <c:pt idx="42">
                  <c:v>36739</c:v>
                </c:pt>
                <c:pt idx="43">
                  <c:v>36770</c:v>
                </c:pt>
                <c:pt idx="44">
                  <c:v>36800</c:v>
                </c:pt>
                <c:pt idx="45">
                  <c:v>36831</c:v>
                </c:pt>
                <c:pt idx="46">
                  <c:v>36861</c:v>
                </c:pt>
                <c:pt idx="47">
                  <c:v>36892</c:v>
                </c:pt>
                <c:pt idx="48">
                  <c:v>36923</c:v>
                </c:pt>
                <c:pt idx="49">
                  <c:v>36951</c:v>
                </c:pt>
                <c:pt idx="50">
                  <c:v>36982</c:v>
                </c:pt>
                <c:pt idx="51">
                  <c:v>37012</c:v>
                </c:pt>
                <c:pt idx="52">
                  <c:v>37043</c:v>
                </c:pt>
                <c:pt idx="53">
                  <c:v>37073</c:v>
                </c:pt>
                <c:pt idx="54">
                  <c:v>37104</c:v>
                </c:pt>
                <c:pt idx="55">
                  <c:v>37135</c:v>
                </c:pt>
                <c:pt idx="56">
                  <c:v>37165</c:v>
                </c:pt>
                <c:pt idx="57">
                  <c:v>37196</c:v>
                </c:pt>
                <c:pt idx="58">
                  <c:v>37226</c:v>
                </c:pt>
                <c:pt idx="59">
                  <c:v>37257</c:v>
                </c:pt>
                <c:pt idx="60">
                  <c:v>37288</c:v>
                </c:pt>
                <c:pt idx="61">
                  <c:v>37316</c:v>
                </c:pt>
                <c:pt idx="62">
                  <c:v>37347</c:v>
                </c:pt>
                <c:pt idx="63">
                  <c:v>37377</c:v>
                </c:pt>
                <c:pt idx="64">
                  <c:v>37408</c:v>
                </c:pt>
                <c:pt idx="65">
                  <c:v>37438</c:v>
                </c:pt>
                <c:pt idx="66">
                  <c:v>37469</c:v>
                </c:pt>
                <c:pt idx="67">
                  <c:v>37500</c:v>
                </c:pt>
                <c:pt idx="68">
                  <c:v>37530</c:v>
                </c:pt>
                <c:pt idx="69">
                  <c:v>37561</c:v>
                </c:pt>
                <c:pt idx="70">
                  <c:v>37591</c:v>
                </c:pt>
                <c:pt idx="71">
                  <c:v>37622</c:v>
                </c:pt>
                <c:pt idx="72">
                  <c:v>37653</c:v>
                </c:pt>
                <c:pt idx="73">
                  <c:v>37681</c:v>
                </c:pt>
                <c:pt idx="74">
                  <c:v>37712</c:v>
                </c:pt>
                <c:pt idx="75">
                  <c:v>37742</c:v>
                </c:pt>
                <c:pt idx="76">
                  <c:v>37773</c:v>
                </c:pt>
                <c:pt idx="77">
                  <c:v>37803</c:v>
                </c:pt>
                <c:pt idx="78">
                  <c:v>37834</c:v>
                </c:pt>
                <c:pt idx="79">
                  <c:v>37865</c:v>
                </c:pt>
                <c:pt idx="80">
                  <c:v>37895</c:v>
                </c:pt>
                <c:pt idx="81">
                  <c:v>37926</c:v>
                </c:pt>
                <c:pt idx="82">
                  <c:v>37956</c:v>
                </c:pt>
                <c:pt idx="83">
                  <c:v>37987</c:v>
                </c:pt>
                <c:pt idx="84">
                  <c:v>38018</c:v>
                </c:pt>
                <c:pt idx="85">
                  <c:v>38047</c:v>
                </c:pt>
                <c:pt idx="86">
                  <c:v>38078</c:v>
                </c:pt>
                <c:pt idx="87">
                  <c:v>38108</c:v>
                </c:pt>
                <c:pt idx="88">
                  <c:v>38139</c:v>
                </c:pt>
                <c:pt idx="89">
                  <c:v>38169</c:v>
                </c:pt>
                <c:pt idx="90">
                  <c:v>38200</c:v>
                </c:pt>
                <c:pt idx="91">
                  <c:v>38231</c:v>
                </c:pt>
                <c:pt idx="92">
                  <c:v>38261</c:v>
                </c:pt>
                <c:pt idx="93">
                  <c:v>38292</c:v>
                </c:pt>
                <c:pt idx="94">
                  <c:v>38322</c:v>
                </c:pt>
                <c:pt idx="95">
                  <c:v>38353</c:v>
                </c:pt>
                <c:pt idx="96">
                  <c:v>38384</c:v>
                </c:pt>
                <c:pt idx="97">
                  <c:v>38412</c:v>
                </c:pt>
                <c:pt idx="98">
                  <c:v>38443</c:v>
                </c:pt>
                <c:pt idx="99">
                  <c:v>38473</c:v>
                </c:pt>
                <c:pt idx="100">
                  <c:v>38504</c:v>
                </c:pt>
                <c:pt idx="101">
                  <c:v>38534</c:v>
                </c:pt>
                <c:pt idx="102">
                  <c:v>38565</c:v>
                </c:pt>
                <c:pt idx="103">
                  <c:v>38596</c:v>
                </c:pt>
                <c:pt idx="104">
                  <c:v>38626</c:v>
                </c:pt>
                <c:pt idx="105">
                  <c:v>38657</c:v>
                </c:pt>
                <c:pt idx="106">
                  <c:v>38687</c:v>
                </c:pt>
                <c:pt idx="107">
                  <c:v>38718</c:v>
                </c:pt>
                <c:pt idx="108">
                  <c:v>38749</c:v>
                </c:pt>
                <c:pt idx="109">
                  <c:v>38777</c:v>
                </c:pt>
                <c:pt idx="110">
                  <c:v>38808</c:v>
                </c:pt>
                <c:pt idx="111">
                  <c:v>38838</c:v>
                </c:pt>
                <c:pt idx="112">
                  <c:v>38869</c:v>
                </c:pt>
                <c:pt idx="113">
                  <c:v>38899</c:v>
                </c:pt>
                <c:pt idx="114">
                  <c:v>38930</c:v>
                </c:pt>
                <c:pt idx="115">
                  <c:v>38961</c:v>
                </c:pt>
                <c:pt idx="116">
                  <c:v>38991</c:v>
                </c:pt>
                <c:pt idx="117">
                  <c:v>39022</c:v>
                </c:pt>
                <c:pt idx="118">
                  <c:v>39052</c:v>
                </c:pt>
                <c:pt idx="119">
                  <c:v>39083</c:v>
                </c:pt>
                <c:pt idx="120">
                  <c:v>39114</c:v>
                </c:pt>
                <c:pt idx="121">
                  <c:v>39142</c:v>
                </c:pt>
                <c:pt idx="122">
                  <c:v>39173</c:v>
                </c:pt>
                <c:pt idx="123">
                  <c:v>39203</c:v>
                </c:pt>
                <c:pt idx="124">
                  <c:v>39234</c:v>
                </c:pt>
                <c:pt idx="125">
                  <c:v>39264</c:v>
                </c:pt>
                <c:pt idx="126">
                  <c:v>39295</c:v>
                </c:pt>
                <c:pt idx="127">
                  <c:v>39326</c:v>
                </c:pt>
                <c:pt idx="128">
                  <c:v>39356</c:v>
                </c:pt>
                <c:pt idx="129">
                  <c:v>39387</c:v>
                </c:pt>
                <c:pt idx="130">
                  <c:v>39417</c:v>
                </c:pt>
                <c:pt idx="131">
                  <c:v>39448</c:v>
                </c:pt>
                <c:pt idx="132">
                  <c:v>39479</c:v>
                </c:pt>
                <c:pt idx="133">
                  <c:v>39508</c:v>
                </c:pt>
                <c:pt idx="134">
                  <c:v>39539</c:v>
                </c:pt>
                <c:pt idx="135">
                  <c:v>39569</c:v>
                </c:pt>
                <c:pt idx="136">
                  <c:v>39600</c:v>
                </c:pt>
                <c:pt idx="137">
                  <c:v>39630</c:v>
                </c:pt>
                <c:pt idx="138">
                  <c:v>39661</c:v>
                </c:pt>
                <c:pt idx="139">
                  <c:v>39692</c:v>
                </c:pt>
                <c:pt idx="140">
                  <c:v>39722</c:v>
                </c:pt>
                <c:pt idx="141">
                  <c:v>39753</c:v>
                </c:pt>
                <c:pt idx="142">
                  <c:v>39783</c:v>
                </c:pt>
                <c:pt idx="143">
                  <c:v>39814</c:v>
                </c:pt>
                <c:pt idx="144">
                  <c:v>39845</c:v>
                </c:pt>
                <c:pt idx="145">
                  <c:v>39873</c:v>
                </c:pt>
                <c:pt idx="146">
                  <c:v>39904</c:v>
                </c:pt>
                <c:pt idx="147">
                  <c:v>39934</c:v>
                </c:pt>
                <c:pt idx="148">
                  <c:v>39965</c:v>
                </c:pt>
                <c:pt idx="149">
                  <c:v>39995</c:v>
                </c:pt>
                <c:pt idx="150">
                  <c:v>40026</c:v>
                </c:pt>
                <c:pt idx="151">
                  <c:v>40057</c:v>
                </c:pt>
                <c:pt idx="152">
                  <c:v>40087</c:v>
                </c:pt>
                <c:pt idx="153">
                  <c:v>40118</c:v>
                </c:pt>
                <c:pt idx="154">
                  <c:v>40148</c:v>
                </c:pt>
                <c:pt idx="155">
                  <c:v>40179</c:v>
                </c:pt>
                <c:pt idx="156">
                  <c:v>40210</c:v>
                </c:pt>
                <c:pt idx="157">
                  <c:v>40238</c:v>
                </c:pt>
                <c:pt idx="158">
                  <c:v>40269</c:v>
                </c:pt>
                <c:pt idx="159">
                  <c:v>40299</c:v>
                </c:pt>
                <c:pt idx="160">
                  <c:v>40330</c:v>
                </c:pt>
                <c:pt idx="161">
                  <c:v>40360</c:v>
                </c:pt>
                <c:pt idx="162">
                  <c:v>40391</c:v>
                </c:pt>
                <c:pt idx="163">
                  <c:v>40422</c:v>
                </c:pt>
                <c:pt idx="164">
                  <c:v>40452</c:v>
                </c:pt>
                <c:pt idx="165">
                  <c:v>40483</c:v>
                </c:pt>
                <c:pt idx="166">
                  <c:v>40513</c:v>
                </c:pt>
                <c:pt idx="167">
                  <c:v>40544</c:v>
                </c:pt>
                <c:pt idx="168">
                  <c:v>40575</c:v>
                </c:pt>
                <c:pt idx="169">
                  <c:v>40603</c:v>
                </c:pt>
                <c:pt idx="170">
                  <c:v>40634</c:v>
                </c:pt>
                <c:pt idx="171">
                  <c:v>40664</c:v>
                </c:pt>
                <c:pt idx="172">
                  <c:v>40695</c:v>
                </c:pt>
                <c:pt idx="173">
                  <c:v>40725</c:v>
                </c:pt>
                <c:pt idx="174">
                  <c:v>40756</c:v>
                </c:pt>
                <c:pt idx="175">
                  <c:v>40787</c:v>
                </c:pt>
                <c:pt idx="176">
                  <c:v>40817</c:v>
                </c:pt>
                <c:pt idx="177">
                  <c:v>40848</c:v>
                </c:pt>
                <c:pt idx="178">
                  <c:v>40878</c:v>
                </c:pt>
                <c:pt idx="179">
                  <c:v>40909</c:v>
                </c:pt>
                <c:pt idx="180">
                  <c:v>40940</c:v>
                </c:pt>
                <c:pt idx="181">
                  <c:v>40969</c:v>
                </c:pt>
                <c:pt idx="182">
                  <c:v>41000</c:v>
                </c:pt>
                <c:pt idx="183">
                  <c:v>41030</c:v>
                </c:pt>
                <c:pt idx="184">
                  <c:v>41061</c:v>
                </c:pt>
                <c:pt idx="185">
                  <c:v>41091</c:v>
                </c:pt>
                <c:pt idx="186">
                  <c:v>41122</c:v>
                </c:pt>
                <c:pt idx="187">
                  <c:v>41153</c:v>
                </c:pt>
                <c:pt idx="188">
                  <c:v>41183</c:v>
                </c:pt>
                <c:pt idx="189">
                  <c:v>41214</c:v>
                </c:pt>
                <c:pt idx="190">
                  <c:v>41244</c:v>
                </c:pt>
                <c:pt idx="191">
                  <c:v>41275</c:v>
                </c:pt>
                <c:pt idx="192">
                  <c:v>41306</c:v>
                </c:pt>
                <c:pt idx="193">
                  <c:v>41334</c:v>
                </c:pt>
                <c:pt idx="194">
                  <c:v>41365</c:v>
                </c:pt>
                <c:pt idx="195">
                  <c:v>41395</c:v>
                </c:pt>
                <c:pt idx="196">
                  <c:v>41426</c:v>
                </c:pt>
                <c:pt idx="197">
                  <c:v>41456</c:v>
                </c:pt>
                <c:pt idx="198">
                  <c:v>41487</c:v>
                </c:pt>
                <c:pt idx="199">
                  <c:v>41518</c:v>
                </c:pt>
                <c:pt idx="200">
                  <c:v>41548</c:v>
                </c:pt>
                <c:pt idx="201">
                  <c:v>41579</c:v>
                </c:pt>
                <c:pt idx="202">
                  <c:v>41609</c:v>
                </c:pt>
                <c:pt idx="203">
                  <c:v>41640</c:v>
                </c:pt>
                <c:pt idx="204">
                  <c:v>41671</c:v>
                </c:pt>
                <c:pt idx="205">
                  <c:v>41699</c:v>
                </c:pt>
                <c:pt idx="206">
                  <c:v>41730</c:v>
                </c:pt>
                <c:pt idx="207">
                  <c:v>41760</c:v>
                </c:pt>
                <c:pt idx="208">
                  <c:v>41791</c:v>
                </c:pt>
                <c:pt idx="209">
                  <c:v>41821</c:v>
                </c:pt>
                <c:pt idx="210">
                  <c:v>41852</c:v>
                </c:pt>
                <c:pt idx="211">
                  <c:v>41883</c:v>
                </c:pt>
                <c:pt idx="212">
                  <c:v>41913</c:v>
                </c:pt>
                <c:pt idx="213">
                  <c:v>41944</c:v>
                </c:pt>
                <c:pt idx="214">
                  <c:v>41974</c:v>
                </c:pt>
                <c:pt idx="215">
                  <c:v>42005</c:v>
                </c:pt>
                <c:pt idx="216">
                  <c:v>42036</c:v>
                </c:pt>
                <c:pt idx="217">
                  <c:v>42064</c:v>
                </c:pt>
                <c:pt idx="218">
                  <c:v>42095</c:v>
                </c:pt>
                <c:pt idx="219">
                  <c:v>42125</c:v>
                </c:pt>
                <c:pt idx="220">
                  <c:v>42156</c:v>
                </c:pt>
                <c:pt idx="221">
                  <c:v>42186</c:v>
                </c:pt>
                <c:pt idx="222">
                  <c:v>42217</c:v>
                </c:pt>
                <c:pt idx="223">
                  <c:v>42248</c:v>
                </c:pt>
                <c:pt idx="224">
                  <c:v>42278</c:v>
                </c:pt>
                <c:pt idx="225">
                  <c:v>42309</c:v>
                </c:pt>
                <c:pt idx="226">
                  <c:v>42339</c:v>
                </c:pt>
                <c:pt idx="227">
                  <c:v>42370</c:v>
                </c:pt>
                <c:pt idx="228">
                  <c:v>42401</c:v>
                </c:pt>
                <c:pt idx="229">
                  <c:v>42430</c:v>
                </c:pt>
                <c:pt idx="230">
                  <c:v>42461</c:v>
                </c:pt>
                <c:pt idx="231">
                  <c:v>42491</c:v>
                </c:pt>
                <c:pt idx="232">
                  <c:v>42522</c:v>
                </c:pt>
                <c:pt idx="233">
                  <c:v>42552</c:v>
                </c:pt>
                <c:pt idx="234">
                  <c:v>42583</c:v>
                </c:pt>
                <c:pt idx="235">
                  <c:v>42614</c:v>
                </c:pt>
                <c:pt idx="236">
                  <c:v>42644</c:v>
                </c:pt>
                <c:pt idx="237">
                  <c:v>42675</c:v>
                </c:pt>
                <c:pt idx="238">
                  <c:v>42705</c:v>
                </c:pt>
                <c:pt idx="239">
                  <c:v>42736</c:v>
                </c:pt>
                <c:pt idx="240">
                  <c:v>42767</c:v>
                </c:pt>
                <c:pt idx="241">
                  <c:v>42795</c:v>
                </c:pt>
                <c:pt idx="242">
                  <c:v>42826</c:v>
                </c:pt>
                <c:pt idx="243">
                  <c:v>42856</c:v>
                </c:pt>
                <c:pt idx="244">
                  <c:v>42887</c:v>
                </c:pt>
                <c:pt idx="245">
                  <c:v>42917</c:v>
                </c:pt>
                <c:pt idx="246">
                  <c:v>42948</c:v>
                </c:pt>
                <c:pt idx="247">
                  <c:v>42979</c:v>
                </c:pt>
                <c:pt idx="248">
                  <c:v>43009</c:v>
                </c:pt>
                <c:pt idx="249">
                  <c:v>43040</c:v>
                </c:pt>
                <c:pt idx="250">
                  <c:v>43070</c:v>
                </c:pt>
                <c:pt idx="251">
                  <c:v>43101</c:v>
                </c:pt>
                <c:pt idx="252">
                  <c:v>43132</c:v>
                </c:pt>
                <c:pt idx="253">
                  <c:v>43160</c:v>
                </c:pt>
                <c:pt idx="254">
                  <c:v>43191</c:v>
                </c:pt>
                <c:pt idx="255">
                  <c:v>43221</c:v>
                </c:pt>
                <c:pt idx="256">
                  <c:v>43252</c:v>
                </c:pt>
                <c:pt idx="257">
                  <c:v>43282</c:v>
                </c:pt>
                <c:pt idx="258">
                  <c:v>43313</c:v>
                </c:pt>
                <c:pt idx="259">
                  <c:v>43344</c:v>
                </c:pt>
                <c:pt idx="260">
                  <c:v>43374</c:v>
                </c:pt>
                <c:pt idx="261">
                  <c:v>43405</c:v>
                </c:pt>
                <c:pt idx="262">
                  <c:v>43435</c:v>
                </c:pt>
                <c:pt idx="263">
                  <c:v>43466</c:v>
                </c:pt>
                <c:pt idx="264">
                  <c:v>43497</c:v>
                </c:pt>
                <c:pt idx="265">
                  <c:v>43525</c:v>
                </c:pt>
                <c:pt idx="266">
                  <c:v>43556</c:v>
                </c:pt>
                <c:pt idx="267">
                  <c:v>43586</c:v>
                </c:pt>
                <c:pt idx="268">
                  <c:v>43617</c:v>
                </c:pt>
                <c:pt idx="269">
                  <c:v>43647</c:v>
                </c:pt>
                <c:pt idx="270">
                  <c:v>43678</c:v>
                </c:pt>
                <c:pt idx="271">
                  <c:v>43709</c:v>
                </c:pt>
                <c:pt idx="272">
                  <c:v>43739</c:v>
                </c:pt>
                <c:pt idx="273">
                  <c:v>43770</c:v>
                </c:pt>
                <c:pt idx="274">
                  <c:v>43800</c:v>
                </c:pt>
                <c:pt idx="275">
                  <c:v>43831</c:v>
                </c:pt>
                <c:pt idx="276">
                  <c:v>43862</c:v>
                </c:pt>
                <c:pt idx="277">
                  <c:v>43891</c:v>
                </c:pt>
                <c:pt idx="278">
                  <c:v>43922</c:v>
                </c:pt>
                <c:pt idx="279">
                  <c:v>43952</c:v>
                </c:pt>
                <c:pt idx="280">
                  <c:v>43983</c:v>
                </c:pt>
                <c:pt idx="281">
                  <c:v>44013</c:v>
                </c:pt>
                <c:pt idx="282">
                  <c:v>44044</c:v>
                </c:pt>
                <c:pt idx="283">
                  <c:v>44075</c:v>
                </c:pt>
                <c:pt idx="284">
                  <c:v>44105</c:v>
                </c:pt>
                <c:pt idx="285">
                  <c:v>44136</c:v>
                </c:pt>
                <c:pt idx="286">
                  <c:v>44166</c:v>
                </c:pt>
                <c:pt idx="287">
                  <c:v>44197</c:v>
                </c:pt>
                <c:pt idx="288">
                  <c:v>44228</c:v>
                </c:pt>
                <c:pt idx="289">
                  <c:v>44256</c:v>
                </c:pt>
                <c:pt idx="290">
                  <c:v>44287</c:v>
                </c:pt>
                <c:pt idx="291">
                  <c:v>44317</c:v>
                </c:pt>
                <c:pt idx="292">
                  <c:v>44348</c:v>
                </c:pt>
                <c:pt idx="293">
                  <c:v>44378</c:v>
                </c:pt>
                <c:pt idx="294">
                  <c:v>44409</c:v>
                </c:pt>
                <c:pt idx="295">
                  <c:v>44440</c:v>
                </c:pt>
                <c:pt idx="296">
                  <c:v>44470</c:v>
                </c:pt>
                <c:pt idx="297">
                  <c:v>44501</c:v>
                </c:pt>
                <c:pt idx="298">
                  <c:v>44531</c:v>
                </c:pt>
                <c:pt idx="299">
                  <c:v>44562</c:v>
                </c:pt>
                <c:pt idx="300">
                  <c:v>44593</c:v>
                </c:pt>
                <c:pt idx="301">
                  <c:v>44621</c:v>
                </c:pt>
                <c:pt idx="302">
                  <c:v>44652</c:v>
                </c:pt>
                <c:pt idx="303">
                  <c:v>44682</c:v>
                </c:pt>
                <c:pt idx="304">
                  <c:v>44713</c:v>
                </c:pt>
                <c:pt idx="305">
                  <c:v>44743</c:v>
                </c:pt>
                <c:pt idx="306">
                  <c:v>44774</c:v>
                </c:pt>
                <c:pt idx="307">
                  <c:v>44805</c:v>
                </c:pt>
                <c:pt idx="308">
                  <c:v>44835</c:v>
                </c:pt>
                <c:pt idx="309">
                  <c:v>44866</c:v>
                </c:pt>
                <c:pt idx="310">
                  <c:v>44896</c:v>
                </c:pt>
                <c:pt idx="311">
                  <c:v>44927</c:v>
                </c:pt>
                <c:pt idx="312">
                  <c:v>44958</c:v>
                </c:pt>
                <c:pt idx="313">
                  <c:v>44986</c:v>
                </c:pt>
                <c:pt idx="314">
                  <c:v>45017</c:v>
                </c:pt>
                <c:pt idx="315">
                  <c:v>45047</c:v>
                </c:pt>
                <c:pt idx="316">
                  <c:v>45078</c:v>
                </c:pt>
                <c:pt idx="317">
                  <c:v>45108</c:v>
                </c:pt>
                <c:pt idx="318">
                  <c:v>45139</c:v>
                </c:pt>
                <c:pt idx="319">
                  <c:v>45170</c:v>
                </c:pt>
                <c:pt idx="320">
                  <c:v>45200</c:v>
                </c:pt>
                <c:pt idx="321">
                  <c:v>45231</c:v>
                </c:pt>
                <c:pt idx="322">
                  <c:v>45261</c:v>
                </c:pt>
                <c:pt idx="323">
                  <c:v>45292</c:v>
                </c:pt>
                <c:pt idx="324">
                  <c:v>45323</c:v>
                </c:pt>
                <c:pt idx="325">
                  <c:v>45352</c:v>
                </c:pt>
                <c:pt idx="326">
                  <c:v>45383</c:v>
                </c:pt>
                <c:pt idx="327">
                  <c:v>45413</c:v>
                </c:pt>
                <c:pt idx="328">
                  <c:v>45444</c:v>
                </c:pt>
                <c:pt idx="329">
                  <c:v>45474</c:v>
                </c:pt>
                <c:pt idx="330">
                  <c:v>45505</c:v>
                </c:pt>
                <c:pt idx="331">
                  <c:v>45536</c:v>
                </c:pt>
                <c:pt idx="332">
                  <c:v>45566</c:v>
                </c:pt>
                <c:pt idx="333">
                  <c:v>45597</c:v>
                </c:pt>
                <c:pt idx="334">
                  <c:v>45627</c:v>
                </c:pt>
                <c:pt idx="335">
                  <c:v>45658</c:v>
                </c:pt>
                <c:pt idx="336">
                  <c:v>45689</c:v>
                </c:pt>
                <c:pt idx="337">
                  <c:v>45717</c:v>
                </c:pt>
                <c:pt idx="338">
                  <c:v>45748</c:v>
                </c:pt>
                <c:pt idx="339">
                  <c:v>45778</c:v>
                </c:pt>
                <c:pt idx="340">
                  <c:v>45809</c:v>
                </c:pt>
                <c:pt idx="341">
                  <c:v>45839</c:v>
                </c:pt>
                <c:pt idx="342">
                  <c:v>45870</c:v>
                </c:pt>
                <c:pt idx="343">
                  <c:v>45901</c:v>
                </c:pt>
                <c:pt idx="344">
                  <c:v>45931</c:v>
                </c:pt>
                <c:pt idx="345">
                  <c:v>45962</c:v>
                </c:pt>
                <c:pt idx="346">
                  <c:v>45992</c:v>
                </c:pt>
                <c:pt idx="347">
                  <c:v>46023</c:v>
                </c:pt>
                <c:pt idx="348">
                  <c:v>46054</c:v>
                </c:pt>
                <c:pt idx="349">
                  <c:v>46082</c:v>
                </c:pt>
                <c:pt idx="350">
                  <c:v>46113</c:v>
                </c:pt>
                <c:pt idx="351">
                  <c:v>46143</c:v>
                </c:pt>
                <c:pt idx="352">
                  <c:v>46174</c:v>
                </c:pt>
                <c:pt idx="353">
                  <c:v>46204</c:v>
                </c:pt>
                <c:pt idx="354">
                  <c:v>46235</c:v>
                </c:pt>
                <c:pt idx="355">
                  <c:v>46266</c:v>
                </c:pt>
                <c:pt idx="356">
                  <c:v>46296</c:v>
                </c:pt>
                <c:pt idx="357">
                  <c:v>46327</c:v>
                </c:pt>
                <c:pt idx="358">
                  <c:v>46357</c:v>
                </c:pt>
                <c:pt idx="359">
                  <c:v>46388</c:v>
                </c:pt>
                <c:pt idx="360">
                  <c:v>46419</c:v>
                </c:pt>
                <c:pt idx="361">
                  <c:v>46447</c:v>
                </c:pt>
                <c:pt idx="362">
                  <c:v>46478</c:v>
                </c:pt>
                <c:pt idx="363">
                  <c:v>46508</c:v>
                </c:pt>
                <c:pt idx="364">
                  <c:v>46539</c:v>
                </c:pt>
                <c:pt idx="365">
                  <c:v>46569</c:v>
                </c:pt>
                <c:pt idx="366">
                  <c:v>46600</c:v>
                </c:pt>
                <c:pt idx="367">
                  <c:v>46631</c:v>
                </c:pt>
                <c:pt idx="368">
                  <c:v>46661</c:v>
                </c:pt>
                <c:pt idx="369">
                  <c:v>46692</c:v>
                </c:pt>
                <c:pt idx="370">
                  <c:v>46722</c:v>
                </c:pt>
                <c:pt idx="371">
                  <c:v>46753</c:v>
                </c:pt>
                <c:pt idx="372">
                  <c:v>46784</c:v>
                </c:pt>
                <c:pt idx="373">
                  <c:v>46813</c:v>
                </c:pt>
                <c:pt idx="374">
                  <c:v>46844</c:v>
                </c:pt>
                <c:pt idx="375">
                  <c:v>46874</c:v>
                </c:pt>
                <c:pt idx="376">
                  <c:v>46905</c:v>
                </c:pt>
                <c:pt idx="377">
                  <c:v>46935</c:v>
                </c:pt>
                <c:pt idx="378">
                  <c:v>46966</c:v>
                </c:pt>
                <c:pt idx="379">
                  <c:v>46997</c:v>
                </c:pt>
                <c:pt idx="380">
                  <c:v>47027</c:v>
                </c:pt>
                <c:pt idx="381">
                  <c:v>47058</c:v>
                </c:pt>
                <c:pt idx="382">
                  <c:v>47088</c:v>
                </c:pt>
                <c:pt idx="383">
                  <c:v>47119</c:v>
                </c:pt>
                <c:pt idx="384">
                  <c:v>47150</c:v>
                </c:pt>
                <c:pt idx="385">
                  <c:v>47178</c:v>
                </c:pt>
                <c:pt idx="386">
                  <c:v>47209</c:v>
                </c:pt>
                <c:pt idx="387">
                  <c:v>47239</c:v>
                </c:pt>
                <c:pt idx="388">
                  <c:v>47270</c:v>
                </c:pt>
                <c:pt idx="389">
                  <c:v>47300</c:v>
                </c:pt>
                <c:pt idx="390">
                  <c:v>47331</c:v>
                </c:pt>
                <c:pt idx="391">
                  <c:v>47362</c:v>
                </c:pt>
                <c:pt idx="392">
                  <c:v>47392</c:v>
                </c:pt>
                <c:pt idx="393">
                  <c:v>47423</c:v>
                </c:pt>
                <c:pt idx="394">
                  <c:v>47453</c:v>
                </c:pt>
                <c:pt idx="395">
                  <c:v>47484</c:v>
                </c:pt>
                <c:pt idx="396">
                  <c:v>47515</c:v>
                </c:pt>
                <c:pt idx="397">
                  <c:v>47543</c:v>
                </c:pt>
                <c:pt idx="398">
                  <c:v>47574</c:v>
                </c:pt>
                <c:pt idx="399">
                  <c:v>47604</c:v>
                </c:pt>
                <c:pt idx="400">
                  <c:v>47635</c:v>
                </c:pt>
                <c:pt idx="401">
                  <c:v>47665</c:v>
                </c:pt>
                <c:pt idx="402">
                  <c:v>47696</c:v>
                </c:pt>
                <c:pt idx="403">
                  <c:v>47727</c:v>
                </c:pt>
                <c:pt idx="404">
                  <c:v>47757</c:v>
                </c:pt>
                <c:pt idx="405">
                  <c:v>47788</c:v>
                </c:pt>
                <c:pt idx="406">
                  <c:v>47818</c:v>
                </c:pt>
                <c:pt idx="407">
                  <c:v>47849</c:v>
                </c:pt>
                <c:pt idx="408">
                  <c:v>47880</c:v>
                </c:pt>
                <c:pt idx="409">
                  <c:v>47908</c:v>
                </c:pt>
                <c:pt idx="410">
                  <c:v>47939</c:v>
                </c:pt>
                <c:pt idx="411">
                  <c:v>47969</c:v>
                </c:pt>
                <c:pt idx="412">
                  <c:v>48000</c:v>
                </c:pt>
                <c:pt idx="413">
                  <c:v>48030</c:v>
                </c:pt>
                <c:pt idx="414">
                  <c:v>48061</c:v>
                </c:pt>
                <c:pt idx="415">
                  <c:v>48092</c:v>
                </c:pt>
                <c:pt idx="416">
                  <c:v>48122</c:v>
                </c:pt>
                <c:pt idx="417">
                  <c:v>48153</c:v>
                </c:pt>
                <c:pt idx="418">
                  <c:v>48183</c:v>
                </c:pt>
                <c:pt idx="419">
                  <c:v>48214</c:v>
                </c:pt>
                <c:pt idx="420">
                  <c:v>48245</c:v>
                </c:pt>
                <c:pt idx="421">
                  <c:v>48274</c:v>
                </c:pt>
                <c:pt idx="422">
                  <c:v>48305</c:v>
                </c:pt>
                <c:pt idx="423">
                  <c:v>48335</c:v>
                </c:pt>
                <c:pt idx="424">
                  <c:v>48366</c:v>
                </c:pt>
                <c:pt idx="425">
                  <c:v>48396</c:v>
                </c:pt>
                <c:pt idx="426">
                  <c:v>48427</c:v>
                </c:pt>
                <c:pt idx="427">
                  <c:v>48458</c:v>
                </c:pt>
                <c:pt idx="428">
                  <c:v>48488</c:v>
                </c:pt>
                <c:pt idx="429">
                  <c:v>48519</c:v>
                </c:pt>
                <c:pt idx="430">
                  <c:v>48549</c:v>
                </c:pt>
              </c:numCache>
              <c:extLst/>
            </c:numRef>
          </c:cat>
          <c:val>
            <c:numRef>
              <c:f>('GDP-AZ'!$B$3:$B$4,'GDP-AZ'!$B$6:$B$434)</c:f>
              <c:numCache>
                <c:formatCode>General</c:formatCode>
                <c:ptCount val="4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D19B-421C-9D12-374181CFA2D9}"/>
            </c:ext>
          </c:extLst>
        </c:ser>
        <c:ser>
          <c:idx val="6"/>
          <c:order val="1"/>
          <c:tx>
            <c:v>US</c:v>
          </c:tx>
          <c:spPr>
            <a:ln w="50800">
              <a:solidFill>
                <a:srgbClr val="002060"/>
              </a:solidFill>
            </a:ln>
            <a:effectLst>
              <a:outerShdw blurRad="38100" dist="25400" dir="5400000" algn="ctr" rotWithShape="0">
                <a:schemeClr val="tx1">
                  <a:alpha val="0"/>
                </a:schemeClr>
              </a:outerShdw>
            </a:effectLst>
          </c:spPr>
          <c:marker>
            <c:symbol val="none"/>
          </c:marker>
          <c:cat>
            <c:numRef>
              <c:f>('GDP-AZ'!$A$3:$A$4,'GDP-AZ'!$A$6:$A$434)</c:f>
              <c:numCache>
                <c:formatCode>mmm\-yy</c:formatCode>
                <c:ptCount val="431"/>
                <c:pt idx="0">
                  <c:v>35431</c:v>
                </c:pt>
                <c:pt idx="1">
                  <c:v>35462</c:v>
                </c:pt>
                <c:pt idx="2">
                  <c:v>35521</c:v>
                </c:pt>
                <c:pt idx="3">
                  <c:v>35551</c:v>
                </c:pt>
                <c:pt idx="4">
                  <c:v>35582</c:v>
                </c:pt>
                <c:pt idx="5">
                  <c:v>35612</c:v>
                </c:pt>
                <c:pt idx="6">
                  <c:v>35643</c:v>
                </c:pt>
                <c:pt idx="7">
                  <c:v>35674</c:v>
                </c:pt>
                <c:pt idx="8">
                  <c:v>35704</c:v>
                </c:pt>
                <c:pt idx="9">
                  <c:v>35735</c:v>
                </c:pt>
                <c:pt idx="10">
                  <c:v>35765</c:v>
                </c:pt>
                <c:pt idx="11">
                  <c:v>35796</c:v>
                </c:pt>
                <c:pt idx="12">
                  <c:v>35827</c:v>
                </c:pt>
                <c:pt idx="13">
                  <c:v>35855</c:v>
                </c:pt>
                <c:pt idx="14">
                  <c:v>35886</c:v>
                </c:pt>
                <c:pt idx="15">
                  <c:v>35916</c:v>
                </c:pt>
                <c:pt idx="16">
                  <c:v>35947</c:v>
                </c:pt>
                <c:pt idx="17">
                  <c:v>35977</c:v>
                </c:pt>
                <c:pt idx="18">
                  <c:v>36008</c:v>
                </c:pt>
                <c:pt idx="19">
                  <c:v>36039</c:v>
                </c:pt>
                <c:pt idx="20">
                  <c:v>36069</c:v>
                </c:pt>
                <c:pt idx="21">
                  <c:v>36100</c:v>
                </c:pt>
                <c:pt idx="22">
                  <c:v>36130</c:v>
                </c:pt>
                <c:pt idx="23">
                  <c:v>36161</c:v>
                </c:pt>
                <c:pt idx="24">
                  <c:v>36192</c:v>
                </c:pt>
                <c:pt idx="25">
                  <c:v>36220</c:v>
                </c:pt>
                <c:pt idx="26">
                  <c:v>36251</c:v>
                </c:pt>
                <c:pt idx="27">
                  <c:v>36281</c:v>
                </c:pt>
                <c:pt idx="28">
                  <c:v>36312</c:v>
                </c:pt>
                <c:pt idx="29">
                  <c:v>36342</c:v>
                </c:pt>
                <c:pt idx="30">
                  <c:v>36373</c:v>
                </c:pt>
                <c:pt idx="31">
                  <c:v>36404</c:v>
                </c:pt>
                <c:pt idx="32">
                  <c:v>36434</c:v>
                </c:pt>
                <c:pt idx="33">
                  <c:v>36465</c:v>
                </c:pt>
                <c:pt idx="34">
                  <c:v>36495</c:v>
                </c:pt>
                <c:pt idx="35">
                  <c:v>36526</c:v>
                </c:pt>
                <c:pt idx="36">
                  <c:v>36557</c:v>
                </c:pt>
                <c:pt idx="37">
                  <c:v>36586</c:v>
                </c:pt>
                <c:pt idx="38">
                  <c:v>36617</c:v>
                </c:pt>
                <c:pt idx="39">
                  <c:v>36647</c:v>
                </c:pt>
                <c:pt idx="40">
                  <c:v>36678</c:v>
                </c:pt>
                <c:pt idx="41">
                  <c:v>36708</c:v>
                </c:pt>
                <c:pt idx="42">
                  <c:v>36739</c:v>
                </c:pt>
                <c:pt idx="43">
                  <c:v>36770</c:v>
                </c:pt>
                <c:pt idx="44">
                  <c:v>36800</c:v>
                </c:pt>
                <c:pt idx="45">
                  <c:v>36831</c:v>
                </c:pt>
                <c:pt idx="46">
                  <c:v>36861</c:v>
                </c:pt>
                <c:pt idx="47">
                  <c:v>36892</c:v>
                </c:pt>
                <c:pt idx="48">
                  <c:v>36923</c:v>
                </c:pt>
                <c:pt idx="49">
                  <c:v>36951</c:v>
                </c:pt>
                <c:pt idx="50">
                  <c:v>36982</c:v>
                </c:pt>
                <c:pt idx="51">
                  <c:v>37012</c:v>
                </c:pt>
                <c:pt idx="52">
                  <c:v>37043</c:v>
                </c:pt>
                <c:pt idx="53">
                  <c:v>37073</c:v>
                </c:pt>
                <c:pt idx="54">
                  <c:v>37104</c:v>
                </c:pt>
                <c:pt idx="55">
                  <c:v>37135</c:v>
                </c:pt>
                <c:pt idx="56">
                  <c:v>37165</c:v>
                </c:pt>
                <c:pt idx="57">
                  <c:v>37196</c:v>
                </c:pt>
                <c:pt idx="58">
                  <c:v>37226</c:v>
                </c:pt>
                <c:pt idx="59">
                  <c:v>37257</c:v>
                </c:pt>
                <c:pt idx="60">
                  <c:v>37288</c:v>
                </c:pt>
                <c:pt idx="61">
                  <c:v>37316</c:v>
                </c:pt>
                <c:pt idx="62">
                  <c:v>37347</c:v>
                </c:pt>
                <c:pt idx="63">
                  <c:v>37377</c:v>
                </c:pt>
                <c:pt idx="64">
                  <c:v>37408</c:v>
                </c:pt>
                <c:pt idx="65">
                  <c:v>37438</c:v>
                </c:pt>
                <c:pt idx="66">
                  <c:v>37469</c:v>
                </c:pt>
                <c:pt idx="67">
                  <c:v>37500</c:v>
                </c:pt>
                <c:pt idx="68">
                  <c:v>37530</c:v>
                </c:pt>
                <c:pt idx="69">
                  <c:v>37561</c:v>
                </c:pt>
                <c:pt idx="70">
                  <c:v>37591</c:v>
                </c:pt>
                <c:pt idx="71">
                  <c:v>37622</c:v>
                </c:pt>
                <c:pt idx="72">
                  <c:v>37653</c:v>
                </c:pt>
                <c:pt idx="73">
                  <c:v>37681</c:v>
                </c:pt>
                <c:pt idx="74">
                  <c:v>37712</c:v>
                </c:pt>
                <c:pt idx="75">
                  <c:v>37742</c:v>
                </c:pt>
                <c:pt idx="76">
                  <c:v>37773</c:v>
                </c:pt>
                <c:pt idx="77">
                  <c:v>37803</c:v>
                </c:pt>
                <c:pt idx="78">
                  <c:v>37834</c:v>
                </c:pt>
                <c:pt idx="79">
                  <c:v>37865</c:v>
                </c:pt>
                <c:pt idx="80">
                  <c:v>37895</c:v>
                </c:pt>
                <c:pt idx="81">
                  <c:v>37926</c:v>
                </c:pt>
                <c:pt idx="82">
                  <c:v>37956</c:v>
                </c:pt>
                <c:pt idx="83">
                  <c:v>37987</c:v>
                </c:pt>
                <c:pt idx="84">
                  <c:v>38018</c:v>
                </c:pt>
                <c:pt idx="85">
                  <c:v>38047</c:v>
                </c:pt>
                <c:pt idx="86">
                  <c:v>38078</c:v>
                </c:pt>
                <c:pt idx="87">
                  <c:v>38108</c:v>
                </c:pt>
                <c:pt idx="88">
                  <c:v>38139</c:v>
                </c:pt>
                <c:pt idx="89">
                  <c:v>38169</c:v>
                </c:pt>
                <c:pt idx="90">
                  <c:v>38200</c:v>
                </c:pt>
                <c:pt idx="91">
                  <c:v>38231</c:v>
                </c:pt>
                <c:pt idx="92">
                  <c:v>38261</c:v>
                </c:pt>
                <c:pt idx="93">
                  <c:v>38292</c:v>
                </c:pt>
                <c:pt idx="94">
                  <c:v>38322</c:v>
                </c:pt>
                <c:pt idx="95">
                  <c:v>38353</c:v>
                </c:pt>
                <c:pt idx="96">
                  <c:v>38384</c:v>
                </c:pt>
                <c:pt idx="97">
                  <c:v>38412</c:v>
                </c:pt>
                <c:pt idx="98">
                  <c:v>38443</c:v>
                </c:pt>
                <c:pt idx="99">
                  <c:v>38473</c:v>
                </c:pt>
                <c:pt idx="100">
                  <c:v>38504</c:v>
                </c:pt>
                <c:pt idx="101">
                  <c:v>38534</c:v>
                </c:pt>
                <c:pt idx="102">
                  <c:v>38565</c:v>
                </c:pt>
                <c:pt idx="103">
                  <c:v>38596</c:v>
                </c:pt>
                <c:pt idx="104">
                  <c:v>38626</c:v>
                </c:pt>
                <c:pt idx="105">
                  <c:v>38657</c:v>
                </c:pt>
                <c:pt idx="106">
                  <c:v>38687</c:v>
                </c:pt>
                <c:pt idx="107">
                  <c:v>38718</c:v>
                </c:pt>
                <c:pt idx="108">
                  <c:v>38749</c:v>
                </c:pt>
                <c:pt idx="109">
                  <c:v>38777</c:v>
                </c:pt>
                <c:pt idx="110">
                  <c:v>38808</c:v>
                </c:pt>
                <c:pt idx="111">
                  <c:v>38838</c:v>
                </c:pt>
                <c:pt idx="112">
                  <c:v>38869</c:v>
                </c:pt>
                <c:pt idx="113">
                  <c:v>38899</c:v>
                </c:pt>
                <c:pt idx="114">
                  <c:v>38930</c:v>
                </c:pt>
                <c:pt idx="115">
                  <c:v>38961</c:v>
                </c:pt>
                <c:pt idx="116">
                  <c:v>38991</c:v>
                </c:pt>
                <c:pt idx="117">
                  <c:v>39022</c:v>
                </c:pt>
                <c:pt idx="118">
                  <c:v>39052</c:v>
                </c:pt>
                <c:pt idx="119">
                  <c:v>39083</c:v>
                </c:pt>
                <c:pt idx="120">
                  <c:v>39114</c:v>
                </c:pt>
                <c:pt idx="121">
                  <c:v>39142</c:v>
                </c:pt>
                <c:pt idx="122">
                  <c:v>39173</c:v>
                </c:pt>
                <c:pt idx="123">
                  <c:v>39203</c:v>
                </c:pt>
                <c:pt idx="124">
                  <c:v>39234</c:v>
                </c:pt>
                <c:pt idx="125">
                  <c:v>39264</c:v>
                </c:pt>
                <c:pt idx="126">
                  <c:v>39295</c:v>
                </c:pt>
                <c:pt idx="127">
                  <c:v>39326</c:v>
                </c:pt>
                <c:pt idx="128">
                  <c:v>39356</c:v>
                </c:pt>
                <c:pt idx="129">
                  <c:v>39387</c:v>
                </c:pt>
                <c:pt idx="130">
                  <c:v>39417</c:v>
                </c:pt>
                <c:pt idx="131">
                  <c:v>39448</c:v>
                </c:pt>
                <c:pt idx="132">
                  <c:v>39479</c:v>
                </c:pt>
                <c:pt idx="133">
                  <c:v>39508</c:v>
                </c:pt>
                <c:pt idx="134">
                  <c:v>39539</c:v>
                </c:pt>
                <c:pt idx="135">
                  <c:v>39569</c:v>
                </c:pt>
                <c:pt idx="136">
                  <c:v>39600</c:v>
                </c:pt>
                <c:pt idx="137">
                  <c:v>39630</c:v>
                </c:pt>
                <c:pt idx="138">
                  <c:v>39661</c:v>
                </c:pt>
                <c:pt idx="139">
                  <c:v>39692</c:v>
                </c:pt>
                <c:pt idx="140">
                  <c:v>39722</c:v>
                </c:pt>
                <c:pt idx="141">
                  <c:v>39753</c:v>
                </c:pt>
                <c:pt idx="142">
                  <c:v>39783</c:v>
                </c:pt>
                <c:pt idx="143">
                  <c:v>39814</c:v>
                </c:pt>
                <c:pt idx="144">
                  <c:v>39845</c:v>
                </c:pt>
                <c:pt idx="145">
                  <c:v>39873</c:v>
                </c:pt>
                <c:pt idx="146">
                  <c:v>39904</c:v>
                </c:pt>
                <c:pt idx="147">
                  <c:v>39934</c:v>
                </c:pt>
                <c:pt idx="148">
                  <c:v>39965</c:v>
                </c:pt>
                <c:pt idx="149">
                  <c:v>39995</c:v>
                </c:pt>
                <c:pt idx="150">
                  <c:v>40026</c:v>
                </c:pt>
                <c:pt idx="151">
                  <c:v>40057</c:v>
                </c:pt>
                <c:pt idx="152">
                  <c:v>40087</c:v>
                </c:pt>
                <c:pt idx="153">
                  <c:v>40118</c:v>
                </c:pt>
                <c:pt idx="154">
                  <c:v>40148</c:v>
                </c:pt>
                <c:pt idx="155">
                  <c:v>40179</c:v>
                </c:pt>
                <c:pt idx="156">
                  <c:v>40210</c:v>
                </c:pt>
                <c:pt idx="157">
                  <c:v>40238</c:v>
                </c:pt>
                <c:pt idx="158">
                  <c:v>40269</c:v>
                </c:pt>
                <c:pt idx="159">
                  <c:v>40299</c:v>
                </c:pt>
                <c:pt idx="160">
                  <c:v>40330</c:v>
                </c:pt>
                <c:pt idx="161">
                  <c:v>40360</c:v>
                </c:pt>
                <c:pt idx="162">
                  <c:v>40391</c:v>
                </c:pt>
                <c:pt idx="163">
                  <c:v>40422</c:v>
                </c:pt>
                <c:pt idx="164">
                  <c:v>40452</c:v>
                </c:pt>
                <c:pt idx="165">
                  <c:v>40483</c:v>
                </c:pt>
                <c:pt idx="166">
                  <c:v>40513</c:v>
                </c:pt>
                <c:pt idx="167">
                  <c:v>40544</c:v>
                </c:pt>
                <c:pt idx="168">
                  <c:v>40575</c:v>
                </c:pt>
                <c:pt idx="169">
                  <c:v>40603</c:v>
                </c:pt>
                <c:pt idx="170">
                  <c:v>40634</c:v>
                </c:pt>
                <c:pt idx="171">
                  <c:v>40664</c:v>
                </c:pt>
                <c:pt idx="172">
                  <c:v>40695</c:v>
                </c:pt>
                <c:pt idx="173">
                  <c:v>40725</c:v>
                </c:pt>
                <c:pt idx="174">
                  <c:v>40756</c:v>
                </c:pt>
                <c:pt idx="175">
                  <c:v>40787</c:v>
                </c:pt>
                <c:pt idx="176">
                  <c:v>40817</c:v>
                </c:pt>
                <c:pt idx="177">
                  <c:v>40848</c:v>
                </c:pt>
                <c:pt idx="178">
                  <c:v>40878</c:v>
                </c:pt>
                <c:pt idx="179">
                  <c:v>40909</c:v>
                </c:pt>
                <c:pt idx="180">
                  <c:v>40940</c:v>
                </c:pt>
                <c:pt idx="181">
                  <c:v>40969</c:v>
                </c:pt>
                <c:pt idx="182">
                  <c:v>41000</c:v>
                </c:pt>
                <c:pt idx="183">
                  <c:v>41030</c:v>
                </c:pt>
                <c:pt idx="184">
                  <c:v>41061</c:v>
                </c:pt>
                <c:pt idx="185">
                  <c:v>41091</c:v>
                </c:pt>
                <c:pt idx="186">
                  <c:v>41122</c:v>
                </c:pt>
                <c:pt idx="187">
                  <c:v>41153</c:v>
                </c:pt>
                <c:pt idx="188">
                  <c:v>41183</c:v>
                </c:pt>
                <c:pt idx="189">
                  <c:v>41214</c:v>
                </c:pt>
                <c:pt idx="190">
                  <c:v>41244</c:v>
                </c:pt>
                <c:pt idx="191">
                  <c:v>41275</c:v>
                </c:pt>
                <c:pt idx="192">
                  <c:v>41306</c:v>
                </c:pt>
                <c:pt idx="193">
                  <c:v>41334</c:v>
                </c:pt>
                <c:pt idx="194">
                  <c:v>41365</c:v>
                </c:pt>
                <c:pt idx="195">
                  <c:v>41395</c:v>
                </c:pt>
                <c:pt idx="196">
                  <c:v>41426</c:v>
                </c:pt>
                <c:pt idx="197">
                  <c:v>41456</c:v>
                </c:pt>
                <c:pt idx="198">
                  <c:v>41487</c:v>
                </c:pt>
                <c:pt idx="199">
                  <c:v>41518</c:v>
                </c:pt>
                <c:pt idx="200">
                  <c:v>41548</c:v>
                </c:pt>
                <c:pt idx="201">
                  <c:v>41579</c:v>
                </c:pt>
                <c:pt idx="202">
                  <c:v>41609</c:v>
                </c:pt>
                <c:pt idx="203">
                  <c:v>41640</c:v>
                </c:pt>
                <c:pt idx="204">
                  <c:v>41671</c:v>
                </c:pt>
                <c:pt idx="205">
                  <c:v>41699</c:v>
                </c:pt>
                <c:pt idx="206">
                  <c:v>41730</c:v>
                </c:pt>
                <c:pt idx="207">
                  <c:v>41760</c:v>
                </c:pt>
                <c:pt idx="208">
                  <c:v>41791</c:v>
                </c:pt>
                <c:pt idx="209">
                  <c:v>41821</c:v>
                </c:pt>
                <c:pt idx="210">
                  <c:v>41852</c:v>
                </c:pt>
                <c:pt idx="211">
                  <c:v>41883</c:v>
                </c:pt>
                <c:pt idx="212">
                  <c:v>41913</c:v>
                </c:pt>
                <c:pt idx="213">
                  <c:v>41944</c:v>
                </c:pt>
                <c:pt idx="214">
                  <c:v>41974</c:v>
                </c:pt>
                <c:pt idx="215">
                  <c:v>42005</c:v>
                </c:pt>
                <c:pt idx="216">
                  <c:v>42036</c:v>
                </c:pt>
                <c:pt idx="217">
                  <c:v>42064</c:v>
                </c:pt>
                <c:pt idx="218">
                  <c:v>42095</c:v>
                </c:pt>
                <c:pt idx="219">
                  <c:v>42125</c:v>
                </c:pt>
                <c:pt idx="220">
                  <c:v>42156</c:v>
                </c:pt>
                <c:pt idx="221">
                  <c:v>42186</c:v>
                </c:pt>
                <c:pt idx="222">
                  <c:v>42217</c:v>
                </c:pt>
                <c:pt idx="223">
                  <c:v>42248</c:v>
                </c:pt>
                <c:pt idx="224">
                  <c:v>42278</c:v>
                </c:pt>
                <c:pt idx="225">
                  <c:v>42309</c:v>
                </c:pt>
                <c:pt idx="226">
                  <c:v>42339</c:v>
                </c:pt>
                <c:pt idx="227">
                  <c:v>42370</c:v>
                </c:pt>
                <c:pt idx="228">
                  <c:v>42401</c:v>
                </c:pt>
                <c:pt idx="229">
                  <c:v>42430</c:v>
                </c:pt>
                <c:pt idx="230">
                  <c:v>42461</c:v>
                </c:pt>
                <c:pt idx="231">
                  <c:v>42491</c:v>
                </c:pt>
                <c:pt idx="232">
                  <c:v>42522</c:v>
                </c:pt>
                <c:pt idx="233">
                  <c:v>42552</c:v>
                </c:pt>
                <c:pt idx="234">
                  <c:v>42583</c:v>
                </c:pt>
                <c:pt idx="235">
                  <c:v>42614</c:v>
                </c:pt>
                <c:pt idx="236">
                  <c:v>42644</c:v>
                </c:pt>
                <c:pt idx="237">
                  <c:v>42675</c:v>
                </c:pt>
                <c:pt idx="238">
                  <c:v>42705</c:v>
                </c:pt>
                <c:pt idx="239">
                  <c:v>42736</c:v>
                </c:pt>
                <c:pt idx="240">
                  <c:v>42767</c:v>
                </c:pt>
                <c:pt idx="241">
                  <c:v>42795</c:v>
                </c:pt>
                <c:pt idx="242">
                  <c:v>42826</c:v>
                </c:pt>
                <c:pt idx="243">
                  <c:v>42856</c:v>
                </c:pt>
                <c:pt idx="244">
                  <c:v>42887</c:v>
                </c:pt>
                <c:pt idx="245">
                  <c:v>42917</c:v>
                </c:pt>
                <c:pt idx="246">
                  <c:v>42948</c:v>
                </c:pt>
                <c:pt idx="247">
                  <c:v>42979</c:v>
                </c:pt>
                <c:pt idx="248">
                  <c:v>43009</c:v>
                </c:pt>
                <c:pt idx="249">
                  <c:v>43040</c:v>
                </c:pt>
                <c:pt idx="250">
                  <c:v>43070</c:v>
                </c:pt>
                <c:pt idx="251">
                  <c:v>43101</c:v>
                </c:pt>
                <c:pt idx="252">
                  <c:v>43132</c:v>
                </c:pt>
                <c:pt idx="253">
                  <c:v>43160</c:v>
                </c:pt>
                <c:pt idx="254">
                  <c:v>43191</c:v>
                </c:pt>
                <c:pt idx="255">
                  <c:v>43221</c:v>
                </c:pt>
                <c:pt idx="256">
                  <c:v>43252</c:v>
                </c:pt>
                <c:pt idx="257">
                  <c:v>43282</c:v>
                </c:pt>
                <c:pt idx="258">
                  <c:v>43313</c:v>
                </c:pt>
                <c:pt idx="259">
                  <c:v>43344</c:v>
                </c:pt>
                <c:pt idx="260">
                  <c:v>43374</c:v>
                </c:pt>
                <c:pt idx="261">
                  <c:v>43405</c:v>
                </c:pt>
                <c:pt idx="262">
                  <c:v>43435</c:v>
                </c:pt>
                <c:pt idx="263">
                  <c:v>43466</c:v>
                </c:pt>
                <c:pt idx="264">
                  <c:v>43497</c:v>
                </c:pt>
                <c:pt idx="265">
                  <c:v>43525</c:v>
                </c:pt>
                <c:pt idx="266">
                  <c:v>43556</c:v>
                </c:pt>
                <c:pt idx="267">
                  <c:v>43586</c:v>
                </c:pt>
                <c:pt idx="268">
                  <c:v>43617</c:v>
                </c:pt>
                <c:pt idx="269">
                  <c:v>43647</c:v>
                </c:pt>
                <c:pt idx="270">
                  <c:v>43678</c:v>
                </c:pt>
                <c:pt idx="271">
                  <c:v>43709</c:v>
                </c:pt>
                <c:pt idx="272">
                  <c:v>43739</c:v>
                </c:pt>
                <c:pt idx="273">
                  <c:v>43770</c:v>
                </c:pt>
                <c:pt idx="274">
                  <c:v>43800</c:v>
                </c:pt>
                <c:pt idx="275">
                  <c:v>43831</c:v>
                </c:pt>
                <c:pt idx="276">
                  <c:v>43862</c:v>
                </c:pt>
                <c:pt idx="277">
                  <c:v>43891</c:v>
                </c:pt>
                <c:pt idx="278">
                  <c:v>43922</c:v>
                </c:pt>
                <c:pt idx="279">
                  <c:v>43952</c:v>
                </c:pt>
                <c:pt idx="280">
                  <c:v>43983</c:v>
                </c:pt>
                <c:pt idx="281">
                  <c:v>44013</c:v>
                </c:pt>
                <c:pt idx="282">
                  <c:v>44044</c:v>
                </c:pt>
                <c:pt idx="283">
                  <c:v>44075</c:v>
                </c:pt>
                <c:pt idx="284">
                  <c:v>44105</c:v>
                </c:pt>
                <c:pt idx="285">
                  <c:v>44136</c:v>
                </c:pt>
                <c:pt idx="286">
                  <c:v>44166</c:v>
                </c:pt>
                <c:pt idx="287">
                  <c:v>44197</c:v>
                </c:pt>
                <c:pt idx="288">
                  <c:v>44228</c:v>
                </c:pt>
                <c:pt idx="289">
                  <c:v>44256</c:v>
                </c:pt>
                <c:pt idx="290">
                  <c:v>44287</c:v>
                </c:pt>
                <c:pt idx="291">
                  <c:v>44317</c:v>
                </c:pt>
                <c:pt idx="292">
                  <c:v>44348</c:v>
                </c:pt>
                <c:pt idx="293">
                  <c:v>44378</c:v>
                </c:pt>
                <c:pt idx="294">
                  <c:v>44409</c:v>
                </c:pt>
                <c:pt idx="295">
                  <c:v>44440</c:v>
                </c:pt>
                <c:pt idx="296">
                  <c:v>44470</c:v>
                </c:pt>
                <c:pt idx="297">
                  <c:v>44501</c:v>
                </c:pt>
                <c:pt idx="298">
                  <c:v>44531</c:v>
                </c:pt>
                <c:pt idx="299">
                  <c:v>44562</c:v>
                </c:pt>
                <c:pt idx="300">
                  <c:v>44593</c:v>
                </c:pt>
                <c:pt idx="301">
                  <c:v>44621</c:v>
                </c:pt>
                <c:pt idx="302">
                  <c:v>44652</c:v>
                </c:pt>
                <c:pt idx="303">
                  <c:v>44682</c:v>
                </c:pt>
                <c:pt idx="304">
                  <c:v>44713</c:v>
                </c:pt>
                <c:pt idx="305">
                  <c:v>44743</c:v>
                </c:pt>
                <c:pt idx="306">
                  <c:v>44774</c:v>
                </c:pt>
                <c:pt idx="307">
                  <c:v>44805</c:v>
                </c:pt>
                <c:pt idx="308">
                  <c:v>44835</c:v>
                </c:pt>
                <c:pt idx="309">
                  <c:v>44866</c:v>
                </c:pt>
                <c:pt idx="310">
                  <c:v>44896</c:v>
                </c:pt>
                <c:pt idx="311">
                  <c:v>44927</c:v>
                </c:pt>
                <c:pt idx="312">
                  <c:v>44958</c:v>
                </c:pt>
                <c:pt idx="313">
                  <c:v>44986</c:v>
                </c:pt>
                <c:pt idx="314">
                  <c:v>45017</c:v>
                </c:pt>
                <c:pt idx="315">
                  <c:v>45047</c:v>
                </c:pt>
                <c:pt idx="316">
                  <c:v>45078</c:v>
                </c:pt>
                <c:pt idx="317">
                  <c:v>45108</c:v>
                </c:pt>
                <c:pt idx="318">
                  <c:v>45139</c:v>
                </c:pt>
                <c:pt idx="319">
                  <c:v>45170</c:v>
                </c:pt>
                <c:pt idx="320">
                  <c:v>45200</c:v>
                </c:pt>
                <c:pt idx="321">
                  <c:v>45231</c:v>
                </c:pt>
                <c:pt idx="322">
                  <c:v>45261</c:v>
                </c:pt>
                <c:pt idx="323">
                  <c:v>45292</c:v>
                </c:pt>
                <c:pt idx="324">
                  <c:v>45323</c:v>
                </c:pt>
                <c:pt idx="325">
                  <c:v>45352</c:v>
                </c:pt>
                <c:pt idx="326">
                  <c:v>45383</c:v>
                </c:pt>
                <c:pt idx="327">
                  <c:v>45413</c:v>
                </c:pt>
                <c:pt idx="328">
                  <c:v>45444</c:v>
                </c:pt>
                <c:pt idx="329">
                  <c:v>45474</c:v>
                </c:pt>
                <c:pt idx="330">
                  <c:v>45505</c:v>
                </c:pt>
                <c:pt idx="331">
                  <c:v>45536</c:v>
                </c:pt>
                <c:pt idx="332">
                  <c:v>45566</c:v>
                </c:pt>
                <c:pt idx="333">
                  <c:v>45597</c:v>
                </c:pt>
                <c:pt idx="334">
                  <c:v>45627</c:v>
                </c:pt>
                <c:pt idx="335">
                  <c:v>45658</c:v>
                </c:pt>
                <c:pt idx="336">
                  <c:v>45689</c:v>
                </c:pt>
                <c:pt idx="337">
                  <c:v>45717</c:v>
                </c:pt>
                <c:pt idx="338">
                  <c:v>45748</c:v>
                </c:pt>
                <c:pt idx="339">
                  <c:v>45778</c:v>
                </c:pt>
                <c:pt idx="340">
                  <c:v>45809</c:v>
                </c:pt>
                <c:pt idx="341">
                  <c:v>45839</c:v>
                </c:pt>
                <c:pt idx="342">
                  <c:v>45870</c:v>
                </c:pt>
                <c:pt idx="343">
                  <c:v>45901</c:v>
                </c:pt>
                <c:pt idx="344">
                  <c:v>45931</c:v>
                </c:pt>
                <c:pt idx="345">
                  <c:v>45962</c:v>
                </c:pt>
                <c:pt idx="346">
                  <c:v>45992</c:v>
                </c:pt>
                <c:pt idx="347">
                  <c:v>46023</c:v>
                </c:pt>
                <c:pt idx="348">
                  <c:v>46054</c:v>
                </c:pt>
                <c:pt idx="349">
                  <c:v>46082</c:v>
                </c:pt>
                <c:pt idx="350">
                  <c:v>46113</c:v>
                </c:pt>
                <c:pt idx="351">
                  <c:v>46143</c:v>
                </c:pt>
                <c:pt idx="352">
                  <c:v>46174</c:v>
                </c:pt>
                <c:pt idx="353">
                  <c:v>46204</c:v>
                </c:pt>
                <c:pt idx="354">
                  <c:v>46235</c:v>
                </c:pt>
                <c:pt idx="355">
                  <c:v>46266</c:v>
                </c:pt>
                <c:pt idx="356">
                  <c:v>46296</c:v>
                </c:pt>
                <c:pt idx="357">
                  <c:v>46327</c:v>
                </c:pt>
                <c:pt idx="358">
                  <c:v>46357</c:v>
                </c:pt>
                <c:pt idx="359">
                  <c:v>46388</c:v>
                </c:pt>
                <c:pt idx="360">
                  <c:v>46419</c:v>
                </c:pt>
                <c:pt idx="361">
                  <c:v>46447</c:v>
                </c:pt>
                <c:pt idx="362">
                  <c:v>46478</c:v>
                </c:pt>
                <c:pt idx="363">
                  <c:v>46508</c:v>
                </c:pt>
                <c:pt idx="364">
                  <c:v>46539</c:v>
                </c:pt>
                <c:pt idx="365">
                  <c:v>46569</c:v>
                </c:pt>
                <c:pt idx="366">
                  <c:v>46600</c:v>
                </c:pt>
                <c:pt idx="367">
                  <c:v>46631</c:v>
                </c:pt>
                <c:pt idx="368">
                  <c:v>46661</c:v>
                </c:pt>
                <c:pt idx="369">
                  <c:v>46692</c:v>
                </c:pt>
                <c:pt idx="370">
                  <c:v>46722</c:v>
                </c:pt>
                <c:pt idx="371">
                  <c:v>46753</c:v>
                </c:pt>
                <c:pt idx="372">
                  <c:v>46784</c:v>
                </c:pt>
                <c:pt idx="373">
                  <c:v>46813</c:v>
                </c:pt>
                <c:pt idx="374">
                  <c:v>46844</c:v>
                </c:pt>
                <c:pt idx="375">
                  <c:v>46874</c:v>
                </c:pt>
                <c:pt idx="376">
                  <c:v>46905</c:v>
                </c:pt>
                <c:pt idx="377">
                  <c:v>46935</c:v>
                </c:pt>
                <c:pt idx="378">
                  <c:v>46966</c:v>
                </c:pt>
                <c:pt idx="379">
                  <c:v>46997</c:v>
                </c:pt>
                <c:pt idx="380">
                  <c:v>47027</c:v>
                </c:pt>
                <c:pt idx="381">
                  <c:v>47058</c:v>
                </c:pt>
                <c:pt idx="382">
                  <c:v>47088</c:v>
                </c:pt>
                <c:pt idx="383">
                  <c:v>47119</c:v>
                </c:pt>
                <c:pt idx="384">
                  <c:v>47150</c:v>
                </c:pt>
                <c:pt idx="385">
                  <c:v>47178</c:v>
                </c:pt>
                <c:pt idx="386">
                  <c:v>47209</c:v>
                </c:pt>
                <c:pt idx="387">
                  <c:v>47239</c:v>
                </c:pt>
                <c:pt idx="388">
                  <c:v>47270</c:v>
                </c:pt>
                <c:pt idx="389">
                  <c:v>47300</c:v>
                </c:pt>
                <c:pt idx="390">
                  <c:v>47331</c:v>
                </c:pt>
                <c:pt idx="391">
                  <c:v>47362</c:v>
                </c:pt>
                <c:pt idx="392">
                  <c:v>47392</c:v>
                </c:pt>
                <c:pt idx="393">
                  <c:v>47423</c:v>
                </c:pt>
                <c:pt idx="394">
                  <c:v>47453</c:v>
                </c:pt>
                <c:pt idx="395">
                  <c:v>47484</c:v>
                </c:pt>
                <c:pt idx="396">
                  <c:v>47515</c:v>
                </c:pt>
                <c:pt idx="397">
                  <c:v>47543</c:v>
                </c:pt>
                <c:pt idx="398">
                  <c:v>47574</c:v>
                </c:pt>
                <c:pt idx="399">
                  <c:v>47604</c:v>
                </c:pt>
                <c:pt idx="400">
                  <c:v>47635</c:v>
                </c:pt>
                <c:pt idx="401">
                  <c:v>47665</c:v>
                </c:pt>
                <c:pt idx="402">
                  <c:v>47696</c:v>
                </c:pt>
                <c:pt idx="403">
                  <c:v>47727</c:v>
                </c:pt>
                <c:pt idx="404">
                  <c:v>47757</c:v>
                </c:pt>
                <c:pt idx="405">
                  <c:v>47788</c:v>
                </c:pt>
                <c:pt idx="406">
                  <c:v>47818</c:v>
                </c:pt>
                <c:pt idx="407">
                  <c:v>47849</c:v>
                </c:pt>
                <c:pt idx="408">
                  <c:v>47880</c:v>
                </c:pt>
                <c:pt idx="409">
                  <c:v>47908</c:v>
                </c:pt>
                <c:pt idx="410">
                  <c:v>47939</c:v>
                </c:pt>
                <c:pt idx="411">
                  <c:v>47969</c:v>
                </c:pt>
                <c:pt idx="412">
                  <c:v>48000</c:v>
                </c:pt>
                <c:pt idx="413">
                  <c:v>48030</c:v>
                </c:pt>
                <c:pt idx="414">
                  <c:v>48061</c:v>
                </c:pt>
                <c:pt idx="415">
                  <c:v>48092</c:v>
                </c:pt>
                <c:pt idx="416">
                  <c:v>48122</c:v>
                </c:pt>
                <c:pt idx="417">
                  <c:v>48153</c:v>
                </c:pt>
                <c:pt idx="418">
                  <c:v>48183</c:v>
                </c:pt>
                <c:pt idx="419">
                  <c:v>48214</c:v>
                </c:pt>
                <c:pt idx="420">
                  <c:v>48245</c:v>
                </c:pt>
                <c:pt idx="421">
                  <c:v>48274</c:v>
                </c:pt>
                <c:pt idx="422">
                  <c:v>48305</c:v>
                </c:pt>
                <c:pt idx="423">
                  <c:v>48335</c:v>
                </c:pt>
                <c:pt idx="424">
                  <c:v>48366</c:v>
                </c:pt>
                <c:pt idx="425">
                  <c:v>48396</c:v>
                </c:pt>
                <c:pt idx="426">
                  <c:v>48427</c:v>
                </c:pt>
                <c:pt idx="427">
                  <c:v>48458</c:v>
                </c:pt>
                <c:pt idx="428">
                  <c:v>48488</c:v>
                </c:pt>
                <c:pt idx="429">
                  <c:v>48519</c:v>
                </c:pt>
                <c:pt idx="430">
                  <c:v>48549</c:v>
                </c:pt>
              </c:numCache>
              <c:extLst/>
            </c:numRef>
          </c:cat>
          <c:val>
            <c:numRef>
              <c:f>(GDPCON!$F$603:$F$604,GDPCON!$F$606:$F$1034)</c:f>
              <c:numCache>
                <c:formatCode>0.0</c:formatCode>
                <c:ptCount val="431"/>
                <c:pt idx="0">
                  <c:v>11.243380333299999</c:v>
                </c:pt>
                <c:pt idx="1">
                  <c:v>11.2675226666</c:v>
                </c:pt>
                <c:pt idx="2">
                  <c:v>11.35422</c:v>
                </c:pt>
                <c:pt idx="3">
                  <c:v>11.416774999999999</c:v>
                </c:pt>
                <c:pt idx="4">
                  <c:v>11.479329999999999</c:v>
                </c:pt>
                <c:pt idx="5">
                  <c:v>11.5271903333</c:v>
                </c:pt>
                <c:pt idx="6">
                  <c:v>11.575050666599999</c:v>
                </c:pt>
                <c:pt idx="7">
                  <c:v>11.622911</c:v>
                </c:pt>
                <c:pt idx="8">
                  <c:v>11.656181333299999</c:v>
                </c:pt>
                <c:pt idx="9">
                  <c:v>11.6894516666</c:v>
                </c:pt>
                <c:pt idx="10">
                  <c:v>11.722721999999999</c:v>
                </c:pt>
                <c:pt idx="11">
                  <c:v>11.761773333300001</c:v>
                </c:pt>
                <c:pt idx="12">
                  <c:v>11.800824666600001</c:v>
                </c:pt>
                <c:pt idx="13">
                  <c:v>11.839876</c:v>
                </c:pt>
                <c:pt idx="14">
                  <c:v>11.876414666600001</c:v>
                </c:pt>
                <c:pt idx="15">
                  <c:v>11.912953333300001</c:v>
                </c:pt>
                <c:pt idx="16">
                  <c:v>11.949491999999999</c:v>
                </c:pt>
                <c:pt idx="17">
                  <c:v>11.999391666599999</c:v>
                </c:pt>
                <c:pt idx="18">
                  <c:v>12.049291333299999</c:v>
                </c:pt>
                <c:pt idx="19">
                  <c:v>12.099190999999999</c:v>
                </c:pt>
                <c:pt idx="20">
                  <c:v>12.164372999999999</c:v>
                </c:pt>
                <c:pt idx="21">
                  <c:v>12.229555</c:v>
                </c:pt>
                <c:pt idx="22">
                  <c:v>12.294737</c:v>
                </c:pt>
                <c:pt idx="23">
                  <c:v>12.3334173333</c:v>
                </c:pt>
                <c:pt idx="24">
                  <c:v>12.3720976666</c:v>
                </c:pt>
                <c:pt idx="25">
                  <c:v>12.410778000000001</c:v>
                </c:pt>
                <c:pt idx="26">
                  <c:v>12.445321333300001</c:v>
                </c:pt>
                <c:pt idx="27">
                  <c:v>12.479864666599999</c:v>
                </c:pt>
                <c:pt idx="28">
                  <c:v>12.514408</c:v>
                </c:pt>
                <c:pt idx="29">
                  <c:v>12.5695976666</c:v>
                </c:pt>
                <c:pt idx="30">
                  <c:v>12.6247873333</c:v>
                </c:pt>
                <c:pt idx="31">
                  <c:v>12.679976999999999</c:v>
                </c:pt>
                <c:pt idx="32">
                  <c:v>12.7494116666</c:v>
                </c:pt>
                <c:pt idx="33">
                  <c:v>12.8188463333</c:v>
                </c:pt>
                <c:pt idx="34">
                  <c:v>12.888280999999999</c:v>
                </c:pt>
                <c:pt idx="35">
                  <c:v>12.903938</c:v>
                </c:pt>
                <c:pt idx="36">
                  <c:v>12.919594999999999</c:v>
                </c:pt>
                <c:pt idx="37">
                  <c:v>12.935252</c:v>
                </c:pt>
                <c:pt idx="38">
                  <c:v>13.013750999999999</c:v>
                </c:pt>
                <c:pt idx="39">
                  <c:v>13.09225</c:v>
                </c:pt>
                <c:pt idx="40">
                  <c:v>13.170749000000001</c:v>
                </c:pt>
                <c:pt idx="41">
                  <c:v>13.175129333299999</c:v>
                </c:pt>
                <c:pt idx="42">
                  <c:v>13.1795096666</c:v>
                </c:pt>
                <c:pt idx="43">
                  <c:v>13.18389</c:v>
                </c:pt>
                <c:pt idx="44">
                  <c:v>13.21001</c:v>
                </c:pt>
                <c:pt idx="45">
                  <c:v>13.236129999999999</c:v>
                </c:pt>
                <c:pt idx="46">
                  <c:v>13.26225</c:v>
                </c:pt>
                <c:pt idx="47">
                  <c:v>13.247916999999999</c:v>
                </c:pt>
                <c:pt idx="48">
                  <c:v>13.233584</c:v>
                </c:pt>
                <c:pt idx="49">
                  <c:v>13.219251</c:v>
                </c:pt>
                <c:pt idx="50">
                  <c:v>13.246632</c:v>
                </c:pt>
                <c:pt idx="51">
                  <c:v>13.274013</c:v>
                </c:pt>
                <c:pt idx="52">
                  <c:v>13.301394</c:v>
                </c:pt>
                <c:pt idx="53">
                  <c:v>13.283643333300001</c:v>
                </c:pt>
                <c:pt idx="54">
                  <c:v>13.265892666599999</c:v>
                </c:pt>
                <c:pt idx="55">
                  <c:v>13.248142</c:v>
                </c:pt>
                <c:pt idx="56">
                  <c:v>13.2603883333</c:v>
                </c:pt>
                <c:pt idx="57">
                  <c:v>13.2726346666</c:v>
                </c:pt>
                <c:pt idx="58">
                  <c:v>13.284881</c:v>
                </c:pt>
                <c:pt idx="59">
                  <c:v>13.321557333299999</c:v>
                </c:pt>
                <c:pt idx="60">
                  <c:v>13.3582336666</c:v>
                </c:pt>
                <c:pt idx="61">
                  <c:v>13.394909999999999</c:v>
                </c:pt>
                <c:pt idx="62">
                  <c:v>13.422392</c:v>
                </c:pt>
                <c:pt idx="63">
                  <c:v>13.449873999999999</c:v>
                </c:pt>
                <c:pt idx="64">
                  <c:v>13.477356</c:v>
                </c:pt>
                <c:pt idx="65">
                  <c:v>13.4954843333</c:v>
                </c:pt>
                <c:pt idx="66">
                  <c:v>13.5136126666</c:v>
                </c:pt>
                <c:pt idx="67">
                  <c:v>13.531741</c:v>
                </c:pt>
                <c:pt idx="68">
                  <c:v>13.5376343333</c:v>
                </c:pt>
                <c:pt idx="69">
                  <c:v>13.543527666599999</c:v>
                </c:pt>
                <c:pt idx="70">
                  <c:v>13.549421000000001</c:v>
                </c:pt>
                <c:pt idx="71">
                  <c:v>13.5727586666</c:v>
                </c:pt>
                <c:pt idx="72">
                  <c:v>13.5960963333</c:v>
                </c:pt>
                <c:pt idx="73">
                  <c:v>13.619434</c:v>
                </c:pt>
                <c:pt idx="74">
                  <c:v>13.6599916666</c:v>
                </c:pt>
                <c:pt idx="75">
                  <c:v>13.7005493333</c:v>
                </c:pt>
                <c:pt idx="76">
                  <c:v>13.741107</c:v>
                </c:pt>
                <c:pt idx="77">
                  <c:v>13.817456999999999</c:v>
                </c:pt>
                <c:pt idx="78">
                  <c:v>13.893807000000001</c:v>
                </c:pt>
                <c:pt idx="79">
                  <c:v>13.970157</c:v>
                </c:pt>
                <c:pt idx="80">
                  <c:v>14.0238976666</c:v>
                </c:pt>
                <c:pt idx="81">
                  <c:v>14.077638333299999</c:v>
                </c:pt>
                <c:pt idx="82">
                  <c:v>14.131379000000001</c:v>
                </c:pt>
                <c:pt idx="83">
                  <c:v>14.158365999999999</c:v>
                </c:pt>
                <c:pt idx="84">
                  <c:v>14.185352999999999</c:v>
                </c:pt>
                <c:pt idx="85">
                  <c:v>14.212339999999999</c:v>
                </c:pt>
                <c:pt idx="86">
                  <c:v>14.2492323333</c:v>
                </c:pt>
                <c:pt idx="87">
                  <c:v>14.286124666599999</c:v>
                </c:pt>
                <c:pt idx="88">
                  <c:v>14.323017</c:v>
                </c:pt>
                <c:pt idx="89">
                  <c:v>14.367955333299999</c:v>
                </c:pt>
                <c:pt idx="90">
                  <c:v>14.4128936666</c:v>
                </c:pt>
                <c:pt idx="91">
                  <c:v>14.457832</c:v>
                </c:pt>
                <c:pt idx="92">
                  <c:v>14.5070863333</c:v>
                </c:pt>
                <c:pt idx="93">
                  <c:v>14.556340666600001</c:v>
                </c:pt>
                <c:pt idx="94">
                  <c:v>14.605594999999999</c:v>
                </c:pt>
                <c:pt idx="95">
                  <c:v>14.6596786666</c:v>
                </c:pt>
                <c:pt idx="96">
                  <c:v>14.7137623333</c:v>
                </c:pt>
                <c:pt idx="97">
                  <c:v>14.767846</c:v>
                </c:pt>
                <c:pt idx="98">
                  <c:v>14.791799666599999</c:v>
                </c:pt>
                <c:pt idx="99">
                  <c:v>14.8157533333</c:v>
                </c:pt>
                <c:pt idx="100">
                  <c:v>14.839707000000001</c:v>
                </c:pt>
                <c:pt idx="101">
                  <c:v>14.878568333300001</c:v>
                </c:pt>
                <c:pt idx="102">
                  <c:v>14.9174296666</c:v>
                </c:pt>
                <c:pt idx="103">
                  <c:v>14.956291</c:v>
                </c:pt>
                <c:pt idx="104">
                  <c:v>14.984604666599999</c:v>
                </c:pt>
                <c:pt idx="105">
                  <c:v>15.0129183333</c:v>
                </c:pt>
                <c:pt idx="106">
                  <c:v>15.041232000000001</c:v>
                </c:pt>
                <c:pt idx="107">
                  <c:v>15.1088506666</c:v>
                </c:pt>
                <c:pt idx="108">
                  <c:v>15.1764693333</c:v>
                </c:pt>
                <c:pt idx="109">
                  <c:v>15.244088</c:v>
                </c:pt>
                <c:pt idx="110">
                  <c:v>15.256567</c:v>
                </c:pt>
                <c:pt idx="111">
                  <c:v>15.269045999999999</c:v>
                </c:pt>
                <c:pt idx="112">
                  <c:v>15.281525</c:v>
                </c:pt>
                <c:pt idx="113">
                  <c:v>15.289189</c:v>
                </c:pt>
                <c:pt idx="114">
                  <c:v>15.296853</c:v>
                </c:pt>
                <c:pt idx="115">
                  <c:v>15.304517000000001</c:v>
                </c:pt>
                <c:pt idx="116">
                  <c:v>15.347559</c:v>
                </c:pt>
                <c:pt idx="117">
                  <c:v>15.390601</c:v>
                </c:pt>
                <c:pt idx="118">
                  <c:v>15.433643</c:v>
                </c:pt>
                <c:pt idx="119">
                  <c:v>15.4487473333</c:v>
                </c:pt>
                <c:pt idx="120">
                  <c:v>15.4638516666</c:v>
                </c:pt>
                <c:pt idx="121">
                  <c:v>15.478956</c:v>
                </c:pt>
                <c:pt idx="122">
                  <c:v>15.511896999999999</c:v>
                </c:pt>
                <c:pt idx="123">
                  <c:v>15.544838</c:v>
                </c:pt>
                <c:pt idx="124">
                  <c:v>15.577779</c:v>
                </c:pt>
                <c:pt idx="125">
                  <c:v>15.6090543333</c:v>
                </c:pt>
                <c:pt idx="126">
                  <c:v>15.6403296666</c:v>
                </c:pt>
                <c:pt idx="127">
                  <c:v>15.671605</c:v>
                </c:pt>
                <c:pt idx="128">
                  <c:v>15.703452</c:v>
                </c:pt>
                <c:pt idx="129">
                  <c:v>15.735298999999999</c:v>
                </c:pt>
                <c:pt idx="130">
                  <c:v>15.767146</c:v>
                </c:pt>
                <c:pt idx="131">
                  <c:v>15.7457326666</c:v>
                </c:pt>
                <c:pt idx="132">
                  <c:v>15.7243193333</c:v>
                </c:pt>
                <c:pt idx="133">
                  <c:v>15.702906</c:v>
                </c:pt>
                <c:pt idx="134">
                  <c:v>15.7328616666</c:v>
                </c:pt>
                <c:pt idx="135">
                  <c:v>15.762817333299999</c:v>
                </c:pt>
                <c:pt idx="136">
                  <c:v>15.792773</c:v>
                </c:pt>
                <c:pt idx="137">
                  <c:v>15.765036</c:v>
                </c:pt>
                <c:pt idx="138">
                  <c:v>15.737299</c:v>
                </c:pt>
                <c:pt idx="139">
                  <c:v>15.709562</c:v>
                </c:pt>
                <c:pt idx="140">
                  <c:v>15.5952436666</c:v>
                </c:pt>
                <c:pt idx="141">
                  <c:v>15.4809253333</c:v>
                </c:pt>
                <c:pt idx="142">
                  <c:v>15.366607</c:v>
                </c:pt>
                <c:pt idx="143">
                  <c:v>15.306896333299999</c:v>
                </c:pt>
                <c:pt idx="144">
                  <c:v>15.2471856666</c:v>
                </c:pt>
                <c:pt idx="145">
                  <c:v>15.187474999999999</c:v>
                </c:pt>
                <c:pt idx="146">
                  <c:v>15.1789073333</c:v>
                </c:pt>
                <c:pt idx="147">
                  <c:v>15.1703396666</c:v>
                </c:pt>
                <c:pt idx="148">
                  <c:v>15.161771999999999</c:v>
                </c:pt>
                <c:pt idx="149">
                  <c:v>15.180063666600001</c:v>
                </c:pt>
                <c:pt idx="150">
                  <c:v>15.1983553333</c:v>
                </c:pt>
                <c:pt idx="151">
                  <c:v>15.216647</c:v>
                </c:pt>
                <c:pt idx="152">
                  <c:v>15.270816333300001</c:v>
                </c:pt>
                <c:pt idx="153">
                  <c:v>15.3249856666</c:v>
                </c:pt>
                <c:pt idx="154">
                  <c:v>15.379155000000001</c:v>
                </c:pt>
                <c:pt idx="155">
                  <c:v>15.404789666599999</c:v>
                </c:pt>
                <c:pt idx="156">
                  <c:v>15.4304243333</c:v>
                </c:pt>
                <c:pt idx="157">
                  <c:v>15.456059</c:v>
                </c:pt>
                <c:pt idx="158">
                  <c:v>15.505915333300001</c:v>
                </c:pt>
                <c:pt idx="159">
                  <c:v>15.5557716666</c:v>
                </c:pt>
                <c:pt idx="160">
                  <c:v>15.605627999999999</c:v>
                </c:pt>
                <c:pt idx="161">
                  <c:v>15.645846000000001</c:v>
                </c:pt>
                <c:pt idx="162">
                  <c:v>15.686064</c:v>
                </c:pt>
                <c:pt idx="163">
                  <c:v>15.726281999999999</c:v>
                </c:pt>
                <c:pt idx="164">
                  <c:v>15.753519666600001</c:v>
                </c:pt>
                <c:pt idx="165">
                  <c:v>15.7807573333</c:v>
                </c:pt>
                <c:pt idx="166">
                  <c:v>15.807995</c:v>
                </c:pt>
                <c:pt idx="167">
                  <c:v>15.7953003333</c:v>
                </c:pt>
                <c:pt idx="168">
                  <c:v>15.7826056666</c:v>
                </c:pt>
                <c:pt idx="169">
                  <c:v>15.769911</c:v>
                </c:pt>
                <c:pt idx="170">
                  <c:v>15.8055536666</c:v>
                </c:pt>
                <c:pt idx="171">
                  <c:v>15.841196333299999</c:v>
                </c:pt>
                <c:pt idx="172">
                  <c:v>15.876839</c:v>
                </c:pt>
                <c:pt idx="173">
                  <c:v>15.8747873333</c:v>
                </c:pt>
                <c:pt idx="174">
                  <c:v>15.872735666600001</c:v>
                </c:pt>
                <c:pt idx="175">
                  <c:v>15.870684000000001</c:v>
                </c:pt>
                <c:pt idx="176">
                  <c:v>15.930023333299999</c:v>
                </c:pt>
                <c:pt idx="177">
                  <c:v>15.9893626666</c:v>
                </c:pt>
                <c:pt idx="178">
                  <c:v>16.048701999999999</c:v>
                </c:pt>
                <c:pt idx="179">
                  <c:v>16.0924573333</c:v>
                </c:pt>
                <c:pt idx="180">
                  <c:v>16.136212666599999</c:v>
                </c:pt>
                <c:pt idx="181">
                  <c:v>16.179967999999999</c:v>
                </c:pt>
                <c:pt idx="182">
                  <c:v>16.204554000000002</c:v>
                </c:pt>
                <c:pt idx="183">
                  <c:v>16.229140000000001</c:v>
                </c:pt>
                <c:pt idx="184">
                  <c:v>16.253726</c:v>
                </c:pt>
                <c:pt idx="185">
                  <c:v>16.263200999999999</c:v>
                </c:pt>
                <c:pt idx="186">
                  <c:v>16.272676000000001</c:v>
                </c:pt>
                <c:pt idx="187">
                  <c:v>16.282150999999999</c:v>
                </c:pt>
                <c:pt idx="188">
                  <c:v>16.288112333299999</c:v>
                </c:pt>
                <c:pt idx="189">
                  <c:v>16.294073666599999</c:v>
                </c:pt>
                <c:pt idx="190">
                  <c:v>16.300035000000001</c:v>
                </c:pt>
                <c:pt idx="191">
                  <c:v>16.347185</c:v>
                </c:pt>
                <c:pt idx="192">
                  <c:v>16.394335000000002</c:v>
                </c:pt>
                <c:pt idx="193">
                  <c:v>16.441485</c:v>
                </c:pt>
                <c:pt idx="194">
                  <c:v>16.449124000000001</c:v>
                </c:pt>
                <c:pt idx="195">
                  <c:v>16.456762999999999</c:v>
                </c:pt>
                <c:pt idx="196">
                  <c:v>16.464402</c:v>
                </c:pt>
                <c:pt idx="197">
                  <c:v>16.507849</c:v>
                </c:pt>
                <c:pt idx="198">
                  <c:v>16.551296000000001</c:v>
                </c:pt>
                <c:pt idx="199">
                  <c:v>16.594743000000001</c:v>
                </c:pt>
                <c:pt idx="200">
                  <c:v>16.634081999999999</c:v>
                </c:pt>
                <c:pt idx="201">
                  <c:v>16.673421000000001</c:v>
                </c:pt>
                <c:pt idx="202">
                  <c:v>16.712759999999999</c:v>
                </c:pt>
                <c:pt idx="203">
                  <c:v>16.693255666599999</c:v>
                </c:pt>
                <c:pt idx="204">
                  <c:v>16.6737513333</c:v>
                </c:pt>
                <c:pt idx="205">
                  <c:v>16.654247000000002</c:v>
                </c:pt>
                <c:pt idx="206">
                  <c:v>16.725534333300001</c:v>
                </c:pt>
                <c:pt idx="207">
                  <c:v>16.7968216666</c:v>
                </c:pt>
                <c:pt idx="208">
                  <c:v>16.868109</c:v>
                </c:pt>
                <c:pt idx="209">
                  <c:v>16.9336113333</c:v>
                </c:pt>
                <c:pt idx="210">
                  <c:v>16.9991136666</c:v>
                </c:pt>
                <c:pt idx="211">
                  <c:v>17.064616000000001</c:v>
                </c:pt>
                <c:pt idx="212">
                  <c:v>17.090155666600001</c:v>
                </c:pt>
                <c:pt idx="213">
                  <c:v>17.1156953333</c:v>
                </c:pt>
                <c:pt idx="214">
                  <c:v>17.141235000000002</c:v>
                </c:pt>
                <c:pt idx="215">
                  <c:v>17.187705666599999</c:v>
                </c:pt>
                <c:pt idx="216">
                  <c:v>17.234176333299999</c:v>
                </c:pt>
                <c:pt idx="217">
                  <c:v>17.280646999999998</c:v>
                </c:pt>
                <c:pt idx="218">
                  <c:v>17.314056333300002</c:v>
                </c:pt>
                <c:pt idx="219">
                  <c:v>17.347465666600002</c:v>
                </c:pt>
                <c:pt idx="220">
                  <c:v>17.380875</c:v>
                </c:pt>
                <c:pt idx="221">
                  <c:v>17.399609999999999</c:v>
                </c:pt>
                <c:pt idx="222">
                  <c:v>17.418344999999999</c:v>
                </c:pt>
                <c:pt idx="223">
                  <c:v>17.437080000000002</c:v>
                </c:pt>
                <c:pt idx="224">
                  <c:v>17.4455796666</c:v>
                </c:pt>
                <c:pt idx="225">
                  <c:v>17.454079333300001</c:v>
                </c:pt>
                <c:pt idx="226">
                  <c:v>17.462579000000002</c:v>
                </c:pt>
                <c:pt idx="227">
                  <c:v>17.496874333299999</c:v>
                </c:pt>
                <c:pt idx="228">
                  <c:v>17.5311696666</c:v>
                </c:pt>
                <c:pt idx="229">
                  <c:v>17.565465</c:v>
                </c:pt>
                <c:pt idx="230">
                  <c:v>17.5831703333</c:v>
                </c:pt>
                <c:pt idx="231">
                  <c:v>17.6008756666</c:v>
                </c:pt>
                <c:pt idx="232">
                  <c:v>17.618580999999999</c:v>
                </c:pt>
                <c:pt idx="233">
                  <c:v>17.653883666599999</c:v>
                </c:pt>
                <c:pt idx="234">
                  <c:v>17.6891863333</c:v>
                </c:pt>
                <c:pt idx="235">
                  <c:v>17.724488999999998</c:v>
                </c:pt>
                <c:pt idx="236">
                  <c:v>17.753845999999999</c:v>
                </c:pt>
                <c:pt idx="237">
                  <c:v>17.783203</c:v>
                </c:pt>
                <c:pt idx="238">
                  <c:v>17.812560000000001</c:v>
                </c:pt>
                <c:pt idx="239">
                  <c:v>17.8380713333</c:v>
                </c:pt>
                <c:pt idx="240">
                  <c:v>17.863582666599999</c:v>
                </c:pt>
                <c:pt idx="241">
                  <c:v>17.889094</c:v>
                </c:pt>
                <c:pt idx="242">
                  <c:v>17.919135333300002</c:v>
                </c:pt>
                <c:pt idx="243">
                  <c:v>17.9491766666</c:v>
                </c:pt>
                <c:pt idx="244">
                  <c:v>17.979217999999999</c:v>
                </c:pt>
                <c:pt idx="245">
                  <c:v>18.02881</c:v>
                </c:pt>
                <c:pt idx="246">
                  <c:v>18.078402000000001</c:v>
                </c:pt>
                <c:pt idx="247">
                  <c:v>18.127994000000001</c:v>
                </c:pt>
                <c:pt idx="248">
                  <c:v>18.188762666599999</c:v>
                </c:pt>
                <c:pt idx="249">
                  <c:v>18.249531333299998</c:v>
                </c:pt>
                <c:pt idx="250">
                  <c:v>18.310300000000002</c:v>
                </c:pt>
                <c:pt idx="251">
                  <c:v>18.3525756666</c:v>
                </c:pt>
                <c:pt idx="252">
                  <c:v>18.3948513333</c:v>
                </c:pt>
                <c:pt idx="253">
                  <c:v>18.437127</c:v>
                </c:pt>
                <c:pt idx="254">
                  <c:v>18.479983666599999</c:v>
                </c:pt>
                <c:pt idx="255">
                  <c:v>18.5228403333</c:v>
                </c:pt>
                <c:pt idx="256">
                  <c:v>18.565697</c:v>
                </c:pt>
                <c:pt idx="257">
                  <c:v>18.610380666600001</c:v>
                </c:pt>
                <c:pt idx="258">
                  <c:v>18.6550643333</c:v>
                </c:pt>
                <c:pt idx="259">
                  <c:v>18.699748</c:v>
                </c:pt>
                <c:pt idx="260">
                  <c:v>18.711079000000002</c:v>
                </c:pt>
                <c:pt idx="261">
                  <c:v>18.72241</c:v>
                </c:pt>
                <c:pt idx="262">
                  <c:v>18.733740999999998</c:v>
                </c:pt>
                <c:pt idx="263">
                  <c:v>18.767631000000002</c:v>
                </c:pt>
                <c:pt idx="264">
                  <c:v>18.801521000000001</c:v>
                </c:pt>
                <c:pt idx="265">
                  <c:v>18.835411000000001</c:v>
                </c:pt>
                <c:pt idx="266">
                  <c:v>18.877665666599999</c:v>
                </c:pt>
                <c:pt idx="267">
                  <c:v>18.919920333299999</c:v>
                </c:pt>
                <c:pt idx="268">
                  <c:v>18.962174999999998</c:v>
                </c:pt>
                <c:pt idx="269">
                  <c:v>19.0184273333</c:v>
                </c:pt>
                <c:pt idx="270">
                  <c:v>19.074679666600002</c:v>
                </c:pt>
                <c:pt idx="271">
                  <c:v>19.130932000000001</c:v>
                </c:pt>
                <c:pt idx="272">
                  <c:v>19.159185000000001</c:v>
                </c:pt>
                <c:pt idx="273">
                  <c:v>19.187438</c:v>
                </c:pt>
                <c:pt idx="274">
                  <c:v>19.215691</c:v>
                </c:pt>
                <c:pt idx="275">
                  <c:v>19.1404196666</c:v>
                </c:pt>
                <c:pt idx="276">
                  <c:v>19.065148333300002</c:v>
                </c:pt>
                <c:pt idx="277">
                  <c:v>18.989877</c:v>
                </c:pt>
                <c:pt idx="278">
                  <c:v>18.452822000000001</c:v>
                </c:pt>
                <c:pt idx="279">
                  <c:v>17.915766999999999</c:v>
                </c:pt>
                <c:pt idx="280">
                  <c:v>17.378712</c:v>
                </c:pt>
                <c:pt idx="281">
                  <c:v>17.833714666599999</c:v>
                </c:pt>
                <c:pt idx="282">
                  <c:v>18.288717333299999</c:v>
                </c:pt>
                <c:pt idx="283">
                  <c:v>18.74372</c:v>
                </c:pt>
                <c:pt idx="284">
                  <c:v>18.803900666600001</c:v>
                </c:pt>
                <c:pt idx="285">
                  <c:v>18.8640813333</c:v>
                </c:pt>
                <c:pt idx="286">
                  <c:v>18.924261999999999</c:v>
                </c:pt>
                <c:pt idx="287">
                  <c:v>19.021582666600001</c:v>
                </c:pt>
                <c:pt idx="288">
                  <c:v>19.1189033333</c:v>
                </c:pt>
                <c:pt idx="289">
                  <c:v>19.216224</c:v>
                </c:pt>
                <c:pt idx="290">
                  <c:v>19.325565333299998</c:v>
                </c:pt>
                <c:pt idx="291">
                  <c:v>19.4349066666</c:v>
                </c:pt>
                <c:pt idx="292">
                  <c:v>19.544248</c:v>
                </c:pt>
                <c:pt idx="293">
                  <c:v>19.587029999999999</c:v>
                </c:pt>
                <c:pt idx="294">
                  <c:v>19.629812000000001</c:v>
                </c:pt>
                <c:pt idx="295">
                  <c:v>19.672594</c:v>
                </c:pt>
                <c:pt idx="296">
                  <c:v>19.783789666600001</c:v>
                </c:pt>
                <c:pt idx="297">
                  <c:v>19.894985333299999</c:v>
                </c:pt>
                <c:pt idx="298">
                  <c:v>20.006181000000002</c:v>
                </c:pt>
                <c:pt idx="299">
                  <c:v>19.9788166666</c:v>
                </c:pt>
                <c:pt idx="300">
                  <c:v>19.951452333300001</c:v>
                </c:pt>
                <c:pt idx="301">
                  <c:v>19.924088000000001</c:v>
                </c:pt>
                <c:pt idx="302">
                  <c:v>19.914482333300001</c:v>
                </c:pt>
                <c:pt idx="303">
                  <c:v>19.9048766666</c:v>
                </c:pt>
                <c:pt idx="304">
                  <c:v>19.895271000000001</c:v>
                </c:pt>
                <c:pt idx="305">
                  <c:v>19.948401666599999</c:v>
                </c:pt>
                <c:pt idx="306">
                  <c:v>20.001532333299998</c:v>
                </c:pt>
                <c:pt idx="307">
                  <c:v>20.054663000000001</c:v>
                </c:pt>
                <c:pt idx="308">
                  <c:v>20.0989403333</c:v>
                </c:pt>
                <c:pt idx="309">
                  <c:v>20.143217666599998</c:v>
                </c:pt>
                <c:pt idx="310">
                  <c:v>20.187494999999998</c:v>
                </c:pt>
                <c:pt idx="430" formatCode="0.00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D19B-421C-9D12-374181CFA2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2"/>
          <c:tx>
            <c:v>Arizona</c:v>
          </c:tx>
          <c:spPr>
            <a:ln w="57150">
              <a:solidFill>
                <a:srgbClr val="33CCCC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('GDP-AZ'!$A$3:$A$4,'GDP-AZ'!$A$6:$A$458)</c:f>
              <c:numCache>
                <c:formatCode>mmm\-yy</c:formatCode>
                <c:ptCount val="455"/>
                <c:pt idx="0">
                  <c:v>35431</c:v>
                </c:pt>
                <c:pt idx="1">
                  <c:v>35462</c:v>
                </c:pt>
                <c:pt idx="2">
                  <c:v>35521</c:v>
                </c:pt>
                <c:pt idx="3">
                  <c:v>35551</c:v>
                </c:pt>
                <c:pt idx="4">
                  <c:v>35582</c:v>
                </c:pt>
                <c:pt idx="5">
                  <c:v>35612</c:v>
                </c:pt>
                <c:pt idx="6">
                  <c:v>35643</c:v>
                </c:pt>
                <c:pt idx="7">
                  <c:v>35674</c:v>
                </c:pt>
                <c:pt idx="8">
                  <c:v>35704</c:v>
                </c:pt>
                <c:pt idx="9">
                  <c:v>35735</c:v>
                </c:pt>
                <c:pt idx="10">
                  <c:v>35765</c:v>
                </c:pt>
                <c:pt idx="11">
                  <c:v>35796</c:v>
                </c:pt>
                <c:pt idx="12">
                  <c:v>35827</c:v>
                </c:pt>
                <c:pt idx="13">
                  <c:v>35855</c:v>
                </c:pt>
                <c:pt idx="14">
                  <c:v>35886</c:v>
                </c:pt>
                <c:pt idx="15">
                  <c:v>35916</c:v>
                </c:pt>
                <c:pt idx="16">
                  <c:v>35947</c:v>
                </c:pt>
                <c:pt idx="17">
                  <c:v>35977</c:v>
                </c:pt>
                <c:pt idx="18">
                  <c:v>36008</c:v>
                </c:pt>
                <c:pt idx="19">
                  <c:v>36039</c:v>
                </c:pt>
                <c:pt idx="20">
                  <c:v>36069</c:v>
                </c:pt>
                <c:pt idx="21">
                  <c:v>36100</c:v>
                </c:pt>
                <c:pt idx="22">
                  <c:v>36130</c:v>
                </c:pt>
                <c:pt idx="23">
                  <c:v>36161</c:v>
                </c:pt>
                <c:pt idx="24">
                  <c:v>36192</c:v>
                </c:pt>
                <c:pt idx="25">
                  <c:v>36220</c:v>
                </c:pt>
                <c:pt idx="26">
                  <c:v>36251</c:v>
                </c:pt>
                <c:pt idx="27">
                  <c:v>36281</c:v>
                </c:pt>
                <c:pt idx="28">
                  <c:v>36312</c:v>
                </c:pt>
                <c:pt idx="29">
                  <c:v>36342</c:v>
                </c:pt>
                <c:pt idx="30">
                  <c:v>36373</c:v>
                </c:pt>
                <c:pt idx="31">
                  <c:v>36404</c:v>
                </c:pt>
                <c:pt idx="32">
                  <c:v>36434</c:v>
                </c:pt>
                <c:pt idx="33">
                  <c:v>36465</c:v>
                </c:pt>
                <c:pt idx="34">
                  <c:v>36495</c:v>
                </c:pt>
                <c:pt idx="35">
                  <c:v>36526</c:v>
                </c:pt>
                <c:pt idx="36">
                  <c:v>36557</c:v>
                </c:pt>
                <c:pt idx="37">
                  <c:v>36586</c:v>
                </c:pt>
                <c:pt idx="38">
                  <c:v>36617</c:v>
                </c:pt>
                <c:pt idx="39">
                  <c:v>36647</c:v>
                </c:pt>
                <c:pt idx="40">
                  <c:v>36678</c:v>
                </c:pt>
                <c:pt idx="41">
                  <c:v>36708</c:v>
                </c:pt>
                <c:pt idx="42">
                  <c:v>36739</c:v>
                </c:pt>
                <c:pt idx="43">
                  <c:v>36770</c:v>
                </c:pt>
                <c:pt idx="44">
                  <c:v>36800</c:v>
                </c:pt>
                <c:pt idx="45">
                  <c:v>36831</c:v>
                </c:pt>
                <c:pt idx="46">
                  <c:v>36861</c:v>
                </c:pt>
                <c:pt idx="47">
                  <c:v>36892</c:v>
                </c:pt>
                <c:pt idx="48">
                  <c:v>36923</c:v>
                </c:pt>
                <c:pt idx="49">
                  <c:v>36951</c:v>
                </c:pt>
                <c:pt idx="50">
                  <c:v>36982</c:v>
                </c:pt>
                <c:pt idx="51">
                  <c:v>37012</c:v>
                </c:pt>
                <c:pt idx="52">
                  <c:v>37043</c:v>
                </c:pt>
                <c:pt idx="53">
                  <c:v>37073</c:v>
                </c:pt>
                <c:pt idx="54">
                  <c:v>37104</c:v>
                </c:pt>
                <c:pt idx="55">
                  <c:v>37135</c:v>
                </c:pt>
                <c:pt idx="56">
                  <c:v>37165</c:v>
                </c:pt>
                <c:pt idx="57">
                  <c:v>37196</c:v>
                </c:pt>
                <c:pt idx="58">
                  <c:v>37226</c:v>
                </c:pt>
                <c:pt idx="59">
                  <c:v>37257</c:v>
                </c:pt>
                <c:pt idx="60">
                  <c:v>37288</c:v>
                </c:pt>
                <c:pt idx="61">
                  <c:v>37316</c:v>
                </c:pt>
                <c:pt idx="62">
                  <c:v>37347</c:v>
                </c:pt>
                <c:pt idx="63">
                  <c:v>37377</c:v>
                </c:pt>
                <c:pt idx="64">
                  <c:v>37408</c:v>
                </c:pt>
                <c:pt idx="65">
                  <c:v>37438</c:v>
                </c:pt>
                <c:pt idx="66">
                  <c:v>37469</c:v>
                </c:pt>
                <c:pt idx="67">
                  <c:v>37500</c:v>
                </c:pt>
                <c:pt idx="68">
                  <c:v>37530</c:v>
                </c:pt>
                <c:pt idx="69">
                  <c:v>37561</c:v>
                </c:pt>
                <c:pt idx="70">
                  <c:v>37591</c:v>
                </c:pt>
                <c:pt idx="71">
                  <c:v>37622</c:v>
                </c:pt>
                <c:pt idx="72">
                  <c:v>37653</c:v>
                </c:pt>
                <c:pt idx="73">
                  <c:v>37681</c:v>
                </c:pt>
                <c:pt idx="74">
                  <c:v>37712</c:v>
                </c:pt>
                <c:pt idx="75">
                  <c:v>37742</c:v>
                </c:pt>
                <c:pt idx="76">
                  <c:v>37773</c:v>
                </c:pt>
                <c:pt idx="77">
                  <c:v>37803</c:v>
                </c:pt>
                <c:pt idx="78">
                  <c:v>37834</c:v>
                </c:pt>
                <c:pt idx="79">
                  <c:v>37865</c:v>
                </c:pt>
                <c:pt idx="80">
                  <c:v>37895</c:v>
                </c:pt>
                <c:pt idx="81">
                  <c:v>37926</c:v>
                </c:pt>
                <c:pt idx="82">
                  <c:v>37956</c:v>
                </c:pt>
                <c:pt idx="83">
                  <c:v>37987</c:v>
                </c:pt>
                <c:pt idx="84">
                  <c:v>38018</c:v>
                </c:pt>
                <c:pt idx="85">
                  <c:v>38047</c:v>
                </c:pt>
                <c:pt idx="86">
                  <c:v>38078</c:v>
                </c:pt>
                <c:pt idx="87">
                  <c:v>38108</c:v>
                </c:pt>
                <c:pt idx="88">
                  <c:v>38139</c:v>
                </c:pt>
                <c:pt idx="89">
                  <c:v>38169</c:v>
                </c:pt>
                <c:pt idx="90">
                  <c:v>38200</c:v>
                </c:pt>
                <c:pt idx="91">
                  <c:v>38231</c:v>
                </c:pt>
                <c:pt idx="92">
                  <c:v>38261</c:v>
                </c:pt>
                <c:pt idx="93">
                  <c:v>38292</c:v>
                </c:pt>
                <c:pt idx="94">
                  <c:v>38322</c:v>
                </c:pt>
                <c:pt idx="95">
                  <c:v>38353</c:v>
                </c:pt>
                <c:pt idx="96">
                  <c:v>38384</c:v>
                </c:pt>
                <c:pt idx="97">
                  <c:v>38412</c:v>
                </c:pt>
                <c:pt idx="98">
                  <c:v>38443</c:v>
                </c:pt>
                <c:pt idx="99">
                  <c:v>38473</c:v>
                </c:pt>
                <c:pt idx="100">
                  <c:v>38504</c:v>
                </c:pt>
                <c:pt idx="101">
                  <c:v>38534</c:v>
                </c:pt>
                <c:pt idx="102">
                  <c:v>38565</c:v>
                </c:pt>
                <c:pt idx="103">
                  <c:v>38596</c:v>
                </c:pt>
                <c:pt idx="104">
                  <c:v>38626</c:v>
                </c:pt>
                <c:pt idx="105">
                  <c:v>38657</c:v>
                </c:pt>
                <c:pt idx="106">
                  <c:v>38687</c:v>
                </c:pt>
                <c:pt idx="107">
                  <c:v>38718</c:v>
                </c:pt>
                <c:pt idx="108">
                  <c:v>38749</c:v>
                </c:pt>
                <c:pt idx="109">
                  <c:v>38777</c:v>
                </c:pt>
                <c:pt idx="110">
                  <c:v>38808</c:v>
                </c:pt>
                <c:pt idx="111">
                  <c:v>38838</c:v>
                </c:pt>
                <c:pt idx="112">
                  <c:v>38869</c:v>
                </c:pt>
                <c:pt idx="113">
                  <c:v>38899</c:v>
                </c:pt>
                <c:pt idx="114">
                  <c:v>38930</c:v>
                </c:pt>
                <c:pt idx="115">
                  <c:v>38961</c:v>
                </c:pt>
                <c:pt idx="116">
                  <c:v>38991</c:v>
                </c:pt>
                <c:pt idx="117">
                  <c:v>39022</c:v>
                </c:pt>
                <c:pt idx="118">
                  <c:v>39052</c:v>
                </c:pt>
                <c:pt idx="119">
                  <c:v>39083</c:v>
                </c:pt>
                <c:pt idx="120">
                  <c:v>39114</c:v>
                </c:pt>
                <c:pt idx="121">
                  <c:v>39142</c:v>
                </c:pt>
                <c:pt idx="122">
                  <c:v>39173</c:v>
                </c:pt>
                <c:pt idx="123">
                  <c:v>39203</c:v>
                </c:pt>
                <c:pt idx="124">
                  <c:v>39234</c:v>
                </c:pt>
                <c:pt idx="125">
                  <c:v>39264</c:v>
                </c:pt>
                <c:pt idx="126">
                  <c:v>39295</c:v>
                </c:pt>
                <c:pt idx="127">
                  <c:v>39326</c:v>
                </c:pt>
                <c:pt idx="128">
                  <c:v>39356</c:v>
                </c:pt>
                <c:pt idx="129">
                  <c:v>39387</c:v>
                </c:pt>
                <c:pt idx="130">
                  <c:v>39417</c:v>
                </c:pt>
                <c:pt idx="131">
                  <c:v>39448</c:v>
                </c:pt>
                <c:pt idx="132">
                  <c:v>39479</c:v>
                </c:pt>
                <c:pt idx="133">
                  <c:v>39508</c:v>
                </c:pt>
                <c:pt idx="134">
                  <c:v>39539</c:v>
                </c:pt>
                <c:pt idx="135">
                  <c:v>39569</c:v>
                </c:pt>
                <c:pt idx="136">
                  <c:v>39600</c:v>
                </c:pt>
                <c:pt idx="137">
                  <c:v>39630</c:v>
                </c:pt>
                <c:pt idx="138">
                  <c:v>39661</c:v>
                </c:pt>
                <c:pt idx="139">
                  <c:v>39692</c:v>
                </c:pt>
                <c:pt idx="140">
                  <c:v>39722</c:v>
                </c:pt>
                <c:pt idx="141">
                  <c:v>39753</c:v>
                </c:pt>
                <c:pt idx="142">
                  <c:v>39783</c:v>
                </c:pt>
                <c:pt idx="143">
                  <c:v>39814</c:v>
                </c:pt>
                <c:pt idx="144">
                  <c:v>39845</c:v>
                </c:pt>
                <c:pt idx="145">
                  <c:v>39873</c:v>
                </c:pt>
                <c:pt idx="146">
                  <c:v>39904</c:v>
                </c:pt>
                <c:pt idx="147">
                  <c:v>39934</c:v>
                </c:pt>
                <c:pt idx="148">
                  <c:v>39965</c:v>
                </c:pt>
                <c:pt idx="149">
                  <c:v>39995</c:v>
                </c:pt>
                <c:pt idx="150">
                  <c:v>40026</c:v>
                </c:pt>
                <c:pt idx="151">
                  <c:v>40057</c:v>
                </c:pt>
                <c:pt idx="152">
                  <c:v>40087</c:v>
                </c:pt>
                <c:pt idx="153">
                  <c:v>40118</c:v>
                </c:pt>
                <c:pt idx="154">
                  <c:v>40148</c:v>
                </c:pt>
                <c:pt idx="155">
                  <c:v>40179</c:v>
                </c:pt>
                <c:pt idx="156">
                  <c:v>40210</c:v>
                </c:pt>
                <c:pt idx="157">
                  <c:v>40238</c:v>
                </c:pt>
                <c:pt idx="158">
                  <c:v>40269</c:v>
                </c:pt>
                <c:pt idx="159">
                  <c:v>40299</c:v>
                </c:pt>
                <c:pt idx="160">
                  <c:v>40330</c:v>
                </c:pt>
                <c:pt idx="161">
                  <c:v>40360</c:v>
                </c:pt>
                <c:pt idx="162">
                  <c:v>40391</c:v>
                </c:pt>
                <c:pt idx="163">
                  <c:v>40422</c:v>
                </c:pt>
                <c:pt idx="164">
                  <c:v>40452</c:v>
                </c:pt>
                <c:pt idx="165">
                  <c:v>40483</c:v>
                </c:pt>
                <c:pt idx="166">
                  <c:v>40513</c:v>
                </c:pt>
                <c:pt idx="167">
                  <c:v>40544</c:v>
                </c:pt>
                <c:pt idx="168">
                  <c:v>40575</c:v>
                </c:pt>
                <c:pt idx="169">
                  <c:v>40603</c:v>
                </c:pt>
                <c:pt idx="170">
                  <c:v>40634</c:v>
                </c:pt>
                <c:pt idx="171">
                  <c:v>40664</c:v>
                </c:pt>
                <c:pt idx="172">
                  <c:v>40695</c:v>
                </c:pt>
                <c:pt idx="173">
                  <c:v>40725</c:v>
                </c:pt>
                <c:pt idx="174">
                  <c:v>40756</c:v>
                </c:pt>
                <c:pt idx="175">
                  <c:v>40787</c:v>
                </c:pt>
                <c:pt idx="176">
                  <c:v>40817</c:v>
                </c:pt>
                <c:pt idx="177">
                  <c:v>40848</c:v>
                </c:pt>
                <c:pt idx="178">
                  <c:v>40878</c:v>
                </c:pt>
                <c:pt idx="179">
                  <c:v>40909</c:v>
                </c:pt>
                <c:pt idx="180">
                  <c:v>40940</c:v>
                </c:pt>
                <c:pt idx="181">
                  <c:v>40969</c:v>
                </c:pt>
                <c:pt idx="182">
                  <c:v>41000</c:v>
                </c:pt>
                <c:pt idx="183">
                  <c:v>41030</c:v>
                </c:pt>
                <c:pt idx="184">
                  <c:v>41061</c:v>
                </c:pt>
                <c:pt idx="185">
                  <c:v>41091</c:v>
                </c:pt>
                <c:pt idx="186">
                  <c:v>41122</c:v>
                </c:pt>
                <c:pt idx="187">
                  <c:v>41153</c:v>
                </c:pt>
                <c:pt idx="188">
                  <c:v>41183</c:v>
                </c:pt>
                <c:pt idx="189">
                  <c:v>41214</c:v>
                </c:pt>
                <c:pt idx="190">
                  <c:v>41244</c:v>
                </c:pt>
                <c:pt idx="191">
                  <c:v>41275</c:v>
                </c:pt>
                <c:pt idx="192">
                  <c:v>41306</c:v>
                </c:pt>
                <c:pt idx="193">
                  <c:v>41334</c:v>
                </c:pt>
                <c:pt idx="194">
                  <c:v>41365</c:v>
                </c:pt>
                <c:pt idx="195">
                  <c:v>41395</c:v>
                </c:pt>
                <c:pt idx="196">
                  <c:v>41426</c:v>
                </c:pt>
                <c:pt idx="197">
                  <c:v>41456</c:v>
                </c:pt>
                <c:pt idx="198">
                  <c:v>41487</c:v>
                </c:pt>
                <c:pt idx="199">
                  <c:v>41518</c:v>
                </c:pt>
                <c:pt idx="200">
                  <c:v>41548</c:v>
                </c:pt>
                <c:pt idx="201">
                  <c:v>41579</c:v>
                </c:pt>
                <c:pt idx="202">
                  <c:v>41609</c:v>
                </c:pt>
                <c:pt idx="203">
                  <c:v>41640</c:v>
                </c:pt>
                <c:pt idx="204">
                  <c:v>41671</c:v>
                </c:pt>
                <c:pt idx="205">
                  <c:v>41699</c:v>
                </c:pt>
                <c:pt idx="206">
                  <c:v>41730</c:v>
                </c:pt>
                <c:pt idx="207">
                  <c:v>41760</c:v>
                </c:pt>
                <c:pt idx="208">
                  <c:v>41791</c:v>
                </c:pt>
                <c:pt idx="209">
                  <c:v>41821</c:v>
                </c:pt>
                <c:pt idx="210">
                  <c:v>41852</c:v>
                </c:pt>
                <c:pt idx="211">
                  <c:v>41883</c:v>
                </c:pt>
                <c:pt idx="212">
                  <c:v>41913</c:v>
                </c:pt>
                <c:pt idx="213">
                  <c:v>41944</c:v>
                </c:pt>
                <c:pt idx="214">
                  <c:v>41974</c:v>
                </c:pt>
                <c:pt idx="215">
                  <c:v>42005</c:v>
                </c:pt>
                <c:pt idx="216">
                  <c:v>42036</c:v>
                </c:pt>
                <c:pt idx="217">
                  <c:v>42064</c:v>
                </c:pt>
                <c:pt idx="218">
                  <c:v>42095</c:v>
                </c:pt>
                <c:pt idx="219">
                  <c:v>42125</c:v>
                </c:pt>
                <c:pt idx="220">
                  <c:v>42156</c:v>
                </c:pt>
                <c:pt idx="221">
                  <c:v>42186</c:v>
                </c:pt>
                <c:pt idx="222">
                  <c:v>42217</c:v>
                </c:pt>
                <c:pt idx="223">
                  <c:v>42248</c:v>
                </c:pt>
                <c:pt idx="224">
                  <c:v>42278</c:v>
                </c:pt>
                <c:pt idx="225">
                  <c:v>42309</c:v>
                </c:pt>
                <c:pt idx="226">
                  <c:v>42339</c:v>
                </c:pt>
                <c:pt idx="227">
                  <c:v>42370</c:v>
                </c:pt>
                <c:pt idx="228">
                  <c:v>42401</c:v>
                </c:pt>
                <c:pt idx="229">
                  <c:v>42430</c:v>
                </c:pt>
                <c:pt idx="230">
                  <c:v>42461</c:v>
                </c:pt>
                <c:pt idx="231">
                  <c:v>42491</c:v>
                </c:pt>
                <c:pt idx="232">
                  <c:v>42522</c:v>
                </c:pt>
                <c:pt idx="233">
                  <c:v>42552</c:v>
                </c:pt>
                <c:pt idx="234">
                  <c:v>42583</c:v>
                </c:pt>
                <c:pt idx="235">
                  <c:v>42614</c:v>
                </c:pt>
                <c:pt idx="236">
                  <c:v>42644</c:v>
                </c:pt>
                <c:pt idx="237">
                  <c:v>42675</c:v>
                </c:pt>
                <c:pt idx="238">
                  <c:v>42705</c:v>
                </c:pt>
                <c:pt idx="239">
                  <c:v>42736</c:v>
                </c:pt>
                <c:pt idx="240">
                  <c:v>42767</c:v>
                </c:pt>
                <c:pt idx="241">
                  <c:v>42795</c:v>
                </c:pt>
                <c:pt idx="242">
                  <c:v>42826</c:v>
                </c:pt>
                <c:pt idx="243">
                  <c:v>42856</c:v>
                </c:pt>
                <c:pt idx="244">
                  <c:v>42887</c:v>
                </c:pt>
                <c:pt idx="245">
                  <c:v>42917</c:v>
                </c:pt>
                <c:pt idx="246">
                  <c:v>42948</c:v>
                </c:pt>
                <c:pt idx="247">
                  <c:v>42979</c:v>
                </c:pt>
                <c:pt idx="248">
                  <c:v>43009</c:v>
                </c:pt>
                <c:pt idx="249">
                  <c:v>43040</c:v>
                </c:pt>
                <c:pt idx="250">
                  <c:v>43070</c:v>
                </c:pt>
                <c:pt idx="251">
                  <c:v>43101</c:v>
                </c:pt>
                <c:pt idx="252">
                  <c:v>43132</c:v>
                </c:pt>
                <c:pt idx="253">
                  <c:v>43160</c:v>
                </c:pt>
                <c:pt idx="254">
                  <c:v>43191</c:v>
                </c:pt>
                <c:pt idx="255">
                  <c:v>43221</c:v>
                </c:pt>
                <c:pt idx="256">
                  <c:v>43252</c:v>
                </c:pt>
                <c:pt idx="257">
                  <c:v>43282</c:v>
                </c:pt>
                <c:pt idx="258">
                  <c:v>43313</c:v>
                </c:pt>
                <c:pt idx="259">
                  <c:v>43344</c:v>
                </c:pt>
                <c:pt idx="260">
                  <c:v>43374</c:v>
                </c:pt>
                <c:pt idx="261">
                  <c:v>43405</c:v>
                </c:pt>
                <c:pt idx="262">
                  <c:v>43435</c:v>
                </c:pt>
                <c:pt idx="263">
                  <c:v>43466</c:v>
                </c:pt>
                <c:pt idx="264">
                  <c:v>43497</c:v>
                </c:pt>
                <c:pt idx="265">
                  <c:v>43525</c:v>
                </c:pt>
                <c:pt idx="266">
                  <c:v>43556</c:v>
                </c:pt>
                <c:pt idx="267">
                  <c:v>43586</c:v>
                </c:pt>
                <c:pt idx="268">
                  <c:v>43617</c:v>
                </c:pt>
                <c:pt idx="269">
                  <c:v>43647</c:v>
                </c:pt>
                <c:pt idx="270">
                  <c:v>43678</c:v>
                </c:pt>
                <c:pt idx="271">
                  <c:v>43709</c:v>
                </c:pt>
                <c:pt idx="272">
                  <c:v>43739</c:v>
                </c:pt>
                <c:pt idx="273">
                  <c:v>43770</c:v>
                </c:pt>
                <c:pt idx="274">
                  <c:v>43800</c:v>
                </c:pt>
                <c:pt idx="275">
                  <c:v>43831</c:v>
                </c:pt>
                <c:pt idx="276">
                  <c:v>43862</c:v>
                </c:pt>
                <c:pt idx="277">
                  <c:v>43891</c:v>
                </c:pt>
                <c:pt idx="278">
                  <c:v>43922</c:v>
                </c:pt>
                <c:pt idx="279">
                  <c:v>43952</c:v>
                </c:pt>
                <c:pt idx="280">
                  <c:v>43983</c:v>
                </c:pt>
                <c:pt idx="281">
                  <c:v>44013</c:v>
                </c:pt>
                <c:pt idx="282">
                  <c:v>44044</c:v>
                </c:pt>
                <c:pt idx="283">
                  <c:v>44075</c:v>
                </c:pt>
                <c:pt idx="284">
                  <c:v>44105</c:v>
                </c:pt>
                <c:pt idx="285">
                  <c:v>44136</c:v>
                </c:pt>
                <c:pt idx="286">
                  <c:v>44166</c:v>
                </c:pt>
                <c:pt idx="287">
                  <c:v>44197</c:v>
                </c:pt>
                <c:pt idx="288">
                  <c:v>44228</c:v>
                </c:pt>
                <c:pt idx="289">
                  <c:v>44256</c:v>
                </c:pt>
                <c:pt idx="290">
                  <c:v>44287</c:v>
                </c:pt>
                <c:pt idx="291">
                  <c:v>44317</c:v>
                </c:pt>
                <c:pt idx="292">
                  <c:v>44348</c:v>
                </c:pt>
                <c:pt idx="293">
                  <c:v>44378</c:v>
                </c:pt>
                <c:pt idx="294">
                  <c:v>44409</c:v>
                </c:pt>
                <c:pt idx="295">
                  <c:v>44440</c:v>
                </c:pt>
                <c:pt idx="296">
                  <c:v>44470</c:v>
                </c:pt>
                <c:pt idx="297">
                  <c:v>44501</c:v>
                </c:pt>
                <c:pt idx="298">
                  <c:v>44531</c:v>
                </c:pt>
                <c:pt idx="299">
                  <c:v>44562</c:v>
                </c:pt>
                <c:pt idx="300">
                  <c:v>44593</c:v>
                </c:pt>
                <c:pt idx="301">
                  <c:v>44621</c:v>
                </c:pt>
                <c:pt idx="302">
                  <c:v>44652</c:v>
                </c:pt>
                <c:pt idx="303">
                  <c:v>44682</c:v>
                </c:pt>
                <c:pt idx="304">
                  <c:v>44713</c:v>
                </c:pt>
                <c:pt idx="305">
                  <c:v>44743</c:v>
                </c:pt>
                <c:pt idx="306">
                  <c:v>44774</c:v>
                </c:pt>
                <c:pt idx="307">
                  <c:v>44805</c:v>
                </c:pt>
                <c:pt idx="308">
                  <c:v>44835</c:v>
                </c:pt>
                <c:pt idx="309">
                  <c:v>44866</c:v>
                </c:pt>
                <c:pt idx="310">
                  <c:v>44896</c:v>
                </c:pt>
                <c:pt idx="311">
                  <c:v>44927</c:v>
                </c:pt>
                <c:pt idx="312">
                  <c:v>44958</c:v>
                </c:pt>
                <c:pt idx="313">
                  <c:v>44986</c:v>
                </c:pt>
                <c:pt idx="314">
                  <c:v>45017</c:v>
                </c:pt>
                <c:pt idx="315">
                  <c:v>45047</c:v>
                </c:pt>
                <c:pt idx="316">
                  <c:v>45078</c:v>
                </c:pt>
                <c:pt idx="317">
                  <c:v>45108</c:v>
                </c:pt>
                <c:pt idx="318">
                  <c:v>45139</c:v>
                </c:pt>
                <c:pt idx="319">
                  <c:v>45170</c:v>
                </c:pt>
                <c:pt idx="320">
                  <c:v>45200</c:v>
                </c:pt>
                <c:pt idx="321">
                  <c:v>45231</c:v>
                </c:pt>
                <c:pt idx="322">
                  <c:v>45261</c:v>
                </c:pt>
                <c:pt idx="323">
                  <c:v>45292</c:v>
                </c:pt>
                <c:pt idx="324">
                  <c:v>45323</c:v>
                </c:pt>
                <c:pt idx="325">
                  <c:v>45352</c:v>
                </c:pt>
                <c:pt idx="326">
                  <c:v>45383</c:v>
                </c:pt>
                <c:pt idx="327">
                  <c:v>45413</c:v>
                </c:pt>
                <c:pt idx="328">
                  <c:v>45444</c:v>
                </c:pt>
                <c:pt idx="329">
                  <c:v>45474</c:v>
                </c:pt>
                <c:pt idx="330">
                  <c:v>45505</c:v>
                </c:pt>
                <c:pt idx="331">
                  <c:v>45536</c:v>
                </c:pt>
                <c:pt idx="332">
                  <c:v>45566</c:v>
                </c:pt>
                <c:pt idx="333">
                  <c:v>45597</c:v>
                </c:pt>
                <c:pt idx="334">
                  <c:v>45627</c:v>
                </c:pt>
                <c:pt idx="335">
                  <c:v>45658</c:v>
                </c:pt>
                <c:pt idx="336">
                  <c:v>45689</c:v>
                </c:pt>
                <c:pt idx="337">
                  <c:v>45717</c:v>
                </c:pt>
                <c:pt idx="338">
                  <c:v>45748</c:v>
                </c:pt>
                <c:pt idx="339">
                  <c:v>45778</c:v>
                </c:pt>
                <c:pt idx="340">
                  <c:v>45809</c:v>
                </c:pt>
                <c:pt idx="341">
                  <c:v>45839</c:v>
                </c:pt>
                <c:pt idx="342">
                  <c:v>45870</c:v>
                </c:pt>
                <c:pt idx="343">
                  <c:v>45901</c:v>
                </c:pt>
                <c:pt idx="344">
                  <c:v>45931</c:v>
                </c:pt>
                <c:pt idx="345">
                  <c:v>45962</c:v>
                </c:pt>
                <c:pt idx="346">
                  <c:v>45992</c:v>
                </c:pt>
                <c:pt idx="347">
                  <c:v>46023</c:v>
                </c:pt>
                <c:pt idx="348">
                  <c:v>46054</c:v>
                </c:pt>
                <c:pt idx="349">
                  <c:v>46082</c:v>
                </c:pt>
                <c:pt idx="350">
                  <c:v>46113</c:v>
                </c:pt>
                <c:pt idx="351">
                  <c:v>46143</c:v>
                </c:pt>
                <c:pt idx="352">
                  <c:v>46174</c:v>
                </c:pt>
                <c:pt idx="353">
                  <c:v>46204</c:v>
                </c:pt>
                <c:pt idx="354">
                  <c:v>46235</c:v>
                </c:pt>
                <c:pt idx="355">
                  <c:v>46266</c:v>
                </c:pt>
                <c:pt idx="356">
                  <c:v>46296</c:v>
                </c:pt>
                <c:pt idx="357">
                  <c:v>46327</c:v>
                </c:pt>
                <c:pt idx="358">
                  <c:v>46357</c:v>
                </c:pt>
                <c:pt idx="359">
                  <c:v>46388</c:v>
                </c:pt>
                <c:pt idx="360">
                  <c:v>46419</c:v>
                </c:pt>
                <c:pt idx="361">
                  <c:v>46447</c:v>
                </c:pt>
                <c:pt idx="362">
                  <c:v>46478</c:v>
                </c:pt>
                <c:pt idx="363">
                  <c:v>46508</c:v>
                </c:pt>
                <c:pt idx="364">
                  <c:v>46539</c:v>
                </c:pt>
                <c:pt idx="365">
                  <c:v>46569</c:v>
                </c:pt>
                <c:pt idx="366">
                  <c:v>46600</c:v>
                </c:pt>
                <c:pt idx="367">
                  <c:v>46631</c:v>
                </c:pt>
                <c:pt idx="368">
                  <c:v>46661</c:v>
                </c:pt>
                <c:pt idx="369">
                  <c:v>46692</c:v>
                </c:pt>
                <c:pt idx="370">
                  <c:v>46722</c:v>
                </c:pt>
                <c:pt idx="371">
                  <c:v>46753</c:v>
                </c:pt>
                <c:pt idx="372">
                  <c:v>46784</c:v>
                </c:pt>
                <c:pt idx="373">
                  <c:v>46813</c:v>
                </c:pt>
                <c:pt idx="374">
                  <c:v>46844</c:v>
                </c:pt>
                <c:pt idx="375">
                  <c:v>46874</c:v>
                </c:pt>
                <c:pt idx="376">
                  <c:v>46905</c:v>
                </c:pt>
                <c:pt idx="377">
                  <c:v>46935</c:v>
                </c:pt>
                <c:pt idx="378">
                  <c:v>46966</c:v>
                </c:pt>
                <c:pt idx="379">
                  <c:v>46997</c:v>
                </c:pt>
                <c:pt idx="380">
                  <c:v>47027</c:v>
                </c:pt>
                <c:pt idx="381">
                  <c:v>47058</c:v>
                </c:pt>
                <c:pt idx="382">
                  <c:v>47088</c:v>
                </c:pt>
                <c:pt idx="383">
                  <c:v>47119</c:v>
                </c:pt>
                <c:pt idx="384">
                  <c:v>47150</c:v>
                </c:pt>
                <c:pt idx="385">
                  <c:v>47178</c:v>
                </c:pt>
                <c:pt idx="386">
                  <c:v>47209</c:v>
                </c:pt>
                <c:pt idx="387">
                  <c:v>47239</c:v>
                </c:pt>
                <c:pt idx="388">
                  <c:v>47270</c:v>
                </c:pt>
                <c:pt idx="389">
                  <c:v>47300</c:v>
                </c:pt>
                <c:pt idx="390">
                  <c:v>47331</c:v>
                </c:pt>
                <c:pt idx="391">
                  <c:v>47362</c:v>
                </c:pt>
                <c:pt idx="392">
                  <c:v>47392</c:v>
                </c:pt>
                <c:pt idx="393">
                  <c:v>47423</c:v>
                </c:pt>
                <c:pt idx="394">
                  <c:v>47453</c:v>
                </c:pt>
                <c:pt idx="395">
                  <c:v>47484</c:v>
                </c:pt>
                <c:pt idx="396">
                  <c:v>47515</c:v>
                </c:pt>
                <c:pt idx="397">
                  <c:v>47543</c:v>
                </c:pt>
                <c:pt idx="398">
                  <c:v>47574</c:v>
                </c:pt>
                <c:pt idx="399">
                  <c:v>47604</c:v>
                </c:pt>
                <c:pt idx="400">
                  <c:v>47635</c:v>
                </c:pt>
                <c:pt idx="401">
                  <c:v>47665</c:v>
                </c:pt>
                <c:pt idx="402">
                  <c:v>47696</c:v>
                </c:pt>
                <c:pt idx="403">
                  <c:v>47727</c:v>
                </c:pt>
                <c:pt idx="404">
                  <c:v>47757</c:v>
                </c:pt>
                <c:pt idx="405">
                  <c:v>47788</c:v>
                </c:pt>
                <c:pt idx="406">
                  <c:v>47818</c:v>
                </c:pt>
                <c:pt idx="407">
                  <c:v>47849</c:v>
                </c:pt>
                <c:pt idx="408">
                  <c:v>47880</c:v>
                </c:pt>
                <c:pt idx="409">
                  <c:v>47908</c:v>
                </c:pt>
                <c:pt idx="410">
                  <c:v>47939</c:v>
                </c:pt>
                <c:pt idx="411">
                  <c:v>47969</c:v>
                </c:pt>
                <c:pt idx="412">
                  <c:v>48000</c:v>
                </c:pt>
                <c:pt idx="413">
                  <c:v>48030</c:v>
                </c:pt>
                <c:pt idx="414">
                  <c:v>48061</c:v>
                </c:pt>
                <c:pt idx="415">
                  <c:v>48092</c:v>
                </c:pt>
                <c:pt idx="416">
                  <c:v>48122</c:v>
                </c:pt>
                <c:pt idx="417">
                  <c:v>48153</c:v>
                </c:pt>
                <c:pt idx="418">
                  <c:v>48183</c:v>
                </c:pt>
                <c:pt idx="419">
                  <c:v>48214</c:v>
                </c:pt>
                <c:pt idx="420">
                  <c:v>48245</c:v>
                </c:pt>
                <c:pt idx="421">
                  <c:v>48274</c:v>
                </c:pt>
                <c:pt idx="422">
                  <c:v>48305</c:v>
                </c:pt>
                <c:pt idx="423">
                  <c:v>48335</c:v>
                </c:pt>
                <c:pt idx="424">
                  <c:v>48366</c:v>
                </c:pt>
                <c:pt idx="425">
                  <c:v>48396</c:v>
                </c:pt>
                <c:pt idx="426">
                  <c:v>48427</c:v>
                </c:pt>
                <c:pt idx="427">
                  <c:v>48458</c:v>
                </c:pt>
                <c:pt idx="428">
                  <c:v>48488</c:v>
                </c:pt>
                <c:pt idx="429">
                  <c:v>48519</c:v>
                </c:pt>
                <c:pt idx="430">
                  <c:v>48549</c:v>
                </c:pt>
              </c:numCache>
              <c:extLst/>
            </c:numRef>
          </c:cat>
          <c:val>
            <c:numRef>
              <c:f>('GDP-AZ'!$F$3:$F$4,'GDP-AZ'!$F$6:$F$434)</c:f>
              <c:numCache>
                <c:formatCode>General</c:formatCode>
                <c:ptCount val="431"/>
                <c:pt idx="2" formatCode="0.0">
                  <c:v>168.5505</c:v>
                </c:pt>
                <c:pt idx="3" formatCode="0.0">
                  <c:v>168.5505</c:v>
                </c:pt>
                <c:pt idx="4" formatCode="0.0">
                  <c:v>168.5505</c:v>
                </c:pt>
                <c:pt idx="5" formatCode="0.0">
                  <c:v>168.5505</c:v>
                </c:pt>
                <c:pt idx="6" formatCode="0.0">
                  <c:v>168.5505</c:v>
                </c:pt>
                <c:pt idx="7" formatCode="0.0">
                  <c:v>168.5505</c:v>
                </c:pt>
                <c:pt idx="8" formatCode="0.0">
                  <c:v>168.5505</c:v>
                </c:pt>
                <c:pt idx="9" formatCode="0.0">
                  <c:v>168.5505</c:v>
                </c:pt>
                <c:pt idx="10" formatCode="0.0">
                  <c:v>168.5505</c:v>
                </c:pt>
                <c:pt idx="11" formatCode="0.0">
                  <c:v>173.41313333330001</c:v>
                </c:pt>
                <c:pt idx="12" formatCode="0.0">
                  <c:v>178.27576666659999</c:v>
                </c:pt>
                <c:pt idx="13" formatCode="0.0">
                  <c:v>183.13839999999999</c:v>
                </c:pt>
                <c:pt idx="14" formatCode="0.0">
                  <c:v>183.13839999999999</c:v>
                </c:pt>
                <c:pt idx="15" formatCode="0.0">
                  <c:v>183.13839999999999</c:v>
                </c:pt>
                <c:pt idx="16" formatCode="0.0">
                  <c:v>183.13839999999999</c:v>
                </c:pt>
                <c:pt idx="17" formatCode="0.0">
                  <c:v>183.13839999999999</c:v>
                </c:pt>
                <c:pt idx="18" formatCode="0.0">
                  <c:v>183.13839999999999</c:v>
                </c:pt>
                <c:pt idx="19" formatCode="0.0">
                  <c:v>183.13839999999999</c:v>
                </c:pt>
                <c:pt idx="20" formatCode="0.0">
                  <c:v>183.13839999999999</c:v>
                </c:pt>
                <c:pt idx="21" formatCode="0.0">
                  <c:v>183.13839999999999</c:v>
                </c:pt>
                <c:pt idx="22" formatCode="0.0">
                  <c:v>183.13839999999999</c:v>
                </c:pt>
                <c:pt idx="23" formatCode="0.0">
                  <c:v>188.1242333333</c:v>
                </c:pt>
                <c:pt idx="24" formatCode="0.0">
                  <c:v>193.11006666660001</c:v>
                </c:pt>
                <c:pt idx="25" formatCode="0.0">
                  <c:v>198.0959</c:v>
                </c:pt>
                <c:pt idx="26" formatCode="0.0">
                  <c:v>198.0959</c:v>
                </c:pt>
                <c:pt idx="27" formatCode="0.0">
                  <c:v>198.0959</c:v>
                </c:pt>
                <c:pt idx="28" formatCode="0.0">
                  <c:v>198.0959</c:v>
                </c:pt>
                <c:pt idx="29" formatCode="0.0">
                  <c:v>198.0959</c:v>
                </c:pt>
                <c:pt idx="30" formatCode="0.0">
                  <c:v>198.0959</c:v>
                </c:pt>
                <c:pt idx="31" formatCode="0.0">
                  <c:v>198.0959</c:v>
                </c:pt>
                <c:pt idx="32" formatCode="0.0">
                  <c:v>198.0959</c:v>
                </c:pt>
                <c:pt idx="33" formatCode="0.0">
                  <c:v>198.0959</c:v>
                </c:pt>
                <c:pt idx="34" formatCode="0.0">
                  <c:v>198.0959</c:v>
                </c:pt>
                <c:pt idx="35" formatCode="0.0">
                  <c:v>201.3283666666</c:v>
                </c:pt>
                <c:pt idx="36" formatCode="0.0">
                  <c:v>204.5608333333</c:v>
                </c:pt>
                <c:pt idx="37" formatCode="0.0">
                  <c:v>207.79329999999999</c:v>
                </c:pt>
                <c:pt idx="38" formatCode="0.0">
                  <c:v>207.79329999999999</c:v>
                </c:pt>
                <c:pt idx="39" formatCode="0.0">
                  <c:v>207.79329999999999</c:v>
                </c:pt>
                <c:pt idx="40" formatCode="0.0">
                  <c:v>207.79329999999999</c:v>
                </c:pt>
                <c:pt idx="41" formatCode="0.0">
                  <c:v>207.79329999999999</c:v>
                </c:pt>
                <c:pt idx="42" formatCode="0.0">
                  <c:v>207.79329999999999</c:v>
                </c:pt>
                <c:pt idx="43" formatCode="0.0">
                  <c:v>207.79329999999999</c:v>
                </c:pt>
                <c:pt idx="44" formatCode="0.0">
                  <c:v>207.79329999999999</c:v>
                </c:pt>
                <c:pt idx="45" formatCode="0.0">
                  <c:v>207.79329999999999</c:v>
                </c:pt>
                <c:pt idx="46" formatCode="0.0">
                  <c:v>207.79329999999999</c:v>
                </c:pt>
                <c:pt idx="47" formatCode="0.0">
                  <c:v>209.41426666660001</c:v>
                </c:pt>
                <c:pt idx="48" formatCode="0.0">
                  <c:v>211.0352333333</c:v>
                </c:pt>
                <c:pt idx="49" formatCode="0.0">
                  <c:v>212.65620000000001</c:v>
                </c:pt>
                <c:pt idx="50" formatCode="0.0">
                  <c:v>212.65620000000001</c:v>
                </c:pt>
                <c:pt idx="51" formatCode="0.0">
                  <c:v>212.65620000000001</c:v>
                </c:pt>
                <c:pt idx="52" formatCode="0.0">
                  <c:v>212.65620000000001</c:v>
                </c:pt>
                <c:pt idx="53" formatCode="0.0">
                  <c:v>212.65620000000001</c:v>
                </c:pt>
                <c:pt idx="54" formatCode="0.0">
                  <c:v>212.65620000000001</c:v>
                </c:pt>
                <c:pt idx="55" formatCode="0.0">
                  <c:v>212.65620000000001</c:v>
                </c:pt>
                <c:pt idx="56" formatCode="0.0">
                  <c:v>212.65620000000001</c:v>
                </c:pt>
                <c:pt idx="57" formatCode="0.0">
                  <c:v>212.65620000000001</c:v>
                </c:pt>
                <c:pt idx="58" formatCode="0.0">
                  <c:v>212.65620000000001</c:v>
                </c:pt>
                <c:pt idx="59" formatCode="0.0">
                  <c:v>214.8745666666</c:v>
                </c:pt>
                <c:pt idx="60" formatCode="0.0">
                  <c:v>217.09293333330001</c:v>
                </c:pt>
                <c:pt idx="61" formatCode="0.0">
                  <c:v>219.31129999999999</c:v>
                </c:pt>
                <c:pt idx="62" formatCode="0.0">
                  <c:v>219.31129999999999</c:v>
                </c:pt>
                <c:pt idx="63" formatCode="0.0">
                  <c:v>219.31129999999999</c:v>
                </c:pt>
                <c:pt idx="64" formatCode="0.0">
                  <c:v>219.31129999999999</c:v>
                </c:pt>
                <c:pt idx="65" formatCode="0.0">
                  <c:v>219.31129999999999</c:v>
                </c:pt>
                <c:pt idx="66" formatCode="0.0">
                  <c:v>219.31129999999999</c:v>
                </c:pt>
                <c:pt idx="67" formatCode="0.0">
                  <c:v>219.31129999999999</c:v>
                </c:pt>
                <c:pt idx="68" formatCode="0.0">
                  <c:v>219.31129999999999</c:v>
                </c:pt>
                <c:pt idx="69" formatCode="0.0">
                  <c:v>219.31129999999999</c:v>
                </c:pt>
                <c:pt idx="70" formatCode="0.0">
                  <c:v>219.31129999999999</c:v>
                </c:pt>
                <c:pt idx="71" formatCode="0.0">
                  <c:v>223.98820000000001</c:v>
                </c:pt>
                <c:pt idx="72" formatCode="0.0">
                  <c:v>228.6651</c:v>
                </c:pt>
                <c:pt idx="73" formatCode="0.0">
                  <c:v>233.34200000000001</c:v>
                </c:pt>
                <c:pt idx="74" formatCode="0.0">
                  <c:v>233.34200000000001</c:v>
                </c:pt>
                <c:pt idx="75" formatCode="0.0">
                  <c:v>233.34200000000001</c:v>
                </c:pt>
                <c:pt idx="76" formatCode="0.0">
                  <c:v>233.34200000000001</c:v>
                </c:pt>
                <c:pt idx="77" formatCode="0.0">
                  <c:v>233.34200000000001</c:v>
                </c:pt>
                <c:pt idx="78" formatCode="0.0">
                  <c:v>233.34200000000001</c:v>
                </c:pt>
                <c:pt idx="79" formatCode="0.0">
                  <c:v>233.34200000000001</c:v>
                </c:pt>
                <c:pt idx="80" formatCode="0.0">
                  <c:v>233.34200000000001</c:v>
                </c:pt>
                <c:pt idx="81" formatCode="0.0">
                  <c:v>233.34200000000001</c:v>
                </c:pt>
                <c:pt idx="82" formatCode="0.0">
                  <c:v>233.34200000000001</c:v>
                </c:pt>
                <c:pt idx="83" formatCode="0.0">
                  <c:v>236.64333333330001</c:v>
                </c:pt>
                <c:pt idx="84" formatCode="0.0">
                  <c:v>239.9446666666</c:v>
                </c:pt>
                <c:pt idx="85" formatCode="0.0">
                  <c:v>243.24600000000001</c:v>
                </c:pt>
                <c:pt idx="86" formatCode="0.0">
                  <c:v>243.24600000000001</c:v>
                </c:pt>
                <c:pt idx="87" formatCode="0.0">
                  <c:v>243.24600000000001</c:v>
                </c:pt>
                <c:pt idx="88" formatCode="0.0">
                  <c:v>243.24600000000001</c:v>
                </c:pt>
                <c:pt idx="89" formatCode="0.0">
                  <c:v>243.24600000000001</c:v>
                </c:pt>
                <c:pt idx="90" formatCode="0.0">
                  <c:v>243.24600000000001</c:v>
                </c:pt>
                <c:pt idx="91" formatCode="0.0">
                  <c:v>243.24600000000001</c:v>
                </c:pt>
                <c:pt idx="92" formatCode="0.0">
                  <c:v>243.24600000000001</c:v>
                </c:pt>
                <c:pt idx="93" formatCode="0.0">
                  <c:v>243.24600000000001</c:v>
                </c:pt>
                <c:pt idx="94" formatCode="0.0">
                  <c:v>243.24600000000001</c:v>
                </c:pt>
                <c:pt idx="95" formatCode="0.0">
                  <c:v>247.67113333329999</c:v>
                </c:pt>
                <c:pt idx="96" formatCode="0.0">
                  <c:v>252.0962666666</c:v>
                </c:pt>
                <c:pt idx="97" formatCode="0.0">
                  <c:v>256.52140000000003</c:v>
                </c:pt>
                <c:pt idx="98" formatCode="0.0">
                  <c:v>257.97579999999999</c:v>
                </c:pt>
                <c:pt idx="99" formatCode="0.0">
                  <c:v>259.43020000000001</c:v>
                </c:pt>
                <c:pt idx="100" formatCode="0.0">
                  <c:v>260.88459999999998</c:v>
                </c:pt>
                <c:pt idx="101" formatCode="0.0">
                  <c:v>262.46296666659998</c:v>
                </c:pt>
                <c:pt idx="102" formatCode="0.0">
                  <c:v>264.04133333329997</c:v>
                </c:pt>
                <c:pt idx="103" formatCode="0.0">
                  <c:v>265.61970000000002</c:v>
                </c:pt>
                <c:pt idx="104" formatCode="0.0">
                  <c:v>265.83920000000001</c:v>
                </c:pt>
                <c:pt idx="105" formatCode="0.0">
                  <c:v>266.05869999999999</c:v>
                </c:pt>
                <c:pt idx="106" formatCode="0.0">
                  <c:v>266.27820000000003</c:v>
                </c:pt>
                <c:pt idx="107" formatCode="0.0">
                  <c:v>267.93453333330001</c:v>
                </c:pt>
                <c:pt idx="108" formatCode="0.0">
                  <c:v>269.59086666659999</c:v>
                </c:pt>
                <c:pt idx="109" formatCode="0.0">
                  <c:v>271.24720000000002</c:v>
                </c:pt>
                <c:pt idx="110" formatCode="0.0">
                  <c:v>271.46409999999997</c:v>
                </c:pt>
                <c:pt idx="111" formatCode="0.0">
                  <c:v>271.68099999999998</c:v>
                </c:pt>
                <c:pt idx="112" formatCode="0.0">
                  <c:v>271.89789999999999</c:v>
                </c:pt>
                <c:pt idx="113" formatCode="0.0">
                  <c:v>272.96223333329999</c:v>
                </c:pt>
                <c:pt idx="114" formatCode="0.0">
                  <c:v>274.02656666659999</c:v>
                </c:pt>
                <c:pt idx="115" formatCode="0.0">
                  <c:v>275.09089999999998</c:v>
                </c:pt>
                <c:pt idx="116" formatCode="0.0">
                  <c:v>276.22116666660003</c:v>
                </c:pt>
                <c:pt idx="117" formatCode="0.0">
                  <c:v>277.35143333330001</c:v>
                </c:pt>
                <c:pt idx="118" formatCode="0.0">
                  <c:v>278.48169999999999</c:v>
                </c:pt>
                <c:pt idx="119" formatCode="0.0">
                  <c:v>278.7441333333</c:v>
                </c:pt>
                <c:pt idx="120" formatCode="0.0">
                  <c:v>279.00656666660001</c:v>
                </c:pt>
                <c:pt idx="121" formatCode="0.0">
                  <c:v>279.26900000000001</c:v>
                </c:pt>
                <c:pt idx="122" formatCode="0.0">
                  <c:v>280.2715333333</c:v>
                </c:pt>
                <c:pt idx="123" formatCode="0.0">
                  <c:v>281.27406666659999</c:v>
                </c:pt>
                <c:pt idx="124" formatCode="0.0">
                  <c:v>282.27659999999997</c:v>
                </c:pt>
                <c:pt idx="125" formatCode="0.0">
                  <c:v>283.46013333330001</c:v>
                </c:pt>
                <c:pt idx="126" formatCode="0.0">
                  <c:v>284.64366666659998</c:v>
                </c:pt>
                <c:pt idx="127" formatCode="0.0">
                  <c:v>285.8272</c:v>
                </c:pt>
                <c:pt idx="128" formatCode="0.0">
                  <c:v>285.76153333330001</c:v>
                </c:pt>
                <c:pt idx="129" formatCode="0.0">
                  <c:v>285.69586666660001</c:v>
                </c:pt>
                <c:pt idx="130" formatCode="0.0">
                  <c:v>285.6302</c:v>
                </c:pt>
                <c:pt idx="131" formatCode="0.0">
                  <c:v>285.53890000000001</c:v>
                </c:pt>
                <c:pt idx="132" formatCode="0.0">
                  <c:v>285.44760000000002</c:v>
                </c:pt>
                <c:pt idx="133" formatCode="0.0">
                  <c:v>285.35629999999998</c:v>
                </c:pt>
                <c:pt idx="134" formatCode="0.0">
                  <c:v>285.2432333333</c:v>
                </c:pt>
                <c:pt idx="135" formatCode="0.0">
                  <c:v>285.13016666660002</c:v>
                </c:pt>
                <c:pt idx="136" formatCode="0.0">
                  <c:v>285.01710000000003</c:v>
                </c:pt>
                <c:pt idx="137" formatCode="0.0">
                  <c:v>283.89859999999999</c:v>
                </c:pt>
                <c:pt idx="138" formatCode="0.0">
                  <c:v>282.7801</c:v>
                </c:pt>
                <c:pt idx="139" formatCode="0.0">
                  <c:v>281.66160000000002</c:v>
                </c:pt>
                <c:pt idx="140" formatCode="0.0">
                  <c:v>278.17613333330002</c:v>
                </c:pt>
                <c:pt idx="141" formatCode="0.0">
                  <c:v>274.69066666660001</c:v>
                </c:pt>
                <c:pt idx="142" formatCode="0.0">
                  <c:v>271.20519999999999</c:v>
                </c:pt>
                <c:pt idx="143" formatCode="0.0">
                  <c:v>268.06169999999997</c:v>
                </c:pt>
                <c:pt idx="144" formatCode="0.0">
                  <c:v>264.91820000000001</c:v>
                </c:pt>
                <c:pt idx="145" formatCode="0.0">
                  <c:v>261.7747</c:v>
                </c:pt>
                <c:pt idx="146" formatCode="0.0">
                  <c:v>260.06313333330002</c:v>
                </c:pt>
                <c:pt idx="147" formatCode="0.0">
                  <c:v>258.35156666659998</c:v>
                </c:pt>
                <c:pt idx="148" formatCode="0.0">
                  <c:v>256.64</c:v>
                </c:pt>
                <c:pt idx="149" formatCode="0.0">
                  <c:v>255.84870000000001</c:v>
                </c:pt>
                <c:pt idx="150" formatCode="0.0">
                  <c:v>255.0574</c:v>
                </c:pt>
                <c:pt idx="151" formatCode="0.0">
                  <c:v>254.26609999999999</c:v>
                </c:pt>
                <c:pt idx="152" formatCode="0.0">
                  <c:v>255.28176666659999</c:v>
                </c:pt>
                <c:pt idx="153" formatCode="0.0">
                  <c:v>256.29743333329998</c:v>
                </c:pt>
                <c:pt idx="154" formatCode="0.0">
                  <c:v>257.31310000000002</c:v>
                </c:pt>
                <c:pt idx="155" formatCode="0.0">
                  <c:v>256.5455333333</c:v>
                </c:pt>
                <c:pt idx="156" formatCode="0.0">
                  <c:v>255.77796666660001</c:v>
                </c:pt>
                <c:pt idx="157" formatCode="0.0">
                  <c:v>255.0104</c:v>
                </c:pt>
                <c:pt idx="158" formatCode="0.0">
                  <c:v>256.40769999999998</c:v>
                </c:pt>
                <c:pt idx="159" formatCode="0.0">
                  <c:v>257.80500000000001</c:v>
                </c:pt>
                <c:pt idx="160" formatCode="0.0">
                  <c:v>259.20229999999998</c:v>
                </c:pt>
                <c:pt idx="161" formatCode="0.0">
                  <c:v>260.1449333333</c:v>
                </c:pt>
                <c:pt idx="162" formatCode="0.0">
                  <c:v>261.08756666660003</c:v>
                </c:pt>
                <c:pt idx="163" formatCode="0.0">
                  <c:v>262.03019999999998</c:v>
                </c:pt>
                <c:pt idx="164" formatCode="0.0">
                  <c:v>263.01533333330002</c:v>
                </c:pt>
                <c:pt idx="165" formatCode="0.0">
                  <c:v>264.0004666666</c:v>
                </c:pt>
                <c:pt idx="166" formatCode="0.0">
                  <c:v>264.98559999999998</c:v>
                </c:pt>
                <c:pt idx="167" formatCode="0.0">
                  <c:v>264.53383333329998</c:v>
                </c:pt>
                <c:pt idx="168" formatCode="0.0">
                  <c:v>264.08206666659999</c:v>
                </c:pt>
                <c:pt idx="169" formatCode="0.0">
                  <c:v>263.63029999999998</c:v>
                </c:pt>
                <c:pt idx="170" formatCode="0.0">
                  <c:v>263.93086666660002</c:v>
                </c:pt>
                <c:pt idx="171" formatCode="0.0">
                  <c:v>264.2314333333</c:v>
                </c:pt>
                <c:pt idx="172" formatCode="0.0">
                  <c:v>264.53199999999998</c:v>
                </c:pt>
                <c:pt idx="173" formatCode="0.0">
                  <c:v>264.8322</c:v>
                </c:pt>
                <c:pt idx="174" formatCode="0.0">
                  <c:v>265.13240000000002</c:v>
                </c:pt>
                <c:pt idx="175" formatCode="0.0">
                  <c:v>265.43259999999998</c:v>
                </c:pt>
                <c:pt idx="176" formatCode="0.0">
                  <c:v>267.22546666660003</c:v>
                </c:pt>
                <c:pt idx="177" formatCode="0.0">
                  <c:v>269.01833333330001</c:v>
                </c:pt>
                <c:pt idx="178" formatCode="0.0">
                  <c:v>270.81119999999999</c:v>
                </c:pt>
                <c:pt idx="179" formatCode="0.0">
                  <c:v>270.85610000000003</c:v>
                </c:pt>
                <c:pt idx="180" formatCode="0.0">
                  <c:v>270.90100000000001</c:v>
                </c:pt>
                <c:pt idx="181" formatCode="0.0">
                  <c:v>270.94589999999999</c:v>
                </c:pt>
                <c:pt idx="182" formatCode="0.0">
                  <c:v>271.34826666660001</c:v>
                </c:pt>
                <c:pt idx="183" formatCode="0.0">
                  <c:v>271.75063333330002</c:v>
                </c:pt>
                <c:pt idx="184" formatCode="0.0">
                  <c:v>272.15300000000002</c:v>
                </c:pt>
                <c:pt idx="185" formatCode="0.0">
                  <c:v>271.81843333329999</c:v>
                </c:pt>
                <c:pt idx="186" formatCode="0.0">
                  <c:v>271.48386666660002</c:v>
                </c:pt>
                <c:pt idx="187" formatCode="0.0">
                  <c:v>271.14929999999998</c:v>
                </c:pt>
                <c:pt idx="188" formatCode="0.0">
                  <c:v>271.27016666660001</c:v>
                </c:pt>
                <c:pt idx="189" formatCode="0.0">
                  <c:v>271.39103333330002</c:v>
                </c:pt>
                <c:pt idx="190" formatCode="0.0">
                  <c:v>271.51190000000003</c:v>
                </c:pt>
                <c:pt idx="191" formatCode="0.0">
                  <c:v>271.89249999999998</c:v>
                </c:pt>
                <c:pt idx="192" formatCode="0.0">
                  <c:v>272.2731</c:v>
                </c:pt>
                <c:pt idx="193" formatCode="0.0">
                  <c:v>272.65370000000001</c:v>
                </c:pt>
                <c:pt idx="194" formatCode="0.0">
                  <c:v>272.60253333330002</c:v>
                </c:pt>
                <c:pt idx="195" formatCode="0.0">
                  <c:v>272.55136666660002</c:v>
                </c:pt>
                <c:pt idx="196" formatCode="0.0">
                  <c:v>272.50020000000001</c:v>
                </c:pt>
                <c:pt idx="197" formatCode="0.0">
                  <c:v>272.84893333330001</c:v>
                </c:pt>
                <c:pt idx="198" formatCode="0.0">
                  <c:v>273.19766666660001</c:v>
                </c:pt>
                <c:pt idx="199" formatCode="0.0">
                  <c:v>273.54640000000001</c:v>
                </c:pt>
                <c:pt idx="200" formatCode="0.0">
                  <c:v>274.10666666660001</c:v>
                </c:pt>
                <c:pt idx="201" formatCode="0.0">
                  <c:v>274.66693333329999</c:v>
                </c:pt>
                <c:pt idx="202" formatCode="0.0">
                  <c:v>275.22719999999998</c:v>
                </c:pt>
                <c:pt idx="203" formatCode="0.0">
                  <c:v>275.31373333329998</c:v>
                </c:pt>
                <c:pt idx="204" formatCode="0.0">
                  <c:v>275.40026666659998</c:v>
                </c:pt>
                <c:pt idx="205" formatCode="0.0">
                  <c:v>275.48680000000002</c:v>
                </c:pt>
                <c:pt idx="206" formatCode="0.0">
                  <c:v>275.81819999999999</c:v>
                </c:pt>
                <c:pt idx="207" formatCode="0.0">
                  <c:v>276.14960000000002</c:v>
                </c:pt>
                <c:pt idx="208" formatCode="0.0">
                  <c:v>276.48099999999999</c:v>
                </c:pt>
                <c:pt idx="209" formatCode="0.0">
                  <c:v>277.06113333330001</c:v>
                </c:pt>
                <c:pt idx="210" formatCode="0.0">
                  <c:v>277.64126666660002</c:v>
                </c:pt>
                <c:pt idx="211" formatCode="0.0">
                  <c:v>278.22140000000002</c:v>
                </c:pt>
                <c:pt idx="212" formatCode="0.0">
                  <c:v>278.01646666660002</c:v>
                </c:pt>
                <c:pt idx="213" formatCode="0.0">
                  <c:v>277.81153333330002</c:v>
                </c:pt>
                <c:pt idx="214" formatCode="0.0">
                  <c:v>277.60660000000001</c:v>
                </c:pt>
                <c:pt idx="215" formatCode="0.0">
                  <c:v>278.81200000000001</c:v>
                </c:pt>
                <c:pt idx="216" formatCode="0.0">
                  <c:v>280.01740000000001</c:v>
                </c:pt>
                <c:pt idx="217" formatCode="0.0">
                  <c:v>281.22280000000001</c:v>
                </c:pt>
                <c:pt idx="218" formatCode="0.0">
                  <c:v>281.62403333330002</c:v>
                </c:pt>
                <c:pt idx="219" formatCode="0.0">
                  <c:v>282.02526666659998</c:v>
                </c:pt>
                <c:pt idx="220" formatCode="0.0">
                  <c:v>282.42649999999998</c:v>
                </c:pt>
                <c:pt idx="221" formatCode="0.0">
                  <c:v>282.1807333333</c:v>
                </c:pt>
                <c:pt idx="222" formatCode="0.0">
                  <c:v>281.93496666660002</c:v>
                </c:pt>
                <c:pt idx="223" formatCode="0.0">
                  <c:v>281.68920000000003</c:v>
                </c:pt>
                <c:pt idx="224" formatCode="0.0">
                  <c:v>282.7826</c:v>
                </c:pt>
                <c:pt idx="225" formatCode="0.0">
                  <c:v>283.87599999999998</c:v>
                </c:pt>
                <c:pt idx="226" formatCode="0.0">
                  <c:v>284.96940000000001</c:v>
                </c:pt>
                <c:pt idx="227" formatCode="0.0">
                  <c:v>285.62650000000002</c:v>
                </c:pt>
                <c:pt idx="228" formatCode="0.0">
                  <c:v>286.28359999999998</c:v>
                </c:pt>
                <c:pt idx="229" formatCode="0.0">
                  <c:v>286.94069999999999</c:v>
                </c:pt>
                <c:pt idx="230" formatCode="0.0">
                  <c:v>287.94490000000002</c:v>
                </c:pt>
                <c:pt idx="231" formatCode="0.0">
                  <c:v>288.94909999999999</c:v>
                </c:pt>
                <c:pt idx="232" formatCode="0.0">
                  <c:v>289.95330000000001</c:v>
                </c:pt>
                <c:pt idx="233" formatCode="0.0">
                  <c:v>291.19369999999998</c:v>
                </c:pt>
                <c:pt idx="234" formatCode="0.0">
                  <c:v>292.4341</c:v>
                </c:pt>
                <c:pt idx="235" formatCode="0.0">
                  <c:v>293.67450000000002</c:v>
                </c:pt>
                <c:pt idx="236" formatCode="0.0">
                  <c:v>293.96046666659998</c:v>
                </c:pt>
                <c:pt idx="237" formatCode="0.0">
                  <c:v>294.24643333329999</c:v>
                </c:pt>
                <c:pt idx="238" formatCode="0.0">
                  <c:v>294.5324</c:v>
                </c:pt>
                <c:pt idx="239" formatCode="0.0">
                  <c:v>296.03129999999999</c:v>
                </c:pt>
                <c:pt idx="240" formatCode="0.0">
                  <c:v>297.53019999999998</c:v>
                </c:pt>
                <c:pt idx="241" formatCode="0.0">
                  <c:v>299.02910000000003</c:v>
                </c:pt>
                <c:pt idx="242" formatCode="0.0">
                  <c:v>299.62900000000002</c:v>
                </c:pt>
                <c:pt idx="243" formatCode="0.0">
                  <c:v>300.22890000000001</c:v>
                </c:pt>
                <c:pt idx="244" formatCode="0.0">
                  <c:v>300.8288</c:v>
                </c:pt>
                <c:pt idx="245" formatCode="0.0">
                  <c:v>302.66903333329998</c:v>
                </c:pt>
                <c:pt idx="246" formatCode="0.0">
                  <c:v>304.50926666660001</c:v>
                </c:pt>
                <c:pt idx="247" formatCode="0.0">
                  <c:v>306.34949999999998</c:v>
                </c:pt>
                <c:pt idx="248" formatCode="0.0">
                  <c:v>306.9719333333</c:v>
                </c:pt>
                <c:pt idx="249" formatCode="0.0">
                  <c:v>307.59436666660002</c:v>
                </c:pt>
                <c:pt idx="250" formatCode="0.0">
                  <c:v>308.21679999999998</c:v>
                </c:pt>
                <c:pt idx="251" formatCode="0.0">
                  <c:v>309.6990666666</c:v>
                </c:pt>
                <c:pt idx="252" formatCode="0.0">
                  <c:v>311.18133333330002</c:v>
                </c:pt>
                <c:pt idx="253" formatCode="0.0">
                  <c:v>312.66359999999997</c:v>
                </c:pt>
                <c:pt idx="254" formatCode="0.0">
                  <c:v>312.91750000000002</c:v>
                </c:pt>
                <c:pt idx="255" formatCode="0.0">
                  <c:v>313.17140000000001</c:v>
                </c:pt>
                <c:pt idx="256" formatCode="0.0">
                  <c:v>313.42529999999999</c:v>
                </c:pt>
                <c:pt idx="257" formatCode="0.0">
                  <c:v>314.2853666666</c:v>
                </c:pt>
                <c:pt idx="258" formatCode="0.0">
                  <c:v>315.14543333329999</c:v>
                </c:pt>
                <c:pt idx="259" formatCode="0.0">
                  <c:v>316.00549999999998</c:v>
                </c:pt>
                <c:pt idx="260" formatCode="0.0">
                  <c:v>316.4087666666</c:v>
                </c:pt>
                <c:pt idx="261" formatCode="0.0">
                  <c:v>316.81203333330001</c:v>
                </c:pt>
                <c:pt idx="262" formatCode="0.0">
                  <c:v>317.21530000000001</c:v>
                </c:pt>
                <c:pt idx="263" formatCode="0.0">
                  <c:v>318.27413333330003</c:v>
                </c:pt>
                <c:pt idx="264" formatCode="0.0">
                  <c:v>319.33296666659999</c:v>
                </c:pt>
                <c:pt idx="265" formatCode="0.0">
                  <c:v>320.39179999999999</c:v>
                </c:pt>
                <c:pt idx="266" formatCode="0.0">
                  <c:v>321.26853333330001</c:v>
                </c:pt>
                <c:pt idx="267" formatCode="0.0">
                  <c:v>322.14526666659998</c:v>
                </c:pt>
                <c:pt idx="268" formatCode="0.0">
                  <c:v>323.02199999999999</c:v>
                </c:pt>
                <c:pt idx="269" formatCode="0.0">
                  <c:v>324.50053333329998</c:v>
                </c:pt>
                <c:pt idx="270" formatCode="0.0">
                  <c:v>325.97906666659998</c:v>
                </c:pt>
                <c:pt idx="271" formatCode="0.0">
                  <c:v>327.45760000000001</c:v>
                </c:pt>
                <c:pt idx="272" formatCode="0.0">
                  <c:v>328.54163333330001</c:v>
                </c:pt>
                <c:pt idx="273" formatCode="0.0">
                  <c:v>329.62566666660001</c:v>
                </c:pt>
                <c:pt idx="274" formatCode="0.0">
                  <c:v>330.7097</c:v>
                </c:pt>
                <c:pt idx="275" formatCode="0.0">
                  <c:v>330.00233333329999</c:v>
                </c:pt>
                <c:pt idx="276" formatCode="0.0">
                  <c:v>329.29496666659998</c:v>
                </c:pt>
                <c:pt idx="277" formatCode="0.0">
                  <c:v>328.58760000000001</c:v>
                </c:pt>
                <c:pt idx="278" formatCode="0.0">
                  <c:v>322.47506666660001</c:v>
                </c:pt>
                <c:pt idx="279" formatCode="0.0">
                  <c:v>316.36253333330001</c:v>
                </c:pt>
                <c:pt idx="280" formatCode="0.0">
                  <c:v>310.25</c:v>
                </c:pt>
                <c:pt idx="281" formatCode="0.0">
                  <c:v>317.3974666666</c:v>
                </c:pt>
                <c:pt idx="282" formatCode="0.0">
                  <c:v>324.54493333329998</c:v>
                </c:pt>
                <c:pt idx="283" formatCode="0.0">
                  <c:v>331.69240000000002</c:v>
                </c:pt>
                <c:pt idx="284" formatCode="0.0">
                  <c:v>333.85563333329998</c:v>
                </c:pt>
                <c:pt idx="285" formatCode="0.0">
                  <c:v>336.01886666659999</c:v>
                </c:pt>
                <c:pt idx="286" formatCode="0.0">
                  <c:v>338.18209999999999</c:v>
                </c:pt>
                <c:pt idx="287" formatCode="0.0">
                  <c:v>338.67463333329999</c:v>
                </c:pt>
                <c:pt idx="288" formatCode="0.0">
                  <c:v>339.1671666666</c:v>
                </c:pt>
                <c:pt idx="289" formatCode="0.0">
                  <c:v>339.65969999999999</c:v>
                </c:pt>
                <c:pt idx="290" formatCode="0.0">
                  <c:v>341.41853333329999</c:v>
                </c:pt>
                <c:pt idx="291" formatCode="0.0">
                  <c:v>343.17736666659999</c:v>
                </c:pt>
                <c:pt idx="292" formatCode="0.0">
                  <c:v>344.93619999999999</c:v>
                </c:pt>
                <c:pt idx="293" formatCode="0.0">
                  <c:v>346.19279999999998</c:v>
                </c:pt>
                <c:pt idx="294" formatCode="0.0">
                  <c:v>347.44940000000003</c:v>
                </c:pt>
                <c:pt idx="295" formatCode="0.0">
                  <c:v>348.70600000000002</c:v>
                </c:pt>
                <c:pt idx="296" formatCode="0.0">
                  <c:v>351.57799999999997</c:v>
                </c:pt>
                <c:pt idx="297" formatCode="0.0">
                  <c:v>354.45</c:v>
                </c:pt>
                <c:pt idx="298" formatCode="0.0">
                  <c:v>357.322</c:v>
                </c:pt>
                <c:pt idx="299" formatCode="0.0">
                  <c:v>356.65109999999999</c:v>
                </c:pt>
                <c:pt idx="300" formatCode="0.0">
                  <c:v>355.98020000000002</c:v>
                </c:pt>
                <c:pt idx="301" formatCode="0.0">
                  <c:v>355.30930000000001</c:v>
                </c:pt>
                <c:pt idx="302" formatCode="0.0">
                  <c:v>354.7280666666</c:v>
                </c:pt>
                <c:pt idx="303" formatCode="0.0">
                  <c:v>354.14683333329998</c:v>
                </c:pt>
                <c:pt idx="304" formatCode="0.0">
                  <c:v>353.56560000000002</c:v>
                </c:pt>
                <c:pt idx="305" formatCode="0.0">
                  <c:v>354.6990666666</c:v>
                </c:pt>
                <c:pt idx="306" formatCode="0.0">
                  <c:v>355.83253333329998</c:v>
                </c:pt>
                <c:pt idx="307" formatCode="0.0">
                  <c:v>356.96600000000001</c:v>
                </c:pt>
                <c:pt idx="430" formatCode="0.0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D19B-421C-9D12-374181CFA2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0831231"/>
        <c:axId val="911503263"/>
      </c:lineChart>
      <c:dateAx>
        <c:axId val="1385417216"/>
        <c:scaling>
          <c:orientation val="minMax"/>
          <c:max val="45292"/>
          <c:min val="38718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solidFill>
                      <a:srgbClr val="33CCCC"/>
                    </a:solidFill>
                  </a:defRPr>
                </a:pPr>
                <a:r>
                  <a:rPr lang="en-US" sz="1200" dirty="0">
                    <a:solidFill>
                      <a:srgbClr val="33CCCC"/>
                    </a:solidFill>
                  </a:rPr>
                  <a:t>Arizona</a:t>
                </a:r>
                <a:r>
                  <a:rPr lang="en-US" sz="1200" baseline="0" dirty="0">
                    <a:solidFill>
                      <a:srgbClr val="33CCCC"/>
                    </a:solidFill>
                  </a:rPr>
                  <a:t> (Bils. $)</a:t>
                </a:r>
                <a:endParaRPr lang="en-US" sz="1200" dirty="0">
                  <a:solidFill>
                    <a:srgbClr val="33CCCC"/>
                  </a:solidFill>
                </a:endParaRPr>
              </a:p>
            </c:rich>
          </c:tx>
          <c:layout>
            <c:manualLayout>
              <c:xMode val="edge"/>
              <c:yMode val="edge"/>
              <c:x val="0.90344733694002533"/>
              <c:y val="6.3468256944075911E-4"/>
            </c:manualLayout>
          </c:layout>
          <c:overlay val="0"/>
        </c:title>
        <c:numFmt formatCode="\'yy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1"/>
        <c:majorTimeUnit val="years"/>
        <c:minorUnit val="12"/>
      </c:dateAx>
      <c:valAx>
        <c:axId val="1106967296"/>
        <c:scaling>
          <c:logBase val="10"/>
          <c:orientation val="minMax"/>
          <c:max val="22"/>
          <c:min val="15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10"/>
        <c:minorUnit val="10"/>
      </c:valAx>
      <c:valAx>
        <c:axId val="911503263"/>
        <c:scaling>
          <c:logBase val="10"/>
          <c:orientation val="minMax"/>
          <c:max val="375"/>
          <c:min val="25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65000"/>
              </a:sys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000831231"/>
        <c:crosses val="max"/>
        <c:crossBetween val="between"/>
      </c:valAx>
      <c:dateAx>
        <c:axId val="1000831231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1200">
                    <a:solidFill>
                      <a:srgbClr val="002060"/>
                    </a:solidFill>
                  </a:defRPr>
                </a:pPr>
                <a:r>
                  <a:rPr lang="en-US" sz="1200" dirty="0">
                    <a:solidFill>
                      <a:srgbClr val="002060"/>
                    </a:solidFill>
                  </a:rPr>
                  <a:t>US (Trils.</a:t>
                </a:r>
                <a:r>
                  <a:rPr lang="en-US" sz="1200" baseline="0" dirty="0">
                    <a:solidFill>
                      <a:srgbClr val="002060"/>
                    </a:solidFill>
                  </a:rPr>
                  <a:t> $)</a:t>
                </a:r>
                <a:endParaRPr lang="en-US" sz="1200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2.0867927223382882E-3"/>
              <c:y val="6.3468256944075911E-4"/>
            </c:manualLayout>
          </c:layout>
          <c:overlay val="0"/>
        </c:title>
        <c:numFmt formatCode="mmm\-yy" sourceLinked="1"/>
        <c:majorTickMark val="out"/>
        <c:minorTickMark val="none"/>
        <c:tickLblPos val="nextTo"/>
        <c:crossAx val="911503263"/>
        <c:crosses val="autoZero"/>
        <c:auto val="1"/>
        <c:lblOffset val="100"/>
        <c:baseTimeUnit val="months"/>
      </c:dateAx>
      <c:spPr>
        <a:noFill/>
        <a:ln w="3175">
          <a:noFill/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79307664666916633"/>
          <c:y val="0.69077579588265747"/>
          <c:w val="0.12529795382720016"/>
          <c:h val="0.18224007713321549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14145553234418E-2"/>
          <c:y val="8.5781997838505486E-2"/>
          <c:w val="0.91359325605900943"/>
          <c:h val="0.8418213164530903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>
              <a:noFill/>
            </a:ln>
          </c:spPr>
          <c:marker>
            <c:symbol val="none"/>
          </c:marker>
          <c:cat>
            <c:numRef>
              <c:f>TIPROHNSA!$A$483:$A$1370</c:f>
              <c:numCache>
                <c:formatCode>mmm\-yy</c:formatCode>
                <c:ptCount val="888"/>
                <c:pt idx="0">
                  <c:v>21551</c:v>
                </c:pt>
                <c:pt idx="1">
                  <c:v>21582</c:v>
                </c:pt>
                <c:pt idx="2">
                  <c:v>21610</c:v>
                </c:pt>
                <c:pt idx="3">
                  <c:v>21641</c:v>
                </c:pt>
                <c:pt idx="4">
                  <c:v>21671</c:v>
                </c:pt>
                <c:pt idx="5">
                  <c:v>21702</c:v>
                </c:pt>
                <c:pt idx="6">
                  <c:v>21732</c:v>
                </c:pt>
                <c:pt idx="7">
                  <c:v>21763</c:v>
                </c:pt>
                <c:pt idx="8">
                  <c:v>21794</c:v>
                </c:pt>
                <c:pt idx="9">
                  <c:v>21824</c:v>
                </c:pt>
                <c:pt idx="10">
                  <c:v>21855</c:v>
                </c:pt>
                <c:pt idx="11">
                  <c:v>21885</c:v>
                </c:pt>
                <c:pt idx="12">
                  <c:v>21916</c:v>
                </c:pt>
                <c:pt idx="13">
                  <c:v>21947</c:v>
                </c:pt>
                <c:pt idx="14">
                  <c:v>21976</c:v>
                </c:pt>
                <c:pt idx="15">
                  <c:v>22007</c:v>
                </c:pt>
                <c:pt idx="16">
                  <c:v>22037</c:v>
                </c:pt>
                <c:pt idx="17">
                  <c:v>22068</c:v>
                </c:pt>
                <c:pt idx="18">
                  <c:v>22098</c:v>
                </c:pt>
                <c:pt idx="19">
                  <c:v>22129</c:v>
                </c:pt>
                <c:pt idx="20">
                  <c:v>22160</c:v>
                </c:pt>
                <c:pt idx="21">
                  <c:v>22190</c:v>
                </c:pt>
                <c:pt idx="22">
                  <c:v>22221</c:v>
                </c:pt>
                <c:pt idx="23">
                  <c:v>22251</c:v>
                </c:pt>
                <c:pt idx="24">
                  <c:v>22282</c:v>
                </c:pt>
                <c:pt idx="25">
                  <c:v>22313</c:v>
                </c:pt>
                <c:pt idx="26">
                  <c:v>22341</c:v>
                </c:pt>
                <c:pt idx="27">
                  <c:v>22372</c:v>
                </c:pt>
                <c:pt idx="28">
                  <c:v>22402</c:v>
                </c:pt>
                <c:pt idx="29">
                  <c:v>22433</c:v>
                </c:pt>
                <c:pt idx="30">
                  <c:v>22463</c:v>
                </c:pt>
                <c:pt idx="31">
                  <c:v>22494</c:v>
                </c:pt>
                <c:pt idx="32">
                  <c:v>22525</c:v>
                </c:pt>
                <c:pt idx="33">
                  <c:v>22555</c:v>
                </c:pt>
                <c:pt idx="34">
                  <c:v>22586</c:v>
                </c:pt>
                <c:pt idx="35">
                  <c:v>22616</c:v>
                </c:pt>
                <c:pt idx="36">
                  <c:v>22647</c:v>
                </c:pt>
                <c:pt idx="37">
                  <c:v>22678</c:v>
                </c:pt>
                <c:pt idx="38">
                  <c:v>22706</c:v>
                </c:pt>
                <c:pt idx="39">
                  <c:v>22737</c:v>
                </c:pt>
                <c:pt idx="40">
                  <c:v>22767</c:v>
                </c:pt>
                <c:pt idx="41">
                  <c:v>22798</c:v>
                </c:pt>
                <c:pt idx="42">
                  <c:v>22828</c:v>
                </c:pt>
                <c:pt idx="43">
                  <c:v>22859</c:v>
                </c:pt>
                <c:pt idx="44">
                  <c:v>22890</c:v>
                </c:pt>
                <c:pt idx="45">
                  <c:v>22920</c:v>
                </c:pt>
                <c:pt idx="46">
                  <c:v>22951</c:v>
                </c:pt>
                <c:pt idx="47">
                  <c:v>22981</c:v>
                </c:pt>
                <c:pt idx="48">
                  <c:v>23012</c:v>
                </c:pt>
                <c:pt idx="49">
                  <c:v>23043</c:v>
                </c:pt>
                <c:pt idx="50">
                  <c:v>23071</c:v>
                </c:pt>
                <c:pt idx="51">
                  <c:v>23102</c:v>
                </c:pt>
                <c:pt idx="52">
                  <c:v>23132</c:v>
                </c:pt>
                <c:pt idx="53">
                  <c:v>23163</c:v>
                </c:pt>
                <c:pt idx="54">
                  <c:v>23193</c:v>
                </c:pt>
                <c:pt idx="55">
                  <c:v>23224</c:v>
                </c:pt>
                <c:pt idx="56">
                  <c:v>23255</c:v>
                </c:pt>
                <c:pt idx="57">
                  <c:v>23285</c:v>
                </c:pt>
                <c:pt idx="58">
                  <c:v>23316</c:v>
                </c:pt>
                <c:pt idx="59">
                  <c:v>23346</c:v>
                </c:pt>
                <c:pt idx="60">
                  <c:v>23377</c:v>
                </c:pt>
                <c:pt idx="61">
                  <c:v>23408</c:v>
                </c:pt>
                <c:pt idx="62">
                  <c:v>23437</c:v>
                </c:pt>
                <c:pt idx="63">
                  <c:v>23468</c:v>
                </c:pt>
                <c:pt idx="64">
                  <c:v>23498</c:v>
                </c:pt>
                <c:pt idx="65">
                  <c:v>23529</c:v>
                </c:pt>
                <c:pt idx="66">
                  <c:v>23559</c:v>
                </c:pt>
                <c:pt idx="67">
                  <c:v>23590</c:v>
                </c:pt>
                <c:pt idx="68">
                  <c:v>23621</c:v>
                </c:pt>
                <c:pt idx="69">
                  <c:v>23651</c:v>
                </c:pt>
                <c:pt idx="70">
                  <c:v>23682</c:v>
                </c:pt>
                <c:pt idx="71">
                  <c:v>23712</c:v>
                </c:pt>
                <c:pt idx="72">
                  <c:v>23743</c:v>
                </c:pt>
                <c:pt idx="73">
                  <c:v>23774</c:v>
                </c:pt>
                <c:pt idx="74">
                  <c:v>23802</c:v>
                </c:pt>
                <c:pt idx="75">
                  <c:v>23833</c:v>
                </c:pt>
                <c:pt idx="76">
                  <c:v>23863</c:v>
                </c:pt>
                <c:pt idx="77">
                  <c:v>23894</c:v>
                </c:pt>
                <c:pt idx="78">
                  <c:v>23924</c:v>
                </c:pt>
                <c:pt idx="79">
                  <c:v>23955</c:v>
                </c:pt>
                <c:pt idx="80">
                  <c:v>23986</c:v>
                </c:pt>
                <c:pt idx="81">
                  <c:v>24016</c:v>
                </c:pt>
                <c:pt idx="82">
                  <c:v>24047</c:v>
                </c:pt>
                <c:pt idx="83">
                  <c:v>24077</c:v>
                </c:pt>
                <c:pt idx="84">
                  <c:v>24108</c:v>
                </c:pt>
                <c:pt idx="85">
                  <c:v>24139</c:v>
                </c:pt>
                <c:pt idx="86">
                  <c:v>24167</c:v>
                </c:pt>
                <c:pt idx="87">
                  <c:v>24198</c:v>
                </c:pt>
                <c:pt idx="88">
                  <c:v>24228</c:v>
                </c:pt>
                <c:pt idx="89">
                  <c:v>24259</c:v>
                </c:pt>
                <c:pt idx="90">
                  <c:v>24289</c:v>
                </c:pt>
                <c:pt idx="91">
                  <c:v>24320</c:v>
                </c:pt>
                <c:pt idx="92">
                  <c:v>24351</c:v>
                </c:pt>
                <c:pt idx="93">
                  <c:v>24381</c:v>
                </c:pt>
                <c:pt idx="94">
                  <c:v>24412</c:v>
                </c:pt>
                <c:pt idx="95">
                  <c:v>24442</c:v>
                </c:pt>
                <c:pt idx="96">
                  <c:v>24473</c:v>
                </c:pt>
                <c:pt idx="97">
                  <c:v>24504</c:v>
                </c:pt>
                <c:pt idx="98">
                  <c:v>24532</c:v>
                </c:pt>
                <c:pt idx="99">
                  <c:v>24563</c:v>
                </c:pt>
                <c:pt idx="100">
                  <c:v>24593</c:v>
                </c:pt>
                <c:pt idx="101">
                  <c:v>24624</c:v>
                </c:pt>
                <c:pt idx="102">
                  <c:v>24654</c:v>
                </c:pt>
                <c:pt idx="103">
                  <c:v>24685</c:v>
                </c:pt>
                <c:pt idx="104">
                  <c:v>24716</c:v>
                </c:pt>
                <c:pt idx="105">
                  <c:v>24746</c:v>
                </c:pt>
                <c:pt idx="106">
                  <c:v>24777</c:v>
                </c:pt>
                <c:pt idx="107">
                  <c:v>24807</c:v>
                </c:pt>
                <c:pt idx="108">
                  <c:v>24838</c:v>
                </c:pt>
                <c:pt idx="109">
                  <c:v>24869</c:v>
                </c:pt>
                <c:pt idx="110">
                  <c:v>24898</c:v>
                </c:pt>
                <c:pt idx="111">
                  <c:v>24929</c:v>
                </c:pt>
                <c:pt idx="112">
                  <c:v>24959</c:v>
                </c:pt>
                <c:pt idx="113">
                  <c:v>24990</c:v>
                </c:pt>
                <c:pt idx="114">
                  <c:v>25020</c:v>
                </c:pt>
                <c:pt idx="115">
                  <c:v>25051</c:v>
                </c:pt>
                <c:pt idx="116">
                  <c:v>25082</c:v>
                </c:pt>
                <c:pt idx="117">
                  <c:v>25112</c:v>
                </c:pt>
                <c:pt idx="118">
                  <c:v>25143</c:v>
                </c:pt>
                <c:pt idx="119">
                  <c:v>25173</c:v>
                </c:pt>
                <c:pt idx="120">
                  <c:v>25204</c:v>
                </c:pt>
                <c:pt idx="121">
                  <c:v>25235</c:v>
                </c:pt>
                <c:pt idx="122">
                  <c:v>25263</c:v>
                </c:pt>
                <c:pt idx="123">
                  <c:v>25294</c:v>
                </c:pt>
                <c:pt idx="124">
                  <c:v>25324</c:v>
                </c:pt>
                <c:pt idx="125">
                  <c:v>25355</c:v>
                </c:pt>
                <c:pt idx="126">
                  <c:v>25385</c:v>
                </c:pt>
                <c:pt idx="127">
                  <c:v>25416</c:v>
                </c:pt>
                <c:pt idx="128">
                  <c:v>25447</c:v>
                </c:pt>
                <c:pt idx="129">
                  <c:v>25477</c:v>
                </c:pt>
                <c:pt idx="130">
                  <c:v>25508</c:v>
                </c:pt>
                <c:pt idx="131">
                  <c:v>25538</c:v>
                </c:pt>
                <c:pt idx="132">
                  <c:v>25569</c:v>
                </c:pt>
                <c:pt idx="133">
                  <c:v>25600</c:v>
                </c:pt>
                <c:pt idx="134">
                  <c:v>25628</c:v>
                </c:pt>
                <c:pt idx="135">
                  <c:v>25659</c:v>
                </c:pt>
                <c:pt idx="136">
                  <c:v>25689</c:v>
                </c:pt>
                <c:pt idx="137">
                  <c:v>25720</c:v>
                </c:pt>
                <c:pt idx="138">
                  <c:v>25750</c:v>
                </c:pt>
                <c:pt idx="139">
                  <c:v>25781</c:v>
                </c:pt>
                <c:pt idx="140">
                  <c:v>25812</c:v>
                </c:pt>
                <c:pt idx="141">
                  <c:v>25842</c:v>
                </c:pt>
                <c:pt idx="142">
                  <c:v>25873</c:v>
                </c:pt>
                <c:pt idx="143">
                  <c:v>25903</c:v>
                </c:pt>
                <c:pt idx="144">
                  <c:v>25934</c:v>
                </c:pt>
                <c:pt idx="145">
                  <c:v>25965</c:v>
                </c:pt>
                <c:pt idx="146">
                  <c:v>25993</c:v>
                </c:pt>
                <c:pt idx="147">
                  <c:v>26024</c:v>
                </c:pt>
                <c:pt idx="148">
                  <c:v>26054</c:v>
                </c:pt>
                <c:pt idx="149">
                  <c:v>26085</c:v>
                </c:pt>
                <c:pt idx="150">
                  <c:v>26115</c:v>
                </c:pt>
                <c:pt idx="151">
                  <c:v>26146</c:v>
                </c:pt>
                <c:pt idx="152">
                  <c:v>26177</c:v>
                </c:pt>
                <c:pt idx="153">
                  <c:v>26207</c:v>
                </c:pt>
                <c:pt idx="154">
                  <c:v>26238</c:v>
                </c:pt>
                <c:pt idx="155">
                  <c:v>26268</c:v>
                </c:pt>
                <c:pt idx="156">
                  <c:v>26299</c:v>
                </c:pt>
                <c:pt idx="157">
                  <c:v>26330</c:v>
                </c:pt>
                <c:pt idx="158">
                  <c:v>26359</c:v>
                </c:pt>
                <c:pt idx="159">
                  <c:v>26390</c:v>
                </c:pt>
                <c:pt idx="160">
                  <c:v>26420</c:v>
                </c:pt>
                <c:pt idx="161">
                  <c:v>26451</c:v>
                </c:pt>
                <c:pt idx="162">
                  <c:v>26481</c:v>
                </c:pt>
                <c:pt idx="163">
                  <c:v>26512</c:v>
                </c:pt>
                <c:pt idx="164">
                  <c:v>26543</c:v>
                </c:pt>
                <c:pt idx="165">
                  <c:v>26573</c:v>
                </c:pt>
                <c:pt idx="166">
                  <c:v>26604</c:v>
                </c:pt>
                <c:pt idx="167">
                  <c:v>26634</c:v>
                </c:pt>
                <c:pt idx="168">
                  <c:v>26665</c:v>
                </c:pt>
                <c:pt idx="169">
                  <c:v>26696</c:v>
                </c:pt>
                <c:pt idx="170">
                  <c:v>26724</c:v>
                </c:pt>
                <c:pt idx="171">
                  <c:v>26755</c:v>
                </c:pt>
                <c:pt idx="172">
                  <c:v>26785</c:v>
                </c:pt>
                <c:pt idx="173">
                  <c:v>26816</c:v>
                </c:pt>
                <c:pt idx="174">
                  <c:v>26846</c:v>
                </c:pt>
                <c:pt idx="175">
                  <c:v>26877</c:v>
                </c:pt>
                <c:pt idx="176">
                  <c:v>26908</c:v>
                </c:pt>
                <c:pt idx="177">
                  <c:v>26938</c:v>
                </c:pt>
                <c:pt idx="178">
                  <c:v>26969</c:v>
                </c:pt>
                <c:pt idx="179">
                  <c:v>26999</c:v>
                </c:pt>
                <c:pt idx="180">
                  <c:v>27030</c:v>
                </c:pt>
                <c:pt idx="181">
                  <c:v>27061</c:v>
                </c:pt>
                <c:pt idx="182">
                  <c:v>27089</c:v>
                </c:pt>
                <c:pt idx="183">
                  <c:v>27120</c:v>
                </c:pt>
                <c:pt idx="184">
                  <c:v>27150</c:v>
                </c:pt>
                <c:pt idx="185">
                  <c:v>27181</c:v>
                </c:pt>
                <c:pt idx="186">
                  <c:v>27211</c:v>
                </c:pt>
                <c:pt idx="187">
                  <c:v>27242</c:v>
                </c:pt>
                <c:pt idx="188">
                  <c:v>27273</c:v>
                </c:pt>
                <c:pt idx="189">
                  <c:v>27303</c:v>
                </c:pt>
                <c:pt idx="190">
                  <c:v>27334</c:v>
                </c:pt>
                <c:pt idx="191">
                  <c:v>27364</c:v>
                </c:pt>
                <c:pt idx="192">
                  <c:v>27395</c:v>
                </c:pt>
                <c:pt idx="193">
                  <c:v>27426</c:v>
                </c:pt>
                <c:pt idx="194">
                  <c:v>27454</c:v>
                </c:pt>
                <c:pt idx="195">
                  <c:v>27485</c:v>
                </c:pt>
                <c:pt idx="196">
                  <c:v>27515</c:v>
                </c:pt>
                <c:pt idx="197">
                  <c:v>27546</c:v>
                </c:pt>
                <c:pt idx="198">
                  <c:v>27576</c:v>
                </c:pt>
                <c:pt idx="199">
                  <c:v>27607</c:v>
                </c:pt>
                <c:pt idx="200">
                  <c:v>27638</c:v>
                </c:pt>
                <c:pt idx="201">
                  <c:v>27668</c:v>
                </c:pt>
                <c:pt idx="202">
                  <c:v>27699</c:v>
                </c:pt>
                <c:pt idx="203">
                  <c:v>27729</c:v>
                </c:pt>
                <c:pt idx="204">
                  <c:v>27760</c:v>
                </c:pt>
                <c:pt idx="205">
                  <c:v>27791</c:v>
                </c:pt>
                <c:pt idx="206">
                  <c:v>27820</c:v>
                </c:pt>
                <c:pt idx="207">
                  <c:v>27851</c:v>
                </c:pt>
                <c:pt idx="208">
                  <c:v>27881</c:v>
                </c:pt>
                <c:pt idx="209">
                  <c:v>27912</c:v>
                </c:pt>
                <c:pt idx="210">
                  <c:v>27942</c:v>
                </c:pt>
                <c:pt idx="211">
                  <c:v>27973</c:v>
                </c:pt>
                <c:pt idx="212">
                  <c:v>28004</c:v>
                </c:pt>
                <c:pt idx="213">
                  <c:v>28034</c:v>
                </c:pt>
                <c:pt idx="214">
                  <c:v>28065</c:v>
                </c:pt>
                <c:pt idx="215">
                  <c:v>28095</c:v>
                </c:pt>
                <c:pt idx="216">
                  <c:v>28126</c:v>
                </c:pt>
                <c:pt idx="217">
                  <c:v>28157</c:v>
                </c:pt>
                <c:pt idx="218">
                  <c:v>28185</c:v>
                </c:pt>
                <c:pt idx="219">
                  <c:v>28216</c:v>
                </c:pt>
                <c:pt idx="220">
                  <c:v>28246</c:v>
                </c:pt>
                <c:pt idx="221">
                  <c:v>28277</c:v>
                </c:pt>
                <c:pt idx="222">
                  <c:v>28307</c:v>
                </c:pt>
                <c:pt idx="223">
                  <c:v>28338</c:v>
                </c:pt>
                <c:pt idx="224">
                  <c:v>28369</c:v>
                </c:pt>
                <c:pt idx="225">
                  <c:v>28399</c:v>
                </c:pt>
                <c:pt idx="226">
                  <c:v>28430</c:v>
                </c:pt>
                <c:pt idx="227">
                  <c:v>28460</c:v>
                </c:pt>
                <c:pt idx="228">
                  <c:v>28491</c:v>
                </c:pt>
                <c:pt idx="229">
                  <c:v>28522</c:v>
                </c:pt>
                <c:pt idx="230">
                  <c:v>28550</c:v>
                </c:pt>
                <c:pt idx="231">
                  <c:v>28581</c:v>
                </c:pt>
                <c:pt idx="232">
                  <c:v>28611</c:v>
                </c:pt>
                <c:pt idx="233">
                  <c:v>28642</c:v>
                </c:pt>
                <c:pt idx="234">
                  <c:v>28672</c:v>
                </c:pt>
                <c:pt idx="235">
                  <c:v>28703</c:v>
                </c:pt>
                <c:pt idx="236">
                  <c:v>28734</c:v>
                </c:pt>
                <c:pt idx="237">
                  <c:v>28764</c:v>
                </c:pt>
                <c:pt idx="238">
                  <c:v>28795</c:v>
                </c:pt>
                <c:pt idx="239">
                  <c:v>28825</c:v>
                </c:pt>
                <c:pt idx="240">
                  <c:v>28856</c:v>
                </c:pt>
                <c:pt idx="241">
                  <c:v>28887</c:v>
                </c:pt>
                <c:pt idx="242">
                  <c:v>28915</c:v>
                </c:pt>
                <c:pt idx="243">
                  <c:v>28946</c:v>
                </c:pt>
                <c:pt idx="244">
                  <c:v>28976</c:v>
                </c:pt>
                <c:pt idx="245">
                  <c:v>29007</c:v>
                </c:pt>
                <c:pt idx="246">
                  <c:v>29037</c:v>
                </c:pt>
                <c:pt idx="247">
                  <c:v>29068</c:v>
                </c:pt>
                <c:pt idx="248">
                  <c:v>29099</c:v>
                </c:pt>
                <c:pt idx="249">
                  <c:v>29129</c:v>
                </c:pt>
                <c:pt idx="250">
                  <c:v>29160</c:v>
                </c:pt>
                <c:pt idx="251">
                  <c:v>29190</c:v>
                </c:pt>
                <c:pt idx="252">
                  <c:v>29221</c:v>
                </c:pt>
                <c:pt idx="253">
                  <c:v>29252</c:v>
                </c:pt>
                <c:pt idx="254">
                  <c:v>29281</c:v>
                </c:pt>
                <c:pt idx="255">
                  <c:v>29312</c:v>
                </c:pt>
                <c:pt idx="256">
                  <c:v>29342</c:v>
                </c:pt>
                <c:pt idx="257">
                  <c:v>29373</c:v>
                </c:pt>
                <c:pt idx="258">
                  <c:v>29403</c:v>
                </c:pt>
                <c:pt idx="259">
                  <c:v>29434</c:v>
                </c:pt>
                <c:pt idx="260">
                  <c:v>29465</c:v>
                </c:pt>
                <c:pt idx="261">
                  <c:v>29495</c:v>
                </c:pt>
                <c:pt idx="262">
                  <c:v>29526</c:v>
                </c:pt>
                <c:pt idx="263">
                  <c:v>29556</c:v>
                </c:pt>
                <c:pt idx="264">
                  <c:v>29587</c:v>
                </c:pt>
                <c:pt idx="265">
                  <c:v>29618</c:v>
                </c:pt>
                <c:pt idx="266">
                  <c:v>29646</c:v>
                </c:pt>
                <c:pt idx="267">
                  <c:v>29677</c:v>
                </c:pt>
                <c:pt idx="268">
                  <c:v>29707</c:v>
                </c:pt>
                <c:pt idx="269">
                  <c:v>29738</c:v>
                </c:pt>
                <c:pt idx="270">
                  <c:v>29768</c:v>
                </c:pt>
                <c:pt idx="271">
                  <c:v>29799</c:v>
                </c:pt>
                <c:pt idx="272">
                  <c:v>29830</c:v>
                </c:pt>
                <c:pt idx="273">
                  <c:v>29860</c:v>
                </c:pt>
                <c:pt idx="274">
                  <c:v>29891</c:v>
                </c:pt>
                <c:pt idx="275">
                  <c:v>29921</c:v>
                </c:pt>
                <c:pt idx="276">
                  <c:v>29952</c:v>
                </c:pt>
                <c:pt idx="277">
                  <c:v>29983</c:v>
                </c:pt>
                <c:pt idx="278">
                  <c:v>30011</c:v>
                </c:pt>
                <c:pt idx="279">
                  <c:v>30042</c:v>
                </c:pt>
                <c:pt idx="280">
                  <c:v>30072</c:v>
                </c:pt>
                <c:pt idx="281">
                  <c:v>30103</c:v>
                </c:pt>
                <c:pt idx="282">
                  <c:v>30133</c:v>
                </c:pt>
                <c:pt idx="283">
                  <c:v>30164</c:v>
                </c:pt>
                <c:pt idx="284">
                  <c:v>30195</c:v>
                </c:pt>
                <c:pt idx="285">
                  <c:v>30225</c:v>
                </c:pt>
                <c:pt idx="286">
                  <c:v>30256</c:v>
                </c:pt>
                <c:pt idx="287">
                  <c:v>30286</c:v>
                </c:pt>
                <c:pt idx="288">
                  <c:v>30317</c:v>
                </c:pt>
                <c:pt idx="289">
                  <c:v>30348</c:v>
                </c:pt>
                <c:pt idx="290">
                  <c:v>30376</c:v>
                </c:pt>
                <c:pt idx="291">
                  <c:v>30407</c:v>
                </c:pt>
                <c:pt idx="292">
                  <c:v>30437</c:v>
                </c:pt>
                <c:pt idx="293">
                  <c:v>30468</c:v>
                </c:pt>
                <c:pt idx="294">
                  <c:v>30498</c:v>
                </c:pt>
                <c:pt idx="295">
                  <c:v>30529</c:v>
                </c:pt>
                <c:pt idx="296">
                  <c:v>30560</c:v>
                </c:pt>
                <c:pt idx="297">
                  <c:v>30590</c:v>
                </c:pt>
                <c:pt idx="298">
                  <c:v>30621</c:v>
                </c:pt>
                <c:pt idx="299">
                  <c:v>30651</c:v>
                </c:pt>
                <c:pt idx="300">
                  <c:v>30682</c:v>
                </c:pt>
                <c:pt idx="301">
                  <c:v>30713</c:v>
                </c:pt>
                <c:pt idx="302">
                  <c:v>30742</c:v>
                </c:pt>
                <c:pt idx="303">
                  <c:v>30773</c:v>
                </c:pt>
                <c:pt idx="304">
                  <c:v>30803</c:v>
                </c:pt>
                <c:pt idx="305">
                  <c:v>30834</c:v>
                </c:pt>
                <c:pt idx="306">
                  <c:v>30864</c:v>
                </c:pt>
                <c:pt idx="307">
                  <c:v>30895</c:v>
                </c:pt>
                <c:pt idx="308">
                  <c:v>30926</c:v>
                </c:pt>
                <c:pt idx="309">
                  <c:v>30956</c:v>
                </c:pt>
                <c:pt idx="310">
                  <c:v>30987</c:v>
                </c:pt>
                <c:pt idx="311">
                  <c:v>31017</c:v>
                </c:pt>
                <c:pt idx="312">
                  <c:v>31048</c:v>
                </c:pt>
                <c:pt idx="313">
                  <c:v>31079</c:v>
                </c:pt>
                <c:pt idx="314">
                  <c:v>31107</c:v>
                </c:pt>
                <c:pt idx="315">
                  <c:v>31138</c:v>
                </c:pt>
                <c:pt idx="316">
                  <c:v>31168</c:v>
                </c:pt>
                <c:pt idx="317">
                  <c:v>31199</c:v>
                </c:pt>
                <c:pt idx="318">
                  <c:v>31229</c:v>
                </c:pt>
                <c:pt idx="319">
                  <c:v>31260</c:v>
                </c:pt>
                <c:pt idx="320">
                  <c:v>31291</c:v>
                </c:pt>
                <c:pt idx="321">
                  <c:v>31321</c:v>
                </c:pt>
                <c:pt idx="322">
                  <c:v>31352</c:v>
                </c:pt>
                <c:pt idx="323">
                  <c:v>31382</c:v>
                </c:pt>
                <c:pt idx="324">
                  <c:v>31413</c:v>
                </c:pt>
                <c:pt idx="325">
                  <c:v>31444</c:v>
                </c:pt>
                <c:pt idx="326">
                  <c:v>31472</c:v>
                </c:pt>
                <c:pt idx="327">
                  <c:v>31503</c:v>
                </c:pt>
                <c:pt idx="328">
                  <c:v>31533</c:v>
                </c:pt>
                <c:pt idx="329">
                  <c:v>31564</c:v>
                </c:pt>
                <c:pt idx="330">
                  <c:v>31594</c:v>
                </c:pt>
                <c:pt idx="331">
                  <c:v>31625</c:v>
                </c:pt>
                <c:pt idx="332">
                  <c:v>31656</c:v>
                </c:pt>
                <c:pt idx="333">
                  <c:v>31686</c:v>
                </c:pt>
                <c:pt idx="334">
                  <c:v>31717</c:v>
                </c:pt>
                <c:pt idx="335">
                  <c:v>31747</c:v>
                </c:pt>
                <c:pt idx="336">
                  <c:v>31778</c:v>
                </c:pt>
                <c:pt idx="337">
                  <c:v>31809</c:v>
                </c:pt>
                <c:pt idx="338">
                  <c:v>31837</c:v>
                </c:pt>
                <c:pt idx="339">
                  <c:v>31868</c:v>
                </c:pt>
                <c:pt idx="340">
                  <c:v>31898</c:v>
                </c:pt>
                <c:pt idx="341">
                  <c:v>31929</c:v>
                </c:pt>
                <c:pt idx="342">
                  <c:v>31959</c:v>
                </c:pt>
                <c:pt idx="343">
                  <c:v>31990</c:v>
                </c:pt>
                <c:pt idx="344">
                  <c:v>32021</c:v>
                </c:pt>
                <c:pt idx="345">
                  <c:v>32051</c:v>
                </c:pt>
                <c:pt idx="346">
                  <c:v>32082</c:v>
                </c:pt>
                <c:pt idx="347">
                  <c:v>32112</c:v>
                </c:pt>
                <c:pt idx="348">
                  <c:v>32143</c:v>
                </c:pt>
                <c:pt idx="349">
                  <c:v>32174</c:v>
                </c:pt>
                <c:pt idx="350">
                  <c:v>32203</c:v>
                </c:pt>
                <c:pt idx="351">
                  <c:v>32234</c:v>
                </c:pt>
                <c:pt idx="352">
                  <c:v>32264</c:v>
                </c:pt>
                <c:pt idx="353">
                  <c:v>32295</c:v>
                </c:pt>
                <c:pt idx="354">
                  <c:v>32325</c:v>
                </c:pt>
                <c:pt idx="355">
                  <c:v>32356</c:v>
                </c:pt>
                <c:pt idx="356">
                  <c:v>32387</c:v>
                </c:pt>
                <c:pt idx="357">
                  <c:v>32417</c:v>
                </c:pt>
                <c:pt idx="358">
                  <c:v>32448</c:v>
                </c:pt>
                <c:pt idx="359">
                  <c:v>32478</c:v>
                </c:pt>
                <c:pt idx="360">
                  <c:v>32509</c:v>
                </c:pt>
                <c:pt idx="361">
                  <c:v>32540</c:v>
                </c:pt>
                <c:pt idx="362">
                  <c:v>32568</c:v>
                </c:pt>
                <c:pt idx="363">
                  <c:v>32599</c:v>
                </c:pt>
                <c:pt idx="364">
                  <c:v>32629</c:v>
                </c:pt>
                <c:pt idx="365">
                  <c:v>32660</c:v>
                </c:pt>
                <c:pt idx="366">
                  <c:v>32690</c:v>
                </c:pt>
                <c:pt idx="367">
                  <c:v>32721</c:v>
                </c:pt>
                <c:pt idx="368">
                  <c:v>32752</c:v>
                </c:pt>
                <c:pt idx="369">
                  <c:v>32782</c:v>
                </c:pt>
                <c:pt idx="370">
                  <c:v>32813</c:v>
                </c:pt>
                <c:pt idx="371">
                  <c:v>32843</c:v>
                </c:pt>
                <c:pt idx="372">
                  <c:v>32874</c:v>
                </c:pt>
                <c:pt idx="373">
                  <c:v>32905</c:v>
                </c:pt>
                <c:pt idx="374">
                  <c:v>32933</c:v>
                </c:pt>
                <c:pt idx="375">
                  <c:v>32964</c:v>
                </c:pt>
                <c:pt idx="376">
                  <c:v>32994</c:v>
                </c:pt>
                <c:pt idx="377">
                  <c:v>33025</c:v>
                </c:pt>
                <c:pt idx="378">
                  <c:v>33055</c:v>
                </c:pt>
                <c:pt idx="379">
                  <c:v>33086</c:v>
                </c:pt>
                <c:pt idx="380">
                  <c:v>33117</c:v>
                </c:pt>
                <c:pt idx="381">
                  <c:v>33147</c:v>
                </c:pt>
                <c:pt idx="382">
                  <c:v>33178</c:v>
                </c:pt>
                <c:pt idx="383">
                  <c:v>33208</c:v>
                </c:pt>
                <c:pt idx="384">
                  <c:v>33239</c:v>
                </c:pt>
                <c:pt idx="385">
                  <c:v>33270</c:v>
                </c:pt>
                <c:pt idx="386">
                  <c:v>33298</c:v>
                </c:pt>
                <c:pt idx="387">
                  <c:v>33329</c:v>
                </c:pt>
                <c:pt idx="388">
                  <c:v>33359</c:v>
                </c:pt>
                <c:pt idx="389">
                  <c:v>33390</c:v>
                </c:pt>
                <c:pt idx="390">
                  <c:v>33420</c:v>
                </c:pt>
                <c:pt idx="391">
                  <c:v>33451</c:v>
                </c:pt>
                <c:pt idx="392">
                  <c:v>33482</c:v>
                </c:pt>
                <c:pt idx="393">
                  <c:v>33512</c:v>
                </c:pt>
                <c:pt idx="394">
                  <c:v>33543</c:v>
                </c:pt>
                <c:pt idx="395">
                  <c:v>33573</c:v>
                </c:pt>
                <c:pt idx="396">
                  <c:v>33604</c:v>
                </c:pt>
                <c:pt idx="397">
                  <c:v>33635</c:v>
                </c:pt>
                <c:pt idx="398">
                  <c:v>33664</c:v>
                </c:pt>
                <c:pt idx="399">
                  <c:v>33695</c:v>
                </c:pt>
                <c:pt idx="400">
                  <c:v>33725</c:v>
                </c:pt>
                <c:pt idx="401">
                  <c:v>33756</c:v>
                </c:pt>
                <c:pt idx="402">
                  <c:v>33786</c:v>
                </c:pt>
                <c:pt idx="403">
                  <c:v>33817</c:v>
                </c:pt>
                <c:pt idx="404">
                  <c:v>33848</c:v>
                </c:pt>
                <c:pt idx="405">
                  <c:v>33878</c:v>
                </c:pt>
                <c:pt idx="406">
                  <c:v>33909</c:v>
                </c:pt>
                <c:pt idx="407">
                  <c:v>33939</c:v>
                </c:pt>
                <c:pt idx="408">
                  <c:v>33970</c:v>
                </c:pt>
                <c:pt idx="409">
                  <c:v>34001</c:v>
                </c:pt>
                <c:pt idx="410">
                  <c:v>34029</c:v>
                </c:pt>
                <c:pt idx="411">
                  <c:v>34060</c:v>
                </c:pt>
                <c:pt idx="412">
                  <c:v>34090</c:v>
                </c:pt>
                <c:pt idx="413">
                  <c:v>34121</c:v>
                </c:pt>
                <c:pt idx="414">
                  <c:v>34151</c:v>
                </c:pt>
                <c:pt idx="415">
                  <c:v>34182</c:v>
                </c:pt>
                <c:pt idx="416">
                  <c:v>34213</c:v>
                </c:pt>
                <c:pt idx="417">
                  <c:v>34243</c:v>
                </c:pt>
                <c:pt idx="418">
                  <c:v>34274</c:v>
                </c:pt>
                <c:pt idx="419">
                  <c:v>34304</c:v>
                </c:pt>
                <c:pt idx="420">
                  <c:v>34335</c:v>
                </c:pt>
                <c:pt idx="421">
                  <c:v>34366</c:v>
                </c:pt>
                <c:pt idx="422">
                  <c:v>34394</c:v>
                </c:pt>
                <c:pt idx="423">
                  <c:v>34425</c:v>
                </c:pt>
                <c:pt idx="424">
                  <c:v>34455</c:v>
                </c:pt>
                <c:pt idx="425">
                  <c:v>34486</c:v>
                </c:pt>
                <c:pt idx="426">
                  <c:v>34516</c:v>
                </c:pt>
                <c:pt idx="427">
                  <c:v>34547</c:v>
                </c:pt>
                <c:pt idx="428">
                  <c:v>34578</c:v>
                </c:pt>
                <c:pt idx="429">
                  <c:v>34608</c:v>
                </c:pt>
                <c:pt idx="430">
                  <c:v>34639</c:v>
                </c:pt>
                <c:pt idx="431">
                  <c:v>34669</c:v>
                </c:pt>
                <c:pt idx="432">
                  <c:v>34700</c:v>
                </c:pt>
                <c:pt idx="433">
                  <c:v>34731</c:v>
                </c:pt>
                <c:pt idx="434">
                  <c:v>34759</c:v>
                </c:pt>
                <c:pt idx="435">
                  <c:v>34790</c:v>
                </c:pt>
                <c:pt idx="436">
                  <c:v>34820</c:v>
                </c:pt>
                <c:pt idx="437">
                  <c:v>34851</c:v>
                </c:pt>
                <c:pt idx="438">
                  <c:v>34881</c:v>
                </c:pt>
                <c:pt idx="439">
                  <c:v>34912</c:v>
                </c:pt>
                <c:pt idx="440">
                  <c:v>34943</c:v>
                </c:pt>
                <c:pt idx="441">
                  <c:v>34973</c:v>
                </c:pt>
                <c:pt idx="442">
                  <c:v>35004</c:v>
                </c:pt>
                <c:pt idx="443">
                  <c:v>35034</c:v>
                </c:pt>
                <c:pt idx="444">
                  <c:v>35065</c:v>
                </c:pt>
                <c:pt idx="445">
                  <c:v>35096</c:v>
                </c:pt>
                <c:pt idx="446">
                  <c:v>35125</c:v>
                </c:pt>
                <c:pt idx="447">
                  <c:v>35156</c:v>
                </c:pt>
                <c:pt idx="448">
                  <c:v>35186</c:v>
                </c:pt>
                <c:pt idx="449">
                  <c:v>35217</c:v>
                </c:pt>
                <c:pt idx="450">
                  <c:v>35247</c:v>
                </c:pt>
                <c:pt idx="451">
                  <c:v>35278</c:v>
                </c:pt>
                <c:pt idx="452">
                  <c:v>35309</c:v>
                </c:pt>
                <c:pt idx="453">
                  <c:v>35339</c:v>
                </c:pt>
                <c:pt idx="454">
                  <c:v>35370</c:v>
                </c:pt>
                <c:pt idx="455">
                  <c:v>35400</c:v>
                </c:pt>
                <c:pt idx="456">
                  <c:v>35431</c:v>
                </c:pt>
                <c:pt idx="457">
                  <c:v>35462</c:v>
                </c:pt>
                <c:pt idx="458">
                  <c:v>35490</c:v>
                </c:pt>
                <c:pt idx="459">
                  <c:v>35521</c:v>
                </c:pt>
                <c:pt idx="460">
                  <c:v>35551</c:v>
                </c:pt>
                <c:pt idx="461">
                  <c:v>35582</c:v>
                </c:pt>
                <c:pt idx="462">
                  <c:v>35612</c:v>
                </c:pt>
                <c:pt idx="463">
                  <c:v>35643</c:v>
                </c:pt>
                <c:pt idx="464">
                  <c:v>35674</c:v>
                </c:pt>
                <c:pt idx="465">
                  <c:v>35704</c:v>
                </c:pt>
                <c:pt idx="466">
                  <c:v>35735</c:v>
                </c:pt>
                <c:pt idx="467">
                  <c:v>35765</c:v>
                </c:pt>
                <c:pt idx="468">
                  <c:v>35796</c:v>
                </c:pt>
                <c:pt idx="469">
                  <c:v>35827</c:v>
                </c:pt>
                <c:pt idx="470">
                  <c:v>35855</c:v>
                </c:pt>
                <c:pt idx="471">
                  <c:v>35886</c:v>
                </c:pt>
                <c:pt idx="472">
                  <c:v>35916</c:v>
                </c:pt>
                <c:pt idx="473">
                  <c:v>35947</c:v>
                </c:pt>
                <c:pt idx="474">
                  <c:v>35977</c:v>
                </c:pt>
                <c:pt idx="475">
                  <c:v>36008</c:v>
                </c:pt>
                <c:pt idx="476">
                  <c:v>36039</c:v>
                </c:pt>
                <c:pt idx="477">
                  <c:v>36069</c:v>
                </c:pt>
                <c:pt idx="478">
                  <c:v>36100</c:v>
                </c:pt>
                <c:pt idx="479">
                  <c:v>36130</c:v>
                </c:pt>
                <c:pt idx="480">
                  <c:v>36161</c:v>
                </c:pt>
                <c:pt idx="481">
                  <c:v>36192</c:v>
                </c:pt>
                <c:pt idx="482">
                  <c:v>36220</c:v>
                </c:pt>
                <c:pt idx="483">
                  <c:v>36251</c:v>
                </c:pt>
                <c:pt idx="484">
                  <c:v>36281</c:v>
                </c:pt>
                <c:pt idx="485">
                  <c:v>36312</c:v>
                </c:pt>
                <c:pt idx="486">
                  <c:v>36342</c:v>
                </c:pt>
                <c:pt idx="487">
                  <c:v>36373</c:v>
                </c:pt>
                <c:pt idx="488">
                  <c:v>36404</c:v>
                </c:pt>
                <c:pt idx="489">
                  <c:v>36434</c:v>
                </c:pt>
                <c:pt idx="490">
                  <c:v>36465</c:v>
                </c:pt>
                <c:pt idx="491">
                  <c:v>36495</c:v>
                </c:pt>
                <c:pt idx="492">
                  <c:v>36526</c:v>
                </c:pt>
                <c:pt idx="493">
                  <c:v>36557</c:v>
                </c:pt>
                <c:pt idx="494">
                  <c:v>36586</c:v>
                </c:pt>
                <c:pt idx="495">
                  <c:v>36617</c:v>
                </c:pt>
                <c:pt idx="496">
                  <c:v>36647</c:v>
                </c:pt>
                <c:pt idx="497">
                  <c:v>36678</c:v>
                </c:pt>
                <c:pt idx="498">
                  <c:v>36708</c:v>
                </c:pt>
                <c:pt idx="499">
                  <c:v>36739</c:v>
                </c:pt>
                <c:pt idx="500">
                  <c:v>36770</c:v>
                </c:pt>
                <c:pt idx="501">
                  <c:v>36800</c:v>
                </c:pt>
                <c:pt idx="502">
                  <c:v>36831</c:v>
                </c:pt>
                <c:pt idx="503">
                  <c:v>36861</c:v>
                </c:pt>
                <c:pt idx="504">
                  <c:v>36892</c:v>
                </c:pt>
                <c:pt idx="505">
                  <c:v>36923</c:v>
                </c:pt>
                <c:pt idx="506">
                  <c:v>36951</c:v>
                </c:pt>
                <c:pt idx="507">
                  <c:v>36982</c:v>
                </c:pt>
                <c:pt idx="508">
                  <c:v>37012</c:v>
                </c:pt>
                <c:pt idx="509">
                  <c:v>37043</c:v>
                </c:pt>
                <c:pt idx="510">
                  <c:v>37073</c:v>
                </c:pt>
                <c:pt idx="511">
                  <c:v>37104</c:v>
                </c:pt>
                <c:pt idx="512">
                  <c:v>37135</c:v>
                </c:pt>
                <c:pt idx="513">
                  <c:v>37165</c:v>
                </c:pt>
                <c:pt idx="514">
                  <c:v>37196</c:v>
                </c:pt>
                <c:pt idx="515">
                  <c:v>37226</c:v>
                </c:pt>
                <c:pt idx="516">
                  <c:v>37257</c:v>
                </c:pt>
                <c:pt idx="517">
                  <c:v>37288</c:v>
                </c:pt>
                <c:pt idx="518">
                  <c:v>37316</c:v>
                </c:pt>
                <c:pt idx="519">
                  <c:v>37347</c:v>
                </c:pt>
                <c:pt idx="520">
                  <c:v>37377</c:v>
                </c:pt>
                <c:pt idx="521">
                  <c:v>37408</c:v>
                </c:pt>
                <c:pt idx="522">
                  <c:v>37438</c:v>
                </c:pt>
                <c:pt idx="523">
                  <c:v>37469</c:v>
                </c:pt>
                <c:pt idx="524">
                  <c:v>37500</c:v>
                </c:pt>
                <c:pt idx="525">
                  <c:v>37530</c:v>
                </c:pt>
                <c:pt idx="526">
                  <c:v>37561</c:v>
                </c:pt>
                <c:pt idx="527">
                  <c:v>37591</c:v>
                </c:pt>
                <c:pt idx="528">
                  <c:v>37622</c:v>
                </c:pt>
                <c:pt idx="529">
                  <c:v>37653</c:v>
                </c:pt>
                <c:pt idx="530">
                  <c:v>37681</c:v>
                </c:pt>
                <c:pt idx="531">
                  <c:v>37712</c:v>
                </c:pt>
                <c:pt idx="532">
                  <c:v>37742</c:v>
                </c:pt>
                <c:pt idx="533">
                  <c:v>37773</c:v>
                </c:pt>
                <c:pt idx="534">
                  <c:v>37803</c:v>
                </c:pt>
                <c:pt idx="535">
                  <c:v>37834</c:v>
                </c:pt>
                <c:pt idx="536">
                  <c:v>37865</c:v>
                </c:pt>
                <c:pt idx="537">
                  <c:v>37895</c:v>
                </c:pt>
                <c:pt idx="538">
                  <c:v>37926</c:v>
                </c:pt>
                <c:pt idx="539">
                  <c:v>37956</c:v>
                </c:pt>
                <c:pt idx="540">
                  <c:v>37987</c:v>
                </c:pt>
                <c:pt idx="541">
                  <c:v>38018</c:v>
                </c:pt>
                <c:pt idx="542">
                  <c:v>38047</c:v>
                </c:pt>
                <c:pt idx="543">
                  <c:v>38078</c:v>
                </c:pt>
                <c:pt idx="544">
                  <c:v>38108</c:v>
                </c:pt>
                <c:pt idx="545">
                  <c:v>38139</c:v>
                </c:pt>
                <c:pt idx="546">
                  <c:v>38169</c:v>
                </c:pt>
                <c:pt idx="547">
                  <c:v>38200</c:v>
                </c:pt>
                <c:pt idx="548">
                  <c:v>38231</c:v>
                </c:pt>
                <c:pt idx="549">
                  <c:v>38261</c:v>
                </c:pt>
                <c:pt idx="550">
                  <c:v>38292</c:v>
                </c:pt>
                <c:pt idx="551">
                  <c:v>38322</c:v>
                </c:pt>
                <c:pt idx="552">
                  <c:v>38353</c:v>
                </c:pt>
                <c:pt idx="553">
                  <c:v>38384</c:v>
                </c:pt>
                <c:pt idx="554">
                  <c:v>38412</c:v>
                </c:pt>
                <c:pt idx="555">
                  <c:v>38443</c:v>
                </c:pt>
                <c:pt idx="556">
                  <c:v>38473</c:v>
                </c:pt>
                <c:pt idx="557">
                  <c:v>38504</c:v>
                </c:pt>
                <c:pt idx="558">
                  <c:v>38534</c:v>
                </c:pt>
                <c:pt idx="559">
                  <c:v>38565</c:v>
                </c:pt>
                <c:pt idx="560">
                  <c:v>38596</c:v>
                </c:pt>
                <c:pt idx="561">
                  <c:v>38626</c:v>
                </c:pt>
                <c:pt idx="562">
                  <c:v>38657</c:v>
                </c:pt>
                <c:pt idx="563">
                  <c:v>38687</c:v>
                </c:pt>
                <c:pt idx="564">
                  <c:v>38718</c:v>
                </c:pt>
                <c:pt idx="565">
                  <c:v>38749</c:v>
                </c:pt>
                <c:pt idx="566">
                  <c:v>38777</c:v>
                </c:pt>
                <c:pt idx="567">
                  <c:v>38808</c:v>
                </c:pt>
                <c:pt idx="568">
                  <c:v>38838</c:v>
                </c:pt>
                <c:pt idx="569">
                  <c:v>38869</c:v>
                </c:pt>
                <c:pt idx="570">
                  <c:v>38899</c:v>
                </c:pt>
                <c:pt idx="571">
                  <c:v>38930</c:v>
                </c:pt>
                <c:pt idx="572">
                  <c:v>38961</c:v>
                </c:pt>
                <c:pt idx="573">
                  <c:v>38991</c:v>
                </c:pt>
                <c:pt idx="574">
                  <c:v>39022</c:v>
                </c:pt>
                <c:pt idx="575">
                  <c:v>39052</c:v>
                </c:pt>
                <c:pt idx="576">
                  <c:v>39083</c:v>
                </c:pt>
                <c:pt idx="577">
                  <c:v>39114</c:v>
                </c:pt>
                <c:pt idx="578">
                  <c:v>39142</c:v>
                </c:pt>
                <c:pt idx="579">
                  <c:v>39173</c:v>
                </c:pt>
                <c:pt idx="580">
                  <c:v>39203</c:v>
                </c:pt>
                <c:pt idx="581">
                  <c:v>39234</c:v>
                </c:pt>
                <c:pt idx="582">
                  <c:v>39264</c:v>
                </c:pt>
                <c:pt idx="583">
                  <c:v>39295</c:v>
                </c:pt>
                <c:pt idx="584">
                  <c:v>39326</c:v>
                </c:pt>
                <c:pt idx="585">
                  <c:v>39356</c:v>
                </c:pt>
                <c:pt idx="586">
                  <c:v>39387</c:v>
                </c:pt>
                <c:pt idx="587">
                  <c:v>39417</c:v>
                </c:pt>
                <c:pt idx="588">
                  <c:v>39448</c:v>
                </c:pt>
                <c:pt idx="589">
                  <c:v>39479</c:v>
                </c:pt>
                <c:pt idx="590">
                  <c:v>39508</c:v>
                </c:pt>
                <c:pt idx="591">
                  <c:v>39539</c:v>
                </c:pt>
                <c:pt idx="592">
                  <c:v>39569</c:v>
                </c:pt>
                <c:pt idx="593">
                  <c:v>39600</c:v>
                </c:pt>
                <c:pt idx="594">
                  <c:v>39630</c:v>
                </c:pt>
                <c:pt idx="595">
                  <c:v>39661</c:v>
                </c:pt>
                <c:pt idx="596">
                  <c:v>39692</c:v>
                </c:pt>
                <c:pt idx="597">
                  <c:v>39722</c:v>
                </c:pt>
                <c:pt idx="598">
                  <c:v>39753</c:v>
                </c:pt>
                <c:pt idx="599">
                  <c:v>39783</c:v>
                </c:pt>
                <c:pt idx="600">
                  <c:v>39814</c:v>
                </c:pt>
                <c:pt idx="601">
                  <c:v>39845</c:v>
                </c:pt>
                <c:pt idx="602">
                  <c:v>39873</c:v>
                </c:pt>
                <c:pt idx="603">
                  <c:v>39904</c:v>
                </c:pt>
                <c:pt idx="604">
                  <c:v>39934</c:v>
                </c:pt>
                <c:pt idx="605">
                  <c:v>39965</c:v>
                </c:pt>
                <c:pt idx="606">
                  <c:v>39995</c:v>
                </c:pt>
                <c:pt idx="607">
                  <c:v>40026</c:v>
                </c:pt>
                <c:pt idx="608">
                  <c:v>40057</c:v>
                </c:pt>
                <c:pt idx="609">
                  <c:v>40087</c:v>
                </c:pt>
                <c:pt idx="610">
                  <c:v>40118</c:v>
                </c:pt>
                <c:pt idx="611">
                  <c:v>40148</c:v>
                </c:pt>
                <c:pt idx="612">
                  <c:v>40179</c:v>
                </c:pt>
                <c:pt idx="613">
                  <c:v>40210</c:v>
                </c:pt>
                <c:pt idx="614">
                  <c:v>40238</c:v>
                </c:pt>
                <c:pt idx="615">
                  <c:v>40269</c:v>
                </c:pt>
                <c:pt idx="616">
                  <c:v>40299</c:v>
                </c:pt>
                <c:pt idx="617">
                  <c:v>40330</c:v>
                </c:pt>
                <c:pt idx="618">
                  <c:v>40360</c:v>
                </c:pt>
                <c:pt idx="619">
                  <c:v>40391</c:v>
                </c:pt>
                <c:pt idx="620">
                  <c:v>40422</c:v>
                </c:pt>
                <c:pt idx="621">
                  <c:v>40452</c:v>
                </c:pt>
                <c:pt idx="622">
                  <c:v>40483</c:v>
                </c:pt>
                <c:pt idx="623">
                  <c:v>40513</c:v>
                </c:pt>
                <c:pt idx="624">
                  <c:v>40544</c:v>
                </c:pt>
                <c:pt idx="625">
                  <c:v>40575</c:v>
                </c:pt>
                <c:pt idx="626">
                  <c:v>40603</c:v>
                </c:pt>
                <c:pt idx="627">
                  <c:v>40634</c:v>
                </c:pt>
                <c:pt idx="628">
                  <c:v>40664</c:v>
                </c:pt>
                <c:pt idx="629">
                  <c:v>40695</c:v>
                </c:pt>
                <c:pt idx="630">
                  <c:v>40725</c:v>
                </c:pt>
                <c:pt idx="631">
                  <c:v>40756</c:v>
                </c:pt>
                <c:pt idx="632">
                  <c:v>40787</c:v>
                </c:pt>
                <c:pt idx="633">
                  <c:v>40817</c:v>
                </c:pt>
                <c:pt idx="634">
                  <c:v>40848</c:v>
                </c:pt>
                <c:pt idx="635">
                  <c:v>40878</c:v>
                </c:pt>
                <c:pt idx="636">
                  <c:v>40909</c:v>
                </c:pt>
                <c:pt idx="637">
                  <c:v>40940</c:v>
                </c:pt>
                <c:pt idx="638">
                  <c:v>40969</c:v>
                </c:pt>
                <c:pt idx="639">
                  <c:v>41000</c:v>
                </c:pt>
                <c:pt idx="640">
                  <c:v>41030</c:v>
                </c:pt>
                <c:pt idx="641">
                  <c:v>41061</c:v>
                </c:pt>
                <c:pt idx="642">
                  <c:v>41091</c:v>
                </c:pt>
                <c:pt idx="643">
                  <c:v>41122</c:v>
                </c:pt>
                <c:pt idx="644">
                  <c:v>41153</c:v>
                </c:pt>
                <c:pt idx="645">
                  <c:v>41183</c:v>
                </c:pt>
                <c:pt idx="646">
                  <c:v>41214</c:v>
                </c:pt>
                <c:pt idx="647">
                  <c:v>41244</c:v>
                </c:pt>
                <c:pt idx="648">
                  <c:v>41275</c:v>
                </c:pt>
                <c:pt idx="649">
                  <c:v>41306</c:v>
                </c:pt>
                <c:pt idx="650">
                  <c:v>41334</c:v>
                </c:pt>
                <c:pt idx="651">
                  <c:v>41365</c:v>
                </c:pt>
                <c:pt idx="652">
                  <c:v>41395</c:v>
                </c:pt>
                <c:pt idx="653">
                  <c:v>41426</c:v>
                </c:pt>
                <c:pt idx="654">
                  <c:v>41456</c:v>
                </c:pt>
                <c:pt idx="655">
                  <c:v>41487</c:v>
                </c:pt>
                <c:pt idx="656">
                  <c:v>41518</c:v>
                </c:pt>
                <c:pt idx="657">
                  <c:v>41548</c:v>
                </c:pt>
                <c:pt idx="658">
                  <c:v>41579</c:v>
                </c:pt>
                <c:pt idx="659">
                  <c:v>41609</c:v>
                </c:pt>
                <c:pt idx="660">
                  <c:v>41640</c:v>
                </c:pt>
                <c:pt idx="661">
                  <c:v>41671</c:v>
                </c:pt>
                <c:pt idx="662">
                  <c:v>41699</c:v>
                </c:pt>
                <c:pt idx="663">
                  <c:v>41730</c:v>
                </c:pt>
                <c:pt idx="664">
                  <c:v>41760</c:v>
                </c:pt>
                <c:pt idx="665">
                  <c:v>41791</c:v>
                </c:pt>
                <c:pt idx="666">
                  <c:v>41821</c:v>
                </c:pt>
                <c:pt idx="667">
                  <c:v>41852</c:v>
                </c:pt>
                <c:pt idx="668">
                  <c:v>41883</c:v>
                </c:pt>
                <c:pt idx="669">
                  <c:v>41913</c:v>
                </c:pt>
                <c:pt idx="670">
                  <c:v>41944</c:v>
                </c:pt>
                <c:pt idx="671">
                  <c:v>41974</c:v>
                </c:pt>
                <c:pt idx="672">
                  <c:v>42005</c:v>
                </c:pt>
                <c:pt idx="673">
                  <c:v>42036</c:v>
                </c:pt>
                <c:pt idx="674">
                  <c:v>42064</c:v>
                </c:pt>
                <c:pt idx="675">
                  <c:v>42095</c:v>
                </c:pt>
                <c:pt idx="676">
                  <c:v>42125</c:v>
                </c:pt>
                <c:pt idx="677">
                  <c:v>42156</c:v>
                </c:pt>
                <c:pt idx="678">
                  <c:v>42186</c:v>
                </c:pt>
                <c:pt idx="679">
                  <c:v>42217</c:v>
                </c:pt>
                <c:pt idx="680">
                  <c:v>42248</c:v>
                </c:pt>
                <c:pt idx="681">
                  <c:v>42278</c:v>
                </c:pt>
                <c:pt idx="682">
                  <c:v>42309</c:v>
                </c:pt>
                <c:pt idx="683">
                  <c:v>42339</c:v>
                </c:pt>
                <c:pt idx="684">
                  <c:v>42370</c:v>
                </c:pt>
                <c:pt idx="685">
                  <c:v>42401</c:v>
                </c:pt>
                <c:pt idx="686">
                  <c:v>42430</c:v>
                </c:pt>
                <c:pt idx="687">
                  <c:v>42461</c:v>
                </c:pt>
                <c:pt idx="688">
                  <c:v>42491</c:v>
                </c:pt>
                <c:pt idx="689">
                  <c:v>42522</c:v>
                </c:pt>
                <c:pt idx="690">
                  <c:v>42552</c:v>
                </c:pt>
                <c:pt idx="691">
                  <c:v>42583</c:v>
                </c:pt>
                <c:pt idx="692">
                  <c:v>42614</c:v>
                </c:pt>
                <c:pt idx="693">
                  <c:v>42644</c:v>
                </c:pt>
                <c:pt idx="694">
                  <c:v>42675</c:v>
                </c:pt>
                <c:pt idx="695">
                  <c:v>42705</c:v>
                </c:pt>
                <c:pt idx="696">
                  <c:v>42736</c:v>
                </c:pt>
                <c:pt idx="697">
                  <c:v>42767</c:v>
                </c:pt>
                <c:pt idx="698">
                  <c:v>42795</c:v>
                </c:pt>
                <c:pt idx="699">
                  <c:v>42826</c:v>
                </c:pt>
                <c:pt idx="700">
                  <c:v>42856</c:v>
                </c:pt>
                <c:pt idx="701">
                  <c:v>42887</c:v>
                </c:pt>
                <c:pt idx="702">
                  <c:v>42917</c:v>
                </c:pt>
                <c:pt idx="703">
                  <c:v>42948</c:v>
                </c:pt>
                <c:pt idx="704">
                  <c:v>42979</c:v>
                </c:pt>
                <c:pt idx="705">
                  <c:v>43009</c:v>
                </c:pt>
                <c:pt idx="706">
                  <c:v>43040</c:v>
                </c:pt>
                <c:pt idx="707">
                  <c:v>43070</c:v>
                </c:pt>
                <c:pt idx="708">
                  <c:v>43101</c:v>
                </c:pt>
                <c:pt idx="709">
                  <c:v>43132</c:v>
                </c:pt>
                <c:pt idx="710">
                  <c:v>43160</c:v>
                </c:pt>
                <c:pt idx="711">
                  <c:v>43191</c:v>
                </c:pt>
                <c:pt idx="712">
                  <c:v>43221</c:v>
                </c:pt>
                <c:pt idx="713">
                  <c:v>43252</c:v>
                </c:pt>
                <c:pt idx="714">
                  <c:v>43282</c:v>
                </c:pt>
                <c:pt idx="715">
                  <c:v>43313</c:v>
                </c:pt>
                <c:pt idx="716">
                  <c:v>43344</c:v>
                </c:pt>
                <c:pt idx="717">
                  <c:v>43374</c:v>
                </c:pt>
                <c:pt idx="718">
                  <c:v>43405</c:v>
                </c:pt>
                <c:pt idx="719">
                  <c:v>43435</c:v>
                </c:pt>
                <c:pt idx="720" formatCode="m/d/yyyy">
                  <c:v>43466</c:v>
                </c:pt>
                <c:pt idx="721" formatCode="m/d/yyyy">
                  <c:v>43497</c:v>
                </c:pt>
                <c:pt idx="722" formatCode="m/d/yyyy">
                  <c:v>43525</c:v>
                </c:pt>
                <c:pt idx="723" formatCode="m/d/yyyy">
                  <c:v>43556</c:v>
                </c:pt>
                <c:pt idx="724" formatCode="m/d/yyyy">
                  <c:v>43586</c:v>
                </c:pt>
                <c:pt idx="725" formatCode="m/d/yyyy">
                  <c:v>43617</c:v>
                </c:pt>
                <c:pt idx="726" formatCode="m/d/yyyy">
                  <c:v>43647</c:v>
                </c:pt>
                <c:pt idx="727" formatCode="m/d/yyyy">
                  <c:v>43678</c:v>
                </c:pt>
                <c:pt idx="728" formatCode="m/d/yyyy">
                  <c:v>43709</c:v>
                </c:pt>
                <c:pt idx="729" formatCode="m/d/yyyy">
                  <c:v>43739</c:v>
                </c:pt>
                <c:pt idx="730" formatCode="m/d/yyyy">
                  <c:v>43770</c:v>
                </c:pt>
                <c:pt idx="731" formatCode="m/d/yyyy">
                  <c:v>43800</c:v>
                </c:pt>
                <c:pt idx="732" formatCode="m/d/yyyy">
                  <c:v>43831</c:v>
                </c:pt>
                <c:pt idx="733" formatCode="m/d/yyyy">
                  <c:v>43862</c:v>
                </c:pt>
                <c:pt idx="734" formatCode="m/d/yyyy">
                  <c:v>43891</c:v>
                </c:pt>
                <c:pt idx="735" formatCode="m/d/yyyy">
                  <c:v>43922</c:v>
                </c:pt>
                <c:pt idx="736" formatCode="m/d/yyyy">
                  <c:v>43952</c:v>
                </c:pt>
                <c:pt idx="737" formatCode="m/d/yyyy">
                  <c:v>43983</c:v>
                </c:pt>
                <c:pt idx="738" formatCode="m/d/yyyy">
                  <c:v>44013</c:v>
                </c:pt>
                <c:pt idx="739" formatCode="m/d/yyyy">
                  <c:v>44044</c:v>
                </c:pt>
                <c:pt idx="740" formatCode="m/d/yyyy">
                  <c:v>44075</c:v>
                </c:pt>
                <c:pt idx="741" formatCode="m/d/yyyy">
                  <c:v>44105</c:v>
                </c:pt>
                <c:pt idx="742" formatCode="m/d/yyyy">
                  <c:v>44136</c:v>
                </c:pt>
                <c:pt idx="743" formatCode="m/d/yyyy">
                  <c:v>44166</c:v>
                </c:pt>
                <c:pt idx="744" formatCode="m/d/yyyy">
                  <c:v>44197</c:v>
                </c:pt>
                <c:pt idx="745" formatCode="m/d/yyyy">
                  <c:v>44228</c:v>
                </c:pt>
                <c:pt idx="746" formatCode="m/d/yyyy">
                  <c:v>44256</c:v>
                </c:pt>
                <c:pt idx="747" formatCode="m/d/yyyy">
                  <c:v>44287</c:v>
                </c:pt>
                <c:pt idx="748" formatCode="m/d/yyyy">
                  <c:v>44317</c:v>
                </c:pt>
                <c:pt idx="749" formatCode="m/d/yyyy">
                  <c:v>44348</c:v>
                </c:pt>
                <c:pt idx="750" formatCode="m/d/yyyy">
                  <c:v>44378</c:v>
                </c:pt>
                <c:pt idx="751" formatCode="m/d/yyyy">
                  <c:v>44409</c:v>
                </c:pt>
                <c:pt idx="752" formatCode="m/d/yyyy">
                  <c:v>44440</c:v>
                </c:pt>
                <c:pt idx="753" formatCode="m/d/yyyy">
                  <c:v>44470</c:v>
                </c:pt>
                <c:pt idx="754" formatCode="m/d/yyyy">
                  <c:v>44501</c:v>
                </c:pt>
                <c:pt idx="755" formatCode="m/d/yyyy">
                  <c:v>44531</c:v>
                </c:pt>
                <c:pt idx="756" formatCode="m/d/yyyy">
                  <c:v>44562</c:v>
                </c:pt>
                <c:pt idx="757" formatCode="m/d/yyyy">
                  <c:v>44593</c:v>
                </c:pt>
                <c:pt idx="758" formatCode="m/d/yyyy">
                  <c:v>44621</c:v>
                </c:pt>
                <c:pt idx="759" formatCode="m/d/yyyy">
                  <c:v>44652</c:v>
                </c:pt>
                <c:pt idx="760" formatCode="m/d/yyyy">
                  <c:v>44682</c:v>
                </c:pt>
                <c:pt idx="761" formatCode="m/d/yyyy">
                  <c:v>44713</c:v>
                </c:pt>
                <c:pt idx="762" formatCode="m/d/yyyy">
                  <c:v>44743</c:v>
                </c:pt>
                <c:pt idx="763" formatCode="m/d/yyyy">
                  <c:v>44774</c:v>
                </c:pt>
                <c:pt idx="764" formatCode="m/d/yyyy">
                  <c:v>44805</c:v>
                </c:pt>
                <c:pt idx="765" formatCode="m/d/yyyy">
                  <c:v>44835</c:v>
                </c:pt>
                <c:pt idx="766" formatCode="m/d/yyyy">
                  <c:v>44866</c:v>
                </c:pt>
                <c:pt idx="767" formatCode="m/d/yyyy">
                  <c:v>44896</c:v>
                </c:pt>
                <c:pt idx="768" formatCode="m/d/yyyy">
                  <c:v>44927</c:v>
                </c:pt>
                <c:pt idx="769" formatCode="m/d/yyyy">
                  <c:v>44958</c:v>
                </c:pt>
                <c:pt idx="770" formatCode="m/d/yyyy">
                  <c:v>44986</c:v>
                </c:pt>
                <c:pt idx="771" formatCode="m/d/yyyy">
                  <c:v>45017</c:v>
                </c:pt>
                <c:pt idx="772" formatCode="m/d/yyyy">
                  <c:v>45047</c:v>
                </c:pt>
                <c:pt idx="773" formatCode="m/d/yyyy">
                  <c:v>45078</c:v>
                </c:pt>
                <c:pt idx="774" formatCode="m/d/yyyy">
                  <c:v>45108</c:v>
                </c:pt>
                <c:pt idx="775" formatCode="m/d/yyyy">
                  <c:v>45139</c:v>
                </c:pt>
                <c:pt idx="776" formatCode="m/d/yyyy">
                  <c:v>45170</c:v>
                </c:pt>
                <c:pt idx="777" formatCode="m/d/yyyy">
                  <c:v>45200</c:v>
                </c:pt>
                <c:pt idx="778" formatCode="m/d/yyyy">
                  <c:v>45231</c:v>
                </c:pt>
                <c:pt idx="779" formatCode="m/d/yyyy">
                  <c:v>45261</c:v>
                </c:pt>
                <c:pt idx="780" formatCode="m/d/yyyy">
                  <c:v>45292</c:v>
                </c:pt>
                <c:pt idx="781" formatCode="m/d/yyyy">
                  <c:v>45323</c:v>
                </c:pt>
                <c:pt idx="782" formatCode="m/d/yyyy">
                  <c:v>45352</c:v>
                </c:pt>
                <c:pt idx="783" formatCode="m/d/yyyy">
                  <c:v>45383</c:v>
                </c:pt>
                <c:pt idx="784" formatCode="m/d/yyyy">
                  <c:v>45413</c:v>
                </c:pt>
                <c:pt idx="785" formatCode="m/d/yyyy">
                  <c:v>45444</c:v>
                </c:pt>
                <c:pt idx="786" formatCode="m/d/yyyy">
                  <c:v>45474</c:v>
                </c:pt>
                <c:pt idx="787" formatCode="m/d/yyyy">
                  <c:v>45505</c:v>
                </c:pt>
                <c:pt idx="788" formatCode="m/d/yyyy">
                  <c:v>45536</c:v>
                </c:pt>
                <c:pt idx="789" formatCode="m/d/yyyy">
                  <c:v>45566</c:v>
                </c:pt>
                <c:pt idx="790" formatCode="m/d/yyyy">
                  <c:v>45597</c:v>
                </c:pt>
                <c:pt idx="791" formatCode="m/d/yyyy">
                  <c:v>45627</c:v>
                </c:pt>
                <c:pt idx="792" formatCode="m/d/yyyy">
                  <c:v>45658</c:v>
                </c:pt>
                <c:pt idx="793" formatCode="m/d/yyyy">
                  <c:v>45689</c:v>
                </c:pt>
                <c:pt idx="794" formatCode="m/d/yyyy">
                  <c:v>45717</c:v>
                </c:pt>
                <c:pt idx="795" formatCode="m/d/yyyy">
                  <c:v>45748</c:v>
                </c:pt>
                <c:pt idx="796" formatCode="m/d/yyyy">
                  <c:v>45778</c:v>
                </c:pt>
                <c:pt idx="797" formatCode="m/d/yyyy">
                  <c:v>45809</c:v>
                </c:pt>
                <c:pt idx="798" formatCode="m/d/yyyy">
                  <c:v>45839</c:v>
                </c:pt>
                <c:pt idx="799" formatCode="m/d/yyyy">
                  <c:v>45870</c:v>
                </c:pt>
                <c:pt idx="800" formatCode="m/d/yyyy">
                  <c:v>45901</c:v>
                </c:pt>
                <c:pt idx="801" formatCode="m/d/yyyy">
                  <c:v>45931</c:v>
                </c:pt>
                <c:pt idx="802" formatCode="m/d/yyyy">
                  <c:v>45962</c:v>
                </c:pt>
                <c:pt idx="803" formatCode="m/d/yyyy">
                  <c:v>45992</c:v>
                </c:pt>
                <c:pt idx="804" formatCode="m/d/yyyy">
                  <c:v>46023</c:v>
                </c:pt>
                <c:pt idx="805" formatCode="m/d/yyyy">
                  <c:v>46054</c:v>
                </c:pt>
                <c:pt idx="806" formatCode="m/d/yyyy">
                  <c:v>46082</c:v>
                </c:pt>
                <c:pt idx="807" formatCode="m/d/yyyy">
                  <c:v>46113</c:v>
                </c:pt>
                <c:pt idx="808" formatCode="m/d/yyyy">
                  <c:v>46143</c:v>
                </c:pt>
                <c:pt idx="809" formatCode="m/d/yyyy">
                  <c:v>46174</c:v>
                </c:pt>
                <c:pt idx="810" formatCode="m/d/yyyy">
                  <c:v>46204</c:v>
                </c:pt>
                <c:pt idx="811" formatCode="m/d/yyyy">
                  <c:v>46235</c:v>
                </c:pt>
                <c:pt idx="812" formatCode="m/d/yyyy">
                  <c:v>46266</c:v>
                </c:pt>
                <c:pt idx="813" formatCode="m/d/yyyy">
                  <c:v>46296</c:v>
                </c:pt>
                <c:pt idx="814" formatCode="m/d/yyyy">
                  <c:v>46327</c:v>
                </c:pt>
                <c:pt idx="815" formatCode="m/d/yyyy">
                  <c:v>46357</c:v>
                </c:pt>
                <c:pt idx="816" formatCode="m/d/yyyy">
                  <c:v>46388</c:v>
                </c:pt>
                <c:pt idx="817" formatCode="m/d/yyyy">
                  <c:v>46419</c:v>
                </c:pt>
                <c:pt idx="818" formatCode="m/d/yyyy">
                  <c:v>46447</c:v>
                </c:pt>
                <c:pt idx="819" formatCode="m/d/yyyy">
                  <c:v>46478</c:v>
                </c:pt>
                <c:pt idx="820" formatCode="m/d/yyyy">
                  <c:v>46508</c:v>
                </c:pt>
                <c:pt idx="821" formatCode="m/d/yyyy">
                  <c:v>46539</c:v>
                </c:pt>
                <c:pt idx="822" formatCode="m/d/yyyy">
                  <c:v>46569</c:v>
                </c:pt>
                <c:pt idx="823" formatCode="m/d/yyyy">
                  <c:v>46600</c:v>
                </c:pt>
                <c:pt idx="824" formatCode="m/d/yyyy">
                  <c:v>46631</c:v>
                </c:pt>
                <c:pt idx="825" formatCode="m/d/yyyy">
                  <c:v>46661</c:v>
                </c:pt>
                <c:pt idx="826" formatCode="m/d/yyyy">
                  <c:v>46692</c:v>
                </c:pt>
                <c:pt idx="827" formatCode="m/d/yyyy">
                  <c:v>46722</c:v>
                </c:pt>
                <c:pt idx="828" formatCode="m/d/yyyy">
                  <c:v>46753</c:v>
                </c:pt>
                <c:pt idx="829" formatCode="m/d/yyyy">
                  <c:v>46784</c:v>
                </c:pt>
                <c:pt idx="830" formatCode="m/d/yyyy">
                  <c:v>46813</c:v>
                </c:pt>
                <c:pt idx="831" formatCode="m/d/yyyy">
                  <c:v>46844</c:v>
                </c:pt>
                <c:pt idx="832" formatCode="m/d/yyyy">
                  <c:v>46874</c:v>
                </c:pt>
                <c:pt idx="833" formatCode="m/d/yyyy">
                  <c:v>46905</c:v>
                </c:pt>
                <c:pt idx="834" formatCode="m/d/yyyy">
                  <c:v>46935</c:v>
                </c:pt>
                <c:pt idx="835" formatCode="m/d/yyyy">
                  <c:v>46966</c:v>
                </c:pt>
                <c:pt idx="836" formatCode="m/d/yyyy">
                  <c:v>46997</c:v>
                </c:pt>
                <c:pt idx="837" formatCode="m/d/yyyy">
                  <c:v>47027</c:v>
                </c:pt>
                <c:pt idx="838" formatCode="m/d/yyyy">
                  <c:v>47058</c:v>
                </c:pt>
                <c:pt idx="839" formatCode="m/d/yyyy">
                  <c:v>47088</c:v>
                </c:pt>
                <c:pt idx="840" formatCode="m/d/yyyy">
                  <c:v>47119</c:v>
                </c:pt>
                <c:pt idx="841" formatCode="m/d/yyyy">
                  <c:v>47150</c:v>
                </c:pt>
                <c:pt idx="842" formatCode="m/d/yyyy">
                  <c:v>47178</c:v>
                </c:pt>
                <c:pt idx="843" formatCode="m/d/yyyy">
                  <c:v>47209</c:v>
                </c:pt>
                <c:pt idx="844" formatCode="m/d/yyyy">
                  <c:v>47239</c:v>
                </c:pt>
                <c:pt idx="845" formatCode="m/d/yyyy">
                  <c:v>47270</c:v>
                </c:pt>
                <c:pt idx="846" formatCode="m/d/yyyy">
                  <c:v>47300</c:v>
                </c:pt>
                <c:pt idx="847" formatCode="m/d/yyyy">
                  <c:v>47331</c:v>
                </c:pt>
                <c:pt idx="848" formatCode="m/d/yyyy">
                  <c:v>47362</c:v>
                </c:pt>
                <c:pt idx="849" formatCode="m/d/yyyy">
                  <c:v>47392</c:v>
                </c:pt>
                <c:pt idx="850" formatCode="m/d/yyyy">
                  <c:v>47423</c:v>
                </c:pt>
                <c:pt idx="851" formatCode="m/d/yyyy">
                  <c:v>47453</c:v>
                </c:pt>
                <c:pt idx="852" formatCode="m/d/yyyy">
                  <c:v>47484</c:v>
                </c:pt>
                <c:pt idx="853" formatCode="m/d/yyyy">
                  <c:v>47515</c:v>
                </c:pt>
                <c:pt idx="854" formatCode="m/d/yyyy">
                  <c:v>47543</c:v>
                </c:pt>
                <c:pt idx="855" formatCode="m/d/yyyy">
                  <c:v>47574</c:v>
                </c:pt>
                <c:pt idx="856" formatCode="m/d/yyyy">
                  <c:v>47604</c:v>
                </c:pt>
                <c:pt idx="857" formatCode="m/d/yyyy">
                  <c:v>47635</c:v>
                </c:pt>
                <c:pt idx="858" formatCode="m/d/yyyy">
                  <c:v>47665</c:v>
                </c:pt>
                <c:pt idx="859" formatCode="m/d/yyyy">
                  <c:v>47696</c:v>
                </c:pt>
                <c:pt idx="860" formatCode="m/d/yyyy">
                  <c:v>47727</c:v>
                </c:pt>
                <c:pt idx="861" formatCode="m/d/yyyy">
                  <c:v>47757</c:v>
                </c:pt>
                <c:pt idx="862" formatCode="m/d/yyyy">
                  <c:v>47788</c:v>
                </c:pt>
                <c:pt idx="863" formatCode="m/d/yyyy">
                  <c:v>47818</c:v>
                </c:pt>
                <c:pt idx="864" formatCode="m/d/yyyy">
                  <c:v>47849</c:v>
                </c:pt>
                <c:pt idx="865" formatCode="m/d/yyyy">
                  <c:v>47880</c:v>
                </c:pt>
                <c:pt idx="866" formatCode="m/d/yyyy">
                  <c:v>47908</c:v>
                </c:pt>
                <c:pt idx="867" formatCode="m/d/yyyy">
                  <c:v>47939</c:v>
                </c:pt>
                <c:pt idx="868" formatCode="m/d/yyyy">
                  <c:v>47969</c:v>
                </c:pt>
                <c:pt idx="869" formatCode="m/d/yyyy">
                  <c:v>48000</c:v>
                </c:pt>
                <c:pt idx="870" formatCode="m/d/yyyy">
                  <c:v>48030</c:v>
                </c:pt>
                <c:pt idx="871" formatCode="m/d/yyyy">
                  <c:v>48061</c:v>
                </c:pt>
                <c:pt idx="872" formatCode="m/d/yyyy">
                  <c:v>48092</c:v>
                </c:pt>
                <c:pt idx="873" formatCode="m/d/yyyy">
                  <c:v>48122</c:v>
                </c:pt>
                <c:pt idx="874" formatCode="m/d/yyyy">
                  <c:v>48153</c:v>
                </c:pt>
                <c:pt idx="875" formatCode="m/d/yyyy">
                  <c:v>48183</c:v>
                </c:pt>
                <c:pt idx="876" formatCode="m/d/yyyy">
                  <c:v>48214</c:v>
                </c:pt>
                <c:pt idx="877" formatCode="m/d/yyyy">
                  <c:v>48245</c:v>
                </c:pt>
                <c:pt idx="878" formatCode="m/d/yyyy">
                  <c:v>48274</c:v>
                </c:pt>
                <c:pt idx="879" formatCode="m/d/yyyy">
                  <c:v>48305</c:v>
                </c:pt>
                <c:pt idx="880" formatCode="m/d/yyyy">
                  <c:v>48335</c:v>
                </c:pt>
                <c:pt idx="881" formatCode="m/d/yyyy">
                  <c:v>48366</c:v>
                </c:pt>
                <c:pt idx="882" formatCode="m/d/yyyy">
                  <c:v>48396</c:v>
                </c:pt>
                <c:pt idx="883" formatCode="m/d/yyyy">
                  <c:v>48427</c:v>
                </c:pt>
                <c:pt idx="884" formatCode="m/d/yyyy">
                  <c:v>48458</c:v>
                </c:pt>
                <c:pt idx="885" formatCode="m/d/yyyy">
                  <c:v>48488</c:v>
                </c:pt>
                <c:pt idx="886" formatCode="m/d/yyyy">
                  <c:v>48519</c:v>
                </c:pt>
                <c:pt idx="887" formatCode="m/d/yyyy">
                  <c:v>48549</c:v>
                </c:pt>
              </c:numCache>
            </c:numRef>
          </c:cat>
          <c:val>
            <c:numRef>
              <c:f>TIPROHNSA!$B$483:$B$1370</c:f>
              <c:numCache>
                <c:formatCode>General</c:formatCode>
                <c:ptCount val="88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BBAA-41BF-8C8A-D62D1439B6AD}"/>
            </c:ext>
          </c:extLst>
        </c:ser>
        <c:ser>
          <c:idx val="3"/>
          <c:order val="1"/>
          <c:tx>
            <c:v>US IP - 12MMA</c:v>
          </c:tx>
          <c:spPr>
            <a:ln w="57150">
              <a:solidFill>
                <a:srgbClr val="0070C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TIPROHNSA!$A$483:$A$1370</c:f>
              <c:numCache>
                <c:formatCode>mmm\-yy</c:formatCode>
                <c:ptCount val="888"/>
                <c:pt idx="0">
                  <c:v>21551</c:v>
                </c:pt>
                <c:pt idx="1">
                  <c:v>21582</c:v>
                </c:pt>
                <c:pt idx="2">
                  <c:v>21610</c:v>
                </c:pt>
                <c:pt idx="3">
                  <c:v>21641</c:v>
                </c:pt>
                <c:pt idx="4">
                  <c:v>21671</c:v>
                </c:pt>
                <c:pt idx="5">
                  <c:v>21702</c:v>
                </c:pt>
                <c:pt idx="6">
                  <c:v>21732</c:v>
                </c:pt>
                <c:pt idx="7">
                  <c:v>21763</c:v>
                </c:pt>
                <c:pt idx="8">
                  <c:v>21794</c:v>
                </c:pt>
                <c:pt idx="9">
                  <c:v>21824</c:v>
                </c:pt>
                <c:pt idx="10">
                  <c:v>21855</c:v>
                </c:pt>
                <c:pt idx="11">
                  <c:v>21885</c:v>
                </c:pt>
                <c:pt idx="12">
                  <c:v>21916</c:v>
                </c:pt>
                <c:pt idx="13">
                  <c:v>21947</c:v>
                </c:pt>
                <c:pt idx="14">
                  <c:v>21976</c:v>
                </c:pt>
                <c:pt idx="15">
                  <c:v>22007</c:v>
                </c:pt>
                <c:pt idx="16">
                  <c:v>22037</c:v>
                </c:pt>
                <c:pt idx="17">
                  <c:v>22068</c:v>
                </c:pt>
                <c:pt idx="18">
                  <c:v>22098</c:v>
                </c:pt>
                <c:pt idx="19">
                  <c:v>22129</c:v>
                </c:pt>
                <c:pt idx="20">
                  <c:v>22160</c:v>
                </c:pt>
                <c:pt idx="21">
                  <c:v>22190</c:v>
                </c:pt>
                <c:pt idx="22">
                  <c:v>22221</c:v>
                </c:pt>
                <c:pt idx="23">
                  <c:v>22251</c:v>
                </c:pt>
                <c:pt idx="24">
                  <c:v>22282</c:v>
                </c:pt>
                <c:pt idx="25">
                  <c:v>22313</c:v>
                </c:pt>
                <c:pt idx="26">
                  <c:v>22341</c:v>
                </c:pt>
                <c:pt idx="27">
                  <c:v>22372</c:v>
                </c:pt>
                <c:pt idx="28">
                  <c:v>22402</c:v>
                </c:pt>
                <c:pt idx="29">
                  <c:v>22433</c:v>
                </c:pt>
                <c:pt idx="30">
                  <c:v>22463</c:v>
                </c:pt>
                <c:pt idx="31">
                  <c:v>22494</c:v>
                </c:pt>
                <c:pt idx="32">
                  <c:v>22525</c:v>
                </c:pt>
                <c:pt idx="33">
                  <c:v>22555</c:v>
                </c:pt>
                <c:pt idx="34">
                  <c:v>22586</c:v>
                </c:pt>
                <c:pt idx="35">
                  <c:v>22616</c:v>
                </c:pt>
                <c:pt idx="36">
                  <c:v>22647</c:v>
                </c:pt>
                <c:pt idx="37">
                  <c:v>22678</c:v>
                </c:pt>
                <c:pt idx="38">
                  <c:v>22706</c:v>
                </c:pt>
                <c:pt idx="39">
                  <c:v>22737</c:v>
                </c:pt>
                <c:pt idx="40">
                  <c:v>22767</c:v>
                </c:pt>
                <c:pt idx="41">
                  <c:v>22798</c:v>
                </c:pt>
                <c:pt idx="42">
                  <c:v>22828</c:v>
                </c:pt>
                <c:pt idx="43">
                  <c:v>22859</c:v>
                </c:pt>
                <c:pt idx="44">
                  <c:v>22890</c:v>
                </c:pt>
                <c:pt idx="45">
                  <c:v>22920</c:v>
                </c:pt>
                <c:pt idx="46">
                  <c:v>22951</c:v>
                </c:pt>
                <c:pt idx="47">
                  <c:v>22981</c:v>
                </c:pt>
                <c:pt idx="48">
                  <c:v>23012</c:v>
                </c:pt>
                <c:pt idx="49">
                  <c:v>23043</c:v>
                </c:pt>
                <c:pt idx="50">
                  <c:v>23071</c:v>
                </c:pt>
                <c:pt idx="51">
                  <c:v>23102</c:v>
                </c:pt>
                <c:pt idx="52">
                  <c:v>23132</c:v>
                </c:pt>
                <c:pt idx="53">
                  <c:v>23163</c:v>
                </c:pt>
                <c:pt idx="54">
                  <c:v>23193</c:v>
                </c:pt>
                <c:pt idx="55">
                  <c:v>23224</c:v>
                </c:pt>
                <c:pt idx="56">
                  <c:v>23255</c:v>
                </c:pt>
                <c:pt idx="57">
                  <c:v>23285</c:v>
                </c:pt>
                <c:pt idx="58">
                  <c:v>23316</c:v>
                </c:pt>
                <c:pt idx="59">
                  <c:v>23346</c:v>
                </c:pt>
                <c:pt idx="60">
                  <c:v>23377</c:v>
                </c:pt>
                <c:pt idx="61">
                  <c:v>23408</c:v>
                </c:pt>
                <c:pt idx="62">
                  <c:v>23437</c:v>
                </c:pt>
                <c:pt idx="63">
                  <c:v>23468</c:v>
                </c:pt>
                <c:pt idx="64">
                  <c:v>23498</c:v>
                </c:pt>
                <c:pt idx="65">
                  <c:v>23529</c:v>
                </c:pt>
                <c:pt idx="66">
                  <c:v>23559</c:v>
                </c:pt>
                <c:pt idx="67">
                  <c:v>23590</c:v>
                </c:pt>
                <c:pt idx="68">
                  <c:v>23621</c:v>
                </c:pt>
                <c:pt idx="69">
                  <c:v>23651</c:v>
                </c:pt>
                <c:pt idx="70">
                  <c:v>23682</c:v>
                </c:pt>
                <c:pt idx="71">
                  <c:v>23712</c:v>
                </c:pt>
                <c:pt idx="72">
                  <c:v>23743</c:v>
                </c:pt>
                <c:pt idx="73">
                  <c:v>23774</c:v>
                </c:pt>
                <c:pt idx="74">
                  <c:v>23802</c:v>
                </c:pt>
                <c:pt idx="75">
                  <c:v>23833</c:v>
                </c:pt>
                <c:pt idx="76">
                  <c:v>23863</c:v>
                </c:pt>
                <c:pt idx="77">
                  <c:v>23894</c:v>
                </c:pt>
                <c:pt idx="78">
                  <c:v>23924</c:v>
                </c:pt>
                <c:pt idx="79">
                  <c:v>23955</c:v>
                </c:pt>
                <c:pt idx="80">
                  <c:v>23986</c:v>
                </c:pt>
                <c:pt idx="81">
                  <c:v>24016</c:v>
                </c:pt>
                <c:pt idx="82">
                  <c:v>24047</c:v>
                </c:pt>
                <c:pt idx="83">
                  <c:v>24077</c:v>
                </c:pt>
                <c:pt idx="84">
                  <c:v>24108</c:v>
                </c:pt>
                <c:pt idx="85">
                  <c:v>24139</c:v>
                </c:pt>
                <c:pt idx="86">
                  <c:v>24167</c:v>
                </c:pt>
                <c:pt idx="87">
                  <c:v>24198</c:v>
                </c:pt>
                <c:pt idx="88">
                  <c:v>24228</c:v>
                </c:pt>
                <c:pt idx="89">
                  <c:v>24259</c:v>
                </c:pt>
                <c:pt idx="90">
                  <c:v>24289</c:v>
                </c:pt>
                <c:pt idx="91">
                  <c:v>24320</c:v>
                </c:pt>
                <c:pt idx="92">
                  <c:v>24351</c:v>
                </c:pt>
                <c:pt idx="93">
                  <c:v>24381</c:v>
                </c:pt>
                <c:pt idx="94">
                  <c:v>24412</c:v>
                </c:pt>
                <c:pt idx="95">
                  <c:v>24442</c:v>
                </c:pt>
                <c:pt idx="96">
                  <c:v>24473</c:v>
                </c:pt>
                <c:pt idx="97">
                  <c:v>24504</c:v>
                </c:pt>
                <c:pt idx="98">
                  <c:v>24532</c:v>
                </c:pt>
                <c:pt idx="99">
                  <c:v>24563</c:v>
                </c:pt>
                <c:pt idx="100">
                  <c:v>24593</c:v>
                </c:pt>
                <c:pt idx="101">
                  <c:v>24624</c:v>
                </c:pt>
                <c:pt idx="102">
                  <c:v>24654</c:v>
                </c:pt>
                <c:pt idx="103">
                  <c:v>24685</c:v>
                </c:pt>
                <c:pt idx="104">
                  <c:v>24716</c:v>
                </c:pt>
                <c:pt idx="105">
                  <c:v>24746</c:v>
                </c:pt>
                <c:pt idx="106">
                  <c:v>24777</c:v>
                </c:pt>
                <c:pt idx="107">
                  <c:v>24807</c:v>
                </c:pt>
                <c:pt idx="108">
                  <c:v>24838</c:v>
                </c:pt>
                <c:pt idx="109">
                  <c:v>24869</c:v>
                </c:pt>
                <c:pt idx="110">
                  <c:v>24898</c:v>
                </c:pt>
                <c:pt idx="111">
                  <c:v>24929</c:v>
                </c:pt>
                <c:pt idx="112">
                  <c:v>24959</c:v>
                </c:pt>
                <c:pt idx="113">
                  <c:v>24990</c:v>
                </c:pt>
                <c:pt idx="114">
                  <c:v>25020</c:v>
                </c:pt>
                <c:pt idx="115">
                  <c:v>25051</c:v>
                </c:pt>
                <c:pt idx="116">
                  <c:v>25082</c:v>
                </c:pt>
                <c:pt idx="117">
                  <c:v>25112</c:v>
                </c:pt>
                <c:pt idx="118">
                  <c:v>25143</c:v>
                </c:pt>
                <c:pt idx="119">
                  <c:v>25173</c:v>
                </c:pt>
                <c:pt idx="120">
                  <c:v>25204</c:v>
                </c:pt>
                <c:pt idx="121">
                  <c:v>25235</c:v>
                </c:pt>
                <c:pt idx="122">
                  <c:v>25263</c:v>
                </c:pt>
                <c:pt idx="123">
                  <c:v>25294</c:v>
                </c:pt>
                <c:pt idx="124">
                  <c:v>25324</c:v>
                </c:pt>
                <c:pt idx="125">
                  <c:v>25355</c:v>
                </c:pt>
                <c:pt idx="126">
                  <c:v>25385</c:v>
                </c:pt>
                <c:pt idx="127">
                  <c:v>25416</c:v>
                </c:pt>
                <c:pt idx="128">
                  <c:v>25447</c:v>
                </c:pt>
                <c:pt idx="129">
                  <c:v>25477</c:v>
                </c:pt>
                <c:pt idx="130">
                  <c:v>25508</c:v>
                </c:pt>
                <c:pt idx="131">
                  <c:v>25538</c:v>
                </c:pt>
                <c:pt idx="132">
                  <c:v>25569</c:v>
                </c:pt>
                <c:pt idx="133">
                  <c:v>25600</c:v>
                </c:pt>
                <c:pt idx="134">
                  <c:v>25628</c:v>
                </c:pt>
                <c:pt idx="135">
                  <c:v>25659</c:v>
                </c:pt>
                <c:pt idx="136">
                  <c:v>25689</c:v>
                </c:pt>
                <c:pt idx="137">
                  <c:v>25720</c:v>
                </c:pt>
                <c:pt idx="138">
                  <c:v>25750</c:v>
                </c:pt>
                <c:pt idx="139">
                  <c:v>25781</c:v>
                </c:pt>
                <c:pt idx="140">
                  <c:v>25812</c:v>
                </c:pt>
                <c:pt idx="141">
                  <c:v>25842</c:v>
                </c:pt>
                <c:pt idx="142">
                  <c:v>25873</c:v>
                </c:pt>
                <c:pt idx="143">
                  <c:v>25903</c:v>
                </c:pt>
                <c:pt idx="144">
                  <c:v>25934</c:v>
                </c:pt>
                <c:pt idx="145">
                  <c:v>25965</c:v>
                </c:pt>
                <c:pt idx="146">
                  <c:v>25993</c:v>
                </c:pt>
                <c:pt idx="147">
                  <c:v>26024</c:v>
                </c:pt>
                <c:pt idx="148">
                  <c:v>26054</c:v>
                </c:pt>
                <c:pt idx="149">
                  <c:v>26085</c:v>
                </c:pt>
                <c:pt idx="150">
                  <c:v>26115</c:v>
                </c:pt>
                <c:pt idx="151">
                  <c:v>26146</c:v>
                </c:pt>
                <c:pt idx="152">
                  <c:v>26177</c:v>
                </c:pt>
                <c:pt idx="153">
                  <c:v>26207</c:v>
                </c:pt>
                <c:pt idx="154">
                  <c:v>26238</c:v>
                </c:pt>
                <c:pt idx="155">
                  <c:v>26268</c:v>
                </c:pt>
                <c:pt idx="156">
                  <c:v>26299</c:v>
                </c:pt>
                <c:pt idx="157">
                  <c:v>26330</c:v>
                </c:pt>
                <c:pt idx="158">
                  <c:v>26359</c:v>
                </c:pt>
                <c:pt idx="159">
                  <c:v>26390</c:v>
                </c:pt>
                <c:pt idx="160">
                  <c:v>26420</c:v>
                </c:pt>
                <c:pt idx="161">
                  <c:v>26451</c:v>
                </c:pt>
                <c:pt idx="162">
                  <c:v>26481</c:v>
                </c:pt>
                <c:pt idx="163">
                  <c:v>26512</c:v>
                </c:pt>
                <c:pt idx="164">
                  <c:v>26543</c:v>
                </c:pt>
                <c:pt idx="165">
                  <c:v>26573</c:v>
                </c:pt>
                <c:pt idx="166">
                  <c:v>26604</c:v>
                </c:pt>
                <c:pt idx="167">
                  <c:v>26634</c:v>
                </c:pt>
                <c:pt idx="168">
                  <c:v>26665</c:v>
                </c:pt>
                <c:pt idx="169">
                  <c:v>26696</c:v>
                </c:pt>
                <c:pt idx="170">
                  <c:v>26724</c:v>
                </c:pt>
                <c:pt idx="171">
                  <c:v>26755</c:v>
                </c:pt>
                <c:pt idx="172">
                  <c:v>26785</c:v>
                </c:pt>
                <c:pt idx="173">
                  <c:v>26816</c:v>
                </c:pt>
                <c:pt idx="174">
                  <c:v>26846</c:v>
                </c:pt>
                <c:pt idx="175">
                  <c:v>26877</c:v>
                </c:pt>
                <c:pt idx="176">
                  <c:v>26908</c:v>
                </c:pt>
                <c:pt idx="177">
                  <c:v>26938</c:v>
                </c:pt>
                <c:pt idx="178">
                  <c:v>26969</c:v>
                </c:pt>
                <c:pt idx="179">
                  <c:v>26999</c:v>
                </c:pt>
                <c:pt idx="180">
                  <c:v>27030</c:v>
                </c:pt>
                <c:pt idx="181">
                  <c:v>27061</c:v>
                </c:pt>
                <c:pt idx="182">
                  <c:v>27089</c:v>
                </c:pt>
                <c:pt idx="183">
                  <c:v>27120</c:v>
                </c:pt>
                <c:pt idx="184">
                  <c:v>27150</c:v>
                </c:pt>
                <c:pt idx="185">
                  <c:v>27181</c:v>
                </c:pt>
                <c:pt idx="186">
                  <c:v>27211</c:v>
                </c:pt>
                <c:pt idx="187">
                  <c:v>27242</c:v>
                </c:pt>
                <c:pt idx="188">
                  <c:v>27273</c:v>
                </c:pt>
                <c:pt idx="189">
                  <c:v>27303</c:v>
                </c:pt>
                <c:pt idx="190">
                  <c:v>27334</c:v>
                </c:pt>
                <c:pt idx="191">
                  <c:v>27364</c:v>
                </c:pt>
                <c:pt idx="192">
                  <c:v>27395</c:v>
                </c:pt>
                <c:pt idx="193">
                  <c:v>27426</c:v>
                </c:pt>
                <c:pt idx="194">
                  <c:v>27454</c:v>
                </c:pt>
                <c:pt idx="195">
                  <c:v>27485</c:v>
                </c:pt>
                <c:pt idx="196">
                  <c:v>27515</c:v>
                </c:pt>
                <c:pt idx="197">
                  <c:v>27546</c:v>
                </c:pt>
                <c:pt idx="198">
                  <c:v>27576</c:v>
                </c:pt>
                <c:pt idx="199">
                  <c:v>27607</c:v>
                </c:pt>
                <c:pt idx="200">
                  <c:v>27638</c:v>
                </c:pt>
                <c:pt idx="201">
                  <c:v>27668</c:v>
                </c:pt>
                <c:pt idx="202">
                  <c:v>27699</c:v>
                </c:pt>
                <c:pt idx="203">
                  <c:v>27729</c:v>
                </c:pt>
                <c:pt idx="204">
                  <c:v>27760</c:v>
                </c:pt>
                <c:pt idx="205">
                  <c:v>27791</c:v>
                </c:pt>
                <c:pt idx="206">
                  <c:v>27820</c:v>
                </c:pt>
                <c:pt idx="207">
                  <c:v>27851</c:v>
                </c:pt>
                <c:pt idx="208">
                  <c:v>27881</c:v>
                </c:pt>
                <c:pt idx="209">
                  <c:v>27912</c:v>
                </c:pt>
                <c:pt idx="210">
                  <c:v>27942</c:v>
                </c:pt>
                <c:pt idx="211">
                  <c:v>27973</c:v>
                </c:pt>
                <c:pt idx="212">
                  <c:v>28004</c:v>
                </c:pt>
                <c:pt idx="213">
                  <c:v>28034</c:v>
                </c:pt>
                <c:pt idx="214">
                  <c:v>28065</c:v>
                </c:pt>
                <c:pt idx="215">
                  <c:v>28095</c:v>
                </c:pt>
                <c:pt idx="216">
                  <c:v>28126</c:v>
                </c:pt>
                <c:pt idx="217">
                  <c:v>28157</c:v>
                </c:pt>
                <c:pt idx="218">
                  <c:v>28185</c:v>
                </c:pt>
                <c:pt idx="219">
                  <c:v>28216</c:v>
                </c:pt>
                <c:pt idx="220">
                  <c:v>28246</c:v>
                </c:pt>
                <c:pt idx="221">
                  <c:v>28277</c:v>
                </c:pt>
                <c:pt idx="222">
                  <c:v>28307</c:v>
                </c:pt>
                <c:pt idx="223">
                  <c:v>28338</c:v>
                </c:pt>
                <c:pt idx="224">
                  <c:v>28369</c:v>
                </c:pt>
                <c:pt idx="225">
                  <c:v>28399</c:v>
                </c:pt>
                <c:pt idx="226">
                  <c:v>28430</c:v>
                </c:pt>
                <c:pt idx="227">
                  <c:v>28460</c:v>
                </c:pt>
                <c:pt idx="228">
                  <c:v>28491</c:v>
                </c:pt>
                <c:pt idx="229">
                  <c:v>28522</c:v>
                </c:pt>
                <c:pt idx="230">
                  <c:v>28550</c:v>
                </c:pt>
                <c:pt idx="231">
                  <c:v>28581</c:v>
                </c:pt>
                <c:pt idx="232">
                  <c:v>28611</c:v>
                </c:pt>
                <c:pt idx="233">
                  <c:v>28642</c:v>
                </c:pt>
                <c:pt idx="234">
                  <c:v>28672</c:v>
                </c:pt>
                <c:pt idx="235">
                  <c:v>28703</c:v>
                </c:pt>
                <c:pt idx="236">
                  <c:v>28734</c:v>
                </c:pt>
                <c:pt idx="237">
                  <c:v>28764</c:v>
                </c:pt>
                <c:pt idx="238">
                  <c:v>28795</c:v>
                </c:pt>
                <c:pt idx="239">
                  <c:v>28825</c:v>
                </c:pt>
                <c:pt idx="240">
                  <c:v>28856</c:v>
                </c:pt>
                <c:pt idx="241">
                  <c:v>28887</c:v>
                </c:pt>
                <c:pt idx="242">
                  <c:v>28915</c:v>
                </c:pt>
                <c:pt idx="243">
                  <c:v>28946</c:v>
                </c:pt>
                <c:pt idx="244">
                  <c:v>28976</c:v>
                </c:pt>
                <c:pt idx="245">
                  <c:v>29007</c:v>
                </c:pt>
                <c:pt idx="246">
                  <c:v>29037</c:v>
                </c:pt>
                <c:pt idx="247">
                  <c:v>29068</c:v>
                </c:pt>
                <c:pt idx="248">
                  <c:v>29099</c:v>
                </c:pt>
                <c:pt idx="249">
                  <c:v>29129</c:v>
                </c:pt>
                <c:pt idx="250">
                  <c:v>29160</c:v>
                </c:pt>
                <c:pt idx="251">
                  <c:v>29190</c:v>
                </c:pt>
                <c:pt idx="252">
                  <c:v>29221</c:v>
                </c:pt>
                <c:pt idx="253">
                  <c:v>29252</c:v>
                </c:pt>
                <c:pt idx="254">
                  <c:v>29281</c:v>
                </c:pt>
                <c:pt idx="255">
                  <c:v>29312</c:v>
                </c:pt>
                <c:pt idx="256">
                  <c:v>29342</c:v>
                </c:pt>
                <c:pt idx="257">
                  <c:v>29373</c:v>
                </c:pt>
                <c:pt idx="258">
                  <c:v>29403</c:v>
                </c:pt>
                <c:pt idx="259">
                  <c:v>29434</c:v>
                </c:pt>
                <c:pt idx="260">
                  <c:v>29465</c:v>
                </c:pt>
                <c:pt idx="261">
                  <c:v>29495</c:v>
                </c:pt>
                <c:pt idx="262">
                  <c:v>29526</c:v>
                </c:pt>
                <c:pt idx="263">
                  <c:v>29556</c:v>
                </c:pt>
                <c:pt idx="264">
                  <c:v>29587</c:v>
                </c:pt>
                <c:pt idx="265">
                  <c:v>29618</c:v>
                </c:pt>
                <c:pt idx="266">
                  <c:v>29646</c:v>
                </c:pt>
                <c:pt idx="267">
                  <c:v>29677</c:v>
                </c:pt>
                <c:pt idx="268">
                  <c:v>29707</c:v>
                </c:pt>
                <c:pt idx="269">
                  <c:v>29738</c:v>
                </c:pt>
                <c:pt idx="270">
                  <c:v>29768</c:v>
                </c:pt>
                <c:pt idx="271">
                  <c:v>29799</c:v>
                </c:pt>
                <c:pt idx="272">
                  <c:v>29830</c:v>
                </c:pt>
                <c:pt idx="273">
                  <c:v>29860</c:v>
                </c:pt>
                <c:pt idx="274">
                  <c:v>29891</c:v>
                </c:pt>
                <c:pt idx="275">
                  <c:v>29921</c:v>
                </c:pt>
                <c:pt idx="276">
                  <c:v>29952</c:v>
                </c:pt>
                <c:pt idx="277">
                  <c:v>29983</c:v>
                </c:pt>
                <c:pt idx="278">
                  <c:v>30011</c:v>
                </c:pt>
                <c:pt idx="279">
                  <c:v>30042</c:v>
                </c:pt>
                <c:pt idx="280">
                  <c:v>30072</c:v>
                </c:pt>
                <c:pt idx="281">
                  <c:v>30103</c:v>
                </c:pt>
                <c:pt idx="282">
                  <c:v>30133</c:v>
                </c:pt>
                <c:pt idx="283">
                  <c:v>30164</c:v>
                </c:pt>
                <c:pt idx="284">
                  <c:v>30195</c:v>
                </c:pt>
                <c:pt idx="285">
                  <c:v>30225</c:v>
                </c:pt>
                <c:pt idx="286">
                  <c:v>30256</c:v>
                </c:pt>
                <c:pt idx="287">
                  <c:v>30286</c:v>
                </c:pt>
                <c:pt idx="288">
                  <c:v>30317</c:v>
                </c:pt>
                <c:pt idx="289">
                  <c:v>30348</c:v>
                </c:pt>
                <c:pt idx="290">
                  <c:v>30376</c:v>
                </c:pt>
                <c:pt idx="291">
                  <c:v>30407</c:v>
                </c:pt>
                <c:pt idx="292">
                  <c:v>30437</c:v>
                </c:pt>
                <c:pt idx="293">
                  <c:v>30468</c:v>
                </c:pt>
                <c:pt idx="294">
                  <c:v>30498</c:v>
                </c:pt>
                <c:pt idx="295">
                  <c:v>30529</c:v>
                </c:pt>
                <c:pt idx="296">
                  <c:v>30560</c:v>
                </c:pt>
                <c:pt idx="297">
                  <c:v>30590</c:v>
                </c:pt>
                <c:pt idx="298">
                  <c:v>30621</c:v>
                </c:pt>
                <c:pt idx="299">
                  <c:v>30651</c:v>
                </c:pt>
                <c:pt idx="300">
                  <c:v>30682</c:v>
                </c:pt>
                <c:pt idx="301">
                  <c:v>30713</c:v>
                </c:pt>
                <c:pt idx="302">
                  <c:v>30742</c:v>
                </c:pt>
                <c:pt idx="303">
                  <c:v>30773</c:v>
                </c:pt>
                <c:pt idx="304">
                  <c:v>30803</c:v>
                </c:pt>
                <c:pt idx="305">
                  <c:v>30834</c:v>
                </c:pt>
                <c:pt idx="306">
                  <c:v>30864</c:v>
                </c:pt>
                <c:pt idx="307">
                  <c:v>30895</c:v>
                </c:pt>
                <c:pt idx="308">
                  <c:v>30926</c:v>
                </c:pt>
                <c:pt idx="309">
                  <c:v>30956</c:v>
                </c:pt>
                <c:pt idx="310">
                  <c:v>30987</c:v>
                </c:pt>
                <c:pt idx="311">
                  <c:v>31017</c:v>
                </c:pt>
                <c:pt idx="312">
                  <c:v>31048</c:v>
                </c:pt>
                <c:pt idx="313">
                  <c:v>31079</c:v>
                </c:pt>
                <c:pt idx="314">
                  <c:v>31107</c:v>
                </c:pt>
                <c:pt idx="315">
                  <c:v>31138</c:v>
                </c:pt>
                <c:pt idx="316">
                  <c:v>31168</c:v>
                </c:pt>
                <c:pt idx="317">
                  <c:v>31199</c:v>
                </c:pt>
                <c:pt idx="318">
                  <c:v>31229</c:v>
                </c:pt>
                <c:pt idx="319">
                  <c:v>31260</c:v>
                </c:pt>
                <c:pt idx="320">
                  <c:v>31291</c:v>
                </c:pt>
                <c:pt idx="321">
                  <c:v>31321</c:v>
                </c:pt>
                <c:pt idx="322">
                  <c:v>31352</c:v>
                </c:pt>
                <c:pt idx="323">
                  <c:v>31382</c:v>
                </c:pt>
                <c:pt idx="324">
                  <c:v>31413</c:v>
                </c:pt>
                <c:pt idx="325">
                  <c:v>31444</c:v>
                </c:pt>
                <c:pt idx="326">
                  <c:v>31472</c:v>
                </c:pt>
                <c:pt idx="327">
                  <c:v>31503</c:v>
                </c:pt>
                <c:pt idx="328">
                  <c:v>31533</c:v>
                </c:pt>
                <c:pt idx="329">
                  <c:v>31564</c:v>
                </c:pt>
                <c:pt idx="330">
                  <c:v>31594</c:v>
                </c:pt>
                <c:pt idx="331">
                  <c:v>31625</c:v>
                </c:pt>
                <c:pt idx="332">
                  <c:v>31656</c:v>
                </c:pt>
                <c:pt idx="333">
                  <c:v>31686</c:v>
                </c:pt>
                <c:pt idx="334">
                  <c:v>31717</c:v>
                </c:pt>
                <c:pt idx="335">
                  <c:v>31747</c:v>
                </c:pt>
                <c:pt idx="336">
                  <c:v>31778</c:v>
                </c:pt>
                <c:pt idx="337">
                  <c:v>31809</c:v>
                </c:pt>
                <c:pt idx="338">
                  <c:v>31837</c:v>
                </c:pt>
                <c:pt idx="339">
                  <c:v>31868</c:v>
                </c:pt>
                <c:pt idx="340">
                  <c:v>31898</c:v>
                </c:pt>
                <c:pt idx="341">
                  <c:v>31929</c:v>
                </c:pt>
                <c:pt idx="342">
                  <c:v>31959</c:v>
                </c:pt>
                <c:pt idx="343">
                  <c:v>31990</c:v>
                </c:pt>
                <c:pt idx="344">
                  <c:v>32021</c:v>
                </c:pt>
                <c:pt idx="345">
                  <c:v>32051</c:v>
                </c:pt>
                <c:pt idx="346">
                  <c:v>32082</c:v>
                </c:pt>
                <c:pt idx="347">
                  <c:v>32112</c:v>
                </c:pt>
                <c:pt idx="348">
                  <c:v>32143</c:v>
                </c:pt>
                <c:pt idx="349">
                  <c:v>32174</c:v>
                </c:pt>
                <c:pt idx="350">
                  <c:v>32203</c:v>
                </c:pt>
                <c:pt idx="351">
                  <c:v>32234</c:v>
                </c:pt>
                <c:pt idx="352">
                  <c:v>32264</c:v>
                </c:pt>
                <c:pt idx="353">
                  <c:v>32295</c:v>
                </c:pt>
                <c:pt idx="354">
                  <c:v>32325</c:v>
                </c:pt>
                <c:pt idx="355">
                  <c:v>32356</c:v>
                </c:pt>
                <c:pt idx="356">
                  <c:v>32387</c:v>
                </c:pt>
                <c:pt idx="357">
                  <c:v>32417</c:v>
                </c:pt>
                <c:pt idx="358">
                  <c:v>32448</c:v>
                </c:pt>
                <c:pt idx="359">
                  <c:v>32478</c:v>
                </c:pt>
                <c:pt idx="360">
                  <c:v>32509</c:v>
                </c:pt>
                <c:pt idx="361">
                  <c:v>32540</c:v>
                </c:pt>
                <c:pt idx="362">
                  <c:v>32568</c:v>
                </c:pt>
                <c:pt idx="363">
                  <c:v>32599</c:v>
                </c:pt>
                <c:pt idx="364">
                  <c:v>32629</c:v>
                </c:pt>
                <c:pt idx="365">
                  <c:v>32660</c:v>
                </c:pt>
                <c:pt idx="366">
                  <c:v>32690</c:v>
                </c:pt>
                <c:pt idx="367">
                  <c:v>32721</c:v>
                </c:pt>
                <c:pt idx="368">
                  <c:v>32752</c:v>
                </c:pt>
                <c:pt idx="369">
                  <c:v>32782</c:v>
                </c:pt>
                <c:pt idx="370">
                  <c:v>32813</c:v>
                </c:pt>
                <c:pt idx="371">
                  <c:v>32843</c:v>
                </c:pt>
                <c:pt idx="372">
                  <c:v>32874</c:v>
                </c:pt>
                <c:pt idx="373">
                  <c:v>32905</c:v>
                </c:pt>
                <c:pt idx="374">
                  <c:v>32933</c:v>
                </c:pt>
                <c:pt idx="375">
                  <c:v>32964</c:v>
                </c:pt>
                <c:pt idx="376">
                  <c:v>32994</c:v>
                </c:pt>
                <c:pt idx="377">
                  <c:v>33025</c:v>
                </c:pt>
                <c:pt idx="378">
                  <c:v>33055</c:v>
                </c:pt>
                <c:pt idx="379">
                  <c:v>33086</c:v>
                </c:pt>
                <c:pt idx="380">
                  <c:v>33117</c:v>
                </c:pt>
                <c:pt idx="381">
                  <c:v>33147</c:v>
                </c:pt>
                <c:pt idx="382">
                  <c:v>33178</c:v>
                </c:pt>
                <c:pt idx="383">
                  <c:v>33208</c:v>
                </c:pt>
                <c:pt idx="384">
                  <c:v>33239</c:v>
                </c:pt>
                <c:pt idx="385">
                  <c:v>33270</c:v>
                </c:pt>
                <c:pt idx="386">
                  <c:v>33298</c:v>
                </c:pt>
                <c:pt idx="387">
                  <c:v>33329</c:v>
                </c:pt>
                <c:pt idx="388">
                  <c:v>33359</c:v>
                </c:pt>
                <c:pt idx="389">
                  <c:v>33390</c:v>
                </c:pt>
                <c:pt idx="390">
                  <c:v>33420</c:v>
                </c:pt>
                <c:pt idx="391">
                  <c:v>33451</c:v>
                </c:pt>
                <c:pt idx="392">
                  <c:v>33482</c:v>
                </c:pt>
                <c:pt idx="393">
                  <c:v>33512</c:v>
                </c:pt>
                <c:pt idx="394">
                  <c:v>33543</c:v>
                </c:pt>
                <c:pt idx="395">
                  <c:v>33573</c:v>
                </c:pt>
                <c:pt idx="396">
                  <c:v>33604</c:v>
                </c:pt>
                <c:pt idx="397">
                  <c:v>33635</c:v>
                </c:pt>
                <c:pt idx="398">
                  <c:v>33664</c:v>
                </c:pt>
                <c:pt idx="399">
                  <c:v>33695</c:v>
                </c:pt>
                <c:pt idx="400">
                  <c:v>33725</c:v>
                </c:pt>
                <c:pt idx="401">
                  <c:v>33756</c:v>
                </c:pt>
                <c:pt idx="402">
                  <c:v>33786</c:v>
                </c:pt>
                <c:pt idx="403">
                  <c:v>33817</c:v>
                </c:pt>
                <c:pt idx="404">
                  <c:v>33848</c:v>
                </c:pt>
                <c:pt idx="405">
                  <c:v>33878</c:v>
                </c:pt>
                <c:pt idx="406">
                  <c:v>33909</c:v>
                </c:pt>
                <c:pt idx="407">
                  <c:v>33939</c:v>
                </c:pt>
                <c:pt idx="408">
                  <c:v>33970</c:v>
                </c:pt>
                <c:pt idx="409">
                  <c:v>34001</c:v>
                </c:pt>
                <c:pt idx="410">
                  <c:v>34029</c:v>
                </c:pt>
                <c:pt idx="411">
                  <c:v>34060</c:v>
                </c:pt>
                <c:pt idx="412">
                  <c:v>34090</c:v>
                </c:pt>
                <c:pt idx="413">
                  <c:v>34121</c:v>
                </c:pt>
                <c:pt idx="414">
                  <c:v>34151</c:v>
                </c:pt>
                <c:pt idx="415">
                  <c:v>34182</c:v>
                </c:pt>
                <c:pt idx="416">
                  <c:v>34213</c:v>
                </c:pt>
                <c:pt idx="417">
                  <c:v>34243</c:v>
                </c:pt>
                <c:pt idx="418">
                  <c:v>34274</c:v>
                </c:pt>
                <c:pt idx="419">
                  <c:v>34304</c:v>
                </c:pt>
                <c:pt idx="420">
                  <c:v>34335</c:v>
                </c:pt>
                <c:pt idx="421">
                  <c:v>34366</c:v>
                </c:pt>
                <c:pt idx="422">
                  <c:v>34394</c:v>
                </c:pt>
                <c:pt idx="423">
                  <c:v>34425</c:v>
                </c:pt>
                <c:pt idx="424">
                  <c:v>34455</c:v>
                </c:pt>
                <c:pt idx="425">
                  <c:v>34486</c:v>
                </c:pt>
                <c:pt idx="426">
                  <c:v>34516</c:v>
                </c:pt>
                <c:pt idx="427">
                  <c:v>34547</c:v>
                </c:pt>
                <c:pt idx="428">
                  <c:v>34578</c:v>
                </c:pt>
                <c:pt idx="429">
                  <c:v>34608</c:v>
                </c:pt>
                <c:pt idx="430">
                  <c:v>34639</c:v>
                </c:pt>
                <c:pt idx="431">
                  <c:v>34669</c:v>
                </c:pt>
                <c:pt idx="432">
                  <c:v>34700</c:v>
                </c:pt>
                <c:pt idx="433">
                  <c:v>34731</c:v>
                </c:pt>
                <c:pt idx="434">
                  <c:v>34759</c:v>
                </c:pt>
                <c:pt idx="435">
                  <c:v>34790</c:v>
                </c:pt>
                <c:pt idx="436">
                  <c:v>34820</c:v>
                </c:pt>
                <c:pt idx="437">
                  <c:v>34851</c:v>
                </c:pt>
                <c:pt idx="438">
                  <c:v>34881</c:v>
                </c:pt>
                <c:pt idx="439">
                  <c:v>34912</c:v>
                </c:pt>
                <c:pt idx="440">
                  <c:v>34943</c:v>
                </c:pt>
                <c:pt idx="441">
                  <c:v>34973</c:v>
                </c:pt>
                <c:pt idx="442">
                  <c:v>35004</c:v>
                </c:pt>
                <c:pt idx="443">
                  <c:v>35034</c:v>
                </c:pt>
                <c:pt idx="444">
                  <c:v>35065</c:v>
                </c:pt>
                <c:pt idx="445">
                  <c:v>35096</c:v>
                </c:pt>
                <c:pt idx="446">
                  <c:v>35125</c:v>
                </c:pt>
                <c:pt idx="447">
                  <c:v>35156</c:v>
                </c:pt>
                <c:pt idx="448">
                  <c:v>35186</c:v>
                </c:pt>
                <c:pt idx="449">
                  <c:v>35217</c:v>
                </c:pt>
                <c:pt idx="450">
                  <c:v>35247</c:v>
                </c:pt>
                <c:pt idx="451">
                  <c:v>35278</c:v>
                </c:pt>
                <c:pt idx="452">
                  <c:v>35309</c:v>
                </c:pt>
                <c:pt idx="453">
                  <c:v>35339</c:v>
                </c:pt>
                <c:pt idx="454">
                  <c:v>35370</c:v>
                </c:pt>
                <c:pt idx="455">
                  <c:v>35400</c:v>
                </c:pt>
                <c:pt idx="456">
                  <c:v>35431</c:v>
                </c:pt>
                <c:pt idx="457">
                  <c:v>35462</c:v>
                </c:pt>
                <c:pt idx="458">
                  <c:v>35490</c:v>
                </c:pt>
                <c:pt idx="459">
                  <c:v>35521</c:v>
                </c:pt>
                <c:pt idx="460">
                  <c:v>35551</c:v>
                </c:pt>
                <c:pt idx="461">
                  <c:v>35582</c:v>
                </c:pt>
                <c:pt idx="462">
                  <c:v>35612</c:v>
                </c:pt>
                <c:pt idx="463">
                  <c:v>35643</c:v>
                </c:pt>
                <c:pt idx="464">
                  <c:v>35674</c:v>
                </c:pt>
                <c:pt idx="465">
                  <c:v>35704</c:v>
                </c:pt>
                <c:pt idx="466">
                  <c:v>35735</c:v>
                </c:pt>
                <c:pt idx="467">
                  <c:v>35765</c:v>
                </c:pt>
                <c:pt idx="468">
                  <c:v>35796</c:v>
                </c:pt>
                <c:pt idx="469">
                  <c:v>35827</c:v>
                </c:pt>
                <c:pt idx="470">
                  <c:v>35855</c:v>
                </c:pt>
                <c:pt idx="471">
                  <c:v>35886</c:v>
                </c:pt>
                <c:pt idx="472">
                  <c:v>35916</c:v>
                </c:pt>
                <c:pt idx="473">
                  <c:v>35947</c:v>
                </c:pt>
                <c:pt idx="474">
                  <c:v>35977</c:v>
                </c:pt>
                <c:pt idx="475">
                  <c:v>36008</c:v>
                </c:pt>
                <c:pt idx="476">
                  <c:v>36039</c:v>
                </c:pt>
                <c:pt idx="477">
                  <c:v>36069</c:v>
                </c:pt>
                <c:pt idx="478">
                  <c:v>36100</c:v>
                </c:pt>
                <c:pt idx="479">
                  <c:v>36130</c:v>
                </c:pt>
                <c:pt idx="480">
                  <c:v>36161</c:v>
                </c:pt>
                <c:pt idx="481">
                  <c:v>36192</c:v>
                </c:pt>
                <c:pt idx="482">
                  <c:v>36220</c:v>
                </c:pt>
                <c:pt idx="483">
                  <c:v>36251</c:v>
                </c:pt>
                <c:pt idx="484">
                  <c:v>36281</c:v>
                </c:pt>
                <c:pt idx="485">
                  <c:v>36312</c:v>
                </c:pt>
                <c:pt idx="486">
                  <c:v>36342</c:v>
                </c:pt>
                <c:pt idx="487">
                  <c:v>36373</c:v>
                </c:pt>
                <c:pt idx="488">
                  <c:v>36404</c:v>
                </c:pt>
                <c:pt idx="489">
                  <c:v>36434</c:v>
                </c:pt>
                <c:pt idx="490">
                  <c:v>36465</c:v>
                </c:pt>
                <c:pt idx="491">
                  <c:v>36495</c:v>
                </c:pt>
                <c:pt idx="492">
                  <c:v>36526</c:v>
                </c:pt>
                <c:pt idx="493">
                  <c:v>36557</c:v>
                </c:pt>
                <c:pt idx="494">
                  <c:v>36586</c:v>
                </c:pt>
                <c:pt idx="495">
                  <c:v>36617</c:v>
                </c:pt>
                <c:pt idx="496">
                  <c:v>36647</c:v>
                </c:pt>
                <c:pt idx="497">
                  <c:v>36678</c:v>
                </c:pt>
                <c:pt idx="498">
                  <c:v>36708</c:v>
                </c:pt>
                <c:pt idx="499">
                  <c:v>36739</c:v>
                </c:pt>
                <c:pt idx="500">
                  <c:v>36770</c:v>
                </c:pt>
                <c:pt idx="501">
                  <c:v>36800</c:v>
                </c:pt>
                <c:pt idx="502">
                  <c:v>36831</c:v>
                </c:pt>
                <c:pt idx="503">
                  <c:v>36861</c:v>
                </c:pt>
                <c:pt idx="504">
                  <c:v>36892</c:v>
                </c:pt>
                <c:pt idx="505">
                  <c:v>36923</c:v>
                </c:pt>
                <c:pt idx="506">
                  <c:v>36951</c:v>
                </c:pt>
                <c:pt idx="507">
                  <c:v>36982</c:v>
                </c:pt>
                <c:pt idx="508">
                  <c:v>37012</c:v>
                </c:pt>
                <c:pt idx="509">
                  <c:v>37043</c:v>
                </c:pt>
                <c:pt idx="510">
                  <c:v>37073</c:v>
                </c:pt>
                <c:pt idx="511">
                  <c:v>37104</c:v>
                </c:pt>
                <c:pt idx="512">
                  <c:v>37135</c:v>
                </c:pt>
                <c:pt idx="513">
                  <c:v>37165</c:v>
                </c:pt>
                <c:pt idx="514">
                  <c:v>37196</c:v>
                </c:pt>
                <c:pt idx="515">
                  <c:v>37226</c:v>
                </c:pt>
                <c:pt idx="516">
                  <c:v>37257</c:v>
                </c:pt>
                <c:pt idx="517">
                  <c:v>37288</c:v>
                </c:pt>
                <c:pt idx="518">
                  <c:v>37316</c:v>
                </c:pt>
                <c:pt idx="519">
                  <c:v>37347</c:v>
                </c:pt>
                <c:pt idx="520">
                  <c:v>37377</c:v>
                </c:pt>
                <c:pt idx="521">
                  <c:v>37408</c:v>
                </c:pt>
                <c:pt idx="522">
                  <c:v>37438</c:v>
                </c:pt>
                <c:pt idx="523">
                  <c:v>37469</c:v>
                </c:pt>
                <c:pt idx="524">
                  <c:v>37500</c:v>
                </c:pt>
                <c:pt idx="525">
                  <c:v>37530</c:v>
                </c:pt>
                <c:pt idx="526">
                  <c:v>37561</c:v>
                </c:pt>
                <c:pt idx="527">
                  <c:v>37591</c:v>
                </c:pt>
                <c:pt idx="528">
                  <c:v>37622</c:v>
                </c:pt>
                <c:pt idx="529">
                  <c:v>37653</c:v>
                </c:pt>
                <c:pt idx="530">
                  <c:v>37681</c:v>
                </c:pt>
                <c:pt idx="531">
                  <c:v>37712</c:v>
                </c:pt>
                <c:pt idx="532">
                  <c:v>37742</c:v>
                </c:pt>
                <c:pt idx="533">
                  <c:v>37773</c:v>
                </c:pt>
                <c:pt idx="534">
                  <c:v>37803</c:v>
                </c:pt>
                <c:pt idx="535">
                  <c:v>37834</c:v>
                </c:pt>
                <c:pt idx="536">
                  <c:v>37865</c:v>
                </c:pt>
                <c:pt idx="537">
                  <c:v>37895</c:v>
                </c:pt>
                <c:pt idx="538">
                  <c:v>37926</c:v>
                </c:pt>
                <c:pt idx="539">
                  <c:v>37956</c:v>
                </c:pt>
                <c:pt idx="540">
                  <c:v>37987</c:v>
                </c:pt>
                <c:pt idx="541">
                  <c:v>38018</c:v>
                </c:pt>
                <c:pt idx="542">
                  <c:v>38047</c:v>
                </c:pt>
                <c:pt idx="543">
                  <c:v>38078</c:v>
                </c:pt>
                <c:pt idx="544">
                  <c:v>38108</c:v>
                </c:pt>
                <c:pt idx="545">
                  <c:v>38139</c:v>
                </c:pt>
                <c:pt idx="546">
                  <c:v>38169</c:v>
                </c:pt>
                <c:pt idx="547">
                  <c:v>38200</c:v>
                </c:pt>
                <c:pt idx="548">
                  <c:v>38231</c:v>
                </c:pt>
                <c:pt idx="549">
                  <c:v>38261</c:v>
                </c:pt>
                <c:pt idx="550">
                  <c:v>38292</c:v>
                </c:pt>
                <c:pt idx="551">
                  <c:v>38322</c:v>
                </c:pt>
                <c:pt idx="552">
                  <c:v>38353</c:v>
                </c:pt>
                <c:pt idx="553">
                  <c:v>38384</c:v>
                </c:pt>
                <c:pt idx="554">
                  <c:v>38412</c:v>
                </c:pt>
                <c:pt idx="555">
                  <c:v>38443</c:v>
                </c:pt>
                <c:pt idx="556">
                  <c:v>38473</c:v>
                </c:pt>
                <c:pt idx="557">
                  <c:v>38504</c:v>
                </c:pt>
                <c:pt idx="558">
                  <c:v>38534</c:v>
                </c:pt>
                <c:pt idx="559">
                  <c:v>38565</c:v>
                </c:pt>
                <c:pt idx="560">
                  <c:v>38596</c:v>
                </c:pt>
                <c:pt idx="561">
                  <c:v>38626</c:v>
                </c:pt>
                <c:pt idx="562">
                  <c:v>38657</c:v>
                </c:pt>
                <c:pt idx="563">
                  <c:v>38687</c:v>
                </c:pt>
                <c:pt idx="564">
                  <c:v>38718</c:v>
                </c:pt>
                <c:pt idx="565">
                  <c:v>38749</c:v>
                </c:pt>
                <c:pt idx="566">
                  <c:v>38777</c:v>
                </c:pt>
                <c:pt idx="567">
                  <c:v>38808</c:v>
                </c:pt>
                <c:pt idx="568">
                  <c:v>38838</c:v>
                </c:pt>
                <c:pt idx="569">
                  <c:v>38869</c:v>
                </c:pt>
                <c:pt idx="570">
                  <c:v>38899</c:v>
                </c:pt>
                <c:pt idx="571">
                  <c:v>38930</c:v>
                </c:pt>
                <c:pt idx="572">
                  <c:v>38961</c:v>
                </c:pt>
                <c:pt idx="573">
                  <c:v>38991</c:v>
                </c:pt>
                <c:pt idx="574">
                  <c:v>39022</c:v>
                </c:pt>
                <c:pt idx="575">
                  <c:v>39052</c:v>
                </c:pt>
                <c:pt idx="576">
                  <c:v>39083</c:v>
                </c:pt>
                <c:pt idx="577">
                  <c:v>39114</c:v>
                </c:pt>
                <c:pt idx="578">
                  <c:v>39142</c:v>
                </c:pt>
                <c:pt idx="579">
                  <c:v>39173</c:v>
                </c:pt>
                <c:pt idx="580">
                  <c:v>39203</c:v>
                </c:pt>
                <c:pt idx="581">
                  <c:v>39234</c:v>
                </c:pt>
                <c:pt idx="582">
                  <c:v>39264</c:v>
                </c:pt>
                <c:pt idx="583">
                  <c:v>39295</c:v>
                </c:pt>
                <c:pt idx="584">
                  <c:v>39326</c:v>
                </c:pt>
                <c:pt idx="585">
                  <c:v>39356</c:v>
                </c:pt>
                <c:pt idx="586">
                  <c:v>39387</c:v>
                </c:pt>
                <c:pt idx="587">
                  <c:v>39417</c:v>
                </c:pt>
                <c:pt idx="588">
                  <c:v>39448</c:v>
                </c:pt>
                <c:pt idx="589">
                  <c:v>39479</c:v>
                </c:pt>
                <c:pt idx="590">
                  <c:v>39508</c:v>
                </c:pt>
                <c:pt idx="591">
                  <c:v>39539</c:v>
                </c:pt>
                <c:pt idx="592">
                  <c:v>39569</c:v>
                </c:pt>
                <c:pt idx="593">
                  <c:v>39600</c:v>
                </c:pt>
                <c:pt idx="594">
                  <c:v>39630</c:v>
                </c:pt>
                <c:pt idx="595">
                  <c:v>39661</c:v>
                </c:pt>
                <c:pt idx="596">
                  <c:v>39692</c:v>
                </c:pt>
                <c:pt idx="597">
                  <c:v>39722</c:v>
                </c:pt>
                <c:pt idx="598">
                  <c:v>39753</c:v>
                </c:pt>
                <c:pt idx="599">
                  <c:v>39783</c:v>
                </c:pt>
                <c:pt idx="600">
                  <c:v>39814</c:v>
                </c:pt>
                <c:pt idx="601">
                  <c:v>39845</c:v>
                </c:pt>
                <c:pt idx="602">
                  <c:v>39873</c:v>
                </c:pt>
                <c:pt idx="603">
                  <c:v>39904</c:v>
                </c:pt>
                <c:pt idx="604">
                  <c:v>39934</c:v>
                </c:pt>
                <c:pt idx="605">
                  <c:v>39965</c:v>
                </c:pt>
                <c:pt idx="606">
                  <c:v>39995</c:v>
                </c:pt>
                <c:pt idx="607">
                  <c:v>40026</c:v>
                </c:pt>
                <c:pt idx="608">
                  <c:v>40057</c:v>
                </c:pt>
                <c:pt idx="609">
                  <c:v>40087</c:v>
                </c:pt>
                <c:pt idx="610">
                  <c:v>40118</c:v>
                </c:pt>
                <c:pt idx="611">
                  <c:v>40148</c:v>
                </c:pt>
                <c:pt idx="612">
                  <c:v>40179</c:v>
                </c:pt>
                <c:pt idx="613">
                  <c:v>40210</c:v>
                </c:pt>
                <c:pt idx="614">
                  <c:v>40238</c:v>
                </c:pt>
                <c:pt idx="615">
                  <c:v>40269</c:v>
                </c:pt>
                <c:pt idx="616">
                  <c:v>40299</c:v>
                </c:pt>
                <c:pt idx="617">
                  <c:v>40330</c:v>
                </c:pt>
                <c:pt idx="618">
                  <c:v>40360</c:v>
                </c:pt>
                <c:pt idx="619">
                  <c:v>40391</c:v>
                </c:pt>
                <c:pt idx="620">
                  <c:v>40422</c:v>
                </c:pt>
                <c:pt idx="621">
                  <c:v>40452</c:v>
                </c:pt>
                <c:pt idx="622">
                  <c:v>40483</c:v>
                </c:pt>
                <c:pt idx="623">
                  <c:v>40513</c:v>
                </c:pt>
                <c:pt idx="624">
                  <c:v>40544</c:v>
                </c:pt>
                <c:pt idx="625">
                  <c:v>40575</c:v>
                </c:pt>
                <c:pt idx="626">
                  <c:v>40603</c:v>
                </c:pt>
                <c:pt idx="627">
                  <c:v>40634</c:v>
                </c:pt>
                <c:pt idx="628">
                  <c:v>40664</c:v>
                </c:pt>
                <c:pt idx="629">
                  <c:v>40695</c:v>
                </c:pt>
                <c:pt idx="630">
                  <c:v>40725</c:v>
                </c:pt>
                <c:pt idx="631">
                  <c:v>40756</c:v>
                </c:pt>
                <c:pt idx="632">
                  <c:v>40787</c:v>
                </c:pt>
                <c:pt idx="633">
                  <c:v>40817</c:v>
                </c:pt>
                <c:pt idx="634">
                  <c:v>40848</c:v>
                </c:pt>
                <c:pt idx="635">
                  <c:v>40878</c:v>
                </c:pt>
                <c:pt idx="636">
                  <c:v>40909</c:v>
                </c:pt>
                <c:pt idx="637">
                  <c:v>40940</c:v>
                </c:pt>
                <c:pt idx="638">
                  <c:v>40969</c:v>
                </c:pt>
                <c:pt idx="639">
                  <c:v>41000</c:v>
                </c:pt>
                <c:pt idx="640">
                  <c:v>41030</c:v>
                </c:pt>
                <c:pt idx="641">
                  <c:v>41061</c:v>
                </c:pt>
                <c:pt idx="642">
                  <c:v>41091</c:v>
                </c:pt>
                <c:pt idx="643">
                  <c:v>41122</c:v>
                </c:pt>
                <c:pt idx="644">
                  <c:v>41153</c:v>
                </c:pt>
                <c:pt idx="645">
                  <c:v>41183</c:v>
                </c:pt>
                <c:pt idx="646">
                  <c:v>41214</c:v>
                </c:pt>
                <c:pt idx="647">
                  <c:v>41244</c:v>
                </c:pt>
                <c:pt idx="648">
                  <c:v>41275</c:v>
                </c:pt>
                <c:pt idx="649">
                  <c:v>41306</c:v>
                </c:pt>
                <c:pt idx="650">
                  <c:v>41334</c:v>
                </c:pt>
                <c:pt idx="651">
                  <c:v>41365</c:v>
                </c:pt>
                <c:pt idx="652">
                  <c:v>41395</c:v>
                </c:pt>
                <c:pt idx="653">
                  <c:v>41426</c:v>
                </c:pt>
                <c:pt idx="654">
                  <c:v>41456</c:v>
                </c:pt>
                <c:pt idx="655">
                  <c:v>41487</c:v>
                </c:pt>
                <c:pt idx="656">
                  <c:v>41518</c:v>
                </c:pt>
                <c:pt idx="657">
                  <c:v>41548</c:v>
                </c:pt>
                <c:pt idx="658">
                  <c:v>41579</c:v>
                </c:pt>
                <c:pt idx="659">
                  <c:v>41609</c:v>
                </c:pt>
                <c:pt idx="660">
                  <c:v>41640</c:v>
                </c:pt>
                <c:pt idx="661">
                  <c:v>41671</c:v>
                </c:pt>
                <c:pt idx="662">
                  <c:v>41699</c:v>
                </c:pt>
                <c:pt idx="663">
                  <c:v>41730</c:v>
                </c:pt>
                <c:pt idx="664">
                  <c:v>41760</c:v>
                </c:pt>
                <c:pt idx="665">
                  <c:v>41791</c:v>
                </c:pt>
                <c:pt idx="666">
                  <c:v>41821</c:v>
                </c:pt>
                <c:pt idx="667">
                  <c:v>41852</c:v>
                </c:pt>
                <c:pt idx="668">
                  <c:v>41883</c:v>
                </c:pt>
                <c:pt idx="669">
                  <c:v>41913</c:v>
                </c:pt>
                <c:pt idx="670">
                  <c:v>41944</c:v>
                </c:pt>
                <c:pt idx="671">
                  <c:v>41974</c:v>
                </c:pt>
                <c:pt idx="672">
                  <c:v>42005</c:v>
                </c:pt>
                <c:pt idx="673">
                  <c:v>42036</c:v>
                </c:pt>
                <c:pt idx="674">
                  <c:v>42064</c:v>
                </c:pt>
                <c:pt idx="675">
                  <c:v>42095</c:v>
                </c:pt>
                <c:pt idx="676">
                  <c:v>42125</c:v>
                </c:pt>
                <c:pt idx="677">
                  <c:v>42156</c:v>
                </c:pt>
                <c:pt idx="678">
                  <c:v>42186</c:v>
                </c:pt>
                <c:pt idx="679">
                  <c:v>42217</c:v>
                </c:pt>
                <c:pt idx="680">
                  <c:v>42248</c:v>
                </c:pt>
                <c:pt idx="681">
                  <c:v>42278</c:v>
                </c:pt>
                <c:pt idx="682">
                  <c:v>42309</c:v>
                </c:pt>
                <c:pt idx="683">
                  <c:v>42339</c:v>
                </c:pt>
                <c:pt idx="684">
                  <c:v>42370</c:v>
                </c:pt>
                <c:pt idx="685">
                  <c:v>42401</c:v>
                </c:pt>
                <c:pt idx="686">
                  <c:v>42430</c:v>
                </c:pt>
                <c:pt idx="687">
                  <c:v>42461</c:v>
                </c:pt>
                <c:pt idx="688">
                  <c:v>42491</c:v>
                </c:pt>
                <c:pt idx="689">
                  <c:v>42522</c:v>
                </c:pt>
                <c:pt idx="690">
                  <c:v>42552</c:v>
                </c:pt>
                <c:pt idx="691">
                  <c:v>42583</c:v>
                </c:pt>
                <c:pt idx="692">
                  <c:v>42614</c:v>
                </c:pt>
                <c:pt idx="693">
                  <c:v>42644</c:v>
                </c:pt>
                <c:pt idx="694">
                  <c:v>42675</c:v>
                </c:pt>
                <c:pt idx="695">
                  <c:v>42705</c:v>
                </c:pt>
                <c:pt idx="696">
                  <c:v>42736</c:v>
                </c:pt>
                <c:pt idx="697">
                  <c:v>42767</c:v>
                </c:pt>
                <c:pt idx="698">
                  <c:v>42795</c:v>
                </c:pt>
                <c:pt idx="699">
                  <c:v>42826</c:v>
                </c:pt>
                <c:pt idx="700">
                  <c:v>42856</c:v>
                </c:pt>
                <c:pt idx="701">
                  <c:v>42887</c:v>
                </c:pt>
                <c:pt idx="702">
                  <c:v>42917</c:v>
                </c:pt>
                <c:pt idx="703">
                  <c:v>42948</c:v>
                </c:pt>
                <c:pt idx="704">
                  <c:v>42979</c:v>
                </c:pt>
                <c:pt idx="705">
                  <c:v>43009</c:v>
                </c:pt>
                <c:pt idx="706">
                  <c:v>43040</c:v>
                </c:pt>
                <c:pt idx="707">
                  <c:v>43070</c:v>
                </c:pt>
                <c:pt idx="708">
                  <c:v>43101</c:v>
                </c:pt>
                <c:pt idx="709">
                  <c:v>43132</c:v>
                </c:pt>
                <c:pt idx="710">
                  <c:v>43160</c:v>
                </c:pt>
                <c:pt idx="711">
                  <c:v>43191</c:v>
                </c:pt>
                <c:pt idx="712">
                  <c:v>43221</c:v>
                </c:pt>
                <c:pt idx="713">
                  <c:v>43252</c:v>
                </c:pt>
                <c:pt idx="714">
                  <c:v>43282</c:v>
                </c:pt>
                <c:pt idx="715">
                  <c:v>43313</c:v>
                </c:pt>
                <c:pt idx="716">
                  <c:v>43344</c:v>
                </c:pt>
                <c:pt idx="717">
                  <c:v>43374</c:v>
                </c:pt>
                <c:pt idx="718">
                  <c:v>43405</c:v>
                </c:pt>
                <c:pt idx="719">
                  <c:v>43435</c:v>
                </c:pt>
                <c:pt idx="720" formatCode="m/d/yyyy">
                  <c:v>43466</c:v>
                </c:pt>
                <c:pt idx="721" formatCode="m/d/yyyy">
                  <c:v>43497</c:v>
                </c:pt>
                <c:pt idx="722" formatCode="m/d/yyyy">
                  <c:v>43525</c:v>
                </c:pt>
                <c:pt idx="723" formatCode="m/d/yyyy">
                  <c:v>43556</c:v>
                </c:pt>
                <c:pt idx="724" formatCode="m/d/yyyy">
                  <c:v>43586</c:v>
                </c:pt>
                <c:pt idx="725" formatCode="m/d/yyyy">
                  <c:v>43617</c:v>
                </c:pt>
                <c:pt idx="726" formatCode="m/d/yyyy">
                  <c:v>43647</c:v>
                </c:pt>
                <c:pt idx="727" formatCode="m/d/yyyy">
                  <c:v>43678</c:v>
                </c:pt>
                <c:pt idx="728" formatCode="m/d/yyyy">
                  <c:v>43709</c:v>
                </c:pt>
                <c:pt idx="729" formatCode="m/d/yyyy">
                  <c:v>43739</c:v>
                </c:pt>
                <c:pt idx="730" formatCode="m/d/yyyy">
                  <c:v>43770</c:v>
                </c:pt>
                <c:pt idx="731" formatCode="m/d/yyyy">
                  <c:v>43800</c:v>
                </c:pt>
                <c:pt idx="732" formatCode="m/d/yyyy">
                  <c:v>43831</c:v>
                </c:pt>
                <c:pt idx="733" formatCode="m/d/yyyy">
                  <c:v>43862</c:v>
                </c:pt>
                <c:pt idx="734" formatCode="m/d/yyyy">
                  <c:v>43891</c:v>
                </c:pt>
                <c:pt idx="735" formatCode="m/d/yyyy">
                  <c:v>43922</c:v>
                </c:pt>
                <c:pt idx="736" formatCode="m/d/yyyy">
                  <c:v>43952</c:v>
                </c:pt>
                <c:pt idx="737" formatCode="m/d/yyyy">
                  <c:v>43983</c:v>
                </c:pt>
                <c:pt idx="738" formatCode="m/d/yyyy">
                  <c:v>44013</c:v>
                </c:pt>
                <c:pt idx="739" formatCode="m/d/yyyy">
                  <c:v>44044</c:v>
                </c:pt>
                <c:pt idx="740" formatCode="m/d/yyyy">
                  <c:v>44075</c:v>
                </c:pt>
                <c:pt idx="741" formatCode="m/d/yyyy">
                  <c:v>44105</c:v>
                </c:pt>
                <c:pt idx="742" formatCode="m/d/yyyy">
                  <c:v>44136</c:v>
                </c:pt>
                <c:pt idx="743" formatCode="m/d/yyyy">
                  <c:v>44166</c:v>
                </c:pt>
                <c:pt idx="744" formatCode="m/d/yyyy">
                  <c:v>44197</c:v>
                </c:pt>
                <c:pt idx="745" formatCode="m/d/yyyy">
                  <c:v>44228</c:v>
                </c:pt>
                <c:pt idx="746" formatCode="m/d/yyyy">
                  <c:v>44256</c:v>
                </c:pt>
                <c:pt idx="747" formatCode="m/d/yyyy">
                  <c:v>44287</c:v>
                </c:pt>
                <c:pt idx="748" formatCode="m/d/yyyy">
                  <c:v>44317</c:v>
                </c:pt>
                <c:pt idx="749" formatCode="m/d/yyyy">
                  <c:v>44348</c:v>
                </c:pt>
                <c:pt idx="750" formatCode="m/d/yyyy">
                  <c:v>44378</c:v>
                </c:pt>
                <c:pt idx="751" formatCode="m/d/yyyy">
                  <c:v>44409</c:v>
                </c:pt>
                <c:pt idx="752" formatCode="m/d/yyyy">
                  <c:v>44440</c:v>
                </c:pt>
                <c:pt idx="753" formatCode="m/d/yyyy">
                  <c:v>44470</c:v>
                </c:pt>
                <c:pt idx="754" formatCode="m/d/yyyy">
                  <c:v>44501</c:v>
                </c:pt>
                <c:pt idx="755" formatCode="m/d/yyyy">
                  <c:v>44531</c:v>
                </c:pt>
                <c:pt idx="756" formatCode="m/d/yyyy">
                  <c:v>44562</c:v>
                </c:pt>
                <c:pt idx="757" formatCode="m/d/yyyy">
                  <c:v>44593</c:v>
                </c:pt>
                <c:pt idx="758" formatCode="m/d/yyyy">
                  <c:v>44621</c:v>
                </c:pt>
                <c:pt idx="759" formatCode="m/d/yyyy">
                  <c:v>44652</c:v>
                </c:pt>
                <c:pt idx="760" formatCode="m/d/yyyy">
                  <c:v>44682</c:v>
                </c:pt>
                <c:pt idx="761" formatCode="m/d/yyyy">
                  <c:v>44713</c:v>
                </c:pt>
                <c:pt idx="762" formatCode="m/d/yyyy">
                  <c:v>44743</c:v>
                </c:pt>
                <c:pt idx="763" formatCode="m/d/yyyy">
                  <c:v>44774</c:v>
                </c:pt>
                <c:pt idx="764" formatCode="m/d/yyyy">
                  <c:v>44805</c:v>
                </c:pt>
                <c:pt idx="765" formatCode="m/d/yyyy">
                  <c:v>44835</c:v>
                </c:pt>
                <c:pt idx="766" formatCode="m/d/yyyy">
                  <c:v>44866</c:v>
                </c:pt>
                <c:pt idx="767" formatCode="m/d/yyyy">
                  <c:v>44896</c:v>
                </c:pt>
                <c:pt idx="768" formatCode="m/d/yyyy">
                  <c:v>44927</c:v>
                </c:pt>
                <c:pt idx="769" formatCode="m/d/yyyy">
                  <c:v>44958</c:v>
                </c:pt>
                <c:pt idx="770" formatCode="m/d/yyyy">
                  <c:v>44986</c:v>
                </c:pt>
                <c:pt idx="771" formatCode="m/d/yyyy">
                  <c:v>45017</c:v>
                </c:pt>
                <c:pt idx="772" formatCode="m/d/yyyy">
                  <c:v>45047</c:v>
                </c:pt>
                <c:pt idx="773" formatCode="m/d/yyyy">
                  <c:v>45078</c:v>
                </c:pt>
                <c:pt idx="774" formatCode="m/d/yyyy">
                  <c:v>45108</c:v>
                </c:pt>
                <c:pt idx="775" formatCode="m/d/yyyy">
                  <c:v>45139</c:v>
                </c:pt>
                <c:pt idx="776" formatCode="m/d/yyyy">
                  <c:v>45170</c:v>
                </c:pt>
                <c:pt idx="777" formatCode="m/d/yyyy">
                  <c:v>45200</c:v>
                </c:pt>
                <c:pt idx="778" formatCode="m/d/yyyy">
                  <c:v>45231</c:v>
                </c:pt>
                <c:pt idx="779" formatCode="m/d/yyyy">
                  <c:v>45261</c:v>
                </c:pt>
                <c:pt idx="780" formatCode="m/d/yyyy">
                  <c:v>45292</c:v>
                </c:pt>
                <c:pt idx="781" formatCode="m/d/yyyy">
                  <c:v>45323</c:v>
                </c:pt>
                <c:pt idx="782" formatCode="m/d/yyyy">
                  <c:v>45352</c:v>
                </c:pt>
                <c:pt idx="783" formatCode="m/d/yyyy">
                  <c:v>45383</c:v>
                </c:pt>
                <c:pt idx="784" formatCode="m/d/yyyy">
                  <c:v>45413</c:v>
                </c:pt>
                <c:pt idx="785" formatCode="m/d/yyyy">
                  <c:v>45444</c:v>
                </c:pt>
                <c:pt idx="786" formatCode="m/d/yyyy">
                  <c:v>45474</c:v>
                </c:pt>
                <c:pt idx="787" formatCode="m/d/yyyy">
                  <c:v>45505</c:v>
                </c:pt>
                <c:pt idx="788" formatCode="m/d/yyyy">
                  <c:v>45536</c:v>
                </c:pt>
                <c:pt idx="789" formatCode="m/d/yyyy">
                  <c:v>45566</c:v>
                </c:pt>
                <c:pt idx="790" formatCode="m/d/yyyy">
                  <c:v>45597</c:v>
                </c:pt>
                <c:pt idx="791" formatCode="m/d/yyyy">
                  <c:v>45627</c:v>
                </c:pt>
                <c:pt idx="792" formatCode="m/d/yyyy">
                  <c:v>45658</c:v>
                </c:pt>
                <c:pt idx="793" formatCode="m/d/yyyy">
                  <c:v>45689</c:v>
                </c:pt>
                <c:pt idx="794" formatCode="m/d/yyyy">
                  <c:v>45717</c:v>
                </c:pt>
                <c:pt idx="795" formatCode="m/d/yyyy">
                  <c:v>45748</c:v>
                </c:pt>
                <c:pt idx="796" formatCode="m/d/yyyy">
                  <c:v>45778</c:v>
                </c:pt>
                <c:pt idx="797" formatCode="m/d/yyyy">
                  <c:v>45809</c:v>
                </c:pt>
                <c:pt idx="798" formatCode="m/d/yyyy">
                  <c:v>45839</c:v>
                </c:pt>
                <c:pt idx="799" formatCode="m/d/yyyy">
                  <c:v>45870</c:v>
                </c:pt>
                <c:pt idx="800" formatCode="m/d/yyyy">
                  <c:v>45901</c:v>
                </c:pt>
                <c:pt idx="801" formatCode="m/d/yyyy">
                  <c:v>45931</c:v>
                </c:pt>
                <c:pt idx="802" formatCode="m/d/yyyy">
                  <c:v>45962</c:v>
                </c:pt>
                <c:pt idx="803" formatCode="m/d/yyyy">
                  <c:v>45992</c:v>
                </c:pt>
                <c:pt idx="804" formatCode="m/d/yyyy">
                  <c:v>46023</c:v>
                </c:pt>
                <c:pt idx="805" formatCode="m/d/yyyy">
                  <c:v>46054</c:v>
                </c:pt>
                <c:pt idx="806" formatCode="m/d/yyyy">
                  <c:v>46082</c:v>
                </c:pt>
                <c:pt idx="807" formatCode="m/d/yyyy">
                  <c:v>46113</c:v>
                </c:pt>
                <c:pt idx="808" formatCode="m/d/yyyy">
                  <c:v>46143</c:v>
                </c:pt>
                <c:pt idx="809" formatCode="m/d/yyyy">
                  <c:v>46174</c:v>
                </c:pt>
                <c:pt idx="810" formatCode="m/d/yyyy">
                  <c:v>46204</c:v>
                </c:pt>
                <c:pt idx="811" formatCode="m/d/yyyy">
                  <c:v>46235</c:v>
                </c:pt>
                <c:pt idx="812" formatCode="m/d/yyyy">
                  <c:v>46266</c:v>
                </c:pt>
                <c:pt idx="813" formatCode="m/d/yyyy">
                  <c:v>46296</c:v>
                </c:pt>
                <c:pt idx="814" formatCode="m/d/yyyy">
                  <c:v>46327</c:v>
                </c:pt>
                <c:pt idx="815" formatCode="m/d/yyyy">
                  <c:v>46357</c:v>
                </c:pt>
                <c:pt idx="816" formatCode="m/d/yyyy">
                  <c:v>46388</c:v>
                </c:pt>
                <c:pt idx="817" formatCode="m/d/yyyy">
                  <c:v>46419</c:v>
                </c:pt>
                <c:pt idx="818" formatCode="m/d/yyyy">
                  <c:v>46447</c:v>
                </c:pt>
                <c:pt idx="819" formatCode="m/d/yyyy">
                  <c:v>46478</c:v>
                </c:pt>
                <c:pt idx="820" formatCode="m/d/yyyy">
                  <c:v>46508</c:v>
                </c:pt>
                <c:pt idx="821" formatCode="m/d/yyyy">
                  <c:v>46539</c:v>
                </c:pt>
                <c:pt idx="822" formatCode="m/d/yyyy">
                  <c:v>46569</c:v>
                </c:pt>
                <c:pt idx="823" formatCode="m/d/yyyy">
                  <c:v>46600</c:v>
                </c:pt>
                <c:pt idx="824" formatCode="m/d/yyyy">
                  <c:v>46631</c:v>
                </c:pt>
                <c:pt idx="825" formatCode="m/d/yyyy">
                  <c:v>46661</c:v>
                </c:pt>
                <c:pt idx="826" formatCode="m/d/yyyy">
                  <c:v>46692</c:v>
                </c:pt>
                <c:pt idx="827" formatCode="m/d/yyyy">
                  <c:v>46722</c:v>
                </c:pt>
                <c:pt idx="828" formatCode="m/d/yyyy">
                  <c:v>46753</c:v>
                </c:pt>
                <c:pt idx="829" formatCode="m/d/yyyy">
                  <c:v>46784</c:v>
                </c:pt>
                <c:pt idx="830" formatCode="m/d/yyyy">
                  <c:v>46813</c:v>
                </c:pt>
                <c:pt idx="831" formatCode="m/d/yyyy">
                  <c:v>46844</c:v>
                </c:pt>
                <c:pt idx="832" formatCode="m/d/yyyy">
                  <c:v>46874</c:v>
                </c:pt>
                <c:pt idx="833" formatCode="m/d/yyyy">
                  <c:v>46905</c:v>
                </c:pt>
                <c:pt idx="834" formatCode="m/d/yyyy">
                  <c:v>46935</c:v>
                </c:pt>
                <c:pt idx="835" formatCode="m/d/yyyy">
                  <c:v>46966</c:v>
                </c:pt>
                <c:pt idx="836" formatCode="m/d/yyyy">
                  <c:v>46997</c:v>
                </c:pt>
                <c:pt idx="837" formatCode="m/d/yyyy">
                  <c:v>47027</c:v>
                </c:pt>
                <c:pt idx="838" formatCode="m/d/yyyy">
                  <c:v>47058</c:v>
                </c:pt>
                <c:pt idx="839" formatCode="m/d/yyyy">
                  <c:v>47088</c:v>
                </c:pt>
                <c:pt idx="840" formatCode="m/d/yyyy">
                  <c:v>47119</c:v>
                </c:pt>
                <c:pt idx="841" formatCode="m/d/yyyy">
                  <c:v>47150</c:v>
                </c:pt>
                <c:pt idx="842" formatCode="m/d/yyyy">
                  <c:v>47178</c:v>
                </c:pt>
                <c:pt idx="843" formatCode="m/d/yyyy">
                  <c:v>47209</c:v>
                </c:pt>
                <c:pt idx="844" formatCode="m/d/yyyy">
                  <c:v>47239</c:v>
                </c:pt>
                <c:pt idx="845" formatCode="m/d/yyyy">
                  <c:v>47270</c:v>
                </c:pt>
                <c:pt idx="846" formatCode="m/d/yyyy">
                  <c:v>47300</c:v>
                </c:pt>
                <c:pt idx="847" formatCode="m/d/yyyy">
                  <c:v>47331</c:v>
                </c:pt>
                <c:pt idx="848" formatCode="m/d/yyyy">
                  <c:v>47362</c:v>
                </c:pt>
                <c:pt idx="849" formatCode="m/d/yyyy">
                  <c:v>47392</c:v>
                </c:pt>
                <c:pt idx="850" formatCode="m/d/yyyy">
                  <c:v>47423</c:v>
                </c:pt>
                <c:pt idx="851" formatCode="m/d/yyyy">
                  <c:v>47453</c:v>
                </c:pt>
                <c:pt idx="852" formatCode="m/d/yyyy">
                  <c:v>47484</c:v>
                </c:pt>
                <c:pt idx="853" formatCode="m/d/yyyy">
                  <c:v>47515</c:v>
                </c:pt>
                <c:pt idx="854" formatCode="m/d/yyyy">
                  <c:v>47543</c:v>
                </c:pt>
                <c:pt idx="855" formatCode="m/d/yyyy">
                  <c:v>47574</c:v>
                </c:pt>
                <c:pt idx="856" formatCode="m/d/yyyy">
                  <c:v>47604</c:v>
                </c:pt>
                <c:pt idx="857" formatCode="m/d/yyyy">
                  <c:v>47635</c:v>
                </c:pt>
                <c:pt idx="858" formatCode="m/d/yyyy">
                  <c:v>47665</c:v>
                </c:pt>
                <c:pt idx="859" formatCode="m/d/yyyy">
                  <c:v>47696</c:v>
                </c:pt>
                <c:pt idx="860" formatCode="m/d/yyyy">
                  <c:v>47727</c:v>
                </c:pt>
                <c:pt idx="861" formatCode="m/d/yyyy">
                  <c:v>47757</c:v>
                </c:pt>
                <c:pt idx="862" formatCode="m/d/yyyy">
                  <c:v>47788</c:v>
                </c:pt>
                <c:pt idx="863" formatCode="m/d/yyyy">
                  <c:v>47818</c:v>
                </c:pt>
                <c:pt idx="864" formatCode="m/d/yyyy">
                  <c:v>47849</c:v>
                </c:pt>
                <c:pt idx="865" formatCode="m/d/yyyy">
                  <c:v>47880</c:v>
                </c:pt>
                <c:pt idx="866" formatCode="m/d/yyyy">
                  <c:v>47908</c:v>
                </c:pt>
                <c:pt idx="867" formatCode="m/d/yyyy">
                  <c:v>47939</c:v>
                </c:pt>
                <c:pt idx="868" formatCode="m/d/yyyy">
                  <c:v>47969</c:v>
                </c:pt>
                <c:pt idx="869" formatCode="m/d/yyyy">
                  <c:v>48000</c:v>
                </c:pt>
                <c:pt idx="870" formatCode="m/d/yyyy">
                  <c:v>48030</c:v>
                </c:pt>
                <c:pt idx="871" formatCode="m/d/yyyy">
                  <c:v>48061</c:v>
                </c:pt>
                <c:pt idx="872" formatCode="m/d/yyyy">
                  <c:v>48092</c:v>
                </c:pt>
                <c:pt idx="873" formatCode="m/d/yyyy">
                  <c:v>48122</c:v>
                </c:pt>
                <c:pt idx="874" formatCode="m/d/yyyy">
                  <c:v>48153</c:v>
                </c:pt>
                <c:pt idx="875" formatCode="m/d/yyyy">
                  <c:v>48183</c:v>
                </c:pt>
                <c:pt idx="876" formatCode="m/d/yyyy">
                  <c:v>48214</c:v>
                </c:pt>
                <c:pt idx="877" formatCode="m/d/yyyy">
                  <c:v>48245</c:v>
                </c:pt>
                <c:pt idx="878" formatCode="m/d/yyyy">
                  <c:v>48274</c:v>
                </c:pt>
                <c:pt idx="879" formatCode="m/d/yyyy">
                  <c:v>48305</c:v>
                </c:pt>
                <c:pt idx="880" formatCode="m/d/yyyy">
                  <c:v>48335</c:v>
                </c:pt>
                <c:pt idx="881" formatCode="m/d/yyyy">
                  <c:v>48366</c:v>
                </c:pt>
                <c:pt idx="882" formatCode="m/d/yyyy">
                  <c:v>48396</c:v>
                </c:pt>
                <c:pt idx="883" formatCode="m/d/yyyy">
                  <c:v>48427</c:v>
                </c:pt>
                <c:pt idx="884" formatCode="m/d/yyyy">
                  <c:v>48458</c:v>
                </c:pt>
                <c:pt idx="885" formatCode="m/d/yyyy">
                  <c:v>48488</c:v>
                </c:pt>
                <c:pt idx="886" formatCode="m/d/yyyy">
                  <c:v>48519</c:v>
                </c:pt>
                <c:pt idx="887" formatCode="m/d/yyyy">
                  <c:v>48549</c:v>
                </c:pt>
              </c:numCache>
            </c:numRef>
          </c:cat>
          <c:val>
            <c:numRef>
              <c:f>TIPROHNSA!$H$483:$H$1370</c:f>
              <c:numCache>
                <c:formatCode>0.0</c:formatCode>
                <c:ptCount val="888"/>
                <c:pt idx="0">
                  <c:v>20.536833333299999</c:v>
                </c:pt>
                <c:pt idx="1">
                  <c:v>20.754625000000001</c:v>
                </c:pt>
                <c:pt idx="2">
                  <c:v>21.0307833333</c:v>
                </c:pt>
                <c:pt idx="3">
                  <c:v>21.374300000000002</c:v>
                </c:pt>
                <c:pt idx="4">
                  <c:v>21.731283333299999</c:v>
                </c:pt>
                <c:pt idx="5">
                  <c:v>22.050108333299999</c:v>
                </c:pt>
                <c:pt idx="6">
                  <c:v>22.285858333299998</c:v>
                </c:pt>
                <c:pt idx="7">
                  <c:v>22.420574999999999</c:v>
                </c:pt>
                <c:pt idx="8">
                  <c:v>22.5328416666</c:v>
                </c:pt>
                <c:pt idx="9">
                  <c:v>22.629383333300002</c:v>
                </c:pt>
                <c:pt idx="10">
                  <c:v>22.672041666599998</c:v>
                </c:pt>
                <c:pt idx="11" formatCode="0.00">
                  <c:v>22.820225000000001</c:v>
                </c:pt>
                <c:pt idx="12">
                  <c:v>22.9931083333</c:v>
                </c:pt>
                <c:pt idx="13">
                  <c:v>23.1210833333</c:v>
                </c:pt>
                <c:pt idx="14">
                  <c:v>23.204158333300001</c:v>
                </c:pt>
                <c:pt idx="15">
                  <c:v>23.235591666600001</c:v>
                </c:pt>
                <c:pt idx="16">
                  <c:v>23.240083333299999</c:v>
                </c:pt>
                <c:pt idx="17">
                  <c:v>23.210891666599998</c:v>
                </c:pt>
                <c:pt idx="18">
                  <c:v>23.2266083333</c:v>
                </c:pt>
                <c:pt idx="19">
                  <c:v>23.293958333300001</c:v>
                </c:pt>
                <c:pt idx="20">
                  <c:v>23.354575000000001</c:v>
                </c:pt>
                <c:pt idx="21">
                  <c:v>23.4219333333</c:v>
                </c:pt>
                <c:pt idx="22">
                  <c:v>23.4488833333</c:v>
                </c:pt>
                <c:pt idx="23">
                  <c:v>23.325399999999998</c:v>
                </c:pt>
                <c:pt idx="24">
                  <c:v>23.1547666666</c:v>
                </c:pt>
                <c:pt idx="25">
                  <c:v>22.9931083333</c:v>
                </c:pt>
                <c:pt idx="26">
                  <c:v>22.860641666599999</c:v>
                </c:pt>
                <c:pt idx="27">
                  <c:v>22.791041666600002</c:v>
                </c:pt>
                <c:pt idx="28">
                  <c:v>22.755116666599999</c:v>
                </c:pt>
                <c:pt idx="29">
                  <c:v>22.770833333300001</c:v>
                </c:pt>
                <c:pt idx="30">
                  <c:v>22.804508333299999</c:v>
                </c:pt>
                <c:pt idx="31">
                  <c:v>22.871866666599999</c:v>
                </c:pt>
                <c:pt idx="32">
                  <c:v>22.957183333300001</c:v>
                </c:pt>
                <c:pt idx="33">
                  <c:v>23.080666666599999</c:v>
                </c:pt>
                <c:pt idx="34">
                  <c:v>23.2557916666</c:v>
                </c:pt>
                <c:pt idx="35">
                  <c:v>23.482558333299998</c:v>
                </c:pt>
                <c:pt idx="36">
                  <c:v>23.684625</c:v>
                </c:pt>
                <c:pt idx="37">
                  <c:v>23.929349999999999</c:v>
                </c:pt>
                <c:pt idx="38">
                  <c:v>24.180816666599998</c:v>
                </c:pt>
                <c:pt idx="39">
                  <c:v>24.3941083333</c:v>
                </c:pt>
                <c:pt idx="40">
                  <c:v>24.578216666599999</c:v>
                </c:pt>
                <c:pt idx="41">
                  <c:v>24.7353833333</c:v>
                </c:pt>
                <c:pt idx="42">
                  <c:v>24.885808333300002</c:v>
                </c:pt>
                <c:pt idx="43">
                  <c:v>25.004808333300002</c:v>
                </c:pt>
                <c:pt idx="44">
                  <c:v>25.1574833333</c:v>
                </c:pt>
                <c:pt idx="45">
                  <c:v>25.271991666600002</c:v>
                </c:pt>
                <c:pt idx="46">
                  <c:v>25.364041666599999</c:v>
                </c:pt>
                <c:pt idx="47">
                  <c:v>25.4336416666</c:v>
                </c:pt>
                <c:pt idx="48">
                  <c:v>25.5369166666</c:v>
                </c:pt>
                <c:pt idx="49">
                  <c:v>25.646933333300002</c:v>
                </c:pt>
                <c:pt idx="50">
                  <c:v>25.7547</c:v>
                </c:pt>
                <c:pt idx="51">
                  <c:v>25.871449999999999</c:v>
                </c:pt>
                <c:pt idx="52">
                  <c:v>26.010649999999998</c:v>
                </c:pt>
                <c:pt idx="53">
                  <c:v>26.1633166666</c:v>
                </c:pt>
                <c:pt idx="54">
                  <c:v>26.2710916666</c:v>
                </c:pt>
                <c:pt idx="55">
                  <c:v>26.3766166666</c:v>
                </c:pt>
                <c:pt idx="56">
                  <c:v>26.5001</c:v>
                </c:pt>
                <c:pt idx="57">
                  <c:v>26.652766666600002</c:v>
                </c:pt>
                <c:pt idx="58">
                  <c:v>26.8031916666</c:v>
                </c:pt>
                <c:pt idx="59">
                  <c:v>26.942391666599999</c:v>
                </c:pt>
                <c:pt idx="60">
                  <c:v>27.092825000000001</c:v>
                </c:pt>
                <c:pt idx="61">
                  <c:v>27.241008333300002</c:v>
                </c:pt>
                <c:pt idx="62">
                  <c:v>27.371224999999999</c:v>
                </c:pt>
                <c:pt idx="63">
                  <c:v>27.5216583333</c:v>
                </c:pt>
                <c:pt idx="64">
                  <c:v>27.6608666666</c:v>
                </c:pt>
                <c:pt idx="65">
                  <c:v>27.795583333300002</c:v>
                </c:pt>
                <c:pt idx="66">
                  <c:v>27.939274999999999</c:v>
                </c:pt>
                <c:pt idx="67">
                  <c:v>28.109908333300002</c:v>
                </c:pt>
                <c:pt idx="68">
                  <c:v>28.278300000000002</c:v>
                </c:pt>
                <c:pt idx="69">
                  <c:v>28.388316666600002</c:v>
                </c:pt>
                <c:pt idx="70">
                  <c:v>28.556708333300001</c:v>
                </c:pt>
                <c:pt idx="71">
                  <c:v>28.758775</c:v>
                </c:pt>
                <c:pt idx="72">
                  <c:v>28.9720666666</c:v>
                </c:pt>
                <c:pt idx="73">
                  <c:v>29.1831166666</c:v>
                </c:pt>
                <c:pt idx="74">
                  <c:v>29.436824999999999</c:v>
                </c:pt>
                <c:pt idx="75">
                  <c:v>29.6523583333</c:v>
                </c:pt>
                <c:pt idx="76">
                  <c:v>29.876874999999998</c:v>
                </c:pt>
                <c:pt idx="77">
                  <c:v>30.126091666600001</c:v>
                </c:pt>
                <c:pt idx="78">
                  <c:v>30.3730666666</c:v>
                </c:pt>
                <c:pt idx="79">
                  <c:v>30.608808333300001</c:v>
                </c:pt>
                <c:pt idx="80">
                  <c:v>30.835574999999999</c:v>
                </c:pt>
                <c:pt idx="81">
                  <c:v>31.145416666599999</c:v>
                </c:pt>
                <c:pt idx="82">
                  <c:v>31.3946333333</c:v>
                </c:pt>
                <c:pt idx="83">
                  <c:v>31.630383333299999</c:v>
                </c:pt>
                <c:pt idx="84">
                  <c:v>31.863883333299999</c:v>
                </c:pt>
                <c:pt idx="85">
                  <c:v>32.108608333299998</c:v>
                </c:pt>
                <c:pt idx="86">
                  <c:v>32.355583333299997</c:v>
                </c:pt>
                <c:pt idx="87">
                  <c:v>32.598066666599998</c:v>
                </c:pt>
                <c:pt idx="88">
                  <c:v>32.84055</c:v>
                </c:pt>
                <c:pt idx="89">
                  <c:v>33.085275000000003</c:v>
                </c:pt>
                <c:pt idx="90">
                  <c:v>33.294074999999999</c:v>
                </c:pt>
                <c:pt idx="91">
                  <c:v>33.523091666600003</c:v>
                </c:pt>
                <c:pt idx="92">
                  <c:v>33.797008333299999</c:v>
                </c:pt>
                <c:pt idx="93">
                  <c:v>34.039483333299998</c:v>
                </c:pt>
                <c:pt idx="94">
                  <c:v>34.2460416666</c:v>
                </c:pt>
                <c:pt idx="95">
                  <c:v>34.423408333300003</c:v>
                </c:pt>
                <c:pt idx="96">
                  <c:v>34.580575000000003</c:v>
                </c:pt>
                <c:pt idx="97">
                  <c:v>34.691091666600002</c:v>
                </c:pt>
                <c:pt idx="98">
                  <c:v>34.741025</c:v>
                </c:pt>
                <c:pt idx="99">
                  <c:v>34.811925000000002</c:v>
                </c:pt>
                <c:pt idx="100">
                  <c:v>34.838850000000001</c:v>
                </c:pt>
                <c:pt idx="101">
                  <c:v>34.866925000000002</c:v>
                </c:pt>
                <c:pt idx="102">
                  <c:v>34.881983333299999</c:v>
                </c:pt>
                <c:pt idx="103">
                  <c:v>34.949925</c:v>
                </c:pt>
                <c:pt idx="104">
                  <c:v>34.970799999999997</c:v>
                </c:pt>
                <c:pt idx="105">
                  <c:v>34.979108333299997</c:v>
                </c:pt>
                <c:pt idx="106">
                  <c:v>35.057000000000002</c:v>
                </c:pt>
                <c:pt idx="107">
                  <c:v>35.157108333300002</c:v>
                </c:pt>
                <c:pt idx="108">
                  <c:v>35.2452333333</c:v>
                </c:pt>
                <c:pt idx="109">
                  <c:v>35.381016666599997</c:v>
                </c:pt>
                <c:pt idx="110">
                  <c:v>35.5484666666</c:v>
                </c:pt>
                <c:pt idx="111">
                  <c:v>35.683525000000003</c:v>
                </c:pt>
                <c:pt idx="112">
                  <c:v>35.8857</c:v>
                </c:pt>
                <c:pt idx="113">
                  <c:v>36.102449999999997</c:v>
                </c:pt>
                <c:pt idx="114">
                  <c:v>36.311050000000002</c:v>
                </c:pt>
                <c:pt idx="115">
                  <c:v>36.457041666599999</c:v>
                </c:pt>
                <c:pt idx="116">
                  <c:v>36.6396666666</c:v>
                </c:pt>
                <c:pt idx="117">
                  <c:v>36.814774999999997</c:v>
                </c:pt>
                <c:pt idx="118">
                  <c:v>36.986125000000001</c:v>
                </c:pt>
                <c:pt idx="119">
                  <c:v>37.118241666599999</c:v>
                </c:pt>
                <c:pt idx="120">
                  <c:v>37.274349999999998</c:v>
                </c:pt>
                <c:pt idx="121">
                  <c:v>37.447033333299999</c:v>
                </c:pt>
                <c:pt idx="122">
                  <c:v>37.633691666600001</c:v>
                </c:pt>
                <c:pt idx="123">
                  <c:v>37.806933333300002</c:v>
                </c:pt>
                <c:pt idx="124">
                  <c:v>37.929766666600003</c:v>
                </c:pt>
                <c:pt idx="125">
                  <c:v>38.075749999999999</c:v>
                </c:pt>
                <c:pt idx="126">
                  <c:v>38.2263416666</c:v>
                </c:pt>
                <c:pt idx="127">
                  <c:v>38.410891666600001</c:v>
                </c:pt>
                <c:pt idx="128">
                  <c:v>38.574558333299997</c:v>
                </c:pt>
                <c:pt idx="129">
                  <c:v>38.723391666600001</c:v>
                </c:pt>
                <c:pt idx="130">
                  <c:v>38.7907666666</c:v>
                </c:pt>
                <c:pt idx="131">
                  <c:v>38.8402833333</c:v>
                </c:pt>
                <c:pt idx="132">
                  <c:v>38.811108333299998</c:v>
                </c:pt>
                <c:pt idx="133">
                  <c:v>38.765250000000002</c:v>
                </c:pt>
                <c:pt idx="134">
                  <c:v>38.686708333299997</c:v>
                </c:pt>
                <c:pt idx="135">
                  <c:v>38.615158333300002</c:v>
                </c:pt>
                <c:pt idx="136">
                  <c:v>38.5521583333</c:v>
                </c:pt>
                <c:pt idx="137">
                  <c:v>38.4493916666</c:v>
                </c:pt>
                <c:pt idx="138">
                  <c:v>38.3571416666</c:v>
                </c:pt>
                <c:pt idx="139">
                  <c:v>38.242125000000001</c:v>
                </c:pt>
                <c:pt idx="140">
                  <c:v>38.095491666599997</c:v>
                </c:pt>
                <c:pt idx="141">
                  <c:v>37.878425</c:v>
                </c:pt>
                <c:pt idx="142">
                  <c:v>37.673408333300003</c:v>
                </c:pt>
                <c:pt idx="143">
                  <c:v>37.548858333299997</c:v>
                </c:pt>
                <c:pt idx="144">
                  <c:v>37.511691666600001</c:v>
                </c:pt>
                <c:pt idx="145">
                  <c:v>37.476849999999999</c:v>
                </c:pt>
                <c:pt idx="146">
                  <c:v>37.438608333300003</c:v>
                </c:pt>
                <c:pt idx="147">
                  <c:v>37.428108333300003</c:v>
                </c:pt>
                <c:pt idx="148">
                  <c:v>37.43835</c:v>
                </c:pt>
                <c:pt idx="149">
                  <c:v>37.468325</c:v>
                </c:pt>
                <c:pt idx="150">
                  <c:v>37.474775000000001</c:v>
                </c:pt>
                <c:pt idx="151">
                  <c:v>37.484383333300002</c:v>
                </c:pt>
                <c:pt idx="152">
                  <c:v>37.568066666599996</c:v>
                </c:pt>
                <c:pt idx="153">
                  <c:v>37.7421916666</c:v>
                </c:pt>
                <c:pt idx="154">
                  <c:v>37.9383083333</c:v>
                </c:pt>
                <c:pt idx="155">
                  <c:v>38.075233333299998</c:v>
                </c:pt>
                <c:pt idx="156">
                  <c:v>38.281258333300002</c:v>
                </c:pt>
                <c:pt idx="157">
                  <c:v>38.509283333299997</c:v>
                </c:pt>
                <c:pt idx="158">
                  <c:v>38.769566666599999</c:v>
                </c:pt>
                <c:pt idx="159">
                  <c:v>39.069783333300002</c:v>
                </c:pt>
                <c:pt idx="160">
                  <c:v>39.3513416666</c:v>
                </c:pt>
                <c:pt idx="161">
                  <c:v>39.632491666600004</c:v>
                </c:pt>
                <c:pt idx="162">
                  <c:v>39.9149583333</c:v>
                </c:pt>
                <c:pt idx="163">
                  <c:v>40.236249999999998</c:v>
                </c:pt>
                <c:pt idx="164">
                  <c:v>40.547091666599997</c:v>
                </c:pt>
                <c:pt idx="165">
                  <c:v>40.900483333300002</c:v>
                </c:pt>
                <c:pt idx="166">
                  <c:v>41.300066666600003</c:v>
                </c:pt>
                <c:pt idx="167">
                  <c:v>41.735349999999997</c:v>
                </c:pt>
                <c:pt idx="168">
                  <c:v>42.064475000000002</c:v>
                </c:pt>
                <c:pt idx="169">
                  <c:v>42.4221</c:v>
                </c:pt>
                <c:pt idx="170">
                  <c:v>42.758825000000002</c:v>
                </c:pt>
                <c:pt idx="171">
                  <c:v>43.034941666599998</c:v>
                </c:pt>
                <c:pt idx="172">
                  <c:v>43.341058333299998</c:v>
                </c:pt>
                <c:pt idx="173">
                  <c:v>43.652183333300002</c:v>
                </c:pt>
                <c:pt idx="174">
                  <c:v>43.991716666599999</c:v>
                </c:pt>
                <c:pt idx="175">
                  <c:v>44.248100000000001</c:v>
                </c:pt>
                <c:pt idx="176">
                  <c:v>44.515749999999997</c:v>
                </c:pt>
                <c:pt idx="177">
                  <c:v>44.765383333300001</c:v>
                </c:pt>
                <c:pt idx="178">
                  <c:v>44.993850000000002</c:v>
                </c:pt>
                <c:pt idx="179">
                  <c:v>45.157958333300002</c:v>
                </c:pt>
                <c:pt idx="180">
                  <c:v>45.279474999999998</c:v>
                </c:pt>
                <c:pt idx="181">
                  <c:v>45.332225000000001</c:v>
                </c:pt>
                <c:pt idx="182">
                  <c:v>45.389891666600001</c:v>
                </c:pt>
                <c:pt idx="183">
                  <c:v>45.4149583333</c:v>
                </c:pt>
                <c:pt idx="184">
                  <c:v>45.477775000000001</c:v>
                </c:pt>
                <c:pt idx="185">
                  <c:v>45.528516666599998</c:v>
                </c:pt>
                <c:pt idx="186">
                  <c:v>45.574775000000002</c:v>
                </c:pt>
                <c:pt idx="187">
                  <c:v>45.604433333300001</c:v>
                </c:pt>
                <c:pt idx="188">
                  <c:v>45.5849333333</c:v>
                </c:pt>
                <c:pt idx="189">
                  <c:v>45.520983333300002</c:v>
                </c:pt>
                <c:pt idx="190">
                  <c:v>45.312800000000003</c:v>
                </c:pt>
                <c:pt idx="191">
                  <c:v>45.026241666600001</c:v>
                </c:pt>
                <c:pt idx="192">
                  <c:v>44.700400000000002</c:v>
                </c:pt>
                <c:pt idx="193">
                  <c:v>44.299475000000001</c:v>
                </c:pt>
                <c:pt idx="194">
                  <c:v>43.845424999999999</c:v>
                </c:pt>
                <c:pt idx="195">
                  <c:v>43.448366666600002</c:v>
                </c:pt>
                <c:pt idx="196">
                  <c:v>42.965133333300003</c:v>
                </c:pt>
                <c:pt idx="197">
                  <c:v>42.503100000000003</c:v>
                </c:pt>
                <c:pt idx="198">
                  <c:v>42.082258333299997</c:v>
                </c:pt>
                <c:pt idx="199">
                  <c:v>41.751566666599999</c:v>
                </c:pt>
                <c:pt idx="200">
                  <c:v>41.437583333299997</c:v>
                </c:pt>
                <c:pt idx="201">
                  <c:v>41.144291666599997</c:v>
                </c:pt>
                <c:pt idx="202">
                  <c:v>40.992958333300002</c:v>
                </c:pt>
                <c:pt idx="203">
                  <c:v>41.014499999999998</c:v>
                </c:pt>
                <c:pt idx="204">
                  <c:v>41.144716666599997</c:v>
                </c:pt>
                <c:pt idx="205">
                  <c:v>41.394674999999999</c:v>
                </c:pt>
                <c:pt idx="206">
                  <c:v>41.702216666600002</c:v>
                </c:pt>
                <c:pt idx="207">
                  <c:v>41.971141666599998</c:v>
                </c:pt>
                <c:pt idx="208">
                  <c:v>42.315908333300001</c:v>
                </c:pt>
                <c:pt idx="209">
                  <c:v>42.644258333300002</c:v>
                </c:pt>
                <c:pt idx="210">
                  <c:v>42.940308333300003</c:v>
                </c:pt>
                <c:pt idx="211">
                  <c:v>43.206466666600001</c:v>
                </c:pt>
                <c:pt idx="212">
                  <c:v>43.444524999999999</c:v>
                </c:pt>
                <c:pt idx="213">
                  <c:v>43.686733333299998</c:v>
                </c:pt>
                <c:pt idx="214">
                  <c:v>43.969408333300002</c:v>
                </c:pt>
                <c:pt idx="215">
                  <c:v>44.249008333299997</c:v>
                </c:pt>
                <c:pt idx="216">
                  <c:v>44.458891666600003</c:v>
                </c:pt>
                <c:pt idx="217">
                  <c:v>44.6968166666</c:v>
                </c:pt>
                <c:pt idx="218">
                  <c:v>44.985891666599997</c:v>
                </c:pt>
                <c:pt idx="219">
                  <c:v>45.304283333299999</c:v>
                </c:pt>
                <c:pt idx="220">
                  <c:v>45.609400000000001</c:v>
                </c:pt>
                <c:pt idx="221">
                  <c:v>45.951308333299998</c:v>
                </c:pt>
                <c:pt idx="222">
                  <c:v>46.270524999999999</c:v>
                </c:pt>
                <c:pt idx="223">
                  <c:v>46.548591666599997</c:v>
                </c:pt>
                <c:pt idx="224">
                  <c:v>46.8522166666</c:v>
                </c:pt>
                <c:pt idx="225">
                  <c:v>47.160666666600001</c:v>
                </c:pt>
                <c:pt idx="226">
                  <c:v>47.410625000000003</c:v>
                </c:pt>
                <c:pt idx="227">
                  <c:v>47.632683333300001</c:v>
                </c:pt>
                <c:pt idx="228">
                  <c:v>47.824874999999999</c:v>
                </c:pt>
                <c:pt idx="229">
                  <c:v>47.989941666599996</c:v>
                </c:pt>
                <c:pt idx="230">
                  <c:v>48.169441666600001</c:v>
                </c:pt>
                <c:pt idx="231">
                  <c:v>48.433675000000001</c:v>
                </c:pt>
                <c:pt idx="232">
                  <c:v>48.642008333299998</c:v>
                </c:pt>
                <c:pt idx="233">
                  <c:v>48.846816666599999</c:v>
                </c:pt>
                <c:pt idx="234">
                  <c:v>49.032425000000003</c:v>
                </c:pt>
                <c:pt idx="235">
                  <c:v>49.250108333299998</c:v>
                </c:pt>
                <c:pt idx="236">
                  <c:v>49.466466666599999</c:v>
                </c:pt>
                <c:pt idx="237">
                  <c:v>49.707833333300002</c:v>
                </c:pt>
                <c:pt idx="238">
                  <c:v>49.9708333333</c:v>
                </c:pt>
                <c:pt idx="239">
                  <c:v>50.2532</c:v>
                </c:pt>
                <c:pt idx="240">
                  <c:v>50.552849999999999</c:v>
                </c:pt>
                <c:pt idx="241">
                  <c:v>50.867691666600003</c:v>
                </c:pt>
                <c:pt idx="242">
                  <c:v>51.148775000000001</c:v>
                </c:pt>
                <c:pt idx="243">
                  <c:v>51.2090166666</c:v>
                </c:pt>
                <c:pt idx="244">
                  <c:v>51.348358333299998</c:v>
                </c:pt>
                <c:pt idx="245">
                  <c:v>51.457333333299999</c:v>
                </c:pt>
                <c:pt idx="246">
                  <c:v>51.572416666599999</c:v>
                </c:pt>
                <c:pt idx="247">
                  <c:v>51.6540583333</c:v>
                </c:pt>
                <c:pt idx="248">
                  <c:v>51.710691666599999</c:v>
                </c:pt>
                <c:pt idx="249">
                  <c:v>51.746016666599999</c:v>
                </c:pt>
                <c:pt idx="250">
                  <c:v>51.753916666599999</c:v>
                </c:pt>
                <c:pt idx="251">
                  <c:v>51.757808333299998</c:v>
                </c:pt>
                <c:pt idx="252">
                  <c:v>51.812175000000003</c:v>
                </c:pt>
                <c:pt idx="253">
                  <c:v>51.827750000000002</c:v>
                </c:pt>
                <c:pt idx="254">
                  <c:v>51.807166666599997</c:v>
                </c:pt>
                <c:pt idx="255">
                  <c:v>51.772358333299998</c:v>
                </c:pt>
                <c:pt idx="256">
                  <c:v>51.555191666600003</c:v>
                </c:pt>
                <c:pt idx="257">
                  <c:v>51.279191666599999</c:v>
                </c:pt>
                <c:pt idx="258">
                  <c:v>51.017091666600002</c:v>
                </c:pt>
                <c:pt idx="259">
                  <c:v>50.81955</c:v>
                </c:pt>
                <c:pt idx="260">
                  <c:v>50.655749999999998</c:v>
                </c:pt>
                <c:pt idx="261">
                  <c:v>50.508683333299999</c:v>
                </c:pt>
                <c:pt idx="262">
                  <c:v>50.448149999999998</c:v>
                </c:pt>
                <c:pt idx="263">
                  <c:v>50.418050000000001</c:v>
                </c:pt>
                <c:pt idx="264">
                  <c:v>50.361208333299999</c:v>
                </c:pt>
                <c:pt idx="265">
                  <c:v>50.267116666600003</c:v>
                </c:pt>
                <c:pt idx="266">
                  <c:v>50.201766666600001</c:v>
                </c:pt>
                <c:pt idx="267">
                  <c:v>50.197066666600001</c:v>
                </c:pt>
                <c:pt idx="268">
                  <c:v>50.329650000000001</c:v>
                </c:pt>
                <c:pt idx="269">
                  <c:v>50.535691666600002</c:v>
                </c:pt>
                <c:pt idx="270">
                  <c:v>50.806975000000001</c:v>
                </c:pt>
                <c:pt idx="271">
                  <c:v>51.048791666600003</c:v>
                </c:pt>
                <c:pt idx="272">
                  <c:v>51.175941666600004</c:v>
                </c:pt>
                <c:pt idx="273">
                  <c:v>51.238225</c:v>
                </c:pt>
                <c:pt idx="274">
                  <c:v>51.186991666600001</c:v>
                </c:pt>
                <c:pt idx="275">
                  <c:v>51.080683333300001</c:v>
                </c:pt>
                <c:pt idx="276">
                  <c:v>50.930508333299997</c:v>
                </c:pt>
                <c:pt idx="277">
                  <c:v>50.860716666599998</c:v>
                </c:pt>
                <c:pt idx="278">
                  <c:v>50.720133333299998</c:v>
                </c:pt>
                <c:pt idx="279">
                  <c:v>50.5671583333</c:v>
                </c:pt>
                <c:pt idx="280">
                  <c:v>50.355116666599997</c:v>
                </c:pt>
                <c:pt idx="281">
                  <c:v>50.111891666600002</c:v>
                </c:pt>
                <c:pt idx="282">
                  <c:v>49.849625000000003</c:v>
                </c:pt>
                <c:pt idx="283">
                  <c:v>49.550991666599998</c:v>
                </c:pt>
                <c:pt idx="284">
                  <c:v>49.267949999999999</c:v>
                </c:pt>
                <c:pt idx="285">
                  <c:v>48.965241666600001</c:v>
                </c:pt>
                <c:pt idx="286">
                  <c:v>48.693141666599999</c:v>
                </c:pt>
                <c:pt idx="287">
                  <c:v>48.432908333299999</c:v>
                </c:pt>
                <c:pt idx="288">
                  <c:v>48.352699999999999</c:v>
                </c:pt>
                <c:pt idx="289">
                  <c:v>48.158275000000003</c:v>
                </c:pt>
                <c:pt idx="290">
                  <c:v>48.027250000000002</c:v>
                </c:pt>
                <c:pt idx="291">
                  <c:v>47.990058333299999</c:v>
                </c:pt>
                <c:pt idx="292">
                  <c:v>47.996974999999999</c:v>
                </c:pt>
                <c:pt idx="293">
                  <c:v>48.047375000000002</c:v>
                </c:pt>
                <c:pt idx="294">
                  <c:v>48.164175</c:v>
                </c:pt>
                <c:pt idx="295">
                  <c:v>48.359575</c:v>
                </c:pt>
                <c:pt idx="296">
                  <c:v>48.644091666599998</c:v>
                </c:pt>
                <c:pt idx="297">
                  <c:v>48.988774999999997</c:v>
                </c:pt>
                <c:pt idx="298">
                  <c:v>49.350324999999998</c:v>
                </c:pt>
                <c:pt idx="299">
                  <c:v>49.757824999999997</c:v>
                </c:pt>
                <c:pt idx="300">
                  <c:v>50.200074999999998</c:v>
                </c:pt>
                <c:pt idx="301">
                  <c:v>50.691291666600002</c:v>
                </c:pt>
                <c:pt idx="302">
                  <c:v>51.172958333300002</c:v>
                </c:pt>
                <c:pt idx="303">
                  <c:v>51.6289666666</c:v>
                </c:pt>
                <c:pt idx="304">
                  <c:v>52.071333333299997</c:v>
                </c:pt>
                <c:pt idx="305">
                  <c:v>52.511808333300003</c:v>
                </c:pt>
                <c:pt idx="306">
                  <c:v>52.886049999999997</c:v>
                </c:pt>
                <c:pt idx="307">
                  <c:v>53.23265</c:v>
                </c:pt>
                <c:pt idx="308">
                  <c:v>53.515675000000002</c:v>
                </c:pt>
                <c:pt idx="309">
                  <c:v>53.745874999999998</c:v>
                </c:pt>
                <c:pt idx="310">
                  <c:v>53.977591666599999</c:v>
                </c:pt>
                <c:pt idx="311">
                  <c:v>54.193358333299997</c:v>
                </c:pt>
                <c:pt idx="312">
                  <c:v>54.315308333300003</c:v>
                </c:pt>
                <c:pt idx="313">
                  <c:v>54.440791666599999</c:v>
                </c:pt>
                <c:pt idx="314">
                  <c:v>54.538283333300001</c:v>
                </c:pt>
                <c:pt idx="315">
                  <c:v>54.587825000000002</c:v>
                </c:pt>
                <c:pt idx="316">
                  <c:v>54.637333333299999</c:v>
                </c:pt>
                <c:pt idx="317">
                  <c:v>54.678808333299997</c:v>
                </c:pt>
                <c:pt idx="318">
                  <c:v>54.678116666599998</c:v>
                </c:pt>
                <c:pt idx="319">
                  <c:v>54.694875000000003</c:v>
                </c:pt>
                <c:pt idx="320">
                  <c:v>54.734408333300003</c:v>
                </c:pt>
                <c:pt idx="321">
                  <c:v>54.759124999999997</c:v>
                </c:pt>
                <c:pt idx="322">
                  <c:v>54.781108333299997</c:v>
                </c:pt>
                <c:pt idx="323">
                  <c:v>54.857033333300002</c:v>
                </c:pt>
                <c:pt idx="324">
                  <c:v>54.961308333300003</c:v>
                </c:pt>
                <c:pt idx="325">
                  <c:v>55.010991666599999</c:v>
                </c:pt>
                <c:pt idx="326">
                  <c:v>54.994041666599998</c:v>
                </c:pt>
                <c:pt idx="327">
                  <c:v>55.041474999999998</c:v>
                </c:pt>
                <c:pt idx="328">
                  <c:v>55.061100000000003</c:v>
                </c:pt>
                <c:pt idx="329">
                  <c:v>55.074725000000001</c:v>
                </c:pt>
                <c:pt idx="330">
                  <c:v>55.126350000000002</c:v>
                </c:pt>
                <c:pt idx="331">
                  <c:v>55.1786833333</c:v>
                </c:pt>
                <c:pt idx="332">
                  <c:v>55.216000000000001</c:v>
                </c:pt>
                <c:pt idx="333">
                  <c:v>55.284849999999999</c:v>
                </c:pt>
                <c:pt idx="334">
                  <c:v>55.357941666599999</c:v>
                </c:pt>
                <c:pt idx="335">
                  <c:v>55.412866666600003</c:v>
                </c:pt>
                <c:pt idx="336">
                  <c:v>55.431649999999998</c:v>
                </c:pt>
                <c:pt idx="337">
                  <c:v>55.5500333333</c:v>
                </c:pt>
                <c:pt idx="338">
                  <c:v>55.732591666600001</c:v>
                </c:pt>
                <c:pt idx="339">
                  <c:v>55.874025000000003</c:v>
                </c:pt>
                <c:pt idx="340">
                  <c:v>56.087816666599998</c:v>
                </c:pt>
                <c:pt idx="341">
                  <c:v>56.351916666599998</c:v>
                </c:pt>
                <c:pt idx="342">
                  <c:v>56.613525000000003</c:v>
                </c:pt>
                <c:pt idx="343">
                  <c:v>56.932375</c:v>
                </c:pt>
                <c:pt idx="344">
                  <c:v>57.228416666599998</c:v>
                </c:pt>
                <c:pt idx="345">
                  <c:v>57.597583333300001</c:v>
                </c:pt>
                <c:pt idx="346">
                  <c:v>57.964841666600002</c:v>
                </c:pt>
                <c:pt idx="347">
                  <c:v>58.301483333299998</c:v>
                </c:pt>
                <c:pt idx="348">
                  <c:v>58.656491666599997</c:v>
                </c:pt>
                <c:pt idx="349">
                  <c:v>58.961525000000002</c:v>
                </c:pt>
                <c:pt idx="350">
                  <c:v>59.269691666600004</c:v>
                </c:pt>
                <c:pt idx="351">
                  <c:v>59.597458333299997</c:v>
                </c:pt>
                <c:pt idx="352">
                  <c:v>59.880524999999999</c:v>
                </c:pt>
                <c:pt idx="353">
                  <c:v>60.1666166666</c:v>
                </c:pt>
                <c:pt idx="354">
                  <c:v>60.415300000000002</c:v>
                </c:pt>
                <c:pt idx="355">
                  <c:v>60.649108333299999</c:v>
                </c:pt>
                <c:pt idx="356">
                  <c:v>60.878</c:v>
                </c:pt>
                <c:pt idx="357">
                  <c:v>61.045658333299997</c:v>
                </c:pt>
                <c:pt idx="358">
                  <c:v>61.186408333300001</c:v>
                </c:pt>
                <c:pt idx="359">
                  <c:v>61.318449999999999</c:v>
                </c:pt>
                <c:pt idx="360">
                  <c:v>61.456591666599998</c:v>
                </c:pt>
                <c:pt idx="361">
                  <c:v>61.555416666600003</c:v>
                </c:pt>
                <c:pt idx="362">
                  <c:v>61.624708333299999</c:v>
                </c:pt>
                <c:pt idx="363">
                  <c:v>61.742166666599999</c:v>
                </c:pt>
                <c:pt idx="364">
                  <c:v>61.7912583333</c:v>
                </c:pt>
                <c:pt idx="365">
                  <c:v>61.8308583333</c:v>
                </c:pt>
                <c:pt idx="366">
                  <c:v>61.815766666599998</c:v>
                </c:pt>
                <c:pt idx="367">
                  <c:v>61.845483333300002</c:v>
                </c:pt>
                <c:pt idx="368">
                  <c:v>61.861600000000003</c:v>
                </c:pt>
                <c:pt idx="369">
                  <c:v>61.850850000000001</c:v>
                </c:pt>
                <c:pt idx="370">
                  <c:v>61.849491666600002</c:v>
                </c:pt>
                <c:pt idx="371">
                  <c:v>61.873208333299999</c:v>
                </c:pt>
                <c:pt idx="372">
                  <c:v>61.832124999999998</c:v>
                </c:pt>
                <c:pt idx="373">
                  <c:v>61.8471083333</c:v>
                </c:pt>
                <c:pt idx="374">
                  <c:v>61.913474999999998</c:v>
                </c:pt>
                <c:pt idx="375">
                  <c:v>61.864725</c:v>
                </c:pt>
                <c:pt idx="376">
                  <c:v>61.9399666666</c:v>
                </c:pt>
                <c:pt idx="377">
                  <c:v>62.033825</c:v>
                </c:pt>
                <c:pt idx="378">
                  <c:v>62.179650000000002</c:v>
                </c:pt>
                <c:pt idx="379">
                  <c:v>62.2882166666</c:v>
                </c:pt>
                <c:pt idx="380">
                  <c:v>62.426650000000002</c:v>
                </c:pt>
                <c:pt idx="381">
                  <c:v>62.519283333300002</c:v>
                </c:pt>
                <c:pt idx="382">
                  <c:v>62.531516666599998</c:v>
                </c:pt>
                <c:pt idx="383">
                  <c:v>62.4714166666</c:v>
                </c:pt>
                <c:pt idx="384">
                  <c:v>62.436025000000001</c:v>
                </c:pt>
                <c:pt idx="385">
                  <c:v>62.305266666599998</c:v>
                </c:pt>
                <c:pt idx="386">
                  <c:v>62.0901</c:v>
                </c:pt>
                <c:pt idx="387">
                  <c:v>61.981625000000001</c:v>
                </c:pt>
                <c:pt idx="388">
                  <c:v>61.854191666600002</c:v>
                </c:pt>
                <c:pt idx="389">
                  <c:v>61.758966666600003</c:v>
                </c:pt>
                <c:pt idx="390">
                  <c:v>61.674783333299999</c:v>
                </c:pt>
                <c:pt idx="391">
                  <c:v>61.594883333299997</c:v>
                </c:pt>
                <c:pt idx="392">
                  <c:v>61.532074999999999</c:v>
                </c:pt>
                <c:pt idx="393">
                  <c:v>61.505499999999998</c:v>
                </c:pt>
                <c:pt idx="394">
                  <c:v>61.525174999999997</c:v>
                </c:pt>
                <c:pt idx="395">
                  <c:v>61.548475000000003</c:v>
                </c:pt>
                <c:pt idx="396">
                  <c:v>61.566724999999998</c:v>
                </c:pt>
                <c:pt idx="397">
                  <c:v>61.676283333299999</c:v>
                </c:pt>
                <c:pt idx="398">
                  <c:v>61.898049999999998</c:v>
                </c:pt>
                <c:pt idx="399">
                  <c:v>62.065991666599999</c:v>
                </c:pt>
                <c:pt idx="400">
                  <c:v>62.242375000000003</c:v>
                </c:pt>
                <c:pt idx="401">
                  <c:v>62.369574999999998</c:v>
                </c:pt>
                <c:pt idx="402">
                  <c:v>62.5198583333</c:v>
                </c:pt>
                <c:pt idx="403">
                  <c:v>62.652450000000002</c:v>
                </c:pt>
                <c:pt idx="404">
                  <c:v>62.742775000000002</c:v>
                </c:pt>
                <c:pt idx="405">
                  <c:v>62.8997166666</c:v>
                </c:pt>
                <c:pt idx="406">
                  <c:v>63.105916666600002</c:v>
                </c:pt>
                <c:pt idx="407">
                  <c:v>63.348966666599999</c:v>
                </c:pt>
                <c:pt idx="408">
                  <c:v>63.602899999999998</c:v>
                </c:pt>
                <c:pt idx="409">
                  <c:v>63.860725000000002</c:v>
                </c:pt>
                <c:pt idx="410">
                  <c:v>64.065433333300007</c:v>
                </c:pt>
                <c:pt idx="411">
                  <c:v>64.242733333299995</c:v>
                </c:pt>
                <c:pt idx="412">
                  <c:v>64.379850000000005</c:v>
                </c:pt>
                <c:pt idx="413">
                  <c:v>64.529991666599997</c:v>
                </c:pt>
                <c:pt idx="414">
                  <c:v>64.657174999999995</c:v>
                </c:pt>
                <c:pt idx="415">
                  <c:v>64.803674999999998</c:v>
                </c:pt>
                <c:pt idx="416">
                  <c:v>64.962416666600006</c:v>
                </c:pt>
                <c:pt idx="417">
                  <c:v>65.110941666599999</c:v>
                </c:pt>
                <c:pt idx="418">
                  <c:v>65.263525000000001</c:v>
                </c:pt>
                <c:pt idx="419">
                  <c:v>65.4286833333</c:v>
                </c:pt>
                <c:pt idx="420">
                  <c:v>65.612399999999994</c:v>
                </c:pt>
                <c:pt idx="421">
                  <c:v>65.769416666599994</c:v>
                </c:pt>
                <c:pt idx="422">
                  <c:v>65.989933333300002</c:v>
                </c:pt>
                <c:pt idx="423">
                  <c:v>66.229741666600006</c:v>
                </c:pt>
                <c:pt idx="424">
                  <c:v>66.504083333300002</c:v>
                </c:pt>
                <c:pt idx="425">
                  <c:v>66.819616666599998</c:v>
                </c:pt>
                <c:pt idx="426">
                  <c:v>67.088458333299997</c:v>
                </c:pt>
                <c:pt idx="427">
                  <c:v>67.427549999999997</c:v>
                </c:pt>
                <c:pt idx="428">
                  <c:v>67.785441666599993</c:v>
                </c:pt>
                <c:pt idx="429">
                  <c:v>68.133791666600004</c:v>
                </c:pt>
                <c:pt idx="430">
                  <c:v>68.490250000000003</c:v>
                </c:pt>
                <c:pt idx="431">
                  <c:v>68.873366666600006</c:v>
                </c:pt>
                <c:pt idx="432">
                  <c:v>69.225174999999993</c:v>
                </c:pt>
                <c:pt idx="433">
                  <c:v>69.591049999999996</c:v>
                </c:pt>
                <c:pt idx="434">
                  <c:v>69.926583333300002</c:v>
                </c:pt>
                <c:pt idx="435">
                  <c:v>70.167091666600001</c:v>
                </c:pt>
                <c:pt idx="436">
                  <c:v>70.423108333299993</c:v>
                </c:pt>
                <c:pt idx="437">
                  <c:v>70.691649999999996</c:v>
                </c:pt>
                <c:pt idx="438">
                  <c:v>70.929233333300004</c:v>
                </c:pt>
                <c:pt idx="439">
                  <c:v>71.209883333299999</c:v>
                </c:pt>
                <c:pt idx="440">
                  <c:v>71.499441666600006</c:v>
                </c:pt>
                <c:pt idx="441">
                  <c:v>71.707175000000007</c:v>
                </c:pt>
                <c:pt idx="442">
                  <c:v>71.897766666600006</c:v>
                </c:pt>
                <c:pt idx="443">
                  <c:v>72.065908333300001</c:v>
                </c:pt>
                <c:pt idx="444">
                  <c:v>72.173766666600002</c:v>
                </c:pt>
                <c:pt idx="445">
                  <c:v>72.365941666599994</c:v>
                </c:pt>
                <c:pt idx="446">
                  <c:v>72.548749999999998</c:v>
                </c:pt>
                <c:pt idx="447">
                  <c:v>72.812316666599997</c:v>
                </c:pt>
                <c:pt idx="448">
                  <c:v>73.073816666599996</c:v>
                </c:pt>
                <c:pt idx="449">
                  <c:v>73.378941666599999</c:v>
                </c:pt>
                <c:pt idx="450">
                  <c:v>73.674883333300002</c:v>
                </c:pt>
                <c:pt idx="451">
                  <c:v>73.963258333300004</c:v>
                </c:pt>
                <c:pt idx="452">
                  <c:v>74.284716666600005</c:v>
                </c:pt>
                <c:pt idx="453">
                  <c:v>74.606233333299997</c:v>
                </c:pt>
                <c:pt idx="454">
                  <c:v>74.968175000000002</c:v>
                </c:pt>
                <c:pt idx="455">
                  <c:v>75.332591666599996</c:v>
                </c:pt>
                <c:pt idx="456">
                  <c:v>75.747408333300001</c:v>
                </c:pt>
                <c:pt idx="457">
                  <c:v>76.151200000000003</c:v>
                </c:pt>
                <c:pt idx="458">
                  <c:v>76.595341666600007</c:v>
                </c:pt>
                <c:pt idx="459">
                  <c:v>77.0406083333</c:v>
                </c:pt>
                <c:pt idx="460">
                  <c:v>77.440799999999996</c:v>
                </c:pt>
                <c:pt idx="461">
                  <c:v>77.793149999999997</c:v>
                </c:pt>
                <c:pt idx="462">
                  <c:v>78.152183333300002</c:v>
                </c:pt>
                <c:pt idx="463">
                  <c:v>78.584950000000006</c:v>
                </c:pt>
                <c:pt idx="464">
                  <c:v>79.048833333299996</c:v>
                </c:pt>
                <c:pt idx="465">
                  <c:v>79.592958333300004</c:v>
                </c:pt>
                <c:pt idx="466">
                  <c:v>80.172274999999999</c:v>
                </c:pt>
                <c:pt idx="467">
                  <c:v>80.747816666600002</c:v>
                </c:pt>
                <c:pt idx="468">
                  <c:v>81.286258333299998</c:v>
                </c:pt>
                <c:pt idx="469">
                  <c:v>81.782166666600006</c:v>
                </c:pt>
                <c:pt idx="470">
                  <c:v>82.275233333299994</c:v>
                </c:pt>
                <c:pt idx="471">
                  <c:v>82.671041666600004</c:v>
                </c:pt>
                <c:pt idx="472">
                  <c:v>83.165066666599998</c:v>
                </c:pt>
                <c:pt idx="473">
                  <c:v>83.564458333299996</c:v>
                </c:pt>
                <c:pt idx="474">
                  <c:v>83.966274999999996</c:v>
                </c:pt>
                <c:pt idx="475">
                  <c:v>84.391291666599997</c:v>
                </c:pt>
                <c:pt idx="476">
                  <c:v>84.675283333300001</c:v>
                </c:pt>
                <c:pt idx="477">
                  <c:v>85.010941666600004</c:v>
                </c:pt>
                <c:pt idx="478">
                  <c:v>85.246808333299995</c:v>
                </c:pt>
                <c:pt idx="479" formatCode="0.00">
                  <c:v>85.486216666600001</c:v>
                </c:pt>
                <c:pt idx="480">
                  <c:v>85.758591666599997</c:v>
                </c:pt>
                <c:pt idx="481">
                  <c:v>86.021541666600001</c:v>
                </c:pt>
                <c:pt idx="482">
                  <c:v>86.330058333300002</c:v>
                </c:pt>
                <c:pt idx="483">
                  <c:v>86.653499999999994</c:v>
                </c:pt>
                <c:pt idx="484">
                  <c:v>86.945041666600005</c:v>
                </c:pt>
                <c:pt idx="485">
                  <c:v>87.320641666599997</c:v>
                </c:pt>
                <c:pt idx="486">
                  <c:v>87.655625000000001</c:v>
                </c:pt>
                <c:pt idx="487">
                  <c:v>87.958316666599998</c:v>
                </c:pt>
                <c:pt idx="488">
                  <c:v>88.244233333300002</c:v>
                </c:pt>
                <c:pt idx="489">
                  <c:v>88.557900000000004</c:v>
                </c:pt>
                <c:pt idx="490">
                  <c:v>88.892933333299993</c:v>
                </c:pt>
                <c:pt idx="491">
                  <c:v>89.242666666600002</c:v>
                </c:pt>
                <c:pt idx="492">
                  <c:v>89.570758333300006</c:v>
                </c:pt>
                <c:pt idx="493">
                  <c:v>89.878924999999995</c:v>
                </c:pt>
                <c:pt idx="494">
                  <c:v>90.2118583333</c:v>
                </c:pt>
                <c:pt idx="495">
                  <c:v>90.596549999999993</c:v>
                </c:pt>
                <c:pt idx="496">
                  <c:v>90.936766666599993</c:v>
                </c:pt>
                <c:pt idx="497">
                  <c:v>91.329933333300005</c:v>
                </c:pt>
                <c:pt idx="498">
                  <c:v>91.655874999999995</c:v>
                </c:pt>
                <c:pt idx="499">
                  <c:v>91.918158333299999</c:v>
                </c:pt>
                <c:pt idx="500">
                  <c:v>92.259308333299998</c:v>
                </c:pt>
                <c:pt idx="501">
                  <c:v>92.44605</c:v>
                </c:pt>
                <c:pt idx="502">
                  <c:v>92.594091666599994</c:v>
                </c:pt>
                <c:pt idx="503">
                  <c:v>92.696700000000007</c:v>
                </c:pt>
                <c:pt idx="504">
                  <c:v>92.7239</c:v>
                </c:pt>
                <c:pt idx="505">
                  <c:v>92.692525000000003</c:v>
                </c:pt>
                <c:pt idx="506">
                  <c:v>92.604416666600002</c:v>
                </c:pt>
                <c:pt idx="507">
                  <c:v>92.365849999999995</c:v>
                </c:pt>
                <c:pt idx="508">
                  <c:v>92.162850000000006</c:v>
                </c:pt>
                <c:pt idx="509">
                  <c:v>91.891291666599997</c:v>
                </c:pt>
                <c:pt idx="510">
                  <c:v>91.634841666599996</c:v>
                </c:pt>
                <c:pt idx="511">
                  <c:v>91.374933333300007</c:v>
                </c:pt>
                <c:pt idx="512">
                  <c:v>91.009808333300001</c:v>
                </c:pt>
                <c:pt idx="513">
                  <c:v>90.625383333299993</c:v>
                </c:pt>
                <c:pt idx="514">
                  <c:v>90.202933333299995</c:v>
                </c:pt>
                <c:pt idx="515">
                  <c:v>89.782983333299995</c:v>
                </c:pt>
                <c:pt idx="516">
                  <c:v>89.495758333300003</c:v>
                </c:pt>
                <c:pt idx="517">
                  <c:v>89.254466666599996</c:v>
                </c:pt>
                <c:pt idx="518" formatCode="0.000">
                  <c:v>89.055208333300001</c:v>
                </c:pt>
                <c:pt idx="519" formatCode="0.000">
                  <c:v>89.042124999999999</c:v>
                </c:pt>
                <c:pt idx="520" formatCode="0.000">
                  <c:v>89.005600000000001</c:v>
                </c:pt>
                <c:pt idx="521" formatCode="0.000">
                  <c:v>89.094049999999996</c:v>
                </c:pt>
                <c:pt idx="522" formatCode="0.000">
                  <c:v>89.166375000000002</c:v>
                </c:pt>
                <c:pt idx="523" formatCode="0.000">
                  <c:v>89.291399999999996</c:v>
                </c:pt>
                <c:pt idx="524" formatCode="0.000">
                  <c:v>89.472891666600006</c:v>
                </c:pt>
                <c:pt idx="525" formatCode="0.000">
                  <c:v>89.648624999999996</c:v>
                </c:pt>
                <c:pt idx="526" formatCode="0.000">
                  <c:v>89.871925000000005</c:v>
                </c:pt>
                <c:pt idx="527" formatCode="0.000">
                  <c:v>90.064858333299995</c:v>
                </c:pt>
                <c:pt idx="528" formatCode="0.000">
                  <c:v>90.280850000000001</c:v>
                </c:pt>
                <c:pt idx="529" formatCode="0.000">
                  <c:v>90.520775</c:v>
                </c:pt>
                <c:pt idx="530" formatCode="0.000">
                  <c:v>90.696633333299999</c:v>
                </c:pt>
                <c:pt idx="531" formatCode="0.000">
                  <c:v>90.730575000000002</c:v>
                </c:pt>
                <c:pt idx="532" formatCode="0.000">
                  <c:v>90.771699999999996</c:v>
                </c:pt>
                <c:pt idx="533" formatCode="0.000">
                  <c:v>90.742758333300003</c:v>
                </c:pt>
                <c:pt idx="534" formatCode="0.000">
                  <c:v>90.75685</c:v>
                </c:pt>
                <c:pt idx="535" formatCode="0.000">
                  <c:v>90.784233333299994</c:v>
                </c:pt>
                <c:pt idx="536" formatCode="0.000">
                  <c:v>90.842416666600002</c:v>
                </c:pt>
                <c:pt idx="537" formatCode="0.000">
                  <c:v>90.925883333300007</c:v>
                </c:pt>
                <c:pt idx="538" formatCode="0.000">
                  <c:v>91.054758333300001</c:v>
                </c:pt>
                <c:pt idx="539" formatCode="0.000">
                  <c:v>91.211558333300005</c:v>
                </c:pt>
                <c:pt idx="540" formatCode="0.000">
                  <c:v>91.296475000000001</c:v>
                </c:pt>
                <c:pt idx="541" formatCode="0.000">
                  <c:v>91.445599999999999</c:v>
                </c:pt>
                <c:pt idx="542" formatCode="0.000">
                  <c:v>91.567233333299995</c:v>
                </c:pt>
                <c:pt idx="543" formatCode="0.000">
                  <c:v>91.761849999999995</c:v>
                </c:pt>
                <c:pt idx="544" formatCode="0.000">
                  <c:v>92.026591666599998</c:v>
                </c:pt>
                <c:pt idx="545" formatCode="0.000">
                  <c:v>92.237991666599996</c:v>
                </c:pt>
                <c:pt idx="546" formatCode="0.000">
                  <c:v>92.530050000000003</c:v>
                </c:pt>
                <c:pt idx="547" formatCode="0.000">
                  <c:v>92.759766666600001</c:v>
                </c:pt>
                <c:pt idx="548" formatCode="0.000">
                  <c:v>92.918724999999995</c:v>
                </c:pt>
                <c:pt idx="549" formatCode="0.000">
                  <c:v>93.166875000000005</c:v>
                </c:pt>
                <c:pt idx="550" formatCode="0.000">
                  <c:v>93.368233333299997</c:v>
                </c:pt>
                <c:pt idx="551" formatCode="0.00">
                  <c:v>93.640391666599996</c:v>
                </c:pt>
                <c:pt idx="552" formatCode="0.000">
                  <c:v>93.944950000000006</c:v>
                </c:pt>
                <c:pt idx="553" formatCode="0.000">
                  <c:v>94.203599999999994</c:v>
                </c:pt>
                <c:pt idx="554" formatCode="0.000">
                  <c:v>94.472783333300001</c:v>
                </c:pt>
                <c:pt idx="555" formatCode="0.000">
                  <c:v>94.825116666599996</c:v>
                </c:pt>
                <c:pt idx="556" formatCode="0.000">
                  <c:v>95.083500000000001</c:v>
                </c:pt>
                <c:pt idx="557" formatCode="0.000">
                  <c:v>95.441591666600004</c:v>
                </c:pt>
                <c:pt idx="558" formatCode="0.000">
                  <c:v>95.745541666600005</c:v>
                </c:pt>
                <c:pt idx="559" formatCode="0.000">
                  <c:v>96.049558333299998</c:v>
                </c:pt>
                <c:pt idx="560" formatCode="0.000">
                  <c:v>96.204666666600005</c:v>
                </c:pt>
                <c:pt idx="561" formatCode="0.000">
                  <c:v>96.352983333300003</c:v>
                </c:pt>
                <c:pt idx="562" formatCode="0.000">
                  <c:v>96.561008333299995</c:v>
                </c:pt>
                <c:pt idx="563" formatCode="0.000">
                  <c:v>96.771900000000002</c:v>
                </c:pt>
                <c:pt idx="564" formatCode="0.000">
                  <c:v>96.916241666600001</c:v>
                </c:pt>
                <c:pt idx="565" formatCode="0.000">
                  <c:v>97.026808333299996</c:v>
                </c:pt>
                <c:pt idx="566" formatCode="0.000">
                  <c:v>97.206400000000002</c:v>
                </c:pt>
                <c:pt idx="567" formatCode="0.000">
                  <c:v>97.288958333300002</c:v>
                </c:pt>
                <c:pt idx="568" formatCode="0.000">
                  <c:v>97.461258333299995</c:v>
                </c:pt>
                <c:pt idx="569" formatCode="0.000">
                  <c:v>97.638225000000006</c:v>
                </c:pt>
                <c:pt idx="570" formatCode="0.000">
                  <c:v>97.866725000000002</c:v>
                </c:pt>
                <c:pt idx="571" formatCode="0.000">
                  <c:v>98.086441666599995</c:v>
                </c:pt>
                <c:pt idx="572" formatCode="0.000">
                  <c:v>98.420824999999994</c:v>
                </c:pt>
                <c:pt idx="573" formatCode="0.000">
                  <c:v>98.641658333300001</c:v>
                </c:pt>
                <c:pt idx="574" formatCode="0.000">
                  <c:v>98.783699999999996</c:v>
                </c:pt>
                <c:pt idx="575" formatCode="0.000">
                  <c:v>98.974966666599997</c:v>
                </c:pt>
                <c:pt idx="576" formatCode="0.000">
                  <c:v>99.121375</c:v>
                </c:pt>
                <c:pt idx="577" formatCode="0.000">
                  <c:v>99.332266666600006</c:v>
                </c:pt>
                <c:pt idx="578" formatCode="0.000">
                  <c:v>99.527766666600002</c:v>
                </c:pt>
                <c:pt idx="579" formatCode="0.000">
                  <c:v>99.803166666600006</c:v>
                </c:pt>
                <c:pt idx="580" formatCode="0.000">
                  <c:v>100.0444166666</c:v>
                </c:pt>
                <c:pt idx="581" formatCode="0.000">
                  <c:v>100.25449999999999</c:v>
                </c:pt>
                <c:pt idx="582" formatCode="0.000">
                  <c:v>100.4486833333</c:v>
                </c:pt>
                <c:pt idx="583" formatCode="0.000">
                  <c:v>100.63675000000001</c:v>
                </c:pt>
                <c:pt idx="584" formatCode="0.000">
                  <c:v>100.86624999999999</c:v>
                </c:pt>
                <c:pt idx="585" formatCode="0.000">
                  <c:v>101.05988333329999</c:v>
                </c:pt>
                <c:pt idx="586" formatCode="0.000">
                  <c:v>101.3160083333</c:v>
                </c:pt>
                <c:pt idx="587" formatCode="0.000">
                  <c:v>101.4933833333</c:v>
                </c:pt>
                <c:pt idx="588" formatCode="0.000">
                  <c:v>101.70815</c:v>
                </c:pt>
                <c:pt idx="589" formatCode="0.000">
                  <c:v>101.7776833333</c:v>
                </c:pt>
                <c:pt idx="590" formatCode="0.000">
                  <c:v>101.7778916666</c:v>
                </c:pt>
                <c:pt idx="591" formatCode="0.000">
                  <c:v>101.7422583333</c:v>
                </c:pt>
                <c:pt idx="592" formatCode="0.000">
                  <c:v>101.60269166659999</c:v>
                </c:pt>
                <c:pt idx="593" formatCode="0.000">
                  <c:v>101.4338666666</c:v>
                </c:pt>
                <c:pt idx="594" formatCode="0.000">
                  <c:v>101.312</c:v>
                </c:pt>
                <c:pt idx="595" formatCode="0.000">
                  <c:v>100.9728333333</c:v>
                </c:pt>
                <c:pt idx="596" formatCode="0.000">
                  <c:v>100.25289166659999</c:v>
                </c:pt>
                <c:pt idx="597" formatCode="0.000">
                  <c:v>99.642433333300005</c:v>
                </c:pt>
                <c:pt idx="598" formatCode="0.000">
                  <c:v>98.902658333299996</c:v>
                </c:pt>
                <c:pt idx="599" formatCode="0.000">
                  <c:v>97.987499999999997</c:v>
                </c:pt>
                <c:pt idx="600" formatCode="0.000">
                  <c:v>96.912483333300003</c:v>
                </c:pt>
                <c:pt idx="601" formatCode="0.000">
                  <c:v>95.795716666600001</c:v>
                </c:pt>
                <c:pt idx="602" formatCode="0.000">
                  <c:v>94.577833333300006</c:v>
                </c:pt>
                <c:pt idx="603" formatCode="0.000">
                  <c:v>93.273783333300003</c:v>
                </c:pt>
                <c:pt idx="604" formatCode="0.000">
                  <c:v>92.011691666600001</c:v>
                </c:pt>
                <c:pt idx="605" formatCode="0.000">
                  <c:v>90.709050000000005</c:v>
                </c:pt>
                <c:pt idx="606" formatCode="0.000">
                  <c:v>89.581716666600002</c:v>
                </c:pt>
                <c:pt idx="607" formatCode="0.000">
                  <c:v>88.645558333300002</c:v>
                </c:pt>
                <c:pt idx="608" formatCode="0.000">
                  <c:v>88.068258333299994</c:v>
                </c:pt>
                <c:pt idx="609" formatCode="0.000">
                  <c:v>87.481716666599993</c:v>
                </c:pt>
                <c:pt idx="610" formatCode="0.000">
                  <c:v>87.036850000000001</c:v>
                </c:pt>
                <c:pt idx="611" formatCode="0.000">
                  <c:v>86.828341666599997</c:v>
                </c:pt>
                <c:pt idx="612" formatCode="0.000">
                  <c:v>86.905808333300001</c:v>
                </c:pt>
                <c:pt idx="613" formatCode="0.000">
                  <c:v>87.049916666599998</c:v>
                </c:pt>
                <c:pt idx="614" formatCode="0.000">
                  <c:v>87.362125000000006</c:v>
                </c:pt>
                <c:pt idx="615" formatCode="0.000">
                  <c:v>87.788049999999998</c:v>
                </c:pt>
                <c:pt idx="616" formatCode="0.000">
                  <c:v>88.344991666599995</c:v>
                </c:pt>
                <c:pt idx="617" formatCode="0.000">
                  <c:v>88.951283333299997</c:v>
                </c:pt>
                <c:pt idx="618" formatCode="0.000">
                  <c:v>89.473316666599999</c:v>
                </c:pt>
                <c:pt idx="619" formatCode="0.000">
                  <c:v>89.961650000000006</c:v>
                </c:pt>
                <c:pt idx="620" formatCode="0.000">
                  <c:v>90.422325000000001</c:v>
                </c:pt>
                <c:pt idx="621" formatCode="0.000">
                  <c:v>90.838858333299996</c:v>
                </c:pt>
                <c:pt idx="622" formatCode="0.000">
                  <c:v>91.208533333299997</c:v>
                </c:pt>
                <c:pt idx="623" formatCode="0.000">
                  <c:v>91.631974999999997</c:v>
                </c:pt>
                <c:pt idx="624" formatCode="0.000">
                  <c:v>91.974125000000001</c:v>
                </c:pt>
                <c:pt idx="625" formatCode="0.000">
                  <c:v>92.246541666599995</c:v>
                </c:pt>
                <c:pt idx="626" formatCode="0.000">
                  <c:v>92.565391666599993</c:v>
                </c:pt>
                <c:pt idx="627" formatCode="0.000">
                  <c:v>92.814641666599996</c:v>
                </c:pt>
                <c:pt idx="628" formatCode="0.000">
                  <c:v>92.976941666599998</c:v>
                </c:pt>
                <c:pt idx="629" formatCode="0.000">
                  <c:v>93.140974999999997</c:v>
                </c:pt>
                <c:pt idx="630" formatCode="0.000">
                  <c:v>93.350583333299994</c:v>
                </c:pt>
                <c:pt idx="631" formatCode="0.000">
                  <c:v>93.54665</c:v>
                </c:pt>
                <c:pt idx="632" formatCode="0.000">
                  <c:v>93.746341666600003</c:v>
                </c:pt>
                <c:pt idx="633" formatCode="0.000">
                  <c:v>94.005291666600002</c:v>
                </c:pt>
                <c:pt idx="634" formatCode="0.000">
                  <c:v>94.284283333299996</c:v>
                </c:pt>
                <c:pt idx="635" formatCode="0.000">
                  <c:v>94.520349999999993</c:v>
                </c:pt>
                <c:pt idx="636" formatCode="0.000">
                  <c:v>94.797574999999995</c:v>
                </c:pt>
                <c:pt idx="637" formatCode="0.000">
                  <c:v>95.157749999999993</c:v>
                </c:pt>
                <c:pt idx="638" formatCode="0.000">
                  <c:v>95.388591666600007</c:v>
                </c:pt>
                <c:pt idx="639" formatCode="0.000">
                  <c:v>95.698566666600001</c:v>
                </c:pt>
                <c:pt idx="640" formatCode="0.000">
                  <c:v>96.013958333299996</c:v>
                </c:pt>
                <c:pt idx="641" formatCode="0.000">
                  <c:v>96.301050000000004</c:v>
                </c:pt>
                <c:pt idx="642" formatCode="0.000">
                  <c:v>96.553941666599997</c:v>
                </c:pt>
                <c:pt idx="643" formatCode="0.000">
                  <c:v>96.740258333300005</c:v>
                </c:pt>
                <c:pt idx="644" formatCode="0.000">
                  <c:v>96.929158333299995</c:v>
                </c:pt>
                <c:pt idx="645" formatCode="0.000">
                  <c:v>97.065416666600001</c:v>
                </c:pt>
                <c:pt idx="646" formatCode="0.000">
                  <c:v>97.249783333300002</c:v>
                </c:pt>
                <c:pt idx="647" formatCode="0.000">
                  <c:v>97.400341666599999</c:v>
                </c:pt>
                <c:pt idx="648" formatCode="0.000">
                  <c:v>97.526075000000006</c:v>
                </c:pt>
                <c:pt idx="649" formatCode="0.000">
                  <c:v>97.657525000000007</c:v>
                </c:pt>
                <c:pt idx="650" formatCode="0.000">
                  <c:v>97.836108333300004</c:v>
                </c:pt>
                <c:pt idx="651" formatCode="0.000">
                  <c:v>98.005825000000002</c:v>
                </c:pt>
                <c:pt idx="652" formatCode="0.000">
                  <c:v>98.127991666599996</c:v>
                </c:pt>
                <c:pt idx="653" formatCode="0.000">
                  <c:v>98.266199999999998</c:v>
                </c:pt>
                <c:pt idx="654" formatCode="0.000">
                  <c:v>98.370641666599994</c:v>
                </c:pt>
                <c:pt idx="655" formatCode="0.000">
                  <c:v>98.560658333299997</c:v>
                </c:pt>
                <c:pt idx="656" formatCode="0.000">
                  <c:v>98.786275000000003</c:v>
                </c:pt>
                <c:pt idx="657" formatCode="0.000">
                  <c:v>98.987933333300006</c:v>
                </c:pt>
                <c:pt idx="658" formatCode="0.000">
                  <c:v>99.173908333300005</c:v>
                </c:pt>
                <c:pt idx="659" formatCode="0.000">
                  <c:v>99.341083333300006</c:v>
                </c:pt>
                <c:pt idx="660" formatCode="0.000">
                  <c:v>99.494658333299995</c:v>
                </c:pt>
                <c:pt idx="661" formatCode="0.000">
                  <c:v>99.675899999999999</c:v>
                </c:pt>
                <c:pt idx="662" formatCode="0.000">
                  <c:v>99.924808333300007</c:v>
                </c:pt>
                <c:pt idx="663" formatCode="0.000">
                  <c:v>100.13375833329999</c:v>
                </c:pt>
                <c:pt idx="664" formatCode="0.000">
                  <c:v>100.39781666659999</c:v>
                </c:pt>
                <c:pt idx="665" formatCode="0.000">
                  <c:v>100.6797</c:v>
                </c:pt>
                <c:pt idx="666" formatCode="0.000">
                  <c:v>100.97195000000001</c:v>
                </c:pt>
                <c:pt idx="667" formatCode="0.000">
                  <c:v>101.2447333333</c:v>
                </c:pt>
                <c:pt idx="668" formatCode="0.000">
                  <c:v>101.49435</c:v>
                </c:pt>
                <c:pt idx="669" formatCode="0.000">
                  <c:v>101.7501333333</c:v>
                </c:pt>
                <c:pt idx="670" formatCode="0.000">
                  <c:v>102.0427916666</c:v>
                </c:pt>
                <c:pt idx="671" formatCode="0.000">
                  <c:v>102.305775</c:v>
                </c:pt>
                <c:pt idx="672" formatCode="0.000">
                  <c:v>102.5270583333</c:v>
                </c:pt>
                <c:pt idx="673" formatCode="0.000">
                  <c:v>102.6601916666</c:v>
                </c:pt>
                <c:pt idx="674" formatCode="0.000">
                  <c:v>102.6674</c:v>
                </c:pt>
                <c:pt idx="675" formatCode="0.000">
                  <c:v>102.6047333333</c:v>
                </c:pt>
                <c:pt idx="676" formatCode="0.000">
                  <c:v>102.485725</c:v>
                </c:pt>
                <c:pt idx="677" formatCode="0.000">
                  <c:v>102.32994166660001</c:v>
                </c:pt>
                <c:pt idx="678" formatCode="0.000">
                  <c:v>102.2180416666</c:v>
                </c:pt>
                <c:pt idx="679" formatCode="0.000">
                  <c:v>102.08858333329999</c:v>
                </c:pt>
                <c:pt idx="680" formatCode="0.000">
                  <c:v>101.8469333333</c:v>
                </c:pt>
                <c:pt idx="681" formatCode="0.000">
                  <c:v>101.61244166660001</c:v>
                </c:pt>
                <c:pt idx="682" formatCode="0.000">
                  <c:v>101.2525416666</c:v>
                </c:pt>
                <c:pt idx="683" formatCode="0.000">
                  <c:v>100.8486833333</c:v>
                </c:pt>
                <c:pt idx="684" formatCode="0.000">
                  <c:v>100.5678166666</c:v>
                </c:pt>
                <c:pt idx="685" formatCode="0.000">
                  <c:v>100.2773916666</c:v>
                </c:pt>
                <c:pt idx="686" formatCode="0.000">
                  <c:v>99.917508333300006</c:v>
                </c:pt>
                <c:pt idx="687" formatCode="0.000">
                  <c:v>99.710374999999999</c:v>
                </c:pt>
                <c:pt idx="688" formatCode="0.000">
                  <c:v>99.479516666600006</c:v>
                </c:pt>
                <c:pt idx="689" formatCode="0.000">
                  <c:v>99.322275000000005</c:v>
                </c:pt>
                <c:pt idx="690" formatCode="0.000">
                  <c:v>99.122983333299999</c:v>
                </c:pt>
                <c:pt idx="691" formatCode="0.000">
                  <c:v>98.923699999999997</c:v>
                </c:pt>
                <c:pt idx="692" formatCode="0.000">
                  <c:v>98.788499999999999</c:v>
                </c:pt>
                <c:pt idx="693" formatCode="0.000">
                  <c:v>98.684583333299997</c:v>
                </c:pt>
                <c:pt idx="694" formatCode="0.000">
                  <c:v>98.600466666599999</c:v>
                </c:pt>
                <c:pt idx="695" formatCode="0.000">
                  <c:v>98.656633333299993</c:v>
                </c:pt>
                <c:pt idx="696" formatCode="0.000">
                  <c:v>98.630458333299998</c:v>
                </c:pt>
                <c:pt idx="697" formatCode="0.000">
                  <c:v>98.609308333300007</c:v>
                </c:pt>
                <c:pt idx="698" formatCode="0.000">
                  <c:v>98.751000000000005</c:v>
                </c:pt>
                <c:pt idx="699" formatCode="0.000">
                  <c:v>98.794433333300006</c:v>
                </c:pt>
                <c:pt idx="700" formatCode="0.000">
                  <c:v>98.946466666600003</c:v>
                </c:pt>
                <c:pt idx="701" formatCode="0.000">
                  <c:v>99.067708333300004</c:v>
                </c:pt>
                <c:pt idx="702" formatCode="0.000">
                  <c:v>99.199041666599996</c:v>
                </c:pt>
                <c:pt idx="703" formatCode="0.000">
                  <c:v>99.263900000000007</c:v>
                </c:pt>
                <c:pt idx="704" formatCode="0.000">
                  <c:v>99.332608333300001</c:v>
                </c:pt>
                <c:pt idx="705" formatCode="0.000">
                  <c:v>99.507975000000002</c:v>
                </c:pt>
                <c:pt idx="706" formatCode="0.000">
                  <c:v>99.761216666600006</c:v>
                </c:pt>
                <c:pt idx="707" formatCode="0.000">
                  <c:v>100.0000083333</c:v>
                </c:pt>
                <c:pt idx="708" formatCode="0.000">
                  <c:v>100.2427916666</c:v>
                </c:pt>
                <c:pt idx="709" formatCode="0.000">
                  <c:v>100.5315333333</c:v>
                </c:pt>
                <c:pt idx="710" formatCode="0.000">
                  <c:v>100.7984</c:v>
                </c:pt>
                <c:pt idx="711" formatCode="0.000">
                  <c:v>101.15224166660001</c:v>
                </c:pt>
                <c:pt idx="712" formatCode="0.000">
                  <c:v>101.35590000000001</c:v>
                </c:pt>
                <c:pt idx="713" formatCode="0.000">
                  <c:v>101.5890416666</c:v>
                </c:pt>
                <c:pt idx="714" formatCode="0.000">
                  <c:v>101.85724999999999</c:v>
                </c:pt>
                <c:pt idx="715" formatCode="0.000">
                  <c:v>102.2310083333</c:v>
                </c:pt>
                <c:pt idx="716" formatCode="0.000">
                  <c:v>102.5952333333</c:v>
                </c:pt>
                <c:pt idx="717" formatCode="0.000">
                  <c:v>102.8122</c:v>
                </c:pt>
                <c:pt idx="718" formatCode="0.000">
                  <c:v>103.0176833333</c:v>
                </c:pt>
                <c:pt idx="719" formatCode="0.000">
                  <c:v>103.180925</c:v>
                </c:pt>
                <c:pt idx="720" formatCode="0.000">
                  <c:v>103.3119666666</c:v>
                </c:pt>
                <c:pt idx="721" formatCode="0.000">
                  <c:v>103.39875000000001</c:v>
                </c:pt>
                <c:pt idx="722" formatCode="0.000">
                  <c:v>103.4474833333</c:v>
                </c:pt>
                <c:pt idx="723" formatCode="0.000">
                  <c:v>103.3465583333</c:v>
                </c:pt>
                <c:pt idx="724" formatCode="0.000">
                  <c:v>103.3425833333</c:v>
                </c:pt>
                <c:pt idx="725" formatCode="0.000">
                  <c:v>103.2905666666</c:v>
                </c:pt>
                <c:pt idx="726" formatCode="0.000">
                  <c:v>103.18067499999999</c:v>
                </c:pt>
                <c:pt idx="727" formatCode="0.000">
                  <c:v>103.08347500000001</c:v>
                </c:pt>
                <c:pt idx="728" formatCode="0.000">
                  <c:v>102.95207499999999</c:v>
                </c:pt>
                <c:pt idx="729" formatCode="0.000">
                  <c:v>102.778925</c:v>
                </c:pt>
                <c:pt idx="730" formatCode="0.000">
                  <c:v>102.6414416666</c:v>
                </c:pt>
                <c:pt idx="731" formatCode="0.000">
                  <c:v>102.48855</c:v>
                </c:pt>
                <c:pt idx="732" formatCode="0.000">
                  <c:v>102.32962499999999</c:v>
                </c:pt>
                <c:pt idx="733" formatCode="0.000">
                  <c:v>102.269975</c:v>
                </c:pt>
                <c:pt idx="734" formatCode="0.000">
                  <c:v>101.8549583333</c:v>
                </c:pt>
                <c:pt idx="735" formatCode="0.000">
                  <c:v>100.37195</c:v>
                </c:pt>
                <c:pt idx="736" formatCode="0.000">
                  <c:v>99.035525000000007</c:v>
                </c:pt>
                <c:pt idx="737" formatCode="0.000">
                  <c:v>98.127499999999998</c:v>
                </c:pt>
                <c:pt idx="738" formatCode="0.000">
                  <c:v>97.557758333300001</c:v>
                </c:pt>
                <c:pt idx="739" formatCode="0.000">
                  <c:v>97.002583333299995</c:v>
                </c:pt>
                <c:pt idx="740" formatCode="0.000">
                  <c:v>96.408341666599995</c:v>
                </c:pt>
                <c:pt idx="741" formatCode="0.000">
                  <c:v>96.011216666600006</c:v>
                </c:pt>
                <c:pt idx="742" formatCode="0.000">
                  <c:v>95.588208333300003</c:v>
                </c:pt>
                <c:pt idx="743" formatCode="0.000">
                  <c:v>95.286708333299998</c:v>
                </c:pt>
                <c:pt idx="744" formatCode="0.000">
                  <c:v>95.142075000000006</c:v>
                </c:pt>
                <c:pt idx="745" formatCode="0.000">
                  <c:v>94.698700000000002</c:v>
                </c:pt>
                <c:pt idx="746" formatCode="0.000">
                  <c:v>94.794916666600002</c:v>
                </c:pt>
                <c:pt idx="747" formatCode="0.000">
                  <c:v>96.016249999999999</c:v>
                </c:pt>
                <c:pt idx="748" formatCode="0.000">
                  <c:v>97.130433333300005</c:v>
                </c:pt>
                <c:pt idx="749" formatCode="0.000">
                  <c:v>97.819749999999999</c:v>
                </c:pt>
                <c:pt idx="750" formatCode="0.000">
                  <c:v>98.276183333299997</c:v>
                </c:pt>
                <c:pt idx="751" formatCode="0.000">
                  <c:v>98.628566666599994</c:v>
                </c:pt>
                <c:pt idx="752" formatCode="0.000">
                  <c:v>98.931016666600001</c:v>
                </c:pt>
                <c:pt idx="753" formatCode="0.000">
                  <c:v>99.2929833333</c:v>
                </c:pt>
                <c:pt idx="754" formatCode="0.000">
                  <c:v>99.710591666599996</c:v>
                </c:pt>
                <c:pt idx="755" formatCode="0.000">
                  <c:v>99.998683333299994</c:v>
                </c:pt>
                <c:pt idx="756" formatCode="0.000">
                  <c:v>100.267875</c:v>
                </c:pt>
                <c:pt idx="757" formatCode="0.000">
                  <c:v>100.8276666666</c:v>
                </c:pt>
                <c:pt idx="758" formatCode="0.000">
                  <c:v>101.2355333333</c:v>
                </c:pt>
                <c:pt idx="759" formatCode="0.000">
                  <c:v>101.613975</c:v>
                </c:pt>
                <c:pt idx="760" formatCode="0.000">
                  <c:v>101.9767583333</c:v>
                </c:pt>
                <c:pt idx="761" formatCode="0.000">
                  <c:v>102.2817583333</c:v>
                </c:pt>
                <c:pt idx="762" formatCode="0.000">
                  <c:v>102.567725</c:v>
                </c:pt>
                <c:pt idx="763" formatCode="0.000">
                  <c:v>102.84215</c:v>
                </c:pt>
                <c:pt idx="764" formatCode="0.000">
                  <c:v>103.2504666666</c:v>
                </c:pt>
                <c:pt idx="765" formatCode="0.000">
                  <c:v>103.5118333333</c:v>
                </c:pt>
                <c:pt idx="766" formatCode="0.000">
                  <c:v>103.6728166666</c:v>
                </c:pt>
                <c:pt idx="767" formatCode="0.000">
                  <c:v>103.75978333330001</c:v>
                </c:pt>
                <c:pt idx="768" formatCode="0.000">
                  <c:v>103.7814416666</c:v>
                </c:pt>
                <c:pt idx="769" formatCode="0.000">
                  <c:v>103.7738166666</c:v>
                </c:pt>
                <c:pt idx="887" formatCode="0.00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BBAA-41BF-8C8A-D62D1439B6AD}"/>
            </c:ext>
          </c:extLst>
        </c:ser>
        <c:ser>
          <c:idx val="5"/>
          <c:order val="2"/>
          <c:tx>
            <c:strRef>
              <c:f>TIPROHNSA!$T$2</c:f>
              <c:strCache>
                <c:ptCount val="1"/>
                <c:pt idx="0">
                  <c:v>103.8</c:v>
                </c:pt>
              </c:strCache>
            </c:strRef>
          </c:tx>
          <c:marker>
            <c:symbol val="none"/>
          </c:marker>
          <c:dLbls>
            <c:dLbl>
              <c:idx val="508"/>
              <c:layout>
                <c:manualLayout>
                  <c:x val="1.2755102040816327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AA-41BF-8C8A-D62D1439B6AD}"/>
                </c:ext>
              </c:extLst>
            </c:dLbl>
            <c:dLbl>
              <c:idx val="748"/>
              <c:layout>
                <c:manualLayout>
                  <c:x val="1.5589569160997732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AA-41BF-8C8A-D62D1439B6AD}"/>
                </c:ext>
              </c:extLst>
            </c:dLbl>
            <c:dLbl>
              <c:idx val="749"/>
              <c:layout>
                <c:manualLayout>
                  <c:x val="3.1597845601436268E-2"/>
                  <c:y val="6.535947712418270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CF-4ED0-9D54-0A2606ED43FF}"/>
                </c:ext>
              </c:extLst>
            </c:dLbl>
            <c:dLbl>
              <c:idx val="769"/>
              <c:layout>
                <c:manualLayout>
                  <c:x val="1.0053859964093463E-2"/>
                  <c:y val="-6.535947712418300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45-4776-8AA5-BD813DB35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TIPROHNSA!$A$483:$A$1370</c:f>
              <c:numCache>
                <c:formatCode>mmm\-yy</c:formatCode>
                <c:ptCount val="888"/>
                <c:pt idx="0">
                  <c:v>21551</c:v>
                </c:pt>
                <c:pt idx="1">
                  <c:v>21582</c:v>
                </c:pt>
                <c:pt idx="2">
                  <c:v>21610</c:v>
                </c:pt>
                <c:pt idx="3">
                  <c:v>21641</c:v>
                </c:pt>
                <c:pt idx="4">
                  <c:v>21671</c:v>
                </c:pt>
                <c:pt idx="5">
                  <c:v>21702</c:v>
                </c:pt>
                <c:pt idx="6">
                  <c:v>21732</c:v>
                </c:pt>
                <c:pt idx="7">
                  <c:v>21763</c:v>
                </c:pt>
                <c:pt idx="8">
                  <c:v>21794</c:v>
                </c:pt>
                <c:pt idx="9">
                  <c:v>21824</c:v>
                </c:pt>
                <c:pt idx="10">
                  <c:v>21855</c:v>
                </c:pt>
                <c:pt idx="11">
                  <c:v>21885</c:v>
                </c:pt>
                <c:pt idx="12">
                  <c:v>21916</c:v>
                </c:pt>
                <c:pt idx="13">
                  <c:v>21947</c:v>
                </c:pt>
                <c:pt idx="14">
                  <c:v>21976</c:v>
                </c:pt>
                <c:pt idx="15">
                  <c:v>22007</c:v>
                </c:pt>
                <c:pt idx="16">
                  <c:v>22037</c:v>
                </c:pt>
                <c:pt idx="17">
                  <c:v>22068</c:v>
                </c:pt>
                <c:pt idx="18">
                  <c:v>22098</c:v>
                </c:pt>
                <c:pt idx="19">
                  <c:v>22129</c:v>
                </c:pt>
                <c:pt idx="20">
                  <c:v>22160</c:v>
                </c:pt>
                <c:pt idx="21">
                  <c:v>22190</c:v>
                </c:pt>
                <c:pt idx="22">
                  <c:v>22221</c:v>
                </c:pt>
                <c:pt idx="23">
                  <c:v>22251</c:v>
                </c:pt>
                <c:pt idx="24">
                  <c:v>22282</c:v>
                </c:pt>
                <c:pt idx="25">
                  <c:v>22313</c:v>
                </c:pt>
                <c:pt idx="26">
                  <c:v>22341</c:v>
                </c:pt>
                <c:pt idx="27">
                  <c:v>22372</c:v>
                </c:pt>
                <c:pt idx="28">
                  <c:v>22402</c:v>
                </c:pt>
                <c:pt idx="29">
                  <c:v>22433</c:v>
                </c:pt>
                <c:pt idx="30">
                  <c:v>22463</c:v>
                </c:pt>
                <c:pt idx="31">
                  <c:v>22494</c:v>
                </c:pt>
                <c:pt idx="32">
                  <c:v>22525</c:v>
                </c:pt>
                <c:pt idx="33">
                  <c:v>22555</c:v>
                </c:pt>
                <c:pt idx="34">
                  <c:v>22586</c:v>
                </c:pt>
                <c:pt idx="35">
                  <c:v>22616</c:v>
                </c:pt>
                <c:pt idx="36">
                  <c:v>22647</c:v>
                </c:pt>
                <c:pt idx="37">
                  <c:v>22678</c:v>
                </c:pt>
                <c:pt idx="38">
                  <c:v>22706</c:v>
                </c:pt>
                <c:pt idx="39">
                  <c:v>22737</c:v>
                </c:pt>
                <c:pt idx="40">
                  <c:v>22767</c:v>
                </c:pt>
                <c:pt idx="41">
                  <c:v>22798</c:v>
                </c:pt>
                <c:pt idx="42">
                  <c:v>22828</c:v>
                </c:pt>
                <c:pt idx="43">
                  <c:v>22859</c:v>
                </c:pt>
                <c:pt idx="44">
                  <c:v>22890</c:v>
                </c:pt>
                <c:pt idx="45">
                  <c:v>22920</c:v>
                </c:pt>
                <c:pt idx="46">
                  <c:v>22951</c:v>
                </c:pt>
                <c:pt idx="47">
                  <c:v>22981</c:v>
                </c:pt>
                <c:pt idx="48">
                  <c:v>23012</c:v>
                </c:pt>
                <c:pt idx="49">
                  <c:v>23043</c:v>
                </c:pt>
                <c:pt idx="50">
                  <c:v>23071</c:v>
                </c:pt>
                <c:pt idx="51">
                  <c:v>23102</c:v>
                </c:pt>
                <c:pt idx="52">
                  <c:v>23132</c:v>
                </c:pt>
                <c:pt idx="53">
                  <c:v>23163</c:v>
                </c:pt>
                <c:pt idx="54">
                  <c:v>23193</c:v>
                </c:pt>
                <c:pt idx="55">
                  <c:v>23224</c:v>
                </c:pt>
                <c:pt idx="56">
                  <c:v>23255</c:v>
                </c:pt>
                <c:pt idx="57">
                  <c:v>23285</c:v>
                </c:pt>
                <c:pt idx="58">
                  <c:v>23316</c:v>
                </c:pt>
                <c:pt idx="59">
                  <c:v>23346</c:v>
                </c:pt>
                <c:pt idx="60">
                  <c:v>23377</c:v>
                </c:pt>
                <c:pt idx="61">
                  <c:v>23408</c:v>
                </c:pt>
                <c:pt idx="62">
                  <c:v>23437</c:v>
                </c:pt>
                <c:pt idx="63">
                  <c:v>23468</c:v>
                </c:pt>
                <c:pt idx="64">
                  <c:v>23498</c:v>
                </c:pt>
                <c:pt idx="65">
                  <c:v>23529</c:v>
                </c:pt>
                <c:pt idx="66">
                  <c:v>23559</c:v>
                </c:pt>
                <c:pt idx="67">
                  <c:v>23590</c:v>
                </c:pt>
                <c:pt idx="68">
                  <c:v>23621</c:v>
                </c:pt>
                <c:pt idx="69">
                  <c:v>23651</c:v>
                </c:pt>
                <c:pt idx="70">
                  <c:v>23682</c:v>
                </c:pt>
                <c:pt idx="71">
                  <c:v>23712</c:v>
                </c:pt>
                <c:pt idx="72">
                  <c:v>23743</c:v>
                </c:pt>
                <c:pt idx="73">
                  <c:v>23774</c:v>
                </c:pt>
                <c:pt idx="74">
                  <c:v>23802</c:v>
                </c:pt>
                <c:pt idx="75">
                  <c:v>23833</c:v>
                </c:pt>
                <c:pt idx="76">
                  <c:v>23863</c:v>
                </c:pt>
                <c:pt idx="77">
                  <c:v>23894</c:v>
                </c:pt>
                <c:pt idx="78">
                  <c:v>23924</c:v>
                </c:pt>
                <c:pt idx="79">
                  <c:v>23955</c:v>
                </c:pt>
                <c:pt idx="80">
                  <c:v>23986</c:v>
                </c:pt>
                <c:pt idx="81">
                  <c:v>24016</c:v>
                </c:pt>
                <c:pt idx="82">
                  <c:v>24047</c:v>
                </c:pt>
                <c:pt idx="83">
                  <c:v>24077</c:v>
                </c:pt>
                <c:pt idx="84">
                  <c:v>24108</c:v>
                </c:pt>
                <c:pt idx="85">
                  <c:v>24139</c:v>
                </c:pt>
                <c:pt idx="86">
                  <c:v>24167</c:v>
                </c:pt>
                <c:pt idx="87">
                  <c:v>24198</c:v>
                </c:pt>
                <c:pt idx="88">
                  <c:v>24228</c:v>
                </c:pt>
                <c:pt idx="89">
                  <c:v>24259</c:v>
                </c:pt>
                <c:pt idx="90">
                  <c:v>24289</c:v>
                </c:pt>
                <c:pt idx="91">
                  <c:v>24320</c:v>
                </c:pt>
                <c:pt idx="92">
                  <c:v>24351</c:v>
                </c:pt>
                <c:pt idx="93">
                  <c:v>24381</c:v>
                </c:pt>
                <c:pt idx="94">
                  <c:v>24412</c:v>
                </c:pt>
                <c:pt idx="95">
                  <c:v>24442</c:v>
                </c:pt>
                <c:pt idx="96">
                  <c:v>24473</c:v>
                </c:pt>
                <c:pt idx="97">
                  <c:v>24504</c:v>
                </c:pt>
                <c:pt idx="98">
                  <c:v>24532</c:v>
                </c:pt>
                <c:pt idx="99">
                  <c:v>24563</c:v>
                </c:pt>
                <c:pt idx="100">
                  <c:v>24593</c:v>
                </c:pt>
                <c:pt idx="101">
                  <c:v>24624</c:v>
                </c:pt>
                <c:pt idx="102">
                  <c:v>24654</c:v>
                </c:pt>
                <c:pt idx="103">
                  <c:v>24685</c:v>
                </c:pt>
                <c:pt idx="104">
                  <c:v>24716</c:v>
                </c:pt>
                <c:pt idx="105">
                  <c:v>24746</c:v>
                </c:pt>
                <c:pt idx="106">
                  <c:v>24777</c:v>
                </c:pt>
                <c:pt idx="107">
                  <c:v>24807</c:v>
                </c:pt>
                <c:pt idx="108">
                  <c:v>24838</c:v>
                </c:pt>
                <c:pt idx="109">
                  <c:v>24869</c:v>
                </c:pt>
                <c:pt idx="110">
                  <c:v>24898</c:v>
                </c:pt>
                <c:pt idx="111">
                  <c:v>24929</c:v>
                </c:pt>
                <c:pt idx="112">
                  <c:v>24959</c:v>
                </c:pt>
                <c:pt idx="113">
                  <c:v>24990</c:v>
                </c:pt>
                <c:pt idx="114">
                  <c:v>25020</c:v>
                </c:pt>
                <c:pt idx="115">
                  <c:v>25051</c:v>
                </c:pt>
                <c:pt idx="116">
                  <c:v>25082</c:v>
                </c:pt>
                <c:pt idx="117">
                  <c:v>25112</c:v>
                </c:pt>
                <c:pt idx="118">
                  <c:v>25143</c:v>
                </c:pt>
                <c:pt idx="119">
                  <c:v>25173</c:v>
                </c:pt>
                <c:pt idx="120">
                  <c:v>25204</c:v>
                </c:pt>
                <c:pt idx="121">
                  <c:v>25235</c:v>
                </c:pt>
                <c:pt idx="122">
                  <c:v>25263</c:v>
                </c:pt>
                <c:pt idx="123">
                  <c:v>25294</c:v>
                </c:pt>
                <c:pt idx="124">
                  <c:v>25324</c:v>
                </c:pt>
                <c:pt idx="125">
                  <c:v>25355</c:v>
                </c:pt>
                <c:pt idx="126">
                  <c:v>25385</c:v>
                </c:pt>
                <c:pt idx="127">
                  <c:v>25416</c:v>
                </c:pt>
                <c:pt idx="128">
                  <c:v>25447</c:v>
                </c:pt>
                <c:pt idx="129">
                  <c:v>25477</c:v>
                </c:pt>
                <c:pt idx="130">
                  <c:v>25508</c:v>
                </c:pt>
                <c:pt idx="131">
                  <c:v>25538</c:v>
                </c:pt>
                <c:pt idx="132">
                  <c:v>25569</c:v>
                </c:pt>
                <c:pt idx="133">
                  <c:v>25600</c:v>
                </c:pt>
                <c:pt idx="134">
                  <c:v>25628</c:v>
                </c:pt>
                <c:pt idx="135">
                  <c:v>25659</c:v>
                </c:pt>
                <c:pt idx="136">
                  <c:v>25689</c:v>
                </c:pt>
                <c:pt idx="137">
                  <c:v>25720</c:v>
                </c:pt>
                <c:pt idx="138">
                  <c:v>25750</c:v>
                </c:pt>
                <c:pt idx="139">
                  <c:v>25781</c:v>
                </c:pt>
                <c:pt idx="140">
                  <c:v>25812</c:v>
                </c:pt>
                <c:pt idx="141">
                  <c:v>25842</c:v>
                </c:pt>
                <c:pt idx="142">
                  <c:v>25873</c:v>
                </c:pt>
                <c:pt idx="143">
                  <c:v>25903</c:v>
                </c:pt>
                <c:pt idx="144">
                  <c:v>25934</c:v>
                </c:pt>
                <c:pt idx="145">
                  <c:v>25965</c:v>
                </c:pt>
                <c:pt idx="146">
                  <c:v>25993</c:v>
                </c:pt>
                <c:pt idx="147">
                  <c:v>26024</c:v>
                </c:pt>
                <c:pt idx="148">
                  <c:v>26054</c:v>
                </c:pt>
                <c:pt idx="149">
                  <c:v>26085</c:v>
                </c:pt>
                <c:pt idx="150">
                  <c:v>26115</c:v>
                </c:pt>
                <c:pt idx="151">
                  <c:v>26146</c:v>
                </c:pt>
                <c:pt idx="152">
                  <c:v>26177</c:v>
                </c:pt>
                <c:pt idx="153">
                  <c:v>26207</c:v>
                </c:pt>
                <c:pt idx="154">
                  <c:v>26238</c:v>
                </c:pt>
                <c:pt idx="155">
                  <c:v>26268</c:v>
                </c:pt>
                <c:pt idx="156">
                  <c:v>26299</c:v>
                </c:pt>
                <c:pt idx="157">
                  <c:v>26330</c:v>
                </c:pt>
                <c:pt idx="158">
                  <c:v>26359</c:v>
                </c:pt>
                <c:pt idx="159">
                  <c:v>26390</c:v>
                </c:pt>
                <c:pt idx="160">
                  <c:v>26420</c:v>
                </c:pt>
                <c:pt idx="161">
                  <c:v>26451</c:v>
                </c:pt>
                <c:pt idx="162">
                  <c:v>26481</c:v>
                </c:pt>
                <c:pt idx="163">
                  <c:v>26512</c:v>
                </c:pt>
                <c:pt idx="164">
                  <c:v>26543</c:v>
                </c:pt>
                <c:pt idx="165">
                  <c:v>26573</c:v>
                </c:pt>
                <c:pt idx="166">
                  <c:v>26604</c:v>
                </c:pt>
                <c:pt idx="167">
                  <c:v>26634</c:v>
                </c:pt>
                <c:pt idx="168">
                  <c:v>26665</c:v>
                </c:pt>
                <c:pt idx="169">
                  <c:v>26696</c:v>
                </c:pt>
                <c:pt idx="170">
                  <c:v>26724</c:v>
                </c:pt>
                <c:pt idx="171">
                  <c:v>26755</c:v>
                </c:pt>
                <c:pt idx="172">
                  <c:v>26785</c:v>
                </c:pt>
                <c:pt idx="173">
                  <c:v>26816</c:v>
                </c:pt>
                <c:pt idx="174">
                  <c:v>26846</c:v>
                </c:pt>
                <c:pt idx="175">
                  <c:v>26877</c:v>
                </c:pt>
                <c:pt idx="176">
                  <c:v>26908</c:v>
                </c:pt>
                <c:pt idx="177">
                  <c:v>26938</c:v>
                </c:pt>
                <c:pt idx="178">
                  <c:v>26969</c:v>
                </c:pt>
                <c:pt idx="179">
                  <c:v>26999</c:v>
                </c:pt>
                <c:pt idx="180">
                  <c:v>27030</c:v>
                </c:pt>
                <c:pt idx="181">
                  <c:v>27061</c:v>
                </c:pt>
                <c:pt idx="182">
                  <c:v>27089</c:v>
                </c:pt>
                <c:pt idx="183">
                  <c:v>27120</c:v>
                </c:pt>
                <c:pt idx="184">
                  <c:v>27150</c:v>
                </c:pt>
                <c:pt idx="185">
                  <c:v>27181</c:v>
                </c:pt>
                <c:pt idx="186">
                  <c:v>27211</c:v>
                </c:pt>
                <c:pt idx="187">
                  <c:v>27242</c:v>
                </c:pt>
                <c:pt idx="188">
                  <c:v>27273</c:v>
                </c:pt>
                <c:pt idx="189">
                  <c:v>27303</c:v>
                </c:pt>
                <c:pt idx="190">
                  <c:v>27334</c:v>
                </c:pt>
                <c:pt idx="191">
                  <c:v>27364</c:v>
                </c:pt>
                <c:pt idx="192">
                  <c:v>27395</c:v>
                </c:pt>
                <c:pt idx="193">
                  <c:v>27426</c:v>
                </c:pt>
                <c:pt idx="194">
                  <c:v>27454</c:v>
                </c:pt>
                <c:pt idx="195">
                  <c:v>27485</c:v>
                </c:pt>
                <c:pt idx="196">
                  <c:v>27515</c:v>
                </c:pt>
                <c:pt idx="197">
                  <c:v>27546</c:v>
                </c:pt>
                <c:pt idx="198">
                  <c:v>27576</c:v>
                </c:pt>
                <c:pt idx="199">
                  <c:v>27607</c:v>
                </c:pt>
                <c:pt idx="200">
                  <c:v>27638</c:v>
                </c:pt>
                <c:pt idx="201">
                  <c:v>27668</c:v>
                </c:pt>
                <c:pt idx="202">
                  <c:v>27699</c:v>
                </c:pt>
                <c:pt idx="203">
                  <c:v>27729</c:v>
                </c:pt>
                <c:pt idx="204">
                  <c:v>27760</c:v>
                </c:pt>
                <c:pt idx="205">
                  <c:v>27791</c:v>
                </c:pt>
                <c:pt idx="206">
                  <c:v>27820</c:v>
                </c:pt>
                <c:pt idx="207">
                  <c:v>27851</c:v>
                </c:pt>
                <c:pt idx="208">
                  <c:v>27881</c:v>
                </c:pt>
                <c:pt idx="209">
                  <c:v>27912</c:v>
                </c:pt>
                <c:pt idx="210">
                  <c:v>27942</c:v>
                </c:pt>
                <c:pt idx="211">
                  <c:v>27973</c:v>
                </c:pt>
                <c:pt idx="212">
                  <c:v>28004</c:v>
                </c:pt>
                <c:pt idx="213">
                  <c:v>28034</c:v>
                </c:pt>
                <c:pt idx="214">
                  <c:v>28065</c:v>
                </c:pt>
                <c:pt idx="215">
                  <c:v>28095</c:v>
                </c:pt>
                <c:pt idx="216">
                  <c:v>28126</c:v>
                </c:pt>
                <c:pt idx="217">
                  <c:v>28157</c:v>
                </c:pt>
                <c:pt idx="218">
                  <c:v>28185</c:v>
                </c:pt>
                <c:pt idx="219">
                  <c:v>28216</c:v>
                </c:pt>
                <c:pt idx="220">
                  <c:v>28246</c:v>
                </c:pt>
                <c:pt idx="221">
                  <c:v>28277</c:v>
                </c:pt>
                <c:pt idx="222">
                  <c:v>28307</c:v>
                </c:pt>
                <c:pt idx="223">
                  <c:v>28338</c:v>
                </c:pt>
                <c:pt idx="224">
                  <c:v>28369</c:v>
                </c:pt>
                <c:pt idx="225">
                  <c:v>28399</c:v>
                </c:pt>
                <c:pt idx="226">
                  <c:v>28430</c:v>
                </c:pt>
                <c:pt idx="227">
                  <c:v>28460</c:v>
                </c:pt>
                <c:pt idx="228">
                  <c:v>28491</c:v>
                </c:pt>
                <c:pt idx="229">
                  <c:v>28522</c:v>
                </c:pt>
                <c:pt idx="230">
                  <c:v>28550</c:v>
                </c:pt>
                <c:pt idx="231">
                  <c:v>28581</c:v>
                </c:pt>
                <c:pt idx="232">
                  <c:v>28611</c:v>
                </c:pt>
                <c:pt idx="233">
                  <c:v>28642</c:v>
                </c:pt>
                <c:pt idx="234">
                  <c:v>28672</c:v>
                </c:pt>
                <c:pt idx="235">
                  <c:v>28703</c:v>
                </c:pt>
                <c:pt idx="236">
                  <c:v>28734</c:v>
                </c:pt>
                <c:pt idx="237">
                  <c:v>28764</c:v>
                </c:pt>
                <c:pt idx="238">
                  <c:v>28795</c:v>
                </c:pt>
                <c:pt idx="239">
                  <c:v>28825</c:v>
                </c:pt>
                <c:pt idx="240">
                  <c:v>28856</c:v>
                </c:pt>
                <c:pt idx="241">
                  <c:v>28887</c:v>
                </c:pt>
                <c:pt idx="242">
                  <c:v>28915</c:v>
                </c:pt>
                <c:pt idx="243">
                  <c:v>28946</c:v>
                </c:pt>
                <c:pt idx="244">
                  <c:v>28976</c:v>
                </c:pt>
                <c:pt idx="245">
                  <c:v>29007</c:v>
                </c:pt>
                <c:pt idx="246">
                  <c:v>29037</c:v>
                </c:pt>
                <c:pt idx="247">
                  <c:v>29068</c:v>
                </c:pt>
                <c:pt idx="248">
                  <c:v>29099</c:v>
                </c:pt>
                <c:pt idx="249">
                  <c:v>29129</c:v>
                </c:pt>
                <c:pt idx="250">
                  <c:v>29160</c:v>
                </c:pt>
                <c:pt idx="251">
                  <c:v>29190</c:v>
                </c:pt>
                <c:pt idx="252">
                  <c:v>29221</c:v>
                </c:pt>
                <c:pt idx="253">
                  <c:v>29252</c:v>
                </c:pt>
                <c:pt idx="254">
                  <c:v>29281</c:v>
                </c:pt>
                <c:pt idx="255">
                  <c:v>29312</c:v>
                </c:pt>
                <c:pt idx="256">
                  <c:v>29342</c:v>
                </c:pt>
                <c:pt idx="257">
                  <c:v>29373</c:v>
                </c:pt>
                <c:pt idx="258">
                  <c:v>29403</c:v>
                </c:pt>
                <c:pt idx="259">
                  <c:v>29434</c:v>
                </c:pt>
                <c:pt idx="260">
                  <c:v>29465</c:v>
                </c:pt>
                <c:pt idx="261">
                  <c:v>29495</c:v>
                </c:pt>
                <c:pt idx="262">
                  <c:v>29526</c:v>
                </c:pt>
                <c:pt idx="263">
                  <c:v>29556</c:v>
                </c:pt>
                <c:pt idx="264">
                  <c:v>29587</c:v>
                </c:pt>
                <c:pt idx="265">
                  <c:v>29618</c:v>
                </c:pt>
                <c:pt idx="266">
                  <c:v>29646</c:v>
                </c:pt>
                <c:pt idx="267">
                  <c:v>29677</c:v>
                </c:pt>
                <c:pt idx="268">
                  <c:v>29707</c:v>
                </c:pt>
                <c:pt idx="269">
                  <c:v>29738</c:v>
                </c:pt>
                <c:pt idx="270">
                  <c:v>29768</c:v>
                </c:pt>
                <c:pt idx="271">
                  <c:v>29799</c:v>
                </c:pt>
                <c:pt idx="272">
                  <c:v>29830</c:v>
                </c:pt>
                <c:pt idx="273">
                  <c:v>29860</c:v>
                </c:pt>
                <c:pt idx="274">
                  <c:v>29891</c:v>
                </c:pt>
                <c:pt idx="275">
                  <c:v>29921</c:v>
                </c:pt>
                <c:pt idx="276">
                  <c:v>29952</c:v>
                </c:pt>
                <c:pt idx="277">
                  <c:v>29983</c:v>
                </c:pt>
                <c:pt idx="278">
                  <c:v>30011</c:v>
                </c:pt>
                <c:pt idx="279">
                  <c:v>30042</c:v>
                </c:pt>
                <c:pt idx="280">
                  <c:v>30072</c:v>
                </c:pt>
                <c:pt idx="281">
                  <c:v>30103</c:v>
                </c:pt>
                <c:pt idx="282">
                  <c:v>30133</c:v>
                </c:pt>
                <c:pt idx="283">
                  <c:v>30164</c:v>
                </c:pt>
                <c:pt idx="284">
                  <c:v>30195</c:v>
                </c:pt>
                <c:pt idx="285">
                  <c:v>30225</c:v>
                </c:pt>
                <c:pt idx="286">
                  <c:v>30256</c:v>
                </c:pt>
                <c:pt idx="287">
                  <c:v>30286</c:v>
                </c:pt>
                <c:pt idx="288">
                  <c:v>30317</c:v>
                </c:pt>
                <c:pt idx="289">
                  <c:v>30348</c:v>
                </c:pt>
                <c:pt idx="290">
                  <c:v>30376</c:v>
                </c:pt>
                <c:pt idx="291">
                  <c:v>30407</c:v>
                </c:pt>
                <c:pt idx="292">
                  <c:v>30437</c:v>
                </c:pt>
                <c:pt idx="293">
                  <c:v>30468</c:v>
                </c:pt>
                <c:pt idx="294">
                  <c:v>30498</c:v>
                </c:pt>
                <c:pt idx="295">
                  <c:v>30529</c:v>
                </c:pt>
                <c:pt idx="296">
                  <c:v>30560</c:v>
                </c:pt>
                <c:pt idx="297">
                  <c:v>30590</c:v>
                </c:pt>
                <c:pt idx="298">
                  <c:v>30621</c:v>
                </c:pt>
                <c:pt idx="299">
                  <c:v>30651</c:v>
                </c:pt>
                <c:pt idx="300">
                  <c:v>30682</c:v>
                </c:pt>
                <c:pt idx="301">
                  <c:v>30713</c:v>
                </c:pt>
                <c:pt idx="302">
                  <c:v>30742</c:v>
                </c:pt>
                <c:pt idx="303">
                  <c:v>30773</c:v>
                </c:pt>
                <c:pt idx="304">
                  <c:v>30803</c:v>
                </c:pt>
                <c:pt idx="305">
                  <c:v>30834</c:v>
                </c:pt>
                <c:pt idx="306">
                  <c:v>30864</c:v>
                </c:pt>
                <c:pt idx="307">
                  <c:v>30895</c:v>
                </c:pt>
                <c:pt idx="308">
                  <c:v>30926</c:v>
                </c:pt>
                <c:pt idx="309">
                  <c:v>30956</c:v>
                </c:pt>
                <c:pt idx="310">
                  <c:v>30987</c:v>
                </c:pt>
                <c:pt idx="311">
                  <c:v>31017</c:v>
                </c:pt>
                <c:pt idx="312">
                  <c:v>31048</c:v>
                </c:pt>
                <c:pt idx="313">
                  <c:v>31079</c:v>
                </c:pt>
                <c:pt idx="314">
                  <c:v>31107</c:v>
                </c:pt>
                <c:pt idx="315">
                  <c:v>31138</c:v>
                </c:pt>
                <c:pt idx="316">
                  <c:v>31168</c:v>
                </c:pt>
                <c:pt idx="317">
                  <c:v>31199</c:v>
                </c:pt>
                <c:pt idx="318">
                  <c:v>31229</c:v>
                </c:pt>
                <c:pt idx="319">
                  <c:v>31260</c:v>
                </c:pt>
                <c:pt idx="320">
                  <c:v>31291</c:v>
                </c:pt>
                <c:pt idx="321">
                  <c:v>31321</c:v>
                </c:pt>
                <c:pt idx="322">
                  <c:v>31352</c:v>
                </c:pt>
                <c:pt idx="323">
                  <c:v>31382</c:v>
                </c:pt>
                <c:pt idx="324">
                  <c:v>31413</c:v>
                </c:pt>
                <c:pt idx="325">
                  <c:v>31444</c:v>
                </c:pt>
                <c:pt idx="326">
                  <c:v>31472</c:v>
                </c:pt>
                <c:pt idx="327">
                  <c:v>31503</c:v>
                </c:pt>
                <c:pt idx="328">
                  <c:v>31533</c:v>
                </c:pt>
                <c:pt idx="329">
                  <c:v>31564</c:v>
                </c:pt>
                <c:pt idx="330">
                  <c:v>31594</c:v>
                </c:pt>
                <c:pt idx="331">
                  <c:v>31625</c:v>
                </c:pt>
                <c:pt idx="332">
                  <c:v>31656</c:v>
                </c:pt>
                <c:pt idx="333">
                  <c:v>31686</c:v>
                </c:pt>
                <c:pt idx="334">
                  <c:v>31717</c:v>
                </c:pt>
                <c:pt idx="335">
                  <c:v>31747</c:v>
                </c:pt>
                <c:pt idx="336">
                  <c:v>31778</c:v>
                </c:pt>
                <c:pt idx="337">
                  <c:v>31809</c:v>
                </c:pt>
                <c:pt idx="338">
                  <c:v>31837</c:v>
                </c:pt>
                <c:pt idx="339">
                  <c:v>31868</c:v>
                </c:pt>
                <c:pt idx="340">
                  <c:v>31898</c:v>
                </c:pt>
                <c:pt idx="341">
                  <c:v>31929</c:v>
                </c:pt>
                <c:pt idx="342">
                  <c:v>31959</c:v>
                </c:pt>
                <c:pt idx="343">
                  <c:v>31990</c:v>
                </c:pt>
                <c:pt idx="344">
                  <c:v>32021</c:v>
                </c:pt>
                <c:pt idx="345">
                  <c:v>32051</c:v>
                </c:pt>
                <c:pt idx="346">
                  <c:v>32082</c:v>
                </c:pt>
                <c:pt idx="347">
                  <c:v>32112</c:v>
                </c:pt>
                <c:pt idx="348">
                  <c:v>32143</c:v>
                </c:pt>
                <c:pt idx="349">
                  <c:v>32174</c:v>
                </c:pt>
                <c:pt idx="350">
                  <c:v>32203</c:v>
                </c:pt>
                <c:pt idx="351">
                  <c:v>32234</c:v>
                </c:pt>
                <c:pt idx="352">
                  <c:v>32264</c:v>
                </c:pt>
                <c:pt idx="353">
                  <c:v>32295</c:v>
                </c:pt>
                <c:pt idx="354">
                  <c:v>32325</c:v>
                </c:pt>
                <c:pt idx="355">
                  <c:v>32356</c:v>
                </c:pt>
                <c:pt idx="356">
                  <c:v>32387</c:v>
                </c:pt>
                <c:pt idx="357">
                  <c:v>32417</c:v>
                </c:pt>
                <c:pt idx="358">
                  <c:v>32448</c:v>
                </c:pt>
                <c:pt idx="359">
                  <c:v>32478</c:v>
                </c:pt>
                <c:pt idx="360">
                  <c:v>32509</c:v>
                </c:pt>
                <c:pt idx="361">
                  <c:v>32540</c:v>
                </c:pt>
                <c:pt idx="362">
                  <c:v>32568</c:v>
                </c:pt>
                <c:pt idx="363">
                  <c:v>32599</c:v>
                </c:pt>
                <c:pt idx="364">
                  <c:v>32629</c:v>
                </c:pt>
                <c:pt idx="365">
                  <c:v>32660</c:v>
                </c:pt>
                <c:pt idx="366">
                  <c:v>32690</c:v>
                </c:pt>
                <c:pt idx="367">
                  <c:v>32721</c:v>
                </c:pt>
                <c:pt idx="368">
                  <c:v>32752</c:v>
                </c:pt>
                <c:pt idx="369">
                  <c:v>32782</c:v>
                </c:pt>
                <c:pt idx="370">
                  <c:v>32813</c:v>
                </c:pt>
                <c:pt idx="371">
                  <c:v>32843</c:v>
                </c:pt>
                <c:pt idx="372">
                  <c:v>32874</c:v>
                </c:pt>
                <c:pt idx="373">
                  <c:v>32905</c:v>
                </c:pt>
                <c:pt idx="374">
                  <c:v>32933</c:v>
                </c:pt>
                <c:pt idx="375">
                  <c:v>32964</c:v>
                </c:pt>
                <c:pt idx="376">
                  <c:v>32994</c:v>
                </c:pt>
                <c:pt idx="377">
                  <c:v>33025</c:v>
                </c:pt>
                <c:pt idx="378">
                  <c:v>33055</c:v>
                </c:pt>
                <c:pt idx="379">
                  <c:v>33086</c:v>
                </c:pt>
                <c:pt idx="380">
                  <c:v>33117</c:v>
                </c:pt>
                <c:pt idx="381">
                  <c:v>33147</c:v>
                </c:pt>
                <c:pt idx="382">
                  <c:v>33178</c:v>
                </c:pt>
                <c:pt idx="383">
                  <c:v>33208</c:v>
                </c:pt>
                <c:pt idx="384">
                  <c:v>33239</c:v>
                </c:pt>
                <c:pt idx="385">
                  <c:v>33270</c:v>
                </c:pt>
                <c:pt idx="386">
                  <c:v>33298</c:v>
                </c:pt>
                <c:pt idx="387">
                  <c:v>33329</c:v>
                </c:pt>
                <c:pt idx="388">
                  <c:v>33359</c:v>
                </c:pt>
                <c:pt idx="389">
                  <c:v>33390</c:v>
                </c:pt>
                <c:pt idx="390">
                  <c:v>33420</c:v>
                </c:pt>
                <c:pt idx="391">
                  <c:v>33451</c:v>
                </c:pt>
                <c:pt idx="392">
                  <c:v>33482</c:v>
                </c:pt>
                <c:pt idx="393">
                  <c:v>33512</c:v>
                </c:pt>
                <c:pt idx="394">
                  <c:v>33543</c:v>
                </c:pt>
                <c:pt idx="395">
                  <c:v>33573</c:v>
                </c:pt>
                <c:pt idx="396">
                  <c:v>33604</c:v>
                </c:pt>
                <c:pt idx="397">
                  <c:v>33635</c:v>
                </c:pt>
                <c:pt idx="398">
                  <c:v>33664</c:v>
                </c:pt>
                <c:pt idx="399">
                  <c:v>33695</c:v>
                </c:pt>
                <c:pt idx="400">
                  <c:v>33725</c:v>
                </c:pt>
                <c:pt idx="401">
                  <c:v>33756</c:v>
                </c:pt>
                <c:pt idx="402">
                  <c:v>33786</c:v>
                </c:pt>
                <c:pt idx="403">
                  <c:v>33817</c:v>
                </c:pt>
                <c:pt idx="404">
                  <c:v>33848</c:v>
                </c:pt>
                <c:pt idx="405">
                  <c:v>33878</c:v>
                </c:pt>
                <c:pt idx="406">
                  <c:v>33909</c:v>
                </c:pt>
                <c:pt idx="407">
                  <c:v>33939</c:v>
                </c:pt>
                <c:pt idx="408">
                  <c:v>33970</c:v>
                </c:pt>
                <c:pt idx="409">
                  <c:v>34001</c:v>
                </c:pt>
                <c:pt idx="410">
                  <c:v>34029</c:v>
                </c:pt>
                <c:pt idx="411">
                  <c:v>34060</c:v>
                </c:pt>
                <c:pt idx="412">
                  <c:v>34090</c:v>
                </c:pt>
                <c:pt idx="413">
                  <c:v>34121</c:v>
                </c:pt>
                <c:pt idx="414">
                  <c:v>34151</c:v>
                </c:pt>
                <c:pt idx="415">
                  <c:v>34182</c:v>
                </c:pt>
                <c:pt idx="416">
                  <c:v>34213</c:v>
                </c:pt>
                <c:pt idx="417">
                  <c:v>34243</c:v>
                </c:pt>
                <c:pt idx="418">
                  <c:v>34274</c:v>
                </c:pt>
                <c:pt idx="419">
                  <c:v>34304</c:v>
                </c:pt>
                <c:pt idx="420">
                  <c:v>34335</c:v>
                </c:pt>
                <c:pt idx="421">
                  <c:v>34366</c:v>
                </c:pt>
                <c:pt idx="422">
                  <c:v>34394</c:v>
                </c:pt>
                <c:pt idx="423">
                  <c:v>34425</c:v>
                </c:pt>
                <c:pt idx="424">
                  <c:v>34455</c:v>
                </c:pt>
                <c:pt idx="425">
                  <c:v>34486</c:v>
                </c:pt>
                <c:pt idx="426">
                  <c:v>34516</c:v>
                </c:pt>
                <c:pt idx="427">
                  <c:v>34547</c:v>
                </c:pt>
                <c:pt idx="428">
                  <c:v>34578</c:v>
                </c:pt>
                <c:pt idx="429">
                  <c:v>34608</c:v>
                </c:pt>
                <c:pt idx="430">
                  <c:v>34639</c:v>
                </c:pt>
                <c:pt idx="431">
                  <c:v>34669</c:v>
                </c:pt>
                <c:pt idx="432">
                  <c:v>34700</c:v>
                </c:pt>
                <c:pt idx="433">
                  <c:v>34731</c:v>
                </c:pt>
                <c:pt idx="434">
                  <c:v>34759</c:v>
                </c:pt>
                <c:pt idx="435">
                  <c:v>34790</c:v>
                </c:pt>
                <c:pt idx="436">
                  <c:v>34820</c:v>
                </c:pt>
                <c:pt idx="437">
                  <c:v>34851</c:v>
                </c:pt>
                <c:pt idx="438">
                  <c:v>34881</c:v>
                </c:pt>
                <c:pt idx="439">
                  <c:v>34912</c:v>
                </c:pt>
                <c:pt idx="440">
                  <c:v>34943</c:v>
                </c:pt>
                <c:pt idx="441">
                  <c:v>34973</c:v>
                </c:pt>
                <c:pt idx="442">
                  <c:v>35004</c:v>
                </c:pt>
                <c:pt idx="443">
                  <c:v>35034</c:v>
                </c:pt>
                <c:pt idx="444">
                  <c:v>35065</c:v>
                </c:pt>
                <c:pt idx="445">
                  <c:v>35096</c:v>
                </c:pt>
                <c:pt idx="446">
                  <c:v>35125</c:v>
                </c:pt>
                <c:pt idx="447">
                  <c:v>35156</c:v>
                </c:pt>
                <c:pt idx="448">
                  <c:v>35186</c:v>
                </c:pt>
                <c:pt idx="449">
                  <c:v>35217</c:v>
                </c:pt>
                <c:pt idx="450">
                  <c:v>35247</c:v>
                </c:pt>
                <c:pt idx="451">
                  <c:v>35278</c:v>
                </c:pt>
                <c:pt idx="452">
                  <c:v>35309</c:v>
                </c:pt>
                <c:pt idx="453">
                  <c:v>35339</c:v>
                </c:pt>
                <c:pt idx="454">
                  <c:v>35370</c:v>
                </c:pt>
                <c:pt idx="455">
                  <c:v>35400</c:v>
                </c:pt>
                <c:pt idx="456">
                  <c:v>35431</c:v>
                </c:pt>
                <c:pt idx="457">
                  <c:v>35462</c:v>
                </c:pt>
                <c:pt idx="458">
                  <c:v>35490</c:v>
                </c:pt>
                <c:pt idx="459">
                  <c:v>35521</c:v>
                </c:pt>
                <c:pt idx="460">
                  <c:v>35551</c:v>
                </c:pt>
                <c:pt idx="461">
                  <c:v>35582</c:v>
                </c:pt>
                <c:pt idx="462">
                  <c:v>35612</c:v>
                </c:pt>
                <c:pt idx="463">
                  <c:v>35643</c:v>
                </c:pt>
                <c:pt idx="464">
                  <c:v>35674</c:v>
                </c:pt>
                <c:pt idx="465">
                  <c:v>35704</c:v>
                </c:pt>
                <c:pt idx="466">
                  <c:v>35735</c:v>
                </c:pt>
                <c:pt idx="467">
                  <c:v>35765</c:v>
                </c:pt>
                <c:pt idx="468">
                  <c:v>35796</c:v>
                </c:pt>
                <c:pt idx="469">
                  <c:v>35827</c:v>
                </c:pt>
                <c:pt idx="470">
                  <c:v>35855</c:v>
                </c:pt>
                <c:pt idx="471">
                  <c:v>35886</c:v>
                </c:pt>
                <c:pt idx="472">
                  <c:v>35916</c:v>
                </c:pt>
                <c:pt idx="473">
                  <c:v>35947</c:v>
                </c:pt>
                <c:pt idx="474">
                  <c:v>35977</c:v>
                </c:pt>
                <c:pt idx="475">
                  <c:v>36008</c:v>
                </c:pt>
                <c:pt idx="476">
                  <c:v>36039</c:v>
                </c:pt>
                <c:pt idx="477">
                  <c:v>36069</c:v>
                </c:pt>
                <c:pt idx="478">
                  <c:v>36100</c:v>
                </c:pt>
                <c:pt idx="479">
                  <c:v>36130</c:v>
                </c:pt>
                <c:pt idx="480">
                  <c:v>36161</c:v>
                </c:pt>
                <c:pt idx="481">
                  <c:v>36192</c:v>
                </c:pt>
                <c:pt idx="482">
                  <c:v>36220</c:v>
                </c:pt>
                <c:pt idx="483">
                  <c:v>36251</c:v>
                </c:pt>
                <c:pt idx="484">
                  <c:v>36281</c:v>
                </c:pt>
                <c:pt idx="485">
                  <c:v>36312</c:v>
                </c:pt>
                <c:pt idx="486">
                  <c:v>36342</c:v>
                </c:pt>
                <c:pt idx="487">
                  <c:v>36373</c:v>
                </c:pt>
                <c:pt idx="488">
                  <c:v>36404</c:v>
                </c:pt>
                <c:pt idx="489">
                  <c:v>36434</c:v>
                </c:pt>
                <c:pt idx="490">
                  <c:v>36465</c:v>
                </c:pt>
                <c:pt idx="491">
                  <c:v>36495</c:v>
                </c:pt>
                <c:pt idx="492">
                  <c:v>36526</c:v>
                </c:pt>
                <c:pt idx="493">
                  <c:v>36557</c:v>
                </c:pt>
                <c:pt idx="494">
                  <c:v>36586</c:v>
                </c:pt>
                <c:pt idx="495">
                  <c:v>36617</c:v>
                </c:pt>
                <c:pt idx="496">
                  <c:v>36647</c:v>
                </c:pt>
                <c:pt idx="497">
                  <c:v>36678</c:v>
                </c:pt>
                <c:pt idx="498">
                  <c:v>36708</c:v>
                </c:pt>
                <c:pt idx="499">
                  <c:v>36739</c:v>
                </c:pt>
                <c:pt idx="500">
                  <c:v>36770</c:v>
                </c:pt>
                <c:pt idx="501">
                  <c:v>36800</c:v>
                </c:pt>
                <c:pt idx="502">
                  <c:v>36831</c:v>
                </c:pt>
                <c:pt idx="503">
                  <c:v>36861</c:v>
                </c:pt>
                <c:pt idx="504">
                  <c:v>36892</c:v>
                </c:pt>
                <c:pt idx="505">
                  <c:v>36923</c:v>
                </c:pt>
                <c:pt idx="506">
                  <c:v>36951</c:v>
                </c:pt>
                <c:pt idx="507">
                  <c:v>36982</c:v>
                </c:pt>
                <c:pt idx="508">
                  <c:v>37012</c:v>
                </c:pt>
                <c:pt idx="509">
                  <c:v>37043</c:v>
                </c:pt>
                <c:pt idx="510">
                  <c:v>37073</c:v>
                </c:pt>
                <c:pt idx="511">
                  <c:v>37104</c:v>
                </c:pt>
                <c:pt idx="512">
                  <c:v>37135</c:v>
                </c:pt>
                <c:pt idx="513">
                  <c:v>37165</c:v>
                </c:pt>
                <c:pt idx="514">
                  <c:v>37196</c:v>
                </c:pt>
                <c:pt idx="515">
                  <c:v>37226</c:v>
                </c:pt>
                <c:pt idx="516">
                  <c:v>37257</c:v>
                </c:pt>
                <c:pt idx="517">
                  <c:v>37288</c:v>
                </c:pt>
                <c:pt idx="518">
                  <c:v>37316</c:v>
                </c:pt>
                <c:pt idx="519">
                  <c:v>37347</c:v>
                </c:pt>
                <c:pt idx="520">
                  <c:v>37377</c:v>
                </c:pt>
                <c:pt idx="521">
                  <c:v>37408</c:v>
                </c:pt>
                <c:pt idx="522">
                  <c:v>37438</c:v>
                </c:pt>
                <c:pt idx="523">
                  <c:v>37469</c:v>
                </c:pt>
                <c:pt idx="524">
                  <c:v>37500</c:v>
                </c:pt>
                <c:pt idx="525">
                  <c:v>37530</c:v>
                </c:pt>
                <c:pt idx="526">
                  <c:v>37561</c:v>
                </c:pt>
                <c:pt idx="527">
                  <c:v>37591</c:v>
                </c:pt>
                <c:pt idx="528">
                  <c:v>37622</c:v>
                </c:pt>
                <c:pt idx="529">
                  <c:v>37653</c:v>
                </c:pt>
                <c:pt idx="530">
                  <c:v>37681</c:v>
                </c:pt>
                <c:pt idx="531">
                  <c:v>37712</c:v>
                </c:pt>
                <c:pt idx="532">
                  <c:v>37742</c:v>
                </c:pt>
                <c:pt idx="533">
                  <c:v>37773</c:v>
                </c:pt>
                <c:pt idx="534">
                  <c:v>37803</c:v>
                </c:pt>
                <c:pt idx="535">
                  <c:v>37834</c:v>
                </c:pt>
                <c:pt idx="536">
                  <c:v>37865</c:v>
                </c:pt>
                <c:pt idx="537">
                  <c:v>37895</c:v>
                </c:pt>
                <c:pt idx="538">
                  <c:v>37926</c:v>
                </c:pt>
                <c:pt idx="539">
                  <c:v>37956</c:v>
                </c:pt>
                <c:pt idx="540">
                  <c:v>37987</c:v>
                </c:pt>
                <c:pt idx="541">
                  <c:v>38018</c:v>
                </c:pt>
                <c:pt idx="542">
                  <c:v>38047</c:v>
                </c:pt>
                <c:pt idx="543">
                  <c:v>38078</c:v>
                </c:pt>
                <c:pt idx="544">
                  <c:v>38108</c:v>
                </c:pt>
                <c:pt idx="545">
                  <c:v>38139</c:v>
                </c:pt>
                <c:pt idx="546">
                  <c:v>38169</c:v>
                </c:pt>
                <c:pt idx="547">
                  <c:v>38200</c:v>
                </c:pt>
                <c:pt idx="548">
                  <c:v>38231</c:v>
                </c:pt>
                <c:pt idx="549">
                  <c:v>38261</c:v>
                </c:pt>
                <c:pt idx="550">
                  <c:v>38292</c:v>
                </c:pt>
                <c:pt idx="551">
                  <c:v>38322</c:v>
                </c:pt>
                <c:pt idx="552">
                  <c:v>38353</c:v>
                </c:pt>
                <c:pt idx="553">
                  <c:v>38384</c:v>
                </c:pt>
                <c:pt idx="554">
                  <c:v>38412</c:v>
                </c:pt>
                <c:pt idx="555">
                  <c:v>38443</c:v>
                </c:pt>
                <c:pt idx="556">
                  <c:v>38473</c:v>
                </c:pt>
                <c:pt idx="557">
                  <c:v>38504</c:v>
                </c:pt>
                <c:pt idx="558">
                  <c:v>38534</c:v>
                </c:pt>
                <c:pt idx="559">
                  <c:v>38565</c:v>
                </c:pt>
                <c:pt idx="560">
                  <c:v>38596</c:v>
                </c:pt>
                <c:pt idx="561">
                  <c:v>38626</c:v>
                </c:pt>
                <c:pt idx="562">
                  <c:v>38657</c:v>
                </c:pt>
                <c:pt idx="563">
                  <c:v>38687</c:v>
                </c:pt>
                <c:pt idx="564">
                  <c:v>38718</c:v>
                </c:pt>
                <c:pt idx="565">
                  <c:v>38749</c:v>
                </c:pt>
                <c:pt idx="566">
                  <c:v>38777</c:v>
                </c:pt>
                <c:pt idx="567">
                  <c:v>38808</c:v>
                </c:pt>
                <c:pt idx="568">
                  <c:v>38838</c:v>
                </c:pt>
                <c:pt idx="569">
                  <c:v>38869</c:v>
                </c:pt>
                <c:pt idx="570">
                  <c:v>38899</c:v>
                </c:pt>
                <c:pt idx="571">
                  <c:v>38930</c:v>
                </c:pt>
                <c:pt idx="572">
                  <c:v>38961</c:v>
                </c:pt>
                <c:pt idx="573">
                  <c:v>38991</c:v>
                </c:pt>
                <c:pt idx="574">
                  <c:v>39022</c:v>
                </c:pt>
                <c:pt idx="575">
                  <c:v>39052</c:v>
                </c:pt>
                <c:pt idx="576">
                  <c:v>39083</c:v>
                </c:pt>
                <c:pt idx="577">
                  <c:v>39114</c:v>
                </c:pt>
                <c:pt idx="578">
                  <c:v>39142</c:v>
                </c:pt>
                <c:pt idx="579">
                  <c:v>39173</c:v>
                </c:pt>
                <c:pt idx="580">
                  <c:v>39203</c:v>
                </c:pt>
                <c:pt idx="581">
                  <c:v>39234</c:v>
                </c:pt>
                <c:pt idx="582">
                  <c:v>39264</c:v>
                </c:pt>
                <c:pt idx="583">
                  <c:v>39295</c:v>
                </c:pt>
                <c:pt idx="584">
                  <c:v>39326</c:v>
                </c:pt>
                <c:pt idx="585">
                  <c:v>39356</c:v>
                </c:pt>
                <c:pt idx="586">
                  <c:v>39387</c:v>
                </c:pt>
                <c:pt idx="587">
                  <c:v>39417</c:v>
                </c:pt>
                <c:pt idx="588">
                  <c:v>39448</c:v>
                </c:pt>
                <c:pt idx="589">
                  <c:v>39479</c:v>
                </c:pt>
                <c:pt idx="590">
                  <c:v>39508</c:v>
                </c:pt>
                <c:pt idx="591">
                  <c:v>39539</c:v>
                </c:pt>
                <c:pt idx="592">
                  <c:v>39569</c:v>
                </c:pt>
                <c:pt idx="593">
                  <c:v>39600</c:v>
                </c:pt>
                <c:pt idx="594">
                  <c:v>39630</c:v>
                </c:pt>
                <c:pt idx="595">
                  <c:v>39661</c:v>
                </c:pt>
                <c:pt idx="596">
                  <c:v>39692</c:v>
                </c:pt>
                <c:pt idx="597">
                  <c:v>39722</c:v>
                </c:pt>
                <c:pt idx="598">
                  <c:v>39753</c:v>
                </c:pt>
                <c:pt idx="599">
                  <c:v>39783</c:v>
                </c:pt>
                <c:pt idx="600">
                  <c:v>39814</c:v>
                </c:pt>
                <c:pt idx="601">
                  <c:v>39845</c:v>
                </c:pt>
                <c:pt idx="602">
                  <c:v>39873</c:v>
                </c:pt>
                <c:pt idx="603">
                  <c:v>39904</c:v>
                </c:pt>
                <c:pt idx="604">
                  <c:v>39934</c:v>
                </c:pt>
                <c:pt idx="605">
                  <c:v>39965</c:v>
                </c:pt>
                <c:pt idx="606">
                  <c:v>39995</c:v>
                </c:pt>
                <c:pt idx="607">
                  <c:v>40026</c:v>
                </c:pt>
                <c:pt idx="608">
                  <c:v>40057</c:v>
                </c:pt>
                <c:pt idx="609">
                  <c:v>40087</c:v>
                </c:pt>
                <c:pt idx="610">
                  <c:v>40118</c:v>
                </c:pt>
                <c:pt idx="611">
                  <c:v>40148</c:v>
                </c:pt>
                <c:pt idx="612">
                  <c:v>40179</c:v>
                </c:pt>
                <c:pt idx="613">
                  <c:v>40210</c:v>
                </c:pt>
                <c:pt idx="614">
                  <c:v>40238</c:v>
                </c:pt>
                <c:pt idx="615">
                  <c:v>40269</c:v>
                </c:pt>
                <c:pt idx="616">
                  <c:v>40299</c:v>
                </c:pt>
                <c:pt idx="617">
                  <c:v>40330</c:v>
                </c:pt>
                <c:pt idx="618">
                  <c:v>40360</c:v>
                </c:pt>
                <c:pt idx="619">
                  <c:v>40391</c:v>
                </c:pt>
                <c:pt idx="620">
                  <c:v>40422</c:v>
                </c:pt>
                <c:pt idx="621">
                  <c:v>40452</c:v>
                </c:pt>
                <c:pt idx="622">
                  <c:v>40483</c:v>
                </c:pt>
                <c:pt idx="623">
                  <c:v>40513</c:v>
                </c:pt>
                <c:pt idx="624">
                  <c:v>40544</c:v>
                </c:pt>
                <c:pt idx="625">
                  <c:v>40575</c:v>
                </c:pt>
                <c:pt idx="626">
                  <c:v>40603</c:v>
                </c:pt>
                <c:pt idx="627">
                  <c:v>40634</c:v>
                </c:pt>
                <c:pt idx="628">
                  <c:v>40664</c:v>
                </c:pt>
                <c:pt idx="629">
                  <c:v>40695</c:v>
                </c:pt>
                <c:pt idx="630">
                  <c:v>40725</c:v>
                </c:pt>
                <c:pt idx="631">
                  <c:v>40756</c:v>
                </c:pt>
                <c:pt idx="632">
                  <c:v>40787</c:v>
                </c:pt>
                <c:pt idx="633">
                  <c:v>40817</c:v>
                </c:pt>
                <c:pt idx="634">
                  <c:v>40848</c:v>
                </c:pt>
                <c:pt idx="635">
                  <c:v>40878</c:v>
                </c:pt>
                <c:pt idx="636">
                  <c:v>40909</c:v>
                </c:pt>
                <c:pt idx="637">
                  <c:v>40940</c:v>
                </c:pt>
                <c:pt idx="638">
                  <c:v>40969</c:v>
                </c:pt>
                <c:pt idx="639">
                  <c:v>41000</c:v>
                </c:pt>
                <c:pt idx="640">
                  <c:v>41030</c:v>
                </c:pt>
                <c:pt idx="641">
                  <c:v>41061</c:v>
                </c:pt>
                <c:pt idx="642">
                  <c:v>41091</c:v>
                </c:pt>
                <c:pt idx="643">
                  <c:v>41122</c:v>
                </c:pt>
                <c:pt idx="644">
                  <c:v>41153</c:v>
                </c:pt>
                <c:pt idx="645">
                  <c:v>41183</c:v>
                </c:pt>
                <c:pt idx="646">
                  <c:v>41214</c:v>
                </c:pt>
                <c:pt idx="647">
                  <c:v>41244</c:v>
                </c:pt>
                <c:pt idx="648">
                  <c:v>41275</c:v>
                </c:pt>
                <c:pt idx="649">
                  <c:v>41306</c:v>
                </c:pt>
                <c:pt idx="650">
                  <c:v>41334</c:v>
                </c:pt>
                <c:pt idx="651">
                  <c:v>41365</c:v>
                </c:pt>
                <c:pt idx="652">
                  <c:v>41395</c:v>
                </c:pt>
                <c:pt idx="653">
                  <c:v>41426</c:v>
                </c:pt>
                <c:pt idx="654">
                  <c:v>41456</c:v>
                </c:pt>
                <c:pt idx="655">
                  <c:v>41487</c:v>
                </c:pt>
                <c:pt idx="656">
                  <c:v>41518</c:v>
                </c:pt>
                <c:pt idx="657">
                  <c:v>41548</c:v>
                </c:pt>
                <c:pt idx="658">
                  <c:v>41579</c:v>
                </c:pt>
                <c:pt idx="659">
                  <c:v>41609</c:v>
                </c:pt>
                <c:pt idx="660">
                  <c:v>41640</c:v>
                </c:pt>
                <c:pt idx="661">
                  <c:v>41671</c:v>
                </c:pt>
                <c:pt idx="662">
                  <c:v>41699</c:v>
                </c:pt>
                <c:pt idx="663">
                  <c:v>41730</c:v>
                </c:pt>
                <c:pt idx="664">
                  <c:v>41760</c:v>
                </c:pt>
                <c:pt idx="665">
                  <c:v>41791</c:v>
                </c:pt>
                <c:pt idx="666">
                  <c:v>41821</c:v>
                </c:pt>
                <c:pt idx="667">
                  <c:v>41852</c:v>
                </c:pt>
                <c:pt idx="668">
                  <c:v>41883</c:v>
                </c:pt>
                <c:pt idx="669">
                  <c:v>41913</c:v>
                </c:pt>
                <c:pt idx="670">
                  <c:v>41944</c:v>
                </c:pt>
                <c:pt idx="671">
                  <c:v>41974</c:v>
                </c:pt>
                <c:pt idx="672">
                  <c:v>42005</c:v>
                </c:pt>
                <c:pt idx="673">
                  <c:v>42036</c:v>
                </c:pt>
                <c:pt idx="674">
                  <c:v>42064</c:v>
                </c:pt>
                <c:pt idx="675">
                  <c:v>42095</c:v>
                </c:pt>
                <c:pt idx="676">
                  <c:v>42125</c:v>
                </c:pt>
                <c:pt idx="677">
                  <c:v>42156</c:v>
                </c:pt>
                <c:pt idx="678">
                  <c:v>42186</c:v>
                </c:pt>
                <c:pt idx="679">
                  <c:v>42217</c:v>
                </c:pt>
                <c:pt idx="680">
                  <c:v>42248</c:v>
                </c:pt>
                <c:pt idx="681">
                  <c:v>42278</c:v>
                </c:pt>
                <c:pt idx="682">
                  <c:v>42309</c:v>
                </c:pt>
                <c:pt idx="683">
                  <c:v>42339</c:v>
                </c:pt>
                <c:pt idx="684">
                  <c:v>42370</c:v>
                </c:pt>
                <c:pt idx="685">
                  <c:v>42401</c:v>
                </c:pt>
                <c:pt idx="686">
                  <c:v>42430</c:v>
                </c:pt>
                <c:pt idx="687">
                  <c:v>42461</c:v>
                </c:pt>
                <c:pt idx="688">
                  <c:v>42491</c:v>
                </c:pt>
                <c:pt idx="689">
                  <c:v>42522</c:v>
                </c:pt>
                <c:pt idx="690">
                  <c:v>42552</c:v>
                </c:pt>
                <c:pt idx="691">
                  <c:v>42583</c:v>
                </c:pt>
                <c:pt idx="692">
                  <c:v>42614</c:v>
                </c:pt>
                <c:pt idx="693">
                  <c:v>42644</c:v>
                </c:pt>
                <c:pt idx="694">
                  <c:v>42675</c:v>
                </c:pt>
                <c:pt idx="695">
                  <c:v>42705</c:v>
                </c:pt>
                <c:pt idx="696">
                  <c:v>42736</c:v>
                </c:pt>
                <c:pt idx="697">
                  <c:v>42767</c:v>
                </c:pt>
                <c:pt idx="698">
                  <c:v>42795</c:v>
                </c:pt>
                <c:pt idx="699">
                  <c:v>42826</c:v>
                </c:pt>
                <c:pt idx="700">
                  <c:v>42856</c:v>
                </c:pt>
                <c:pt idx="701">
                  <c:v>42887</c:v>
                </c:pt>
                <c:pt idx="702">
                  <c:v>42917</c:v>
                </c:pt>
                <c:pt idx="703">
                  <c:v>42948</c:v>
                </c:pt>
                <c:pt idx="704">
                  <c:v>42979</c:v>
                </c:pt>
                <c:pt idx="705">
                  <c:v>43009</c:v>
                </c:pt>
                <c:pt idx="706">
                  <c:v>43040</c:v>
                </c:pt>
                <c:pt idx="707">
                  <c:v>43070</c:v>
                </c:pt>
                <c:pt idx="708">
                  <c:v>43101</c:v>
                </c:pt>
                <c:pt idx="709">
                  <c:v>43132</c:v>
                </c:pt>
                <c:pt idx="710">
                  <c:v>43160</c:v>
                </c:pt>
                <c:pt idx="711">
                  <c:v>43191</c:v>
                </c:pt>
                <c:pt idx="712">
                  <c:v>43221</c:v>
                </c:pt>
                <c:pt idx="713">
                  <c:v>43252</c:v>
                </c:pt>
                <c:pt idx="714">
                  <c:v>43282</c:v>
                </c:pt>
                <c:pt idx="715">
                  <c:v>43313</c:v>
                </c:pt>
                <c:pt idx="716">
                  <c:v>43344</c:v>
                </c:pt>
                <c:pt idx="717">
                  <c:v>43374</c:v>
                </c:pt>
                <c:pt idx="718">
                  <c:v>43405</c:v>
                </c:pt>
                <c:pt idx="719">
                  <c:v>43435</c:v>
                </c:pt>
                <c:pt idx="720" formatCode="m/d/yyyy">
                  <c:v>43466</c:v>
                </c:pt>
                <c:pt idx="721" formatCode="m/d/yyyy">
                  <c:v>43497</c:v>
                </c:pt>
                <c:pt idx="722" formatCode="m/d/yyyy">
                  <c:v>43525</c:v>
                </c:pt>
                <c:pt idx="723" formatCode="m/d/yyyy">
                  <c:v>43556</c:v>
                </c:pt>
                <c:pt idx="724" formatCode="m/d/yyyy">
                  <c:v>43586</c:v>
                </c:pt>
                <c:pt idx="725" formatCode="m/d/yyyy">
                  <c:v>43617</c:v>
                </c:pt>
                <c:pt idx="726" formatCode="m/d/yyyy">
                  <c:v>43647</c:v>
                </c:pt>
                <c:pt idx="727" formatCode="m/d/yyyy">
                  <c:v>43678</c:v>
                </c:pt>
                <c:pt idx="728" formatCode="m/d/yyyy">
                  <c:v>43709</c:v>
                </c:pt>
                <c:pt idx="729" formatCode="m/d/yyyy">
                  <c:v>43739</c:v>
                </c:pt>
                <c:pt idx="730" formatCode="m/d/yyyy">
                  <c:v>43770</c:v>
                </c:pt>
                <c:pt idx="731" formatCode="m/d/yyyy">
                  <c:v>43800</c:v>
                </c:pt>
                <c:pt idx="732" formatCode="m/d/yyyy">
                  <c:v>43831</c:v>
                </c:pt>
                <c:pt idx="733" formatCode="m/d/yyyy">
                  <c:v>43862</c:v>
                </c:pt>
                <c:pt idx="734" formatCode="m/d/yyyy">
                  <c:v>43891</c:v>
                </c:pt>
                <c:pt idx="735" formatCode="m/d/yyyy">
                  <c:v>43922</c:v>
                </c:pt>
                <c:pt idx="736" formatCode="m/d/yyyy">
                  <c:v>43952</c:v>
                </c:pt>
                <c:pt idx="737" formatCode="m/d/yyyy">
                  <c:v>43983</c:v>
                </c:pt>
                <c:pt idx="738" formatCode="m/d/yyyy">
                  <c:v>44013</c:v>
                </c:pt>
                <c:pt idx="739" formatCode="m/d/yyyy">
                  <c:v>44044</c:v>
                </c:pt>
                <c:pt idx="740" formatCode="m/d/yyyy">
                  <c:v>44075</c:v>
                </c:pt>
                <c:pt idx="741" formatCode="m/d/yyyy">
                  <c:v>44105</c:v>
                </c:pt>
                <c:pt idx="742" formatCode="m/d/yyyy">
                  <c:v>44136</c:v>
                </c:pt>
                <c:pt idx="743" formatCode="m/d/yyyy">
                  <c:v>44166</c:v>
                </c:pt>
                <c:pt idx="744" formatCode="m/d/yyyy">
                  <c:v>44197</c:v>
                </c:pt>
                <c:pt idx="745" formatCode="m/d/yyyy">
                  <c:v>44228</c:v>
                </c:pt>
                <c:pt idx="746" formatCode="m/d/yyyy">
                  <c:v>44256</c:v>
                </c:pt>
                <c:pt idx="747" formatCode="m/d/yyyy">
                  <c:v>44287</c:v>
                </c:pt>
                <c:pt idx="748" formatCode="m/d/yyyy">
                  <c:v>44317</c:v>
                </c:pt>
                <c:pt idx="749" formatCode="m/d/yyyy">
                  <c:v>44348</c:v>
                </c:pt>
                <c:pt idx="750" formatCode="m/d/yyyy">
                  <c:v>44378</c:v>
                </c:pt>
                <c:pt idx="751" formatCode="m/d/yyyy">
                  <c:v>44409</c:v>
                </c:pt>
                <c:pt idx="752" formatCode="m/d/yyyy">
                  <c:v>44440</c:v>
                </c:pt>
                <c:pt idx="753" formatCode="m/d/yyyy">
                  <c:v>44470</c:v>
                </c:pt>
                <c:pt idx="754" formatCode="m/d/yyyy">
                  <c:v>44501</c:v>
                </c:pt>
                <c:pt idx="755" formatCode="m/d/yyyy">
                  <c:v>44531</c:v>
                </c:pt>
                <c:pt idx="756" formatCode="m/d/yyyy">
                  <c:v>44562</c:v>
                </c:pt>
                <c:pt idx="757" formatCode="m/d/yyyy">
                  <c:v>44593</c:v>
                </c:pt>
                <c:pt idx="758" formatCode="m/d/yyyy">
                  <c:v>44621</c:v>
                </c:pt>
                <c:pt idx="759" formatCode="m/d/yyyy">
                  <c:v>44652</c:v>
                </c:pt>
                <c:pt idx="760" formatCode="m/d/yyyy">
                  <c:v>44682</c:v>
                </c:pt>
                <c:pt idx="761" formatCode="m/d/yyyy">
                  <c:v>44713</c:v>
                </c:pt>
                <c:pt idx="762" formatCode="m/d/yyyy">
                  <c:v>44743</c:v>
                </c:pt>
                <c:pt idx="763" formatCode="m/d/yyyy">
                  <c:v>44774</c:v>
                </c:pt>
                <c:pt idx="764" formatCode="m/d/yyyy">
                  <c:v>44805</c:v>
                </c:pt>
                <c:pt idx="765" formatCode="m/d/yyyy">
                  <c:v>44835</c:v>
                </c:pt>
                <c:pt idx="766" formatCode="m/d/yyyy">
                  <c:v>44866</c:v>
                </c:pt>
                <c:pt idx="767" formatCode="m/d/yyyy">
                  <c:v>44896</c:v>
                </c:pt>
                <c:pt idx="768" formatCode="m/d/yyyy">
                  <c:v>44927</c:v>
                </c:pt>
                <c:pt idx="769" formatCode="m/d/yyyy">
                  <c:v>44958</c:v>
                </c:pt>
                <c:pt idx="770" formatCode="m/d/yyyy">
                  <c:v>44986</c:v>
                </c:pt>
                <c:pt idx="771" formatCode="m/d/yyyy">
                  <c:v>45017</c:v>
                </c:pt>
                <c:pt idx="772" formatCode="m/d/yyyy">
                  <c:v>45047</c:v>
                </c:pt>
                <c:pt idx="773" formatCode="m/d/yyyy">
                  <c:v>45078</c:v>
                </c:pt>
                <c:pt idx="774" formatCode="m/d/yyyy">
                  <c:v>45108</c:v>
                </c:pt>
                <c:pt idx="775" formatCode="m/d/yyyy">
                  <c:v>45139</c:v>
                </c:pt>
                <c:pt idx="776" formatCode="m/d/yyyy">
                  <c:v>45170</c:v>
                </c:pt>
                <c:pt idx="777" formatCode="m/d/yyyy">
                  <c:v>45200</c:v>
                </c:pt>
                <c:pt idx="778" formatCode="m/d/yyyy">
                  <c:v>45231</c:v>
                </c:pt>
                <c:pt idx="779" formatCode="m/d/yyyy">
                  <c:v>45261</c:v>
                </c:pt>
                <c:pt idx="780" formatCode="m/d/yyyy">
                  <c:v>45292</c:v>
                </c:pt>
                <c:pt idx="781" formatCode="m/d/yyyy">
                  <c:v>45323</c:v>
                </c:pt>
                <c:pt idx="782" formatCode="m/d/yyyy">
                  <c:v>45352</c:v>
                </c:pt>
                <c:pt idx="783" formatCode="m/d/yyyy">
                  <c:v>45383</c:v>
                </c:pt>
                <c:pt idx="784" formatCode="m/d/yyyy">
                  <c:v>45413</c:v>
                </c:pt>
                <c:pt idx="785" formatCode="m/d/yyyy">
                  <c:v>45444</c:v>
                </c:pt>
                <c:pt idx="786" formatCode="m/d/yyyy">
                  <c:v>45474</c:v>
                </c:pt>
                <c:pt idx="787" formatCode="m/d/yyyy">
                  <c:v>45505</c:v>
                </c:pt>
                <c:pt idx="788" formatCode="m/d/yyyy">
                  <c:v>45536</c:v>
                </c:pt>
                <c:pt idx="789" formatCode="m/d/yyyy">
                  <c:v>45566</c:v>
                </c:pt>
                <c:pt idx="790" formatCode="m/d/yyyy">
                  <c:v>45597</c:v>
                </c:pt>
                <c:pt idx="791" formatCode="m/d/yyyy">
                  <c:v>45627</c:v>
                </c:pt>
                <c:pt idx="792" formatCode="m/d/yyyy">
                  <c:v>45658</c:v>
                </c:pt>
                <c:pt idx="793" formatCode="m/d/yyyy">
                  <c:v>45689</c:v>
                </c:pt>
                <c:pt idx="794" formatCode="m/d/yyyy">
                  <c:v>45717</c:v>
                </c:pt>
                <c:pt idx="795" formatCode="m/d/yyyy">
                  <c:v>45748</c:v>
                </c:pt>
                <c:pt idx="796" formatCode="m/d/yyyy">
                  <c:v>45778</c:v>
                </c:pt>
                <c:pt idx="797" formatCode="m/d/yyyy">
                  <c:v>45809</c:v>
                </c:pt>
                <c:pt idx="798" formatCode="m/d/yyyy">
                  <c:v>45839</c:v>
                </c:pt>
                <c:pt idx="799" formatCode="m/d/yyyy">
                  <c:v>45870</c:v>
                </c:pt>
                <c:pt idx="800" formatCode="m/d/yyyy">
                  <c:v>45901</c:v>
                </c:pt>
                <c:pt idx="801" formatCode="m/d/yyyy">
                  <c:v>45931</c:v>
                </c:pt>
                <c:pt idx="802" formatCode="m/d/yyyy">
                  <c:v>45962</c:v>
                </c:pt>
                <c:pt idx="803" formatCode="m/d/yyyy">
                  <c:v>45992</c:v>
                </c:pt>
                <c:pt idx="804" formatCode="m/d/yyyy">
                  <c:v>46023</c:v>
                </c:pt>
                <c:pt idx="805" formatCode="m/d/yyyy">
                  <c:v>46054</c:v>
                </c:pt>
                <c:pt idx="806" formatCode="m/d/yyyy">
                  <c:v>46082</c:v>
                </c:pt>
                <c:pt idx="807" formatCode="m/d/yyyy">
                  <c:v>46113</c:v>
                </c:pt>
                <c:pt idx="808" formatCode="m/d/yyyy">
                  <c:v>46143</c:v>
                </c:pt>
                <c:pt idx="809" formatCode="m/d/yyyy">
                  <c:v>46174</c:v>
                </c:pt>
                <c:pt idx="810" formatCode="m/d/yyyy">
                  <c:v>46204</c:v>
                </c:pt>
                <c:pt idx="811" formatCode="m/d/yyyy">
                  <c:v>46235</c:v>
                </c:pt>
                <c:pt idx="812" formatCode="m/d/yyyy">
                  <c:v>46266</c:v>
                </c:pt>
                <c:pt idx="813" formatCode="m/d/yyyy">
                  <c:v>46296</c:v>
                </c:pt>
                <c:pt idx="814" formatCode="m/d/yyyy">
                  <c:v>46327</c:v>
                </c:pt>
                <c:pt idx="815" formatCode="m/d/yyyy">
                  <c:v>46357</c:v>
                </c:pt>
                <c:pt idx="816" formatCode="m/d/yyyy">
                  <c:v>46388</c:v>
                </c:pt>
                <c:pt idx="817" formatCode="m/d/yyyy">
                  <c:v>46419</c:v>
                </c:pt>
                <c:pt idx="818" formatCode="m/d/yyyy">
                  <c:v>46447</c:v>
                </c:pt>
                <c:pt idx="819" formatCode="m/d/yyyy">
                  <c:v>46478</c:v>
                </c:pt>
                <c:pt idx="820" formatCode="m/d/yyyy">
                  <c:v>46508</c:v>
                </c:pt>
                <c:pt idx="821" formatCode="m/d/yyyy">
                  <c:v>46539</c:v>
                </c:pt>
                <c:pt idx="822" formatCode="m/d/yyyy">
                  <c:v>46569</c:v>
                </c:pt>
                <c:pt idx="823" formatCode="m/d/yyyy">
                  <c:v>46600</c:v>
                </c:pt>
                <c:pt idx="824" formatCode="m/d/yyyy">
                  <c:v>46631</c:v>
                </c:pt>
                <c:pt idx="825" formatCode="m/d/yyyy">
                  <c:v>46661</c:v>
                </c:pt>
                <c:pt idx="826" formatCode="m/d/yyyy">
                  <c:v>46692</c:v>
                </c:pt>
                <c:pt idx="827" formatCode="m/d/yyyy">
                  <c:v>46722</c:v>
                </c:pt>
                <c:pt idx="828" formatCode="m/d/yyyy">
                  <c:v>46753</c:v>
                </c:pt>
                <c:pt idx="829" formatCode="m/d/yyyy">
                  <c:v>46784</c:v>
                </c:pt>
                <c:pt idx="830" formatCode="m/d/yyyy">
                  <c:v>46813</c:v>
                </c:pt>
                <c:pt idx="831" formatCode="m/d/yyyy">
                  <c:v>46844</c:v>
                </c:pt>
                <c:pt idx="832" formatCode="m/d/yyyy">
                  <c:v>46874</c:v>
                </c:pt>
                <c:pt idx="833" formatCode="m/d/yyyy">
                  <c:v>46905</c:v>
                </c:pt>
                <c:pt idx="834" formatCode="m/d/yyyy">
                  <c:v>46935</c:v>
                </c:pt>
                <c:pt idx="835" formatCode="m/d/yyyy">
                  <c:v>46966</c:v>
                </c:pt>
                <c:pt idx="836" formatCode="m/d/yyyy">
                  <c:v>46997</c:v>
                </c:pt>
                <c:pt idx="837" formatCode="m/d/yyyy">
                  <c:v>47027</c:v>
                </c:pt>
                <c:pt idx="838" formatCode="m/d/yyyy">
                  <c:v>47058</c:v>
                </c:pt>
                <c:pt idx="839" formatCode="m/d/yyyy">
                  <c:v>47088</c:v>
                </c:pt>
                <c:pt idx="840" formatCode="m/d/yyyy">
                  <c:v>47119</c:v>
                </c:pt>
                <c:pt idx="841" formatCode="m/d/yyyy">
                  <c:v>47150</c:v>
                </c:pt>
                <c:pt idx="842" formatCode="m/d/yyyy">
                  <c:v>47178</c:v>
                </c:pt>
                <c:pt idx="843" formatCode="m/d/yyyy">
                  <c:v>47209</c:v>
                </c:pt>
                <c:pt idx="844" formatCode="m/d/yyyy">
                  <c:v>47239</c:v>
                </c:pt>
                <c:pt idx="845" formatCode="m/d/yyyy">
                  <c:v>47270</c:v>
                </c:pt>
                <c:pt idx="846" formatCode="m/d/yyyy">
                  <c:v>47300</c:v>
                </c:pt>
                <c:pt idx="847" formatCode="m/d/yyyy">
                  <c:v>47331</c:v>
                </c:pt>
                <c:pt idx="848" formatCode="m/d/yyyy">
                  <c:v>47362</c:v>
                </c:pt>
                <c:pt idx="849" formatCode="m/d/yyyy">
                  <c:v>47392</c:v>
                </c:pt>
                <c:pt idx="850" formatCode="m/d/yyyy">
                  <c:v>47423</c:v>
                </c:pt>
                <c:pt idx="851" formatCode="m/d/yyyy">
                  <c:v>47453</c:v>
                </c:pt>
                <c:pt idx="852" formatCode="m/d/yyyy">
                  <c:v>47484</c:v>
                </c:pt>
                <c:pt idx="853" formatCode="m/d/yyyy">
                  <c:v>47515</c:v>
                </c:pt>
                <c:pt idx="854" formatCode="m/d/yyyy">
                  <c:v>47543</c:v>
                </c:pt>
                <c:pt idx="855" formatCode="m/d/yyyy">
                  <c:v>47574</c:v>
                </c:pt>
                <c:pt idx="856" formatCode="m/d/yyyy">
                  <c:v>47604</c:v>
                </c:pt>
                <c:pt idx="857" formatCode="m/d/yyyy">
                  <c:v>47635</c:v>
                </c:pt>
                <c:pt idx="858" formatCode="m/d/yyyy">
                  <c:v>47665</c:v>
                </c:pt>
                <c:pt idx="859" formatCode="m/d/yyyy">
                  <c:v>47696</c:v>
                </c:pt>
                <c:pt idx="860" formatCode="m/d/yyyy">
                  <c:v>47727</c:v>
                </c:pt>
                <c:pt idx="861" formatCode="m/d/yyyy">
                  <c:v>47757</c:v>
                </c:pt>
                <c:pt idx="862" formatCode="m/d/yyyy">
                  <c:v>47788</c:v>
                </c:pt>
                <c:pt idx="863" formatCode="m/d/yyyy">
                  <c:v>47818</c:v>
                </c:pt>
                <c:pt idx="864" formatCode="m/d/yyyy">
                  <c:v>47849</c:v>
                </c:pt>
                <c:pt idx="865" formatCode="m/d/yyyy">
                  <c:v>47880</c:v>
                </c:pt>
                <c:pt idx="866" formatCode="m/d/yyyy">
                  <c:v>47908</c:v>
                </c:pt>
                <c:pt idx="867" formatCode="m/d/yyyy">
                  <c:v>47939</c:v>
                </c:pt>
                <c:pt idx="868" formatCode="m/d/yyyy">
                  <c:v>47969</c:v>
                </c:pt>
                <c:pt idx="869" formatCode="m/d/yyyy">
                  <c:v>48000</c:v>
                </c:pt>
                <c:pt idx="870" formatCode="m/d/yyyy">
                  <c:v>48030</c:v>
                </c:pt>
                <c:pt idx="871" formatCode="m/d/yyyy">
                  <c:v>48061</c:v>
                </c:pt>
                <c:pt idx="872" formatCode="m/d/yyyy">
                  <c:v>48092</c:v>
                </c:pt>
                <c:pt idx="873" formatCode="m/d/yyyy">
                  <c:v>48122</c:v>
                </c:pt>
                <c:pt idx="874" formatCode="m/d/yyyy">
                  <c:v>48153</c:v>
                </c:pt>
                <c:pt idx="875" formatCode="m/d/yyyy">
                  <c:v>48183</c:v>
                </c:pt>
                <c:pt idx="876" formatCode="m/d/yyyy">
                  <c:v>48214</c:v>
                </c:pt>
                <c:pt idx="877" formatCode="m/d/yyyy">
                  <c:v>48245</c:v>
                </c:pt>
                <c:pt idx="878" formatCode="m/d/yyyy">
                  <c:v>48274</c:v>
                </c:pt>
                <c:pt idx="879" formatCode="m/d/yyyy">
                  <c:v>48305</c:v>
                </c:pt>
                <c:pt idx="880" formatCode="m/d/yyyy">
                  <c:v>48335</c:v>
                </c:pt>
                <c:pt idx="881" formatCode="m/d/yyyy">
                  <c:v>48366</c:v>
                </c:pt>
                <c:pt idx="882" formatCode="m/d/yyyy">
                  <c:v>48396</c:v>
                </c:pt>
                <c:pt idx="883" formatCode="m/d/yyyy">
                  <c:v>48427</c:v>
                </c:pt>
                <c:pt idx="884" formatCode="m/d/yyyy">
                  <c:v>48458</c:v>
                </c:pt>
                <c:pt idx="885" formatCode="m/d/yyyy">
                  <c:v>48488</c:v>
                </c:pt>
                <c:pt idx="886" formatCode="m/d/yyyy">
                  <c:v>48519</c:v>
                </c:pt>
                <c:pt idx="887" formatCode="m/d/yyyy">
                  <c:v>48549</c:v>
                </c:pt>
              </c:numCache>
            </c:numRef>
          </c:cat>
          <c:val>
            <c:numRef>
              <c:f>TIPROHNSA!$T$483:$T$1370</c:f>
              <c:numCache>
                <c:formatCode>0.0</c:formatCode>
                <c:ptCount val="88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103.7738166666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BAA-41BF-8C8A-D62D1439B6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753472"/>
        <c:axId val="215755008"/>
      </c:lineChart>
      <c:lineChart>
        <c:grouping val="standard"/>
        <c:varyColors val="0"/>
        <c:ser>
          <c:idx val="6"/>
          <c:order val="3"/>
          <c:tx>
            <c:v>Debt - 3MMA</c:v>
          </c:tx>
          <c:spPr>
            <a:ln w="57150">
              <a:solidFill>
                <a:schemeClr val="accent6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dLbls>
            <c:delete val="1"/>
          </c:dLbls>
          <c:val>
            <c:numRef>
              <c:f>FDDBTOUTSTDT!$F$3:$F$890</c:f>
              <c:numCache>
                <c:formatCode>General</c:formatCode>
                <c:ptCount val="888"/>
                <c:pt idx="2" formatCode="0.0">
                  <c:v>0.2843129848</c:v>
                </c:pt>
                <c:pt idx="3" formatCode="0.0">
                  <c:v>0.28416376669999999</c:v>
                </c:pt>
                <c:pt idx="4" formatCode="0.0">
                  <c:v>0.28456352639999999</c:v>
                </c:pt>
                <c:pt idx="5" formatCode="0.0">
                  <c:v>0.28545406899999998</c:v>
                </c:pt>
                <c:pt idx="6" formatCode="0.0">
                  <c:v>0.2865635245</c:v>
                </c:pt>
                <c:pt idx="7" formatCode="0.0">
                  <c:v>0.28792774739999999</c:v>
                </c:pt>
                <c:pt idx="8" formatCode="0.0">
                  <c:v>0.28912445240000001</c:v>
                </c:pt>
                <c:pt idx="9" formatCode="0.0">
                  <c:v>0.2899815603</c:v>
                </c:pt>
                <c:pt idx="10" formatCode="0.0">
                  <c:v>0.29004596669999999</c:v>
                </c:pt>
                <c:pt idx="11" formatCode="0.0">
                  <c:v>0.29087988320000002</c:v>
                </c:pt>
                <c:pt idx="12" formatCode="0.0">
                  <c:v>0.29082376589999998</c:v>
                </c:pt>
                <c:pt idx="13" formatCode="0.0">
                  <c:v>0.29082196069999999</c:v>
                </c:pt>
                <c:pt idx="14" formatCode="0.0">
                  <c:v>0.28949819830000001</c:v>
                </c:pt>
                <c:pt idx="15" formatCode="0.0">
                  <c:v>0.2887324147</c:v>
                </c:pt>
                <c:pt idx="16" formatCode="0.0">
                  <c:v>0.28832678589999999</c:v>
                </c:pt>
                <c:pt idx="17" formatCode="0.0">
                  <c:v>0.28816154459999999</c:v>
                </c:pt>
                <c:pt idx="18" formatCode="0.0">
                  <c:v>0.28801185239999999</c:v>
                </c:pt>
                <c:pt idx="19" formatCode="0.0">
                  <c:v>0.2877804169</c:v>
                </c:pt>
                <c:pt idx="20" formatCode="0.0">
                  <c:v>0.28847794090000001</c:v>
                </c:pt>
                <c:pt idx="21" formatCode="0.0">
                  <c:v>0.28919409470000002</c:v>
                </c:pt>
                <c:pt idx="22" formatCode="0.0">
                  <c:v>0.28977472679999999</c:v>
                </c:pt>
                <c:pt idx="23" formatCode="0.0">
                  <c:v>0.29037255420000002</c:v>
                </c:pt>
                <c:pt idx="24" formatCode="0.0">
                  <c:v>0.29022216350000002</c:v>
                </c:pt>
                <c:pt idx="25" formatCode="0.0">
                  <c:v>0.29026532189999998</c:v>
                </c:pt>
                <c:pt idx="26" formatCode="0.0">
                  <c:v>0.28935018400000001</c:v>
                </c:pt>
                <c:pt idx="27" formatCode="0.0">
                  <c:v>0.28866738619999999</c:v>
                </c:pt>
                <c:pt idx="28" formatCode="0.0">
                  <c:v>0.28853473629999998</c:v>
                </c:pt>
                <c:pt idx="29" formatCode="0.0">
                  <c:v>0.28903458209999999</c:v>
                </c:pt>
                <c:pt idx="30" formatCode="0.0">
                  <c:v>0.29050689089999998</c:v>
                </c:pt>
                <c:pt idx="31" formatCode="0.0">
                  <c:v>0.29169649539999998</c:v>
                </c:pt>
                <c:pt idx="32" formatCode="0.0">
                  <c:v>0.29328946950000001</c:v>
                </c:pt>
                <c:pt idx="33" formatCode="0.0">
                  <c:v>0.29437489570000003</c:v>
                </c:pt>
                <c:pt idx="34" formatCode="0.0">
                  <c:v>0.29547358039999999</c:v>
                </c:pt>
                <c:pt idx="35" formatCode="0.0">
                  <c:v>0.29627988049999998</c:v>
                </c:pt>
                <c:pt idx="36" formatCode="0.0">
                  <c:v>0.29656424860000002</c:v>
                </c:pt>
                <c:pt idx="37" formatCode="0.0">
                  <c:v>0.29655515290000001</c:v>
                </c:pt>
                <c:pt idx="38" formatCode="0.0">
                  <c:v>0.29652810730000001</c:v>
                </c:pt>
                <c:pt idx="39" formatCode="0.0">
                  <c:v>0.2966742349</c:v>
                </c:pt>
                <c:pt idx="40" formatCode="0.0">
                  <c:v>0.29740447450000002</c:v>
                </c:pt>
                <c:pt idx="41" formatCode="0.0">
                  <c:v>0.29810887390000002</c:v>
                </c:pt>
                <c:pt idx="42" formatCode="0.0">
                  <c:v>0.29841693759999999</c:v>
                </c:pt>
                <c:pt idx="43" formatCode="0.0">
                  <c:v>0.29930627139999999</c:v>
                </c:pt>
                <c:pt idx="44" formatCode="0.0">
                  <c:v>0.29973876129999999</c:v>
                </c:pt>
                <c:pt idx="45" formatCode="0.0">
                  <c:v>0.30113575770000001</c:v>
                </c:pt>
                <c:pt idx="46" formatCode="0.0">
                  <c:v>0.30231850989999998</c:v>
                </c:pt>
                <c:pt idx="47" formatCode="0.0">
                  <c:v>0.30364243930000001</c:v>
                </c:pt>
                <c:pt idx="48" formatCode="0.0">
                  <c:v>0.30409248189999999</c:v>
                </c:pt>
                <c:pt idx="49" formatCode="0.0">
                  <c:v>0.30384187810000002</c:v>
                </c:pt>
                <c:pt idx="50" formatCode="0.0">
                  <c:v>0.30368283779999999</c:v>
                </c:pt>
                <c:pt idx="51" formatCode="0.0">
                  <c:v>0.30359902989999998</c:v>
                </c:pt>
                <c:pt idx="52" formatCode="0.0">
                  <c:v>0.30378750500000001</c:v>
                </c:pt>
                <c:pt idx="53" formatCode="0.0">
                  <c:v>0.30474306280000002</c:v>
                </c:pt>
                <c:pt idx="54" formatCode="0.0">
                  <c:v>0.30529932040000002</c:v>
                </c:pt>
                <c:pt idx="55" formatCode="0.0">
                  <c:v>0.30574292240000001</c:v>
                </c:pt>
                <c:pt idx="56" formatCode="0.0">
                  <c:v>0.30600139119999997</c:v>
                </c:pt>
                <c:pt idx="57" formatCode="0.0">
                  <c:v>0.306537267</c:v>
                </c:pt>
                <c:pt idx="58" formatCode="0.0">
                  <c:v>0.3070972984</c:v>
                </c:pt>
                <c:pt idx="59" formatCode="0.0">
                  <c:v>0.30800123359999998</c:v>
                </c:pt>
                <c:pt idx="60" formatCode="0.0">
                  <c:v>0.30871287390000002</c:v>
                </c:pt>
                <c:pt idx="61" formatCode="0.0">
                  <c:v>0.30942699559999998</c:v>
                </c:pt>
                <c:pt idx="62" formatCode="0.0">
                  <c:v>0.3095079972</c:v>
                </c:pt>
                <c:pt idx="63" formatCode="0.0">
                  <c:v>0.3091825359</c:v>
                </c:pt>
                <c:pt idx="64" formatCode="0.0">
                  <c:v>0.30957416799999998</c:v>
                </c:pt>
                <c:pt idx="65" formatCode="0.0">
                  <c:v>0.31028185110000001</c:v>
                </c:pt>
                <c:pt idx="66" formatCode="0.0">
                  <c:v>0.31147597290000001</c:v>
                </c:pt>
                <c:pt idx="67" formatCode="0.0">
                  <c:v>0.31232838140000002</c:v>
                </c:pt>
                <c:pt idx="68" formatCode="0.0">
                  <c:v>0.3136272531</c:v>
                </c:pt>
                <c:pt idx="69" formatCode="0.0">
                  <c:v>0.31511130230000001</c:v>
                </c:pt>
                <c:pt idx="70" formatCode="0.0">
                  <c:v>0.31657699950000001</c:v>
                </c:pt>
                <c:pt idx="71" formatCode="0.0">
                  <c:v>0.3173539856</c:v>
                </c:pt>
                <c:pt idx="72" formatCode="0.0">
                  <c:v>0.31813658760000002</c:v>
                </c:pt>
                <c:pt idx="73" formatCode="0.0">
                  <c:v>0.31860215749999998</c:v>
                </c:pt>
                <c:pt idx="74" formatCode="0.0">
                  <c:v>0.318521</c:v>
                </c:pt>
                <c:pt idx="75" formatCode="0.0">
                  <c:v>0.3180456666</c:v>
                </c:pt>
                <c:pt idx="76" formatCode="0.0">
                  <c:v>0.317824</c:v>
                </c:pt>
                <c:pt idx="77" formatCode="0.0">
                  <c:v>0.31768299999999999</c:v>
                </c:pt>
                <c:pt idx="78" formatCode="0.0">
                  <c:v>0.31769133329999999</c:v>
                </c:pt>
                <c:pt idx="79" formatCode="0.0">
                  <c:v>0.3173653333</c:v>
                </c:pt>
                <c:pt idx="80" formatCode="0.0">
                  <c:v>0.31719000000000003</c:v>
                </c:pt>
                <c:pt idx="81" formatCode="0.0">
                  <c:v>0.317963</c:v>
                </c:pt>
                <c:pt idx="82" formatCode="0.0">
                  <c:v>0.31912000000000001</c:v>
                </c:pt>
                <c:pt idx="83" formatCode="0.0">
                  <c:v>0.32050533329999997</c:v>
                </c:pt>
                <c:pt idx="84" formatCode="0.0">
                  <c:v>0.32153933330000001</c:v>
                </c:pt>
                <c:pt idx="85" formatCode="0.0">
                  <c:v>0.3220726666</c:v>
                </c:pt>
                <c:pt idx="86" formatCode="0.0">
                  <c:v>0.32210433329999999</c:v>
                </c:pt>
                <c:pt idx="87" formatCode="0.0">
                  <c:v>0.32129766659999998</c:v>
                </c:pt>
                <c:pt idx="88" formatCode="0.0">
                  <c:v>0.32098033329999998</c:v>
                </c:pt>
                <c:pt idx="89" formatCode="0.0">
                  <c:v>0.3206163333</c:v>
                </c:pt>
                <c:pt idx="90" formatCode="0.0">
                  <c:v>0.32051533329999998</c:v>
                </c:pt>
                <c:pt idx="91" formatCode="0.0">
                  <c:v>0.32120233329999998</c:v>
                </c:pt>
                <c:pt idx="92" formatCode="0.0">
                  <c:v>0.32281599999999999</c:v>
                </c:pt>
                <c:pt idx="93" formatCode="0.0">
                  <c:v>0.32535199999999997</c:v>
                </c:pt>
                <c:pt idx="94" formatCode="0.0">
                  <c:v>0.32701566659999998</c:v>
                </c:pt>
                <c:pt idx="95" formatCode="0.0">
                  <c:v>0.32853933330000001</c:v>
                </c:pt>
                <c:pt idx="96" formatCode="0.0">
                  <c:v>0.3291996666</c:v>
                </c:pt>
                <c:pt idx="97" formatCode="0.0">
                  <c:v>0.32927099999999998</c:v>
                </c:pt>
                <c:pt idx="98" formatCode="0.0">
                  <c:v>0.3298136666</c:v>
                </c:pt>
                <c:pt idx="99" formatCode="0.0">
                  <c:v>0.32945766659999998</c:v>
                </c:pt>
                <c:pt idx="100" formatCode="0.0">
                  <c:v>0.32987866659999998</c:v>
                </c:pt>
                <c:pt idx="101" formatCode="0.0">
                  <c:v>0.3283033333</c:v>
                </c:pt>
                <c:pt idx="102" formatCode="0.0">
                  <c:v>0.32924866660000002</c:v>
                </c:pt>
                <c:pt idx="103" formatCode="0.0">
                  <c:v>0.33090266660000001</c:v>
                </c:pt>
                <c:pt idx="104" formatCode="0.0">
                  <c:v>0.33412766659999998</c:v>
                </c:pt>
                <c:pt idx="105" formatCode="0.0">
                  <c:v>0.33741599999999999</c:v>
                </c:pt>
                <c:pt idx="106" formatCode="0.0">
                  <c:v>0.34049600000000002</c:v>
                </c:pt>
                <c:pt idx="107" formatCode="0.0">
                  <c:v>0.34341833329999999</c:v>
                </c:pt>
                <c:pt idx="108" formatCode="0.0">
                  <c:v>0.34533733329999999</c:v>
                </c:pt>
                <c:pt idx="109" formatCode="0.0">
                  <c:v>0.3474926666</c:v>
                </c:pt>
                <c:pt idx="110" formatCode="0.0">
                  <c:v>0.349186</c:v>
                </c:pt>
                <c:pt idx="111" formatCode="0.0">
                  <c:v>0.34942766660000002</c:v>
                </c:pt>
                <c:pt idx="112" formatCode="0.0">
                  <c:v>0.34967366659999999</c:v>
                </c:pt>
                <c:pt idx="113" formatCode="0.0">
                  <c:v>0.34895199999999998</c:v>
                </c:pt>
                <c:pt idx="114" formatCode="0.0">
                  <c:v>0.35031666659999999</c:v>
                </c:pt>
                <c:pt idx="115" formatCode="0.0">
                  <c:v>0.35100399999999998</c:v>
                </c:pt>
                <c:pt idx="116" formatCode="0.0">
                  <c:v>0.35339233329999997</c:v>
                </c:pt>
                <c:pt idx="117" formatCode="0.0">
                  <c:v>0.355431</c:v>
                </c:pt>
                <c:pt idx="118" formatCode="0.0">
                  <c:v>0.3562666666</c:v>
                </c:pt>
                <c:pt idx="119" formatCode="0.0">
                  <c:v>0.35736200000000001</c:v>
                </c:pt>
                <c:pt idx="120" formatCode="0.0">
                  <c:v>0.35810133329999999</c:v>
                </c:pt>
                <c:pt idx="121" formatCode="0.0">
                  <c:v>0.35873466659999997</c:v>
                </c:pt>
                <c:pt idx="122" formatCode="0.0">
                  <c:v>0.35924</c:v>
                </c:pt>
                <c:pt idx="123" formatCode="0.0">
                  <c:v>0.35892433330000001</c:v>
                </c:pt>
                <c:pt idx="124" formatCode="0.0">
                  <c:v>0.35935800000000001</c:v>
                </c:pt>
                <c:pt idx="125" formatCode="0.0">
                  <c:v>0.3574163333</c:v>
                </c:pt>
                <c:pt idx="126" formatCode="0.0">
                  <c:v>0.35693200000000003</c:v>
                </c:pt>
                <c:pt idx="127" formatCode="0.0">
                  <c:v>0.35697299999999998</c:v>
                </c:pt>
                <c:pt idx="128" formatCode="0.0">
                  <c:v>0.35929466659999998</c:v>
                </c:pt>
                <c:pt idx="129" formatCode="0.0">
                  <c:v>0.36175533329999998</c:v>
                </c:pt>
                <c:pt idx="130" formatCode="0.0">
                  <c:v>0.36439700000000003</c:v>
                </c:pt>
                <c:pt idx="131" formatCode="0.0">
                  <c:v>0.36691066659999999</c:v>
                </c:pt>
                <c:pt idx="132" formatCode="0.0">
                  <c:v>0.36796966660000002</c:v>
                </c:pt>
                <c:pt idx="133" formatCode="0.0">
                  <c:v>0.36821433329999997</c:v>
                </c:pt>
                <c:pt idx="134" formatCode="0.0">
                  <c:v>0.3694746666</c:v>
                </c:pt>
                <c:pt idx="135" formatCode="0.0">
                  <c:v>0.36934899999999998</c:v>
                </c:pt>
                <c:pt idx="136" formatCode="0.0">
                  <c:v>0.37009599999999998</c:v>
                </c:pt>
                <c:pt idx="137" formatCode="0.0">
                  <c:v>0.36973333330000002</c:v>
                </c:pt>
                <c:pt idx="138" formatCode="0.0">
                  <c:v>0.37285800000000002</c:v>
                </c:pt>
                <c:pt idx="139" formatCode="0.0">
                  <c:v>0.37612933329999998</c:v>
                </c:pt>
                <c:pt idx="140" formatCode="0.0">
                  <c:v>0.3787156666</c:v>
                </c:pt>
                <c:pt idx="141" formatCode="0.0">
                  <c:v>0.37992633329999997</c:v>
                </c:pt>
                <c:pt idx="142" formatCode="0.0">
                  <c:v>0.38083933330000003</c:v>
                </c:pt>
                <c:pt idx="143" formatCode="0.0">
                  <c:v>0.38433266659999998</c:v>
                </c:pt>
                <c:pt idx="144" formatCode="0.0">
                  <c:v>0.387046</c:v>
                </c:pt>
                <c:pt idx="145" formatCode="0.0">
                  <c:v>0.38938733330000003</c:v>
                </c:pt>
                <c:pt idx="146" formatCode="0.0">
                  <c:v>0.39022366660000002</c:v>
                </c:pt>
                <c:pt idx="147" formatCode="0.0">
                  <c:v>0.391407</c:v>
                </c:pt>
                <c:pt idx="148" formatCode="0.0">
                  <c:v>0.3934673333</c:v>
                </c:pt>
                <c:pt idx="149" formatCode="0.0">
                  <c:v>0.39562133329999999</c:v>
                </c:pt>
                <c:pt idx="150" formatCode="0.0">
                  <c:v>0.40009066659999998</c:v>
                </c:pt>
                <c:pt idx="151" formatCode="0.0">
                  <c:v>0.40600599999999998</c:v>
                </c:pt>
                <c:pt idx="152" formatCode="0.0">
                  <c:v>0.4107186666</c:v>
                </c:pt>
                <c:pt idx="153" formatCode="0.0">
                  <c:v>0.41293033330000001</c:v>
                </c:pt>
                <c:pt idx="154" formatCode="0.0">
                  <c:v>0.41293999999999997</c:v>
                </c:pt>
                <c:pt idx="155" formatCode="0.0">
                  <c:v>0.41689433329999998</c:v>
                </c:pt>
                <c:pt idx="156" formatCode="0.0">
                  <c:v>0.42053733329999998</c:v>
                </c:pt>
                <c:pt idx="157" formatCode="0.0">
                  <c:v>0.42367433329999998</c:v>
                </c:pt>
                <c:pt idx="158" formatCode="0.0">
                  <c:v>0.42474533330000003</c:v>
                </c:pt>
                <c:pt idx="159" formatCode="0.0">
                  <c:v>0.42555933330000001</c:v>
                </c:pt>
                <c:pt idx="160" formatCode="0.0">
                  <c:v>0.42685266659999999</c:v>
                </c:pt>
                <c:pt idx="161" formatCode="0.0">
                  <c:v>0.42682500000000001</c:v>
                </c:pt>
                <c:pt idx="162" formatCode="0.0">
                  <c:v>0.42918466659999999</c:v>
                </c:pt>
                <c:pt idx="163" formatCode="0.0">
                  <c:v>0.43169400000000002</c:v>
                </c:pt>
                <c:pt idx="164" formatCode="0.0">
                  <c:v>0.43392266660000001</c:v>
                </c:pt>
                <c:pt idx="165" formatCode="0.0">
                  <c:v>0.4364436666</c:v>
                </c:pt>
                <c:pt idx="166" formatCode="0.0">
                  <c:v>0.4393796666</c:v>
                </c:pt>
                <c:pt idx="167" formatCode="0.0">
                  <c:v>0.44449699999999998</c:v>
                </c:pt>
                <c:pt idx="168" formatCode="0.0">
                  <c:v>0.44787066660000002</c:v>
                </c:pt>
                <c:pt idx="169" formatCode="0.0">
                  <c:v>0.451401</c:v>
                </c:pt>
                <c:pt idx="170" formatCode="0.0">
                  <c:v>0.45450366660000002</c:v>
                </c:pt>
                <c:pt idx="171" formatCode="0.0">
                  <c:v>0.45683566660000002</c:v>
                </c:pt>
                <c:pt idx="172" formatCode="0.0">
                  <c:v>0.45766899999999999</c:v>
                </c:pt>
                <c:pt idx="173" formatCode="0.0">
                  <c:v>0.45751399999999998</c:v>
                </c:pt>
                <c:pt idx="174" formatCode="0.0">
                  <c:v>0.45788566660000002</c:v>
                </c:pt>
                <c:pt idx="175" formatCode="0.0">
                  <c:v>0.45911299999999999</c:v>
                </c:pt>
                <c:pt idx="176" formatCode="0.0">
                  <c:v>0.45993733329999997</c:v>
                </c:pt>
                <c:pt idx="177" formatCode="0.0">
                  <c:v>0.46109499999999998</c:v>
                </c:pt>
                <c:pt idx="178" formatCode="0.0">
                  <c:v>0.46182566660000002</c:v>
                </c:pt>
                <c:pt idx="179" formatCode="0.0">
                  <c:v>0.46464533330000002</c:v>
                </c:pt>
                <c:pt idx="180" formatCode="0.0">
                  <c:v>0.46682299999999999</c:v>
                </c:pt>
                <c:pt idx="181" formatCode="0.0">
                  <c:v>0.4693143333</c:v>
                </c:pt>
                <c:pt idx="182" formatCode="0.0">
                  <c:v>0.47112300000000001</c:v>
                </c:pt>
                <c:pt idx="183" formatCode="0.0">
                  <c:v>0.47236233329999999</c:v>
                </c:pt>
                <c:pt idx="184" formatCode="0.0">
                  <c:v>0.473692</c:v>
                </c:pt>
                <c:pt idx="185" formatCode="0.0">
                  <c:v>0.4738786666</c:v>
                </c:pt>
                <c:pt idx="186" formatCode="0.0">
                  <c:v>0.47502633329999999</c:v>
                </c:pt>
                <c:pt idx="187" formatCode="0.0">
                  <c:v>0.47739866660000002</c:v>
                </c:pt>
                <c:pt idx="188" formatCode="0.0">
                  <c:v>0.47953566660000002</c:v>
                </c:pt>
                <c:pt idx="189" formatCode="0.0">
                  <c:v>0.48116233330000002</c:v>
                </c:pt>
                <c:pt idx="190" formatCode="0.0">
                  <c:v>0.48235299999999998</c:v>
                </c:pt>
                <c:pt idx="191" formatCode="0.0">
                  <c:v>0.48608466659999999</c:v>
                </c:pt>
                <c:pt idx="192" formatCode="0.0">
                  <c:v>0.49072300000000002</c:v>
                </c:pt>
                <c:pt idx="193" formatCode="0.0">
                  <c:v>0.49550533330000002</c:v>
                </c:pt>
                <c:pt idx="194" formatCode="0.0">
                  <c:v>0.50117033330000005</c:v>
                </c:pt>
                <c:pt idx="195" formatCode="0.0">
                  <c:v>0.50870400000000005</c:v>
                </c:pt>
                <c:pt idx="196" formatCode="0.0">
                  <c:v>0.51818666660000001</c:v>
                </c:pt>
                <c:pt idx="197" formatCode="0.0">
                  <c:v>0.52602966659999995</c:v>
                </c:pt>
                <c:pt idx="198" formatCode="0.0">
                  <c:v>0.533196</c:v>
                </c:pt>
                <c:pt idx="199" formatCode="0.0">
                  <c:v>0.53971366659999997</c:v>
                </c:pt>
                <c:pt idx="200" formatCode="0.0">
                  <c:v>0.54653300000000005</c:v>
                </c:pt>
                <c:pt idx="201" formatCode="0.0">
                  <c:v>0.55445266660000003</c:v>
                </c:pt>
                <c:pt idx="202" formatCode="0.0">
                  <c:v>0.56081499999999995</c:v>
                </c:pt>
                <c:pt idx="203" formatCode="0.0">
                  <c:v>0.56848233329999998</c:v>
                </c:pt>
                <c:pt idx="204" formatCode="0.0">
                  <c:v>0.57595133330000003</c:v>
                </c:pt>
                <c:pt idx="205" formatCode="0.0">
                  <c:v>0.58497533329999996</c:v>
                </c:pt>
                <c:pt idx="206" formatCode="0.0">
                  <c:v>0.59292266660000004</c:v>
                </c:pt>
                <c:pt idx="207" formatCode="0.0">
                  <c:v>0.59877866660000001</c:v>
                </c:pt>
                <c:pt idx="208" formatCode="0.0">
                  <c:v>0.60437933330000004</c:v>
                </c:pt>
                <c:pt idx="209" formatCode="0.0">
                  <c:v>0.61102666660000005</c:v>
                </c:pt>
                <c:pt idx="210" formatCode="0.0">
                  <c:v>0.61855099999999996</c:v>
                </c:pt>
                <c:pt idx="211" formatCode="0.0">
                  <c:v>0.62610299999999997</c:v>
                </c:pt>
                <c:pt idx="212" formatCode="0.0">
                  <c:v>0.63085933329999999</c:v>
                </c:pt>
                <c:pt idx="213" formatCode="0.0">
                  <c:v>0.63521166659999995</c:v>
                </c:pt>
                <c:pt idx="214" formatCode="0.0">
                  <c:v>0.6389816666</c:v>
                </c:pt>
                <c:pt idx="215" formatCode="0.0">
                  <c:v>0.64526233330000005</c:v>
                </c:pt>
                <c:pt idx="216" formatCode="0.0">
                  <c:v>0.65069666660000003</c:v>
                </c:pt>
                <c:pt idx="217" formatCode="0.0">
                  <c:v>0.65693333330000003</c:v>
                </c:pt>
                <c:pt idx="218" formatCode="0.0">
                  <c:v>0.6621546666</c:v>
                </c:pt>
                <c:pt idx="219" formatCode="0.0">
                  <c:v>0.66786000000000001</c:v>
                </c:pt>
                <c:pt idx="220" formatCode="0.0">
                  <c:v>0.67078000000000004</c:v>
                </c:pt>
                <c:pt idx="221" formatCode="0.0">
                  <c:v>0.67251899999999998</c:v>
                </c:pt>
                <c:pt idx="222" formatCode="0.0">
                  <c:v>0.67346600000000001</c:v>
                </c:pt>
                <c:pt idx="223" formatCode="0.0">
                  <c:v>0.67782100000000001</c:v>
                </c:pt>
                <c:pt idx="224" formatCode="0.0">
                  <c:v>0.68595933330000003</c:v>
                </c:pt>
                <c:pt idx="225" formatCode="0.0">
                  <c:v>0.69380566659999998</c:v>
                </c:pt>
                <c:pt idx="226" formatCode="0.0">
                  <c:v>0.70140499999999995</c:v>
                </c:pt>
                <c:pt idx="227" formatCode="0.0">
                  <c:v>0.70810600000000001</c:v>
                </c:pt>
                <c:pt idx="228" formatCode="0.0">
                  <c:v>0.71616999999999997</c:v>
                </c:pt>
                <c:pt idx="229" formatCode="0.0">
                  <c:v>0.72343033329999995</c:v>
                </c:pt>
                <c:pt idx="230" formatCode="0.0">
                  <c:v>0.72976633329999996</c:v>
                </c:pt>
                <c:pt idx="231" formatCode="0.0">
                  <c:v>0.73476433330000002</c:v>
                </c:pt>
                <c:pt idx="232" formatCode="0.0">
                  <c:v>0.73871266660000001</c:v>
                </c:pt>
                <c:pt idx="233" formatCode="0.0">
                  <c:v>0.74240366660000001</c:v>
                </c:pt>
                <c:pt idx="234" formatCode="0.0">
                  <c:v>0.74703299999999995</c:v>
                </c:pt>
                <c:pt idx="235" formatCode="0.0">
                  <c:v>0.75464900000000001</c:v>
                </c:pt>
                <c:pt idx="236" formatCode="0.0">
                  <c:v>0.7621556666</c:v>
                </c:pt>
                <c:pt idx="237" formatCode="0.0">
                  <c:v>0.77079466659999996</c:v>
                </c:pt>
                <c:pt idx="238" formatCode="0.0">
                  <c:v>0.77698800000000001</c:v>
                </c:pt>
                <c:pt idx="239" formatCode="0.0">
                  <c:v>0.78287566659999996</c:v>
                </c:pt>
                <c:pt idx="240" formatCode="0.0">
                  <c:v>0.78756233330000003</c:v>
                </c:pt>
                <c:pt idx="241" formatCode="0.0">
                  <c:v>0.79062266660000002</c:v>
                </c:pt>
                <c:pt idx="242" formatCode="0.0">
                  <c:v>0.79315100000000005</c:v>
                </c:pt>
                <c:pt idx="243" formatCode="0.0">
                  <c:v>0.79512733329999996</c:v>
                </c:pt>
                <c:pt idx="244" formatCode="0.0">
                  <c:v>0.79932300000000001</c:v>
                </c:pt>
                <c:pt idx="245" formatCode="0.0">
                  <c:v>0.80203000000000002</c:v>
                </c:pt>
                <c:pt idx="246" formatCode="0.0">
                  <c:v>0.805728</c:v>
                </c:pt>
                <c:pt idx="247" formatCode="0.0">
                  <c:v>0.80850999999999995</c:v>
                </c:pt>
                <c:pt idx="248" formatCode="0.0">
                  <c:v>0.81571199999999999</c:v>
                </c:pt>
                <c:pt idx="249" formatCode="0.0">
                  <c:v>0.82214866659999997</c:v>
                </c:pt>
                <c:pt idx="250" formatCode="0.0">
                  <c:v>0.82904633329999999</c:v>
                </c:pt>
                <c:pt idx="251" formatCode="0.0">
                  <c:v>0.83524533329999995</c:v>
                </c:pt>
                <c:pt idx="252" formatCode="0.0">
                  <c:v>0.84221466659999999</c:v>
                </c:pt>
                <c:pt idx="253" formatCode="0.0">
                  <c:v>0.84913400000000006</c:v>
                </c:pt>
                <c:pt idx="254" formatCode="0.0">
                  <c:v>0.85524566660000001</c:v>
                </c:pt>
                <c:pt idx="255" formatCode="0.0">
                  <c:v>0.86268366659999995</c:v>
                </c:pt>
                <c:pt idx="256" formatCode="0.0">
                  <c:v>0.87045899999999998</c:v>
                </c:pt>
                <c:pt idx="257" formatCode="0.0">
                  <c:v>0.87517999999999996</c:v>
                </c:pt>
                <c:pt idx="258" formatCode="0.0">
                  <c:v>0.87907100000000005</c:v>
                </c:pt>
                <c:pt idx="259" formatCode="0.0">
                  <c:v>0.88424000000000003</c:v>
                </c:pt>
                <c:pt idx="260" formatCode="0.0">
                  <c:v>0.89426899999999998</c:v>
                </c:pt>
                <c:pt idx="261" formatCode="0.0">
                  <c:v>0.90310500000000005</c:v>
                </c:pt>
                <c:pt idx="262" formatCode="0.0">
                  <c:v>0.90988100000000005</c:v>
                </c:pt>
                <c:pt idx="263" formatCode="0.0">
                  <c:v>0.91738399999999998</c:v>
                </c:pt>
                <c:pt idx="264" formatCode="0.0">
                  <c:v>0.92601166660000001</c:v>
                </c:pt>
                <c:pt idx="265" formatCode="0.0">
                  <c:v>0.93826033330000003</c:v>
                </c:pt>
                <c:pt idx="266" formatCode="0.0">
                  <c:v>0.94970066659999997</c:v>
                </c:pt>
                <c:pt idx="267" formatCode="0.0">
                  <c:v>0.95968500000000001</c:v>
                </c:pt>
                <c:pt idx="268" formatCode="0.0">
                  <c:v>0.96568466659999996</c:v>
                </c:pt>
                <c:pt idx="269" formatCode="0.0">
                  <c:v>0.96789899999999995</c:v>
                </c:pt>
                <c:pt idx="270" formatCode="0.0">
                  <c:v>0.97097366659999995</c:v>
                </c:pt>
                <c:pt idx="271" formatCode="0.0">
                  <c:v>0.9748723333</c:v>
                </c:pt>
                <c:pt idx="272" formatCode="0.0">
                  <c:v>0.98376600000000003</c:v>
                </c:pt>
                <c:pt idx="273" formatCode="0.0">
                  <c:v>0.99436333330000004</c:v>
                </c:pt>
                <c:pt idx="274" formatCode="0.0">
                  <c:v>1.0054000000000001</c:v>
                </c:pt>
                <c:pt idx="275" formatCode="0.0">
                  <c:v>1.0156913332999999</c:v>
                </c:pt>
                <c:pt idx="276" formatCode="0.0">
                  <c:v>1.0268036666</c:v>
                </c:pt>
                <c:pt idx="277" formatCode="0.0">
                  <c:v>1.0384383333</c:v>
                </c:pt>
                <c:pt idx="278" formatCode="0.0">
                  <c:v>1.0492946666</c:v>
                </c:pt>
                <c:pt idx="279" formatCode="0.0">
                  <c:v>1.0583883332999999</c:v>
                </c:pt>
                <c:pt idx="280" formatCode="0.0">
                  <c:v>1.0662353333000001</c:v>
                </c:pt>
                <c:pt idx="281" formatCode="0.0">
                  <c:v>1.0723456666</c:v>
                </c:pt>
                <c:pt idx="282" formatCode="0.0">
                  <c:v>1.0803309999999999</c:v>
                </c:pt>
                <c:pt idx="283" formatCode="0.0">
                  <c:v>1.0928256666</c:v>
                </c:pt>
                <c:pt idx="284" formatCode="0.0">
                  <c:v>1.1136273333</c:v>
                </c:pt>
                <c:pt idx="285" formatCode="0.0">
                  <c:v>1.1313636666</c:v>
                </c:pt>
                <c:pt idx="286" formatCode="0.0">
                  <c:v>1.1488553333</c:v>
                </c:pt>
                <c:pt idx="287" formatCode="0.0">
                  <c:v>1.1672016666</c:v>
                </c:pt>
                <c:pt idx="288" formatCode="0.0">
                  <c:v>1.1866066665999999</c:v>
                </c:pt>
                <c:pt idx="289" formatCode="0.0">
                  <c:v>1.2044696666000001</c:v>
                </c:pt>
                <c:pt idx="290" formatCode="0.0">
                  <c:v>1.2202756666000001</c:v>
                </c:pt>
                <c:pt idx="291" formatCode="0.0">
                  <c:v>1.2359013333</c:v>
                </c:pt>
                <c:pt idx="292" formatCode="0.0">
                  <c:v>1.2612566666</c:v>
                </c:pt>
                <c:pt idx="293" formatCode="0.0">
                  <c:v>1.2862866665999999</c:v>
                </c:pt>
                <c:pt idx="294" formatCode="0.0">
                  <c:v>1.312608</c:v>
                </c:pt>
                <c:pt idx="295" formatCode="0.0">
                  <c:v>1.331612</c:v>
                </c:pt>
                <c:pt idx="296" formatCode="0.0">
                  <c:v>1.3508216665999999</c:v>
                </c:pt>
                <c:pt idx="297" formatCode="0.0">
                  <c:v>1.3700513333</c:v>
                </c:pt>
                <c:pt idx="298" formatCode="0.0">
                  <c:v>1.3836473332999999</c:v>
                </c:pt>
                <c:pt idx="299" formatCode="0.0">
                  <c:v>1.3948113333000001</c:v>
                </c:pt>
                <c:pt idx="300" formatCode="0.0">
                  <c:v>1.4124156666000001</c:v>
                </c:pt>
                <c:pt idx="301" formatCode="0.0">
                  <c:v>1.4352096666</c:v>
                </c:pt>
                <c:pt idx="302" formatCode="0.0">
                  <c:v>1.4528893332999999</c:v>
                </c:pt>
                <c:pt idx="303" formatCode="0.0">
                  <c:v>1.4691336666000001</c:v>
                </c:pt>
                <c:pt idx="304" formatCode="0.0">
                  <c:v>1.482327</c:v>
                </c:pt>
                <c:pt idx="305" formatCode="0.0">
                  <c:v>1.4986456666000001</c:v>
                </c:pt>
                <c:pt idx="306" formatCode="0.0">
                  <c:v>1.516141</c:v>
                </c:pt>
                <c:pt idx="307" formatCode="0.0">
                  <c:v>1.5373159999999999</c:v>
                </c:pt>
                <c:pt idx="308" formatCode="0.0">
                  <c:v>1.5571723333</c:v>
                </c:pt>
                <c:pt idx="309" formatCode="0.0">
                  <c:v>1.5814839999999999</c:v>
                </c:pt>
                <c:pt idx="310" formatCode="0.0">
                  <c:v>1.604948</c:v>
                </c:pt>
                <c:pt idx="311" formatCode="0.0">
                  <c:v>1.6351813333</c:v>
                </c:pt>
                <c:pt idx="312" formatCode="0.0">
                  <c:v>1.6579743333000001</c:v>
                </c:pt>
                <c:pt idx="313" formatCode="0.0">
                  <c:v>1.6804133333</c:v>
                </c:pt>
                <c:pt idx="314" formatCode="0.0">
                  <c:v>1.6963349999999999</c:v>
                </c:pt>
                <c:pt idx="315" formatCode="0.0">
                  <c:v>1.7139353333</c:v>
                </c:pt>
                <c:pt idx="316" formatCode="0.0">
                  <c:v>1.7324613333000001</c:v>
                </c:pt>
                <c:pt idx="317" formatCode="0.0">
                  <c:v>1.7468630000000001</c:v>
                </c:pt>
                <c:pt idx="318" formatCode="0.0">
                  <c:v>1.7608373333</c:v>
                </c:pt>
                <c:pt idx="319" formatCode="0.0">
                  <c:v>1.7821963332999999</c:v>
                </c:pt>
                <c:pt idx="320" formatCode="0.0">
                  <c:v>1.8052520000000001</c:v>
                </c:pt>
                <c:pt idx="321" formatCode="0.0">
                  <c:v>1.8243216665999999</c:v>
                </c:pt>
                <c:pt idx="322" formatCode="0.0">
                  <c:v>1.8517126665999999</c:v>
                </c:pt>
                <c:pt idx="323" formatCode="0.0">
                  <c:v>1.8926590000000001</c:v>
                </c:pt>
                <c:pt idx="324" formatCode="0.0">
                  <c:v>1.9362266666000001</c:v>
                </c:pt>
                <c:pt idx="325" formatCode="0.0">
                  <c:v>1.9625456666000001</c:v>
                </c:pt>
                <c:pt idx="326" formatCode="0.0">
                  <c:v>1.9761703333</c:v>
                </c:pt>
                <c:pt idx="327" formatCode="0.0">
                  <c:v>1.9914099999999999</c:v>
                </c:pt>
                <c:pt idx="328" formatCode="0.0">
                  <c:v>2.0088119999999998</c:v>
                </c:pt>
                <c:pt idx="329" formatCode="0.0">
                  <c:v>2.0236563332999999</c:v>
                </c:pt>
                <c:pt idx="330" formatCode="0.0">
                  <c:v>2.0406823332999999</c:v>
                </c:pt>
                <c:pt idx="331" formatCode="0.0">
                  <c:v>2.0617013332999998</c:v>
                </c:pt>
                <c:pt idx="332" formatCode="0.0">
                  <c:v>2.0930193333</c:v>
                </c:pt>
                <c:pt idx="333" formatCode="0.0">
                  <c:v>2.1195590000000002</c:v>
                </c:pt>
                <c:pt idx="334" formatCode="0.0">
                  <c:v>2.1479396666000001</c:v>
                </c:pt>
                <c:pt idx="335" formatCode="0.0">
                  <c:v>2.1777836665999999</c:v>
                </c:pt>
                <c:pt idx="336" formatCode="0.0">
                  <c:v>2.205416</c:v>
                </c:pt>
                <c:pt idx="337" formatCode="0.0">
                  <c:v>2.2259363333</c:v>
                </c:pt>
                <c:pt idx="338" formatCode="0.0">
                  <c:v>2.2365659999999998</c:v>
                </c:pt>
                <c:pt idx="339" formatCode="0.0">
                  <c:v>2.2519926666000001</c:v>
                </c:pt>
                <c:pt idx="340" formatCode="0.0">
                  <c:v>2.2674623333000001</c:v>
                </c:pt>
                <c:pt idx="341" formatCode="0.0">
                  <c:v>2.2883196666000001</c:v>
                </c:pt>
                <c:pt idx="342" formatCode="0.0">
                  <c:v>2.3012636666000001</c:v>
                </c:pt>
                <c:pt idx="343" formatCode="0.0">
                  <c:v>2.3201546666000001</c:v>
                </c:pt>
                <c:pt idx="344" formatCode="0.0">
                  <c:v>2.333815</c:v>
                </c:pt>
                <c:pt idx="345" formatCode="0.0">
                  <c:v>2.359756</c:v>
                </c:pt>
                <c:pt idx="346" formatCode="0.0">
                  <c:v>2.3815496665999998</c:v>
                </c:pt>
                <c:pt idx="347" formatCode="0.0">
                  <c:v>2.4086956665999999</c:v>
                </c:pt>
                <c:pt idx="348" formatCode="0.0">
                  <c:v>2.4298526666</c:v>
                </c:pt>
                <c:pt idx="349" formatCode="0.0">
                  <c:v>2.4506146665999999</c:v>
                </c:pt>
                <c:pt idx="350" formatCode="0.0">
                  <c:v>2.4692266666</c:v>
                </c:pt>
                <c:pt idx="351" formatCode="0.0">
                  <c:v>2.4871696665999998</c:v>
                </c:pt>
                <c:pt idx="352" formatCode="0.0">
                  <c:v>2.5031439999999998</c:v>
                </c:pt>
                <c:pt idx="353" formatCode="0.0">
                  <c:v>2.5231789999999998</c:v>
                </c:pt>
                <c:pt idx="354" formatCode="0.0">
                  <c:v>2.5404613333000001</c:v>
                </c:pt>
                <c:pt idx="355" formatCode="0.0">
                  <c:v>2.5591343332999998</c:v>
                </c:pt>
                <c:pt idx="356" formatCode="0.0">
                  <c:v>2.5773616665999999</c:v>
                </c:pt>
                <c:pt idx="357" formatCode="0.0">
                  <c:v>2.6008136666000001</c:v>
                </c:pt>
                <c:pt idx="358" formatCode="0.0">
                  <c:v>2.6283146666000001</c:v>
                </c:pt>
                <c:pt idx="359" formatCode="0.0">
                  <c:v>2.6556660000000001</c:v>
                </c:pt>
                <c:pt idx="360" formatCode="0.0">
                  <c:v>2.6802173332999999</c:v>
                </c:pt>
                <c:pt idx="361" formatCode="0.0">
                  <c:v>2.7017313333000001</c:v>
                </c:pt>
                <c:pt idx="362" formatCode="0.0">
                  <c:v>2.7205666665999999</c:v>
                </c:pt>
                <c:pt idx="363" formatCode="0.0">
                  <c:v>2.7401369999999998</c:v>
                </c:pt>
                <c:pt idx="364" formatCode="0.0">
                  <c:v>2.7583686666</c:v>
                </c:pt>
                <c:pt idx="365" formatCode="0.0">
                  <c:v>2.7780436665999999</c:v>
                </c:pt>
                <c:pt idx="366" formatCode="0.0">
                  <c:v>2.7926393332999999</c:v>
                </c:pt>
                <c:pt idx="367" formatCode="0.0">
                  <c:v>2.8122676665999999</c:v>
                </c:pt>
                <c:pt idx="368" formatCode="0.0">
                  <c:v>2.8314370000000002</c:v>
                </c:pt>
                <c:pt idx="369" formatCode="0.0">
                  <c:v>2.8650250000000002</c:v>
                </c:pt>
                <c:pt idx="370" formatCode="0.0">
                  <c:v>2.8940796666000002</c:v>
                </c:pt>
                <c:pt idx="371" formatCode="0.0">
                  <c:v>2.9259339999999998</c:v>
                </c:pt>
                <c:pt idx="372" formatCode="0.0">
                  <c:v>2.9503889999999999</c:v>
                </c:pt>
                <c:pt idx="373" formatCode="0.0">
                  <c:v>2.9739773333000001</c:v>
                </c:pt>
                <c:pt idx="374" formatCode="0.0">
                  <c:v>3.0069646666000001</c:v>
                </c:pt>
                <c:pt idx="375" formatCode="0.0">
                  <c:v>3.0357743333</c:v>
                </c:pt>
                <c:pt idx="376" formatCode="0.0">
                  <c:v>3.0693803332999998</c:v>
                </c:pt>
                <c:pt idx="377" formatCode="0.0">
                  <c:v>3.0999796665999999</c:v>
                </c:pt>
                <c:pt idx="378" formatCode="0.0">
                  <c:v>3.1358993332999998</c:v>
                </c:pt>
                <c:pt idx="379" formatCode="0.0">
                  <c:v>3.1747390000000002</c:v>
                </c:pt>
                <c:pt idx="380" formatCode="0.0">
                  <c:v>3.2045919999999999</c:v>
                </c:pt>
                <c:pt idx="381" formatCode="0.0">
                  <c:v>3.2399846665999998</c:v>
                </c:pt>
                <c:pt idx="382" formatCode="0.0">
                  <c:v>3.2796493333000001</c:v>
                </c:pt>
                <c:pt idx="383" formatCode="0.0">
                  <c:v>3.3234849999999998</c:v>
                </c:pt>
                <c:pt idx="384" formatCode="0.0">
                  <c:v>3.3689713333000002</c:v>
                </c:pt>
                <c:pt idx="385" formatCode="0.0">
                  <c:v>3.4116219999999999</c:v>
                </c:pt>
                <c:pt idx="386" formatCode="0.0">
                  <c:v>3.4450783333000001</c:v>
                </c:pt>
                <c:pt idx="387" formatCode="0.0">
                  <c:v>3.4562949999999999</c:v>
                </c:pt>
                <c:pt idx="388" formatCode="0.0">
                  <c:v>3.46916</c:v>
                </c:pt>
                <c:pt idx="389" formatCode="0.0">
                  <c:v>3.4934263333</c:v>
                </c:pt>
                <c:pt idx="390" formatCode="0.0">
                  <c:v>3.5373489999999999</c:v>
                </c:pt>
                <c:pt idx="391" formatCode="0.0">
                  <c:v>3.5764046665999998</c:v>
                </c:pt>
                <c:pt idx="392" formatCode="0.0">
                  <c:v>3.618843</c:v>
                </c:pt>
                <c:pt idx="393" formatCode="0.0">
                  <c:v>3.6656026665999999</c:v>
                </c:pt>
                <c:pt idx="394" formatCode="0.0">
                  <c:v>3.709924</c:v>
                </c:pt>
                <c:pt idx="395" formatCode="0.00">
                  <c:v>3.7553890000000001</c:v>
                </c:pt>
                <c:pt idx="396" formatCode="0.0">
                  <c:v>3.7861316665999998</c:v>
                </c:pt>
                <c:pt idx="397" formatCode="0.0">
                  <c:v>3.8133636665999999</c:v>
                </c:pt>
                <c:pt idx="398" formatCode="0.0">
                  <c:v>3.8398936666000001</c:v>
                </c:pt>
                <c:pt idx="399" formatCode="0.0">
                  <c:v>3.8674403332999998</c:v>
                </c:pt>
                <c:pt idx="400" formatCode="0.0">
                  <c:v>3.9025656666000001</c:v>
                </c:pt>
                <c:pt idx="401" formatCode="0.0">
                  <c:v>3.9370216666000002</c:v>
                </c:pt>
                <c:pt idx="402" formatCode="0.0">
                  <c:v>3.9765676665999998</c:v>
                </c:pt>
                <c:pt idx="403" formatCode="0.0">
                  <c:v>4.0147353333</c:v>
                </c:pt>
                <c:pt idx="404" formatCode="0.0">
                  <c:v>4.0413903332999999</c:v>
                </c:pt>
                <c:pt idx="405" formatCode="0.0">
                  <c:v>4.0602960000000001</c:v>
                </c:pt>
                <c:pt idx="406" formatCode="0.0">
                  <c:v>4.0882686666000003</c:v>
                </c:pt>
                <c:pt idx="407" formatCode="0.0">
                  <c:v>4.1257313333000001</c:v>
                </c:pt>
                <c:pt idx="408" formatCode="0.0">
                  <c:v>4.1590216666000002</c:v>
                </c:pt>
                <c:pt idx="409" formatCode="0.0">
                  <c:v>4.1804043333000003</c:v>
                </c:pt>
                <c:pt idx="410" formatCode="0.0">
                  <c:v>4.1982613332999996</c:v>
                </c:pt>
                <c:pt idx="411" formatCode="0.0">
                  <c:v>4.2272280000000002</c:v>
                </c:pt>
                <c:pt idx="412" formatCode="0.0">
                  <c:v>4.2603266666000001</c:v>
                </c:pt>
                <c:pt idx="413" formatCode="0.0">
                  <c:v>4.3007999999999997</c:v>
                </c:pt>
                <c:pt idx="414" formatCode="0.0">
                  <c:v>4.3328666666000002</c:v>
                </c:pt>
                <c:pt idx="415" formatCode="0.0">
                  <c:v>4.3685</c:v>
                </c:pt>
                <c:pt idx="416" formatCode="0.0">
                  <c:v>4.3883333333000003</c:v>
                </c:pt>
                <c:pt idx="417" formatCode="0.0">
                  <c:v>4.4123999999999999</c:v>
                </c:pt>
                <c:pt idx="418" formatCode="0.0">
                  <c:v>4.4424999999999999</c:v>
                </c:pt>
                <c:pt idx="419" formatCode="0.0">
                  <c:v>4.4839000000000002</c:v>
                </c:pt>
                <c:pt idx="420" formatCode="0.0">
                  <c:v>4.5185000000000004</c:v>
                </c:pt>
                <c:pt idx="421" formatCode="0.0">
                  <c:v>4.5404999999999998</c:v>
                </c:pt>
                <c:pt idx="422" formatCode="0.0">
                  <c:v>4.5538999999999996</c:v>
                </c:pt>
                <c:pt idx="423" formatCode="0.0">
                  <c:v>4.5680333332999998</c:v>
                </c:pt>
                <c:pt idx="424" formatCode="0.0">
                  <c:v>4.5846333333000002</c:v>
                </c:pt>
                <c:pt idx="425" formatCode="0.0">
                  <c:v>4.6079333333000001</c:v>
                </c:pt>
                <c:pt idx="426" formatCode="0.0">
                  <c:v>4.6304999999999996</c:v>
                </c:pt>
                <c:pt idx="427" formatCode="0.0">
                  <c:v>4.6580666665999999</c:v>
                </c:pt>
                <c:pt idx="428" formatCode="0.0">
                  <c:v>4.6737000000000002</c:v>
                </c:pt>
                <c:pt idx="429" formatCode="0.0">
                  <c:v>4.7045666665999999</c:v>
                </c:pt>
                <c:pt idx="430" formatCode="0.0">
                  <c:v>4.7335666665999998</c:v>
                </c:pt>
                <c:pt idx="431" formatCode="0.0">
                  <c:v>4.7686666665999997</c:v>
                </c:pt>
                <c:pt idx="432" formatCode="0.0">
                  <c:v>4.7960000000000003</c:v>
                </c:pt>
                <c:pt idx="433" formatCode="0.0">
                  <c:v>4.819</c:v>
                </c:pt>
                <c:pt idx="434" formatCode="0.0">
                  <c:v>4.8440000000000003</c:v>
                </c:pt>
                <c:pt idx="435" formatCode="0.0">
                  <c:v>4.8603333332999998</c:v>
                </c:pt>
                <c:pt idx="436" formatCode="0.0">
                  <c:v>4.8780000000000001</c:v>
                </c:pt>
                <c:pt idx="437" formatCode="0.0">
                  <c:v>4.8970000000000002</c:v>
                </c:pt>
                <c:pt idx="438" formatCode="0.0">
                  <c:v>4.9286666665999999</c:v>
                </c:pt>
                <c:pt idx="439" formatCode="0.0">
                  <c:v>4.9509999999999996</c:v>
                </c:pt>
                <c:pt idx="440" formatCode="0.0">
                  <c:v>4.9663333332999997</c:v>
                </c:pt>
                <c:pt idx="441" formatCode="0.0">
                  <c:v>4.9753333333</c:v>
                </c:pt>
                <c:pt idx="442" formatCode="0.0">
                  <c:v>4.9823333332999997</c:v>
                </c:pt>
                <c:pt idx="443" formatCode="0.0">
                  <c:v>4.9866666665999997</c:v>
                </c:pt>
                <c:pt idx="444" formatCode="0.0">
                  <c:v>4.9886666666000004</c:v>
                </c:pt>
                <c:pt idx="445" formatCode="0.0">
                  <c:v>4.9980000000000002</c:v>
                </c:pt>
                <c:pt idx="446" formatCode="0.0">
                  <c:v>5.0410000000000004</c:v>
                </c:pt>
                <c:pt idx="447" formatCode="0.0">
                  <c:v>5.077</c:v>
                </c:pt>
                <c:pt idx="448" formatCode="0.0">
                  <c:v>5.117</c:v>
                </c:pt>
                <c:pt idx="449" formatCode="0.0">
                  <c:v>5.1306666665999998</c:v>
                </c:pt>
                <c:pt idx="450" formatCode="0.0">
                  <c:v>5.1563333333000001</c:v>
                </c:pt>
                <c:pt idx="451" formatCode="0.0">
                  <c:v>5.1863333333000003</c:v>
                </c:pt>
                <c:pt idx="452" formatCode="0.0">
                  <c:v>5.2116666666000002</c:v>
                </c:pt>
                <c:pt idx="453" formatCode="0.0">
                  <c:v>5.2356666666000002</c:v>
                </c:pt>
                <c:pt idx="454" formatCode="0.0">
                  <c:v>5.258</c:v>
                </c:pt>
                <c:pt idx="455" formatCode="0.0">
                  <c:v>5.2853333332999997</c:v>
                </c:pt>
                <c:pt idx="456" formatCode="0.0">
                  <c:v>5.3026666666000004</c:v>
                </c:pt>
                <c:pt idx="457" formatCode="0.0">
                  <c:v>5.3243333333000002</c:v>
                </c:pt>
                <c:pt idx="458" formatCode="0.0">
                  <c:v>5.3436666665999999</c:v>
                </c:pt>
                <c:pt idx="459" formatCode="0.0">
                  <c:v>5.3573333332999997</c:v>
                </c:pt>
                <c:pt idx="460" formatCode="0.0">
                  <c:v>5.35</c:v>
                </c:pt>
                <c:pt idx="461" formatCode="0.0">
                  <c:v>5.3476666666000003</c:v>
                </c:pt>
                <c:pt idx="462" formatCode="0.0">
                  <c:v>5.3583333333000001</c:v>
                </c:pt>
                <c:pt idx="463" formatCode="0.0">
                  <c:v>5.3873333333</c:v>
                </c:pt>
                <c:pt idx="464" formatCode="0.0">
                  <c:v>5.4050000000000002</c:v>
                </c:pt>
                <c:pt idx="465" formatCode="0.0">
                  <c:v>5.4256666665999997</c:v>
                </c:pt>
                <c:pt idx="466" formatCode="0.0">
                  <c:v>5.4386666665999996</c:v>
                </c:pt>
                <c:pt idx="467" formatCode="0.0">
                  <c:v>5.4573333333000003</c:v>
                </c:pt>
                <c:pt idx="468" formatCode="0.0">
                  <c:v>5.4746666666000001</c:v>
                </c:pt>
                <c:pt idx="469" formatCode="0.0">
                  <c:v>5.492</c:v>
                </c:pt>
                <c:pt idx="470" formatCode="0.0">
                  <c:v>5.5133333333000003</c:v>
                </c:pt>
                <c:pt idx="471" formatCode="0.0">
                  <c:v>5.5190000000000001</c:v>
                </c:pt>
                <c:pt idx="472" formatCode="0.0">
                  <c:v>5.5123333333</c:v>
                </c:pt>
                <c:pt idx="473" formatCode="0.0">
                  <c:v>5.5123333333</c:v>
                </c:pt>
                <c:pt idx="474" formatCode="0.0">
                  <c:v>5.5140000000000002</c:v>
                </c:pt>
                <c:pt idx="475" formatCode="0.0">
                  <c:v>5.5353333332999997</c:v>
                </c:pt>
                <c:pt idx="476" formatCode="0.0">
                  <c:v>5.5353333332999997</c:v>
                </c:pt>
                <c:pt idx="477" formatCode="0.0">
                  <c:v>5.5463333332999998</c:v>
                </c:pt>
                <c:pt idx="478" formatCode="0.0">
                  <c:v>5.5626666666000002</c:v>
                </c:pt>
                <c:pt idx="479" formatCode="0.0">
                  <c:v>5.5846666666000004</c:v>
                </c:pt>
                <c:pt idx="480" formatCode="0.0">
                  <c:v>5.601</c:v>
                </c:pt>
                <c:pt idx="481" formatCode="0.0">
                  <c:v>5.6126666666</c:v>
                </c:pt>
                <c:pt idx="482" formatCode="0.0">
                  <c:v>5.6276666665999997</c:v>
                </c:pt>
                <c:pt idx="483" formatCode="0.0">
                  <c:v>5.6269999999999998</c:v>
                </c:pt>
                <c:pt idx="484" formatCode="0.0">
                  <c:v>5.6139999999999999</c:v>
                </c:pt>
                <c:pt idx="485" formatCode="0.0">
                  <c:v>5.6096666665999999</c:v>
                </c:pt>
                <c:pt idx="486" formatCode="0.0">
                  <c:v>5.6273333333000002</c:v>
                </c:pt>
                <c:pt idx="487" formatCode="0.0">
                  <c:v>5.65</c:v>
                </c:pt>
                <c:pt idx="488" formatCode="0.0">
                  <c:v>5.6556666666000002</c:v>
                </c:pt>
                <c:pt idx="489" formatCode="0.0">
                  <c:v>5.6693333333</c:v>
                </c:pt>
                <c:pt idx="490" formatCode="0.0">
                  <c:v>5.6766666666000001</c:v>
                </c:pt>
                <c:pt idx="491" formatCode="0.00">
                  <c:v>5.7166666666000001</c:v>
                </c:pt>
                <c:pt idx="492" formatCode="0.0">
                  <c:v>5.7270000000000003</c:v>
                </c:pt>
                <c:pt idx="493" formatCode="0.0">
                  <c:v>5.7406666666000001</c:v>
                </c:pt>
                <c:pt idx="494" formatCode="0.0">
                  <c:v>5.7396666665999998</c:v>
                </c:pt>
                <c:pt idx="495" formatCode="0.0">
                  <c:v>5.7309999999999999</c:v>
                </c:pt>
                <c:pt idx="496" formatCode="0.0">
                  <c:v>5.7016666666000004</c:v>
                </c:pt>
                <c:pt idx="497" formatCode="0.0">
                  <c:v>5.6726666665999996</c:v>
                </c:pt>
                <c:pt idx="498" formatCode="0.0">
                  <c:v>5.6639999999999997</c:v>
                </c:pt>
                <c:pt idx="499" formatCode="0.0">
                  <c:v>5.6743333332999999</c:v>
                </c:pt>
                <c:pt idx="500" formatCode="0.0">
                  <c:v>5.6703333333000003</c:v>
                </c:pt>
                <c:pt idx="501" formatCode="0.0">
                  <c:v>5.6696666666000004</c:v>
                </c:pt>
                <c:pt idx="502" formatCode="0.0">
                  <c:v>5.6803333333000001</c:v>
                </c:pt>
                <c:pt idx="503" formatCode="0.0">
                  <c:v>5.6763333332999997</c:v>
                </c:pt>
                <c:pt idx="504" formatCode="0.0">
                  <c:v>5.6959999999999997</c:v>
                </c:pt>
                <c:pt idx="505" formatCode="0.0">
                  <c:v>5.7046666665999997</c:v>
                </c:pt>
                <c:pt idx="506" formatCode="0.0">
                  <c:v>5.7419132773000001</c:v>
                </c:pt>
                <c:pt idx="507" formatCode="0.0">
                  <c:v>5.7236960863000004</c:v>
                </c:pt>
                <c:pt idx="508" formatCode="0.0">
                  <c:v>5.6970901938000003</c:v>
                </c:pt>
                <c:pt idx="509" formatCode="0.0">
                  <c:v>5.6814485535000001</c:v>
                </c:pt>
                <c:pt idx="510" formatCode="0.0">
                  <c:v>5.7004333174999999</c:v>
                </c:pt>
                <c:pt idx="511" formatCode="0.0">
                  <c:v>5.7383311600000004</c:v>
                </c:pt>
                <c:pt idx="512" formatCode="0.0">
                  <c:v>5.765213835</c:v>
                </c:pt>
                <c:pt idx="513" formatCode="0.0">
                  <c:v>5.7977738728999997</c:v>
                </c:pt>
                <c:pt idx="514" formatCode="0.0">
                  <c:v>5.8374476421999999</c:v>
                </c:pt>
                <c:pt idx="515" formatCode="0.0">
                  <c:v>5.8827730962000002</c:v>
                </c:pt>
                <c:pt idx="516" formatCode="0.0">
                  <c:v>5.9231885825999999</c:v>
                </c:pt>
                <c:pt idx="517" formatCode="0.0">
                  <c:v>5.9613738335999997</c:v>
                </c:pt>
                <c:pt idx="518" formatCode="0.0">
                  <c:v>5.9822379162999999</c:v>
                </c:pt>
                <c:pt idx="519" formatCode="0.0">
                  <c:v>5.9980538014000002</c:v>
                </c:pt>
                <c:pt idx="520" formatCode="0.0">
                  <c:v>6.0033469571999998</c:v>
                </c:pt>
                <c:pt idx="521" formatCode="0.0">
                  <c:v>6.0434927279000004</c:v>
                </c:pt>
                <c:pt idx="522" formatCode="0.0">
                  <c:v>6.1018473204000001</c:v>
                </c:pt>
                <c:pt idx="523" formatCode="0.0">
                  <c:v>6.1655639244999998</c:v>
                </c:pt>
                <c:pt idx="524" formatCode="0.0">
                  <c:v>6.1994862178999997</c:v>
                </c:pt>
                <c:pt idx="525" formatCode="0.0">
                  <c:v>6.2404152442000003</c:v>
                </c:pt>
                <c:pt idx="526" formatCode="0.0">
                  <c:v>6.2847412986000002</c:v>
                </c:pt>
                <c:pt idx="527" formatCode="0.0">
                  <c:v>6.3438982549</c:v>
                </c:pt>
                <c:pt idx="528" formatCode="0.0">
                  <c:v>6.383514774</c:v>
                </c:pt>
                <c:pt idx="529" formatCode="0.0">
                  <c:v>6.4176248046</c:v>
                </c:pt>
                <c:pt idx="530" formatCode="0.0">
                  <c:v>6.4359812523000004</c:v>
                </c:pt>
                <c:pt idx="531" formatCode="0.0">
                  <c:v>6.4556492419999998</c:v>
                </c:pt>
                <c:pt idx="532" formatCode="0.0">
                  <c:v>6.4931015859999999</c:v>
                </c:pt>
                <c:pt idx="533" formatCode="0.0">
                  <c:v>6.5628831627000004</c:v>
                </c:pt>
                <c:pt idx="534" formatCode="0.0">
                  <c:v>6.6598210333000001</c:v>
                </c:pt>
                <c:pt idx="535" formatCode="0.0">
                  <c:v>6.7371189940000002</c:v>
                </c:pt>
                <c:pt idx="536" formatCode="0.0">
                  <c:v>6.7748224377000001</c:v>
                </c:pt>
                <c:pt idx="537" formatCode="0.0">
                  <c:v>6.8153162412999997</c:v>
                </c:pt>
                <c:pt idx="538" formatCode="0.0">
                  <c:v>6.8603241620000004</c:v>
                </c:pt>
                <c:pt idx="539" formatCode="0.0">
                  <c:v>6.9319018868000004</c:v>
                </c:pt>
                <c:pt idx="540" formatCode="0.0">
                  <c:v>6.9774213481</c:v>
                </c:pt>
                <c:pt idx="541" formatCode="0.0">
                  <c:v>7.0330472545999996</c:v>
                </c:pt>
                <c:pt idx="542" formatCode="0.0">
                  <c:v>7.0774152662000001</c:v>
                </c:pt>
                <c:pt idx="543" formatCode="0.0">
                  <c:v>7.1189334708000001</c:v>
                </c:pt>
                <c:pt idx="544" formatCode="0.0">
                  <c:v>7.1537469298999996</c:v>
                </c:pt>
                <c:pt idx="545" formatCode="0.0">
                  <c:v>7.2015026210000004</c:v>
                </c:pt>
                <c:pt idx="546" formatCode="0.0">
                  <c:v>7.2624289744999997</c:v>
                </c:pt>
                <c:pt idx="547" formatCode="0.0">
                  <c:v>7.3139511810000002</c:v>
                </c:pt>
                <c:pt idx="548" formatCode="0.0">
                  <c:v>7.3488569918</c:v>
                </c:pt>
                <c:pt idx="549" formatCode="0.0">
                  <c:v>7.3865598626000004</c:v>
                </c:pt>
                <c:pt idx="550" formatCode="0.0">
                  <c:v>7.4446466609000002</c:v>
                </c:pt>
                <c:pt idx="551" formatCode="0.0">
                  <c:v>7.5170102760999997</c:v>
                </c:pt>
                <c:pt idx="552" formatCode="0.0">
                  <c:v>7.5830322859999999</c:v>
                </c:pt>
                <c:pt idx="553" formatCode="0.0">
                  <c:v>7.6456749584999999</c:v>
                </c:pt>
                <c:pt idx="554" formatCode="0.0">
                  <c:v>7.7059400816999997</c:v>
                </c:pt>
                <c:pt idx="555" formatCode="0.0">
                  <c:v>7.7515380498999997</c:v>
                </c:pt>
                <c:pt idx="556" formatCode="0.0">
                  <c:v>7.7731187474999999</c:v>
                </c:pt>
                <c:pt idx="557" formatCode="0.0">
                  <c:v>7.7929712101000002</c:v>
                </c:pt>
                <c:pt idx="558" formatCode="0.0">
                  <c:v>7.8339982612999997</c:v>
                </c:pt>
                <c:pt idx="559" formatCode="0.0">
                  <c:v>7.8836823199000001</c:v>
                </c:pt>
                <c:pt idx="560" formatCode="0.0">
                  <c:v>7.9157534465000001</c:v>
                </c:pt>
                <c:pt idx="561" formatCode="0.0">
                  <c:v>7.9622550592000003</c:v>
                </c:pt>
                <c:pt idx="562" formatCode="0.0">
                  <c:v>8.0173847350000003</c:v>
                </c:pt>
                <c:pt idx="563" formatCode="0.00">
                  <c:v>8.0966196094999994</c:v>
                </c:pt>
                <c:pt idx="564" formatCode="0.0">
                  <c:v>8.1529352257000003</c:v>
                </c:pt>
                <c:pt idx="565" formatCode="0.0">
                  <c:v>8.2121234901999998</c:v>
                </c:pt>
                <c:pt idx="566" formatCode="0.0">
                  <c:v>8.2790372680999997</c:v>
                </c:pt>
                <c:pt idx="567" formatCode="0.0">
                  <c:v>8.3322532917000007</c:v>
                </c:pt>
                <c:pt idx="568" formatCode="0.0">
                  <c:v>8.3612168364000006</c:v>
                </c:pt>
                <c:pt idx="569" formatCode="0.0">
                  <c:v>8.3775121240000008</c:v>
                </c:pt>
                <c:pt idx="570" formatCode="0.0">
                  <c:v>8.4070550875999999</c:v>
                </c:pt>
                <c:pt idx="571" formatCode="0.0">
                  <c:v>8.4598073534000005</c:v>
                </c:pt>
                <c:pt idx="572" formatCode="0.0">
                  <c:v>8.4887849002000006</c:v>
                </c:pt>
                <c:pt idx="573" formatCode="0.0">
                  <c:v>8.5354458003999998</c:v>
                </c:pt>
                <c:pt idx="574" formatCode="0.0">
                  <c:v>8.5748500414999995</c:v>
                </c:pt>
                <c:pt idx="575" formatCode="0.0">
                  <c:v>8.6325999411000005</c:v>
                </c:pt>
                <c:pt idx="576" formatCode="0.0">
                  <c:v>8.6736771932999996</c:v>
                </c:pt>
                <c:pt idx="577" formatCode="0.0">
                  <c:v>8.7219653306999998</c:v>
                </c:pt>
                <c:pt idx="578" formatCode="0.0">
                  <c:v>8.7784457903999993</c:v>
                </c:pt>
                <c:pt idx="579" formatCode="0.0">
                  <c:v>8.8226479771000008</c:v>
                </c:pt>
                <c:pt idx="580" formatCode="0.0">
                  <c:v>8.8396081811999991</c:v>
                </c:pt>
                <c:pt idx="581" formatCode="0.0">
                  <c:v>8.8456115004000004</c:v>
                </c:pt>
                <c:pt idx="582" formatCode="0.0">
                  <c:v>8.8763683021999995</c:v>
                </c:pt>
                <c:pt idx="583" formatCode="0.0">
                  <c:v>8.9352540089999994</c:v>
                </c:pt>
                <c:pt idx="584" formatCode="0.0">
                  <c:v>8.9819134128000009</c:v>
                </c:pt>
                <c:pt idx="585" formatCode="0.0">
                  <c:v>9.0307961207999998</c:v>
                </c:pt>
                <c:pt idx="586" formatCode="0.0">
                  <c:v>9.0786935282000005</c:v>
                </c:pt>
                <c:pt idx="587" formatCode="0.0">
                  <c:v>9.1525333259000003</c:v>
                </c:pt>
                <c:pt idx="588" formatCode="0.0">
                  <c:v>9.2055071074000008</c:v>
                </c:pt>
                <c:pt idx="589" formatCode="0.0">
                  <c:v>9.2750771260999993</c:v>
                </c:pt>
                <c:pt idx="590" formatCode="0.0">
                  <c:v>9.3445507424999992</c:v>
                </c:pt>
                <c:pt idx="591" formatCode="0.0">
                  <c:v>9.3910671327999999</c:v>
                </c:pt>
                <c:pt idx="592" formatCode="0.0">
                  <c:v>9.4013164637000006</c:v>
                </c:pt>
                <c:pt idx="593" formatCode="0.0">
                  <c:v>9.4194538015999996</c:v>
                </c:pt>
                <c:pt idx="594" formatCode="0.0">
                  <c:v>9.4887616503000007</c:v>
                </c:pt>
                <c:pt idx="595" formatCode="0.0">
                  <c:v>9.5744138064000008</c:v>
                </c:pt>
                <c:pt idx="596" formatCode="0.0">
                  <c:v>9.7519870101000006</c:v>
                </c:pt>
                <c:pt idx="597" formatCode="0.0">
                  <c:v>10.081525017200001</c:v>
                </c:pt>
                <c:pt idx="598" formatCode="0.0">
                  <c:v>10.4199983222</c:v>
                </c:pt>
                <c:pt idx="599" formatCode="0.0">
                  <c:v>10.6450248448</c:v>
                </c:pt>
                <c:pt idx="600" formatCode="0.0">
                  <c:v>10.664353349900001</c:v>
                </c:pt>
                <c:pt idx="601" formatCode="0.0">
                  <c:v>10.736343310400001</c:v>
                </c:pt>
                <c:pt idx="602" formatCode="0.0">
                  <c:v>10.878722081899999</c:v>
                </c:pt>
                <c:pt idx="603" formatCode="0.0">
                  <c:v>11.0808927248</c:v>
                </c:pt>
                <c:pt idx="604" formatCode="0.0">
                  <c:v>11.2290443211</c:v>
                </c:pt>
                <c:pt idx="605" formatCode="0.0">
                  <c:v>11.368488879999999</c:v>
                </c:pt>
                <c:pt idx="606" formatCode="0.0">
                  <c:v>11.5120505344</c:v>
                </c:pt>
                <c:pt idx="607" formatCode="0.0">
                  <c:v>11.675807188</c:v>
                </c:pt>
                <c:pt idx="608" formatCode="0.0">
                  <c:v>11.7973251002</c:v>
                </c:pt>
                <c:pt idx="609" formatCode="0.0">
                  <c:v>11.871929704599999</c:v>
                </c:pt>
                <c:pt idx="610" formatCode="0.0">
                  <c:v>11.971988995</c:v>
                </c:pt>
                <c:pt idx="611" formatCode="0.0">
                  <c:v>12.105829381</c:v>
                </c:pt>
                <c:pt idx="612" formatCode="0.0">
                  <c:v>12.234344438999999</c:v>
                </c:pt>
                <c:pt idx="613" formatCode="0.0">
                  <c:v>12.343351049700001</c:v>
                </c:pt>
                <c:pt idx="614" formatCode="0.0">
                  <c:v>12.497275506199999</c:v>
                </c:pt>
                <c:pt idx="615" formatCode="0.0">
                  <c:v>12.7206432041</c:v>
                </c:pt>
                <c:pt idx="616" formatCode="0.0">
                  <c:v>12.904800358199999</c:v>
                </c:pt>
                <c:pt idx="617" formatCode="0.0">
                  <c:v>13.047689824700001</c:v>
                </c:pt>
                <c:pt idx="618" formatCode="0.0">
                  <c:v>13.1440191936</c:v>
                </c:pt>
                <c:pt idx="619" formatCode="0.0">
                  <c:v>13.2963904028</c:v>
                </c:pt>
                <c:pt idx="620" formatCode="0.0">
                  <c:v>13.4163340944</c:v>
                </c:pt>
                <c:pt idx="621" formatCode="0.0">
                  <c:v>13.5600332669</c:v>
                </c:pt>
                <c:pt idx="622" formatCode="0.0">
                  <c:v>13.697073613700001</c:v>
                </c:pt>
                <c:pt idx="623" formatCode="0.0">
                  <c:v>13.8516044938</c:v>
                </c:pt>
                <c:pt idx="624" formatCode="0.0">
                  <c:v>14.0056801064</c:v>
                </c:pt>
                <c:pt idx="625" formatCode="0.0">
                  <c:v>14.117010238100001</c:v>
                </c:pt>
                <c:pt idx="626" formatCode="0.0">
                  <c:v>14.1986434612</c:v>
                </c:pt>
                <c:pt idx="627" formatCode="0.0">
                  <c:v>14.2508363888</c:v>
                </c:pt>
                <c:pt idx="628" formatCode="0.0">
                  <c:v>14.3008042451</c:v>
                </c:pt>
                <c:pt idx="629" formatCode="0.0">
                  <c:v>14.3251286555</c:v>
                </c:pt>
                <c:pt idx="630" formatCode="0.0">
                  <c:v>14.3433750676</c:v>
                </c:pt>
                <c:pt idx="631" formatCode="0.0">
                  <c:v>14.4565833842</c:v>
                </c:pt>
                <c:pt idx="632" formatCode="0.0">
                  <c:v>14.6056674906</c:v>
                </c:pt>
                <c:pt idx="633" formatCode="0.0">
                  <c:v>14.822780719900001</c:v>
                </c:pt>
                <c:pt idx="634" formatCode="0.0">
                  <c:v>14.964849344799999</c:v>
                </c:pt>
                <c:pt idx="635" formatCode="0.0">
                  <c:v>15.109049258400001</c:v>
                </c:pt>
                <c:pt idx="636" formatCode="0.0">
                  <c:v>15.2298597414</c:v>
                </c:pt>
                <c:pt idx="637" formatCode="0.0">
                  <c:v>15.355990673399999</c:v>
                </c:pt>
                <c:pt idx="638" formatCode="0.0">
                  <c:v>15.475703537599999</c:v>
                </c:pt>
                <c:pt idx="639" formatCode="0.0">
                  <c:v>15.5877793352</c:v>
                </c:pt>
                <c:pt idx="640" formatCode="0.0">
                  <c:v>15.6817107179</c:v>
                </c:pt>
                <c:pt idx="641" formatCode="0.0">
                  <c:v>15.773139982</c:v>
                </c:pt>
                <c:pt idx="642" formatCode="0.0">
                  <c:v>15.8534290248</c:v>
                </c:pt>
                <c:pt idx="643" formatCode="0.0">
                  <c:v>15.935123792400001</c:v>
                </c:pt>
                <c:pt idx="644" formatCode="0.0">
                  <c:v>16.005081910099999</c:v>
                </c:pt>
                <c:pt idx="645" formatCode="0.0">
                  <c:v>16.114493814500001</c:v>
                </c:pt>
                <c:pt idx="646" formatCode="0.0">
                  <c:v>16.2324202611</c:v>
                </c:pt>
                <c:pt idx="647" formatCode="0.0">
                  <c:v>16.354583295899999</c:v>
                </c:pt>
                <c:pt idx="648" formatCode="0.0">
                  <c:v>16.412023659700001</c:v>
                </c:pt>
                <c:pt idx="649" formatCode="0.0">
                  <c:v>16.517936817100001</c:v>
                </c:pt>
                <c:pt idx="650" formatCode="0.0">
                  <c:v>16.630819819599999</c:v>
                </c:pt>
                <c:pt idx="651" formatCode="0.0">
                  <c:v>16.762504089299998</c:v>
                </c:pt>
                <c:pt idx="652" formatCode="0.0">
                  <c:v>16.779681947</c:v>
                </c:pt>
                <c:pt idx="653" formatCode="0.0">
                  <c:v>16.768662290000002</c:v>
                </c:pt>
                <c:pt idx="654" formatCode="0.0">
                  <c:v>16.738580477199999</c:v>
                </c:pt>
                <c:pt idx="655" formatCode="0.0">
                  <c:v>16.738522987100001</c:v>
                </c:pt>
                <c:pt idx="656" formatCode="0.0">
                  <c:v>16.7384774806</c:v>
                </c:pt>
                <c:pt idx="657" formatCode="0.0">
                  <c:v>16.877650066299999</c:v>
                </c:pt>
                <c:pt idx="658" formatCode="0.0">
                  <c:v>17.037150828000001</c:v>
                </c:pt>
                <c:pt idx="659" formatCode="0.0">
                  <c:v>17.2417466566</c:v>
                </c:pt>
                <c:pt idx="660" formatCode="0.0">
                  <c:v>17.287380859700001</c:v>
                </c:pt>
                <c:pt idx="661" formatCode="0.0">
                  <c:v>17.369406366</c:v>
                </c:pt>
                <c:pt idx="662" formatCode="0.0">
                  <c:v>17.452491765000001</c:v>
                </c:pt>
                <c:pt idx="663" formatCode="0.0">
                  <c:v>17.524297618399999</c:v>
                </c:pt>
                <c:pt idx="664" formatCode="0.0">
                  <c:v>17.542207609999998</c:v>
                </c:pt>
                <c:pt idx="665" formatCode="0.0">
                  <c:v>17.552667125999999</c:v>
                </c:pt>
                <c:pt idx="666" formatCode="0.0">
                  <c:v>17.612233842199998</c:v>
                </c:pt>
                <c:pt idx="667" formatCode="0.0">
                  <c:v>17.689638489499998</c:v>
                </c:pt>
                <c:pt idx="668" formatCode="0.0">
                  <c:v>17.753460106399999</c:v>
                </c:pt>
                <c:pt idx="669" formatCode="0.0">
                  <c:v>17.8368011835</c:v>
                </c:pt>
                <c:pt idx="670" formatCode="0.0">
                  <c:v>17.9222601717</c:v>
                </c:pt>
                <c:pt idx="671" formatCode="0.0">
                  <c:v>18.028051266599999</c:v>
                </c:pt>
                <c:pt idx="672" formatCode="0.0">
                  <c:v>18.076429137000002</c:v>
                </c:pt>
                <c:pt idx="673" formatCode="0.0">
                  <c:v>18.126530693599999</c:v>
                </c:pt>
                <c:pt idx="674" formatCode="0.0">
                  <c:v>18.130068029499999</c:v>
                </c:pt>
                <c:pt idx="675" formatCode="0.0">
                  <c:v>18.1534899776</c:v>
                </c:pt>
                <c:pt idx="676" formatCode="0.0">
                  <c:v>18.152489235899999</c:v>
                </c:pt>
                <c:pt idx="677" formatCode="0.0">
                  <c:v>18.152469989899998</c:v>
                </c:pt>
                <c:pt idx="678" formatCode="0.0">
                  <c:v>18.1520575194</c:v>
                </c:pt>
                <c:pt idx="679" formatCode="0.0">
                  <c:v>18.151490074600002</c:v>
                </c:pt>
                <c:pt idx="680" formatCode="0.0">
                  <c:v>18.151030111800001</c:v>
                </c:pt>
                <c:pt idx="681" formatCode="0.0">
                  <c:v>18.151583156499999</c:v>
                </c:pt>
                <c:pt idx="682" formatCode="0.0">
                  <c:v>18.376974314000002</c:v>
                </c:pt>
                <c:pt idx="683" formatCode="0.0">
                  <c:v>18.634161217100001</c:v>
                </c:pt>
                <c:pt idx="684" formatCode="0.0">
                  <c:v>18.9207765783</c:v>
                </c:pt>
                <c:pt idx="685" formatCode="0.0">
                  <c:v>19.0201539981</c:v>
                </c:pt>
                <c:pt idx="686" formatCode="0.0">
                  <c:v>19.134407209999999</c:v>
                </c:pt>
                <c:pt idx="687" formatCode="0.0">
                  <c:v>19.192593457200001</c:v>
                </c:pt>
                <c:pt idx="688" formatCode="0.0">
                  <c:v>19.239258903900001</c:v>
                </c:pt>
                <c:pt idx="689" formatCode="0.0">
                  <c:v>19.278143072700001</c:v>
                </c:pt>
                <c:pt idx="690" formatCode="0.0">
                  <c:v>19.3582460238</c:v>
                </c:pt>
                <c:pt idx="691" formatCode="0.0">
                  <c:v>19.439860773900001</c:v>
                </c:pt>
                <c:pt idx="692" formatCode="0.0">
                  <c:v>19.503811935800002</c:v>
                </c:pt>
                <c:pt idx="693" formatCode="0.0">
                  <c:v>19.6298185586</c:v>
                </c:pt>
                <c:pt idx="694" formatCode="0.0">
                  <c:v>19.775741515899998</c:v>
                </c:pt>
                <c:pt idx="695" formatCode="0.0">
                  <c:v>19.9102022139</c:v>
                </c:pt>
                <c:pt idx="696" formatCode="0.0">
                  <c:v>19.954050910799999</c:v>
                </c:pt>
                <c:pt idx="697" formatCode="0.0">
                  <c:v>19.9578938947</c:v>
                </c:pt>
                <c:pt idx="698" formatCode="0.0">
                  <c:v>19.9144250047</c:v>
                </c:pt>
                <c:pt idx="699" formatCode="0.0">
                  <c:v>19.8840476307</c:v>
                </c:pt>
                <c:pt idx="700" formatCode="0.0">
                  <c:v>19.846163719</c:v>
                </c:pt>
                <c:pt idx="701" formatCode="0.0">
                  <c:v>19.845541764</c:v>
                </c:pt>
                <c:pt idx="702" formatCode="0.0">
                  <c:v>19.845135049900001</c:v>
                </c:pt>
                <c:pt idx="703" formatCode="0.0">
                  <c:v>19.844665561999999</c:v>
                </c:pt>
                <c:pt idx="704" formatCode="0.0">
                  <c:v>19.978114140700001</c:v>
                </c:pt>
                <c:pt idx="705" formatCode="0.0">
                  <c:v>20.177302305600001</c:v>
                </c:pt>
                <c:pt idx="706" formatCode="0.0">
                  <c:v>20.425921750400001</c:v>
                </c:pt>
                <c:pt idx="707" formatCode="0.0">
                  <c:v>20.508537570400001</c:v>
                </c:pt>
                <c:pt idx="708" formatCode="0.0">
                  <c:v>20.5256229813</c:v>
                </c:pt>
                <c:pt idx="709" formatCode="0.0">
                  <c:v>20.614049850499999</c:v>
                </c:pt>
                <c:pt idx="710" formatCode="0.0">
                  <c:v>20.813014995300001</c:v>
                </c:pt>
                <c:pt idx="711" formatCode="0.0">
                  <c:v>21.004505222599999</c:v>
                </c:pt>
                <c:pt idx="712" formatCode="0.0">
                  <c:v>21.1010194833</c:v>
                </c:pt>
                <c:pt idx="713" formatCode="0.0">
                  <c:v>21.136161794</c:v>
                </c:pt>
                <c:pt idx="714" formatCode="0.0">
                  <c:v>21.217781992599999</c:v>
                </c:pt>
                <c:pt idx="715" formatCode="0.0">
                  <c:v>21.3223268319</c:v>
                </c:pt>
                <c:pt idx="716" formatCode="0.0">
                  <c:v>21.429322775799999</c:v>
                </c:pt>
                <c:pt idx="717" formatCode="0.0">
                  <c:v>21.559092343100001</c:v>
                </c:pt>
                <c:pt idx="718" formatCode="0.0">
                  <c:v>21.689507070800001</c:v>
                </c:pt>
                <c:pt idx="719" formatCode="0.0">
                  <c:v>21.842186455299998</c:v>
                </c:pt>
                <c:pt idx="720" formatCode="0.0">
                  <c:v>21.935537547700001</c:v>
                </c:pt>
                <c:pt idx="721" formatCode="0.0">
                  <c:v>22.024015070400001</c:v>
                </c:pt>
                <c:pt idx="722" formatCode="0.0">
                  <c:v>22.041943032500001</c:v>
                </c:pt>
                <c:pt idx="723" formatCode="0.0">
                  <c:v>22.057024607799999</c:v>
                </c:pt>
                <c:pt idx="724" formatCode="0.0">
                  <c:v>22.027323937999999</c:v>
                </c:pt>
                <c:pt idx="725" formatCode="0.0">
                  <c:v>22.025791613199999</c:v>
                </c:pt>
                <c:pt idx="726" formatCode="0.0">
                  <c:v>22.0240254715</c:v>
                </c:pt>
                <c:pt idx="727" formatCode="0.0">
                  <c:v>22.168706217299999</c:v>
                </c:pt>
                <c:pt idx="728" formatCode="0.0">
                  <c:v>22.400746114099999</c:v>
                </c:pt>
                <c:pt idx="729" formatCode="0.0">
                  <c:v>22.729426420900001</c:v>
                </c:pt>
                <c:pt idx="730" formatCode="0.0">
                  <c:v>22.934670663599999</c:v>
                </c:pt>
                <c:pt idx="731" formatCode="0.0">
                  <c:v>23.095329940999999</c:v>
                </c:pt>
                <c:pt idx="732" formatCode="0.0">
                  <c:v>23.167130824699999</c:v>
                </c:pt>
                <c:pt idx="733" formatCode="0.0">
                  <c:v>23.278384040999999</c:v>
                </c:pt>
                <c:pt idx="734" formatCode="0.0">
                  <c:v>23.440214318700001</c:v>
                </c:pt>
                <c:pt idx="735" formatCode="0.0">
                  <c:v>24.023667306299998</c:v>
                </c:pt>
                <c:pt idx="736" formatCode="0.0">
                  <c:v>24.802434411899998</c:v>
                </c:pt>
                <c:pt idx="737" formatCode="0.0">
                  <c:v>25.732557620600002</c:v>
                </c:pt>
                <c:pt idx="738" formatCode="0.0">
                  <c:v>26.249484635999998</c:v>
                </c:pt>
                <c:pt idx="739" formatCode="0.0">
                  <c:v>26.577009795799999</c:v>
                </c:pt>
                <c:pt idx="740" formatCode="0.0">
                  <c:v>26.7330599808</c:v>
                </c:pt>
                <c:pt idx="741" formatCode="0.0">
                  <c:v>26.9365678956</c:v>
                </c:pt>
                <c:pt idx="742" formatCode="0.0">
                  <c:v>27.1757186916</c:v>
                </c:pt>
                <c:pt idx="743" formatCode="0.0">
                  <c:v>27.4431874715</c:v>
                </c:pt>
                <c:pt idx="744" formatCode="0.0">
                  <c:v>27.6595461016</c:v>
                </c:pt>
                <c:pt idx="745" formatCode="0.0">
                  <c:v>27.811571382699999</c:v>
                </c:pt>
                <c:pt idx="746" formatCode="0.0">
                  <c:v>27.939828891299999</c:v>
                </c:pt>
                <c:pt idx="747" formatCode="0.0">
                  <c:v>28.069882807999999</c:v>
                </c:pt>
                <c:pt idx="748" formatCode="0.0">
                  <c:v>28.1687640074</c:v>
                </c:pt>
                <c:pt idx="749" formatCode="0.0">
                  <c:v>28.301052702</c:v>
                </c:pt>
                <c:pt idx="750" formatCode="0.0">
                  <c:v>28.385388602199999</c:v>
                </c:pt>
                <c:pt idx="751" formatCode="0.0">
                  <c:v>28.461491627699999</c:v>
                </c:pt>
                <c:pt idx="752" formatCode="0.0">
                  <c:v>28.427985954899999</c:v>
                </c:pt>
                <c:pt idx="753" formatCode="0.0">
                  <c:v>28.588333575299998</c:v>
                </c:pt>
                <c:pt idx="754" formatCode="0.0">
                  <c:v>28.748557147</c:v>
                </c:pt>
                <c:pt idx="755" formatCode="0.0">
                  <c:v>29.1446556163</c:v>
                </c:pt>
                <c:pt idx="756" formatCode="0.0">
                  <c:v>29.512529237900001</c:v>
                </c:pt>
                <c:pt idx="757" formatCode="0.0">
                  <c:v>29.9733178579</c:v>
                </c:pt>
                <c:pt idx="758" formatCode="0.0">
                  <c:v>30.234566226999998</c:v>
                </c:pt>
                <c:pt idx="759" formatCode="0.0">
                  <c:v>30.355156042299999</c:v>
                </c:pt>
                <c:pt idx="760" formatCode="0.0">
                  <c:v>30.424911341400001</c:v>
                </c:pt>
                <c:pt idx="761" formatCode="0.0">
                  <c:v>30.4807853774</c:v>
                </c:pt>
                <c:pt idx="762" formatCode="0.0">
                  <c:v>30.5544365278</c:v>
                </c:pt>
                <c:pt idx="763" formatCode="0.0">
                  <c:v>30.699921850700001</c:v>
                </c:pt>
                <c:pt idx="764" formatCode="0.0">
                  <c:v>30.820031800900001</c:v>
                </c:pt>
                <c:pt idx="765" formatCode="0.0">
                  <c:v>31.0344293122</c:v>
                </c:pt>
                <c:pt idx="766" formatCode="0.0">
                  <c:v>31.193511725699999</c:v>
                </c:pt>
                <c:pt idx="767" formatCode="0.0">
                  <c:v>31.357104335599999</c:v>
                </c:pt>
                <c:pt idx="768" formatCode="0.0">
                  <c:v>31.429331297200001</c:v>
                </c:pt>
                <c:pt idx="769" formatCode="0.0">
                  <c:v>31.4446543052</c:v>
                </c:pt>
                <c:pt idx="887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5-BBAA-41BF-8C8A-D62D1439B6AD}"/>
            </c:ext>
          </c:extLst>
        </c:ser>
        <c:ser>
          <c:idx val="1"/>
          <c:order val="4"/>
          <c:tx>
            <c:strRef>
              <c:f>FDDBTOUTSTDT!$U$2</c:f>
              <c:strCache>
                <c:ptCount val="1"/>
                <c:pt idx="0">
                  <c:v> $31.4 </c:v>
                </c:pt>
              </c:strCache>
            </c:strRef>
          </c:tx>
          <c:marker>
            <c:symbol val="none"/>
          </c:marker>
          <c:dLbls>
            <c:dLbl>
              <c:idx val="749"/>
              <c:layout>
                <c:manualLayout>
                  <c:x val="1.4362657091561834E-2"/>
                  <c:y val="-9.8039215686274508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08-44EF-9F9A-B68D59BEB7B4}"/>
                </c:ext>
              </c:extLst>
            </c:dLbl>
            <c:dLbl>
              <c:idx val="768"/>
              <c:layout>
                <c:manualLayout>
                  <c:x val="-1.0532493528214745E-16"/>
                  <c:y val="2.61437908496732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7F-4670-88B7-48913E8B21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FDDBTOUTSTDT!$U$3:$U$890</c:f>
              <c:numCache>
                <c:formatCode>General</c:formatCode>
                <c:ptCount val="888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31.4446543052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BAA-41BF-8C8A-D62D1439B6AD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5799296"/>
        <c:axId val="215797760"/>
        <c:extLst/>
      </c:lineChart>
      <c:dateAx>
        <c:axId val="215753472"/>
        <c:scaling>
          <c:orientation val="minMax"/>
          <c:max val="47818"/>
          <c:min val="21916"/>
        </c:scaling>
        <c:delete val="0"/>
        <c:axPos val="b"/>
        <c:numFmt formatCode="yy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215755008"/>
        <c:crossesAt val="-10000"/>
        <c:auto val="0"/>
        <c:lblOffset val="100"/>
        <c:baseTimeUnit val="months"/>
        <c:majorUnit val="10"/>
        <c:majorTimeUnit val="years"/>
        <c:minorUnit val="1"/>
        <c:minorTimeUnit val="years"/>
      </c:dateAx>
      <c:valAx>
        <c:axId val="215755008"/>
        <c:scaling>
          <c:orientation val="minMax"/>
          <c:max val="110"/>
          <c:min val="2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215753472"/>
        <c:crosses val="autoZero"/>
        <c:crossBetween val="between"/>
        <c:majorUnit val="15"/>
      </c:valAx>
      <c:valAx>
        <c:axId val="215797760"/>
        <c:scaling>
          <c:orientation val="minMax"/>
          <c:max val="36"/>
          <c:min val="0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215799296"/>
        <c:crosses val="max"/>
        <c:crossBetween val="between"/>
        <c:majorUnit val="6"/>
      </c:valAx>
      <c:catAx>
        <c:axId val="21579929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215797760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77179571303587058"/>
          <c:y val="0.65889043281354531"/>
          <c:w val="0.15875984251968503"/>
          <c:h val="0.24431063764088315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9080505319461745E-2"/>
          <c:y val="9.2372648993038556E-2"/>
          <c:w val="0.91359325605900943"/>
          <c:h val="0.83401828060966077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CPIUA!$B$8:$B$1544</c:f>
              <c:numCache>
                <c:formatCode>General</c:formatCode>
                <c:ptCount val="15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63-41CE-89CD-E80185471797}"/>
            </c:ext>
          </c:extLst>
        </c:ser>
        <c:ser>
          <c:idx val="5"/>
          <c:order val="1"/>
          <c:tx>
            <c:v>CPI</c:v>
          </c:tx>
          <c:spPr>
            <a:ln w="38100">
              <a:solidFill>
                <a:schemeClr val="tx2">
                  <a:lumMod val="75000"/>
                </a:schemeClr>
              </a:solidFill>
            </a:ln>
            <a:effectLst>
              <a:outerShdw blurRad="38100" dist="25400" dir="5400000" algn="ctr" rotWithShape="0">
                <a:schemeClr val="tx1">
                  <a:alpha val="0"/>
                </a:schemeClr>
              </a:outerShdw>
            </a:effectLst>
          </c:spPr>
          <c:marker>
            <c:symbol val="none"/>
          </c:marker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CPIUA!$G$9:$G$1544</c:f>
              <c:numCache>
                <c:formatCode>General</c:formatCode>
                <c:ptCount val="1536"/>
                <c:pt idx="0" formatCode="0.0">
                  <c:v>0</c:v>
                </c:pt>
                <c:pt idx="14" formatCode="0.0">
                  <c:v>1.3605374149</c:v>
                </c:pt>
                <c:pt idx="15" formatCode="0.0">
                  <c:v>0.68026530610000002</c:v>
                </c:pt>
                <c:pt idx="16" formatCode="0.0">
                  <c:v>1.023883959</c:v>
                </c:pt>
                <c:pt idx="17" formatCode="0.0">
                  <c:v>1.023883959</c:v>
                </c:pt>
                <c:pt idx="18" formatCode="0.0">
                  <c:v>1.3605408626</c:v>
                </c:pt>
                <c:pt idx="19" formatCode="0.0">
                  <c:v>1.6891926817</c:v>
                </c:pt>
                <c:pt idx="20" formatCode="0.0">
                  <c:v>2.0134296652999999</c:v>
                </c:pt>
                <c:pt idx="21" formatCode="0.0">
                  <c:v>2.0066923748000001</c:v>
                </c:pt>
                <c:pt idx="22" formatCode="0.0">
                  <c:v>1.3289036543999999</c:v>
                </c:pt>
                <c:pt idx="23" formatCode="0.0">
                  <c:v>0.99667774080000004</c:v>
                </c:pt>
                <c:pt idx="24" formatCode="0.0">
                  <c:v>0.99667774080000004</c:v>
                </c:pt>
                <c:pt idx="25" formatCode="0.0">
                  <c:v>1.0033478596000001</c:v>
                </c:pt>
                <c:pt idx="26" formatCode="0.0">
                  <c:v>0.67114434030000003</c:v>
                </c:pt>
                <c:pt idx="27" formatCode="0.0">
                  <c:v>1.0135169603</c:v>
                </c:pt>
                <c:pt idx="28" formatCode="0.0">
                  <c:v>1.3513548209999999</c:v>
                </c:pt>
                <c:pt idx="29" formatCode="0.0">
                  <c:v>2.0270339207000001</c:v>
                </c:pt>
                <c:pt idx="30" formatCode="0.0">
                  <c:v>1.6778591730000001</c:v>
                </c:pt>
                <c:pt idx="31" formatCode="0.0">
                  <c:v>0.6644551715</c:v>
                </c:pt>
                <c:pt idx="32" formatCode="0.0">
                  <c:v>-0.3289473684</c:v>
                </c:pt>
                <c:pt idx="33" formatCode="0.0">
                  <c:v>-0.32786885240000002</c:v>
                </c:pt>
                <c:pt idx="34" formatCode="0.0">
                  <c:v>0.32786885240000002</c:v>
                </c:pt>
                <c:pt idx="35" formatCode="0.0">
                  <c:v>1.3157894736</c:v>
                </c:pt>
                <c:pt idx="36" formatCode="0.0">
                  <c:v>1.9736842105000001</c:v>
                </c:pt>
                <c:pt idx="37" formatCode="0.0">
                  <c:v>2.9801324503000002</c:v>
                </c:pt>
                <c:pt idx="38" formatCode="0.0">
                  <c:v>4.3333368110999997</c:v>
                </c:pt>
                <c:pt idx="39" formatCode="0.0">
                  <c:v>5.3511740919999999</c:v>
                </c:pt>
                <c:pt idx="40" formatCode="0.0">
                  <c:v>6.0000035333000001</c:v>
                </c:pt>
                <c:pt idx="41" formatCode="0.0">
                  <c:v>6.2913907283999997</c:v>
                </c:pt>
                <c:pt idx="42" formatCode="0.0">
                  <c:v>6.6006600659999997</c:v>
                </c:pt>
                <c:pt idx="43" formatCode="0.0">
                  <c:v>7.2607260725999998</c:v>
                </c:pt>
                <c:pt idx="44" formatCode="0.0">
                  <c:v>8.2508250825000005</c:v>
                </c:pt>
                <c:pt idx="45" formatCode="0.0">
                  <c:v>9.5394736842000007</c:v>
                </c:pt>
                <c:pt idx="46" formatCode="0.0">
                  <c:v>10.784313725400001</c:v>
                </c:pt>
                <c:pt idx="47" formatCode="0.0">
                  <c:v>11.3636363636</c:v>
                </c:pt>
                <c:pt idx="48" formatCode="0.0">
                  <c:v>11.935483870900001</c:v>
                </c:pt>
                <c:pt idx="49" formatCode="0.0">
                  <c:v>12.8617363344</c:v>
                </c:pt>
                <c:pt idx="50" formatCode="0.0">
                  <c:v>13.738019169299999</c:v>
                </c:pt>
                <c:pt idx="51" formatCode="0.0">
                  <c:v>15.5555555555</c:v>
                </c:pt>
                <c:pt idx="52" formatCode="0.0">
                  <c:v>17.295597484200002</c:v>
                </c:pt>
                <c:pt idx="53" formatCode="0.0">
                  <c:v>19.0031152647</c:v>
                </c:pt>
                <c:pt idx="54" formatCode="0.0">
                  <c:v>19.195046439599999</c:v>
                </c:pt>
                <c:pt idx="55" formatCode="0.0">
                  <c:v>19.076923076900002</c:v>
                </c:pt>
                <c:pt idx="56" formatCode="0.0">
                  <c:v>18.902439024300001</c:v>
                </c:pt>
                <c:pt idx="57" formatCode="0.0">
                  <c:v>19.219219219199999</c:v>
                </c:pt>
                <c:pt idx="58" formatCode="0.0">
                  <c:v>18.584070796399999</c:v>
                </c:pt>
                <c:pt idx="59" formatCode="0.0">
                  <c:v>18.658892128200002</c:v>
                </c:pt>
                <c:pt idx="60" formatCode="0.0">
                  <c:v>18.443804034500001</c:v>
                </c:pt>
                <c:pt idx="61" formatCode="0.0">
                  <c:v>18.8034188034</c:v>
                </c:pt>
                <c:pt idx="62" formatCode="0.0">
                  <c:v>17.9775280898</c:v>
                </c:pt>
                <c:pt idx="63" formatCode="0.0">
                  <c:v>16.208791208699999</c:v>
                </c:pt>
                <c:pt idx="64" formatCode="0.0">
                  <c:v>14.209115281500001</c:v>
                </c:pt>
                <c:pt idx="65" formatCode="0.0">
                  <c:v>13.3507853403</c:v>
                </c:pt>
                <c:pt idx="66" formatCode="0.0">
                  <c:v>14.805194805099999</c:v>
                </c:pt>
                <c:pt idx="67" formatCode="0.0">
                  <c:v>16.795865632999998</c:v>
                </c:pt>
                <c:pt idx="68" formatCode="0.0">
                  <c:v>18.461538461500002</c:v>
                </c:pt>
                <c:pt idx="69" formatCode="0.0">
                  <c:v>18.6397984886</c:v>
                </c:pt>
                <c:pt idx="70" formatCode="0.0">
                  <c:v>19.4029850746</c:v>
                </c:pt>
                <c:pt idx="71" formatCode="0.0">
                  <c:v>19.901719901700002</c:v>
                </c:pt>
                <c:pt idx="72" formatCode="0.0">
                  <c:v>19.9513381995</c:v>
                </c:pt>
                <c:pt idx="73" formatCode="0.0">
                  <c:v>17.9856115107</c:v>
                </c:pt>
                <c:pt idx="74" formatCode="0.0">
                  <c:v>16.904761904699999</c:v>
                </c:pt>
                <c:pt idx="75" formatCode="0.0">
                  <c:v>16.548463356900001</c:v>
                </c:pt>
                <c:pt idx="76" formatCode="0.0">
                  <c:v>17.370892018700001</c:v>
                </c:pt>
                <c:pt idx="77" formatCode="0.0">
                  <c:v>16.628175519599999</c:v>
                </c:pt>
                <c:pt idx="78" formatCode="0.0">
                  <c:v>15.837104072300001</c:v>
                </c:pt>
                <c:pt idx="79" formatCode="0.0">
                  <c:v>15.0442477876</c:v>
                </c:pt>
                <c:pt idx="80" formatCode="0.0">
                  <c:v>14.502164502099999</c:v>
                </c:pt>
                <c:pt idx="81" formatCode="0.0">
                  <c:v>13.8004246284</c:v>
                </c:pt>
                <c:pt idx="82" formatCode="0.0">
                  <c:v>13.333333333300001</c:v>
                </c:pt>
                <c:pt idx="83" formatCode="0.0">
                  <c:v>13.729508196699999</c:v>
                </c:pt>
                <c:pt idx="84" formatCode="0.0">
                  <c:v>15.010141987800001</c:v>
                </c:pt>
                <c:pt idx="85" formatCode="0.0">
                  <c:v>17.276422764199999</c:v>
                </c:pt>
                <c:pt idx="86" formatCode="0.0">
                  <c:v>19.1446028513</c:v>
                </c:pt>
                <c:pt idx="87" formatCode="0.0">
                  <c:v>20.689655172399998</c:v>
                </c:pt>
                <c:pt idx="88" formatCode="0.0">
                  <c:v>21.2</c:v>
                </c:pt>
                <c:pt idx="89" formatCode="0.0">
                  <c:v>22.3762376237</c:v>
                </c:pt>
                <c:pt idx="90" formatCode="0.0">
                  <c:v>21.6796875</c:v>
                </c:pt>
                <c:pt idx="91" formatCode="0.0">
                  <c:v>19.230769230700002</c:v>
                </c:pt>
                <c:pt idx="92" formatCode="0.0">
                  <c:v>15.5009451795</c:v>
                </c:pt>
                <c:pt idx="93" formatCode="0.0">
                  <c:v>12.3134328358</c:v>
                </c:pt>
                <c:pt idx="94" formatCode="0.0">
                  <c:v>9.7426470587999994</c:v>
                </c:pt>
                <c:pt idx="95" formatCode="0.0">
                  <c:v>6.4864864863999996</c:v>
                </c:pt>
                <c:pt idx="96" formatCode="0.0">
                  <c:v>2.6455026455000001</c:v>
                </c:pt>
                <c:pt idx="97" formatCode="0.0">
                  <c:v>-1.5597920276999999</c:v>
                </c:pt>
                <c:pt idx="98" formatCode="0.0">
                  <c:v>-4.7863247862999998</c:v>
                </c:pt>
                <c:pt idx="99" formatCode="0.0">
                  <c:v>-7.8991596637999999</c:v>
                </c:pt>
                <c:pt idx="100" formatCode="0.0">
                  <c:v>-10.726072607200001</c:v>
                </c:pt>
                <c:pt idx="101" formatCode="0.0">
                  <c:v>-13.592233009699999</c:v>
                </c:pt>
                <c:pt idx="102" formatCode="0.0">
                  <c:v>-14.9277688603</c:v>
                </c:pt>
                <c:pt idx="103" formatCode="0.0">
                  <c:v>-14.5161290322</c:v>
                </c:pt>
                <c:pt idx="104" formatCode="0.0">
                  <c:v>-13.420621931199999</c:v>
                </c:pt>
                <c:pt idx="105" formatCode="0.0">
                  <c:v>-12.4584717607</c:v>
                </c:pt>
                <c:pt idx="106" formatCode="0.0">
                  <c:v>-12.227805695100001</c:v>
                </c:pt>
                <c:pt idx="107" formatCode="0.0">
                  <c:v>-11.675126903500001</c:v>
                </c:pt>
                <c:pt idx="108" formatCode="0.0">
                  <c:v>-11.3402061855</c:v>
                </c:pt>
                <c:pt idx="109" formatCode="0.0">
                  <c:v>-10.035211267599999</c:v>
                </c:pt>
                <c:pt idx="110" formatCode="0.0">
                  <c:v>-9.3357271095000005</c:v>
                </c:pt>
                <c:pt idx="111" formatCode="0.0">
                  <c:v>-8.2116788321000005</c:v>
                </c:pt>
                <c:pt idx="112" formatCode="0.0">
                  <c:v>-7.3937153419000001</c:v>
                </c:pt>
                <c:pt idx="113" formatCode="0.0">
                  <c:v>-6.1797752808000004</c:v>
                </c:pt>
                <c:pt idx="114" formatCode="0.0">
                  <c:v>-5.2830188679000001</c:v>
                </c:pt>
                <c:pt idx="115" formatCode="0.0">
                  <c:v>-5.4716981132000004</c:v>
                </c:pt>
                <c:pt idx="116" formatCode="0.0">
                  <c:v>-5.4820415879000004</c:v>
                </c:pt>
                <c:pt idx="117" formatCode="0.0">
                  <c:v>-5.3130929791000003</c:v>
                </c:pt>
                <c:pt idx="118" formatCode="0.0">
                  <c:v>-4.3893129770000003</c:v>
                </c:pt>
                <c:pt idx="119" formatCode="0.0">
                  <c:v>-3.448275862</c:v>
                </c:pt>
                <c:pt idx="120" formatCode="0.0">
                  <c:v>-2.1317829456999999</c:v>
                </c:pt>
                <c:pt idx="121" formatCode="0.0">
                  <c:v>-1.1741682974000001</c:v>
                </c:pt>
                <c:pt idx="122" formatCode="0.0">
                  <c:v>-0.19801980189999999</c:v>
                </c:pt>
                <c:pt idx="123" formatCode="0.0">
                  <c:v>0.39761431409999998</c:v>
                </c:pt>
                <c:pt idx="124" formatCode="0.0">
                  <c:v>0.99800399200000001</c:v>
                </c:pt>
                <c:pt idx="125" formatCode="0.0">
                  <c:v>1.3972055887999999</c:v>
                </c:pt>
                <c:pt idx="126" formatCode="0.0">
                  <c:v>1.7928286851999999</c:v>
                </c:pt>
                <c:pt idx="127" formatCode="0.0">
                  <c:v>2.3952095808</c:v>
                </c:pt>
                <c:pt idx="128" formatCode="0.0">
                  <c:v>3</c:v>
                </c:pt>
                <c:pt idx="129" formatCode="0.0">
                  <c:v>3.4068136272</c:v>
                </c:pt>
                <c:pt idx="130" formatCode="0.0">
                  <c:v>3.3932135728000001</c:v>
                </c:pt>
                <c:pt idx="131" formatCode="0.0">
                  <c:v>2.9761904761000002</c:v>
                </c:pt>
                <c:pt idx="132" formatCode="0.0">
                  <c:v>2.7722772277000001</c:v>
                </c:pt>
                <c:pt idx="133" formatCode="0.0">
                  <c:v>2.5742574256999999</c:v>
                </c:pt>
                <c:pt idx="134" formatCode="0.0">
                  <c:v>2.3809523809000002</c:v>
                </c:pt>
                <c:pt idx="135" formatCode="0.0">
                  <c:v>1.5841584157999999</c:v>
                </c:pt>
                <c:pt idx="136" formatCode="0.0">
                  <c:v>0.98814229239999996</c:v>
                </c:pt>
                <c:pt idx="137" formatCode="0.0">
                  <c:v>0.39370078739999997</c:v>
                </c:pt>
                <c:pt idx="138" formatCode="0.0">
                  <c:v>0</c:v>
                </c:pt>
                <c:pt idx="139" formatCode="0.0">
                  <c:v>-0.38986354769999998</c:v>
                </c:pt>
                <c:pt idx="140" formatCode="0.0">
                  <c:v>-0.58252427179999999</c:v>
                </c:pt>
                <c:pt idx="141" formatCode="0.0">
                  <c:v>-0.58139534879999999</c:v>
                </c:pt>
                <c:pt idx="142" formatCode="0.0">
                  <c:v>-0.57915057910000001</c:v>
                </c:pt>
                <c:pt idx="143" formatCode="0.0">
                  <c:v>-0.38535645470000002</c:v>
                </c:pt>
                <c:pt idx="144" formatCode="0.0">
                  <c:v>-0.1926782273</c:v>
                </c:pt>
                <c:pt idx="145" formatCode="0.0">
                  <c:v>0</c:v>
                </c:pt>
                <c:pt idx="146" formatCode="0.0">
                  <c:v>0.38759689920000001</c:v>
                </c:pt>
                <c:pt idx="147" formatCode="0.0">
                  <c:v>0.77972709549999997</c:v>
                </c:pt>
                <c:pt idx="148" formatCode="0.0">
                  <c:v>1.3698630136000001</c:v>
                </c:pt>
                <c:pt idx="149" formatCode="0.0">
                  <c:v>1.9607843137000001</c:v>
                </c:pt>
                <c:pt idx="150" formatCode="0.0">
                  <c:v>2.7397260273000001</c:v>
                </c:pt>
                <c:pt idx="151" formatCode="0.0">
                  <c:v>3.5225048923000002</c:v>
                </c:pt>
                <c:pt idx="152" formatCode="0.0">
                  <c:v>3.7109375</c:v>
                </c:pt>
                <c:pt idx="153" formatCode="0.0">
                  <c:v>3.5087719298</c:v>
                </c:pt>
                <c:pt idx="154" formatCode="0.0">
                  <c:v>3.6893203883000001</c:v>
                </c:pt>
                <c:pt idx="155" formatCode="0.0">
                  <c:v>3.6750483558</c:v>
                </c:pt>
                <c:pt idx="156" formatCode="0.0">
                  <c:v>3.8610038609999999</c:v>
                </c:pt>
                <c:pt idx="157" formatCode="0.0">
                  <c:v>3.6679536679</c:v>
                </c:pt>
                <c:pt idx="158" formatCode="0.0">
                  <c:v>3.4749034749000001</c:v>
                </c:pt>
                <c:pt idx="159" formatCode="0.0">
                  <c:v>3.6750483558</c:v>
                </c:pt>
                <c:pt idx="160" formatCode="0.0">
                  <c:v>3.2818532818000001</c:v>
                </c:pt>
                <c:pt idx="161" formatCode="0.0">
                  <c:v>2.6923076923</c:v>
                </c:pt>
                <c:pt idx="162" formatCode="0.0">
                  <c:v>0.95238095229999997</c:v>
                </c:pt>
                <c:pt idx="163" formatCode="0.0">
                  <c:v>-0.56710775040000005</c:v>
                </c:pt>
                <c:pt idx="164" formatCode="0.0">
                  <c:v>-1.3182674199</c:v>
                </c:pt>
                <c:pt idx="165" formatCode="0.0">
                  <c:v>-1.1299435028</c:v>
                </c:pt>
                <c:pt idx="166" formatCode="0.0">
                  <c:v>-1.1235955056</c:v>
                </c:pt>
                <c:pt idx="167" formatCode="0.0">
                  <c:v>-1.119402985</c:v>
                </c:pt>
                <c:pt idx="168" formatCode="0.0">
                  <c:v>-1.6728624535000001</c:v>
                </c:pt>
                <c:pt idx="169" formatCode="0.0">
                  <c:v>-2.0484171322</c:v>
                </c:pt>
                <c:pt idx="170" formatCode="0.0">
                  <c:v>-2.6119402985</c:v>
                </c:pt>
                <c:pt idx="171" formatCode="0.0">
                  <c:v>-2.9850746267999999</c:v>
                </c:pt>
                <c:pt idx="172" formatCode="0.0">
                  <c:v>-2.8037383177000001</c:v>
                </c:pt>
                <c:pt idx="173" formatCode="0.0">
                  <c:v>-2.0599250936</c:v>
                </c:pt>
                <c:pt idx="174" formatCode="0.0">
                  <c:v>-1.3207547169</c:v>
                </c:pt>
                <c:pt idx="175" formatCode="0.0">
                  <c:v>-0.95057034220000003</c:v>
                </c:pt>
                <c:pt idx="176" formatCode="0.0">
                  <c:v>-1.1450381678999999</c:v>
                </c:pt>
                <c:pt idx="177" formatCode="0.0">
                  <c:v>-1.1428571428000001</c:v>
                </c:pt>
                <c:pt idx="178" formatCode="0.0">
                  <c:v>-1.5151515150999999</c:v>
                </c:pt>
                <c:pt idx="179" formatCode="0.0">
                  <c:v>-1.8867924528</c:v>
                </c:pt>
                <c:pt idx="180" formatCode="0.0">
                  <c:v>-1.8903591682000001</c:v>
                </c:pt>
                <c:pt idx="181" formatCode="0.0">
                  <c:v>-1.7110266159</c:v>
                </c:pt>
                <c:pt idx="182" formatCode="0.0">
                  <c:v>-1.3409961685</c:v>
                </c:pt>
                <c:pt idx="183" formatCode="0.0">
                  <c:v>-1.3461538461</c:v>
                </c:pt>
                <c:pt idx="184" formatCode="0.0">
                  <c:v>-1.1538461538</c:v>
                </c:pt>
                <c:pt idx="185" formatCode="0.0">
                  <c:v>-1.7208413001</c:v>
                </c:pt>
                <c:pt idx="186" formatCode="0.0">
                  <c:v>-1.7208413001</c:v>
                </c:pt>
                <c:pt idx="187" formatCode="0.0">
                  <c:v>-1.5355086372</c:v>
                </c:pt>
                <c:pt idx="188" formatCode="0.0">
                  <c:v>-0.57915057910000001</c:v>
                </c:pt>
                <c:pt idx="189" formatCode="0.0">
                  <c:v>-0.57803468199999997</c:v>
                </c:pt>
                <c:pt idx="190" formatCode="0.0">
                  <c:v>-0.5769230769</c:v>
                </c:pt>
                <c:pt idx="191" formatCode="0.0">
                  <c:v>-0.9615384615</c:v>
                </c:pt>
                <c:pt idx="192" formatCode="0.0">
                  <c:v>-0.96339113679999999</c:v>
                </c:pt>
                <c:pt idx="193" formatCode="0.0">
                  <c:v>-0.77369439070000001</c:v>
                </c:pt>
                <c:pt idx="194" formatCode="0.0">
                  <c:v>-0.58252427179999999</c:v>
                </c:pt>
                <c:pt idx="195" formatCode="0.0">
                  <c:v>-0.58479532160000003</c:v>
                </c:pt>
                <c:pt idx="196" formatCode="0.0">
                  <c:v>-0.97276264589999994</c:v>
                </c:pt>
                <c:pt idx="197" formatCode="0.0">
                  <c:v>-0.77821011669999995</c:v>
                </c:pt>
                <c:pt idx="198" formatCode="0.0">
                  <c:v>0</c:v>
                </c:pt>
                <c:pt idx="199" formatCode="0.0">
                  <c:v>0.77972709549999997</c:v>
                </c:pt>
                <c:pt idx="200" formatCode="0.0">
                  <c:v>0.77669902909999999</c:v>
                </c:pt>
                <c:pt idx="201" formatCode="0.0">
                  <c:v>0.58139534879999999</c:v>
                </c:pt>
                <c:pt idx="202" formatCode="0.0">
                  <c:v>0.3868471953</c:v>
                </c:pt>
                <c:pt idx="203" formatCode="0.0">
                  <c:v>0.58252427179999999</c:v>
                </c:pt>
                <c:pt idx="204" formatCode="0.0">
                  <c:v>0.38910505829999997</c:v>
                </c:pt>
                <c:pt idx="205" formatCode="0.0">
                  <c:v>0</c:v>
                </c:pt>
                <c:pt idx="206" formatCode="0.0">
                  <c:v>-0.390625</c:v>
                </c:pt>
                <c:pt idx="207" formatCode="0.0">
                  <c:v>-0.19607843129999999</c:v>
                </c:pt>
                <c:pt idx="208" formatCode="0.0">
                  <c:v>-0.1964636542</c:v>
                </c:pt>
                <c:pt idx="209" formatCode="0.0">
                  <c:v>-0.58823529409999997</c:v>
                </c:pt>
                <c:pt idx="210" formatCode="0.0">
                  <c:v>-2.1400778210000002</c:v>
                </c:pt>
                <c:pt idx="211" formatCode="0.0">
                  <c:v>-3.4816247582000002</c:v>
                </c:pt>
                <c:pt idx="212" formatCode="0.0">
                  <c:v>-4.2389210018999997</c:v>
                </c:pt>
                <c:pt idx="213" formatCode="0.0">
                  <c:v>-4.4315992291999997</c:v>
                </c:pt>
                <c:pt idx="214" formatCode="0.0">
                  <c:v>-4.6242774565999998</c:v>
                </c:pt>
                <c:pt idx="215" formatCode="0.0">
                  <c:v>-5.4054054053999998</c:v>
                </c:pt>
                <c:pt idx="216" formatCode="0.0">
                  <c:v>-6.2015503875000002</c:v>
                </c:pt>
                <c:pt idx="217" formatCode="0.0">
                  <c:v>-7.0175438595999999</c:v>
                </c:pt>
                <c:pt idx="218" formatCode="0.0">
                  <c:v>-7.4509803921</c:v>
                </c:pt>
                <c:pt idx="219" formatCode="0.0">
                  <c:v>-8.0550098231000007</c:v>
                </c:pt>
                <c:pt idx="220" formatCode="0.0">
                  <c:v>-8.6614173228000002</c:v>
                </c:pt>
                <c:pt idx="221" formatCode="0.0">
                  <c:v>-9.4674556212999992</c:v>
                </c:pt>
                <c:pt idx="222" formatCode="0.0">
                  <c:v>-9.5427435386999999</c:v>
                </c:pt>
                <c:pt idx="223" formatCode="0.0">
                  <c:v>-9.4188376753000007</c:v>
                </c:pt>
                <c:pt idx="224" formatCode="0.0">
                  <c:v>-9.2555331991000003</c:v>
                </c:pt>
                <c:pt idx="225" formatCode="0.0">
                  <c:v>-9.4758064516000005</c:v>
                </c:pt>
                <c:pt idx="226" formatCode="0.0">
                  <c:v>-9.8989898989</c:v>
                </c:pt>
                <c:pt idx="227" formatCode="0.0">
                  <c:v>-9.7959183673000005</c:v>
                </c:pt>
                <c:pt idx="228" formatCode="0.0">
                  <c:v>-9.9173553718999994</c:v>
                </c:pt>
                <c:pt idx="229" formatCode="0.0">
                  <c:v>-9.8532494758000002</c:v>
                </c:pt>
                <c:pt idx="230" formatCode="0.0">
                  <c:v>-10.1694915254</c:v>
                </c:pt>
                <c:pt idx="231" formatCode="0.0">
                  <c:v>-10.256410256400001</c:v>
                </c:pt>
                <c:pt idx="232" formatCode="0.0">
                  <c:v>-10.344827586199999</c:v>
                </c:pt>
                <c:pt idx="233" formatCode="0.0">
                  <c:v>-10.239651416099999</c:v>
                </c:pt>
                <c:pt idx="234" formatCode="0.0">
                  <c:v>-10.1098901098</c:v>
                </c:pt>
                <c:pt idx="235" formatCode="0.0">
                  <c:v>-10.176991150399999</c:v>
                </c:pt>
                <c:pt idx="236" formatCode="0.0">
                  <c:v>-10.421286030999999</c:v>
                </c:pt>
                <c:pt idx="237" formatCode="0.0">
                  <c:v>-10.6904231625</c:v>
                </c:pt>
                <c:pt idx="238" formatCode="0.0">
                  <c:v>-10.5381165919</c:v>
                </c:pt>
                <c:pt idx="239" formatCode="0.0">
                  <c:v>-10.407239819000001</c:v>
                </c:pt>
                <c:pt idx="240" formatCode="0.0">
                  <c:v>-10.0917431192</c:v>
                </c:pt>
                <c:pt idx="241" formatCode="0.0">
                  <c:v>-10</c:v>
                </c:pt>
                <c:pt idx="242" formatCode="0.0">
                  <c:v>-9.9056603773000003</c:v>
                </c:pt>
                <c:pt idx="243" formatCode="0.0">
                  <c:v>-10</c:v>
                </c:pt>
                <c:pt idx="244" formatCode="0.0">
                  <c:v>-9.375</c:v>
                </c:pt>
                <c:pt idx="245" formatCode="0.0">
                  <c:v>-8.2524271844000001</c:v>
                </c:pt>
                <c:pt idx="246" formatCode="0.0">
                  <c:v>-6.1124694375999997</c:v>
                </c:pt>
                <c:pt idx="247" formatCode="0.0">
                  <c:v>-3.9408866995</c:v>
                </c:pt>
                <c:pt idx="248" formatCode="0.0">
                  <c:v>-2.2277227721999999</c:v>
                </c:pt>
                <c:pt idx="249" formatCode="0.0">
                  <c:v>-1.2468827929999999</c:v>
                </c:pt>
                <c:pt idx="250" formatCode="0.0">
                  <c:v>-0.75187969919999997</c:v>
                </c:pt>
                <c:pt idx="251" formatCode="0.0">
                  <c:v>-0.25252525250000002</c:v>
                </c:pt>
                <c:pt idx="252" formatCode="0.0">
                  <c:v>0.76530612239999996</c:v>
                </c:pt>
                <c:pt idx="253" formatCode="0.0">
                  <c:v>2.3255813953</c:v>
                </c:pt>
                <c:pt idx="254" formatCode="0.0">
                  <c:v>4.1884816753000003</c:v>
                </c:pt>
                <c:pt idx="255" formatCode="0.0">
                  <c:v>5.5555555554999998</c:v>
                </c:pt>
                <c:pt idx="256" formatCode="0.0">
                  <c:v>5.8355437664999998</c:v>
                </c:pt>
                <c:pt idx="257" formatCode="0.0">
                  <c:v>5.5555555554999998</c:v>
                </c:pt>
                <c:pt idx="258" formatCode="0.0">
                  <c:v>3.90625</c:v>
                </c:pt>
                <c:pt idx="259" formatCode="0.0">
                  <c:v>2.5641025641000001</c:v>
                </c:pt>
                <c:pt idx="260" formatCode="0.0">
                  <c:v>2.0253164556000001</c:v>
                </c:pt>
                <c:pt idx="261" formatCode="0.0">
                  <c:v>2.2727272727000001</c:v>
                </c:pt>
                <c:pt idx="262" formatCode="0.0">
                  <c:v>2.2727272727000001</c:v>
                </c:pt>
                <c:pt idx="263" formatCode="0.0">
                  <c:v>2.0253164556000001</c:v>
                </c:pt>
                <c:pt idx="264" formatCode="0.0">
                  <c:v>2.2784810125999999</c:v>
                </c:pt>
                <c:pt idx="265" formatCode="0.0">
                  <c:v>2.7777777776999999</c:v>
                </c:pt>
                <c:pt idx="266" formatCode="0.0">
                  <c:v>3.0150753768</c:v>
                </c:pt>
                <c:pt idx="267" formatCode="0.0">
                  <c:v>3.2581453634000002</c:v>
                </c:pt>
                <c:pt idx="268" formatCode="0.0">
                  <c:v>3.2581453634000002</c:v>
                </c:pt>
                <c:pt idx="269" formatCode="0.0">
                  <c:v>3.2581453634000002</c:v>
                </c:pt>
                <c:pt idx="270" formatCode="0.0">
                  <c:v>2.7568922305000001</c:v>
                </c:pt>
                <c:pt idx="271" formatCode="0.0">
                  <c:v>2.25</c:v>
                </c:pt>
                <c:pt idx="272" formatCode="0.0">
                  <c:v>1.4888337467999999</c:v>
                </c:pt>
                <c:pt idx="273" formatCode="0.0">
                  <c:v>1.2345679011999999</c:v>
                </c:pt>
                <c:pt idx="274" formatCode="0.0">
                  <c:v>1.7283950616999999</c:v>
                </c:pt>
                <c:pt idx="275" formatCode="0.0">
                  <c:v>2.4813895780999999</c:v>
                </c:pt>
                <c:pt idx="276" formatCode="0.0">
                  <c:v>2.4752475246999999</c:v>
                </c:pt>
                <c:pt idx="277" formatCode="0.0">
                  <c:v>1.4742014742</c:v>
                </c:pt>
                <c:pt idx="278" formatCode="0.0">
                  <c:v>0.487804878</c:v>
                </c:pt>
                <c:pt idx="279" formatCode="0.0">
                  <c:v>-0.2427184466</c:v>
                </c:pt>
                <c:pt idx="280" formatCode="0.0">
                  <c:v>-0.2427184466</c:v>
                </c:pt>
                <c:pt idx="281" formatCode="0.0">
                  <c:v>0</c:v>
                </c:pt>
                <c:pt idx="282" formatCode="0.0">
                  <c:v>0.97560975599999999</c:v>
                </c:pt>
                <c:pt idx="283" formatCode="0.0">
                  <c:v>1.9559902199999999</c:v>
                </c:pt>
                <c:pt idx="284" formatCode="0.0">
                  <c:v>2.444987775</c:v>
                </c:pt>
                <c:pt idx="285" formatCode="0.0">
                  <c:v>2.4390243902000002</c:v>
                </c:pt>
                <c:pt idx="286" formatCode="0.0">
                  <c:v>1.9417475728</c:v>
                </c:pt>
                <c:pt idx="287" formatCode="0.0">
                  <c:v>1.6949152542000001</c:v>
                </c:pt>
                <c:pt idx="288" formatCode="0.0">
                  <c:v>1.690821256</c:v>
                </c:pt>
                <c:pt idx="289" formatCode="0.0">
                  <c:v>2.1791767553999999</c:v>
                </c:pt>
                <c:pt idx="290" formatCode="0.0">
                  <c:v>2.9126213592000001</c:v>
                </c:pt>
                <c:pt idx="291" formatCode="0.0">
                  <c:v>3.6496350363999999</c:v>
                </c:pt>
                <c:pt idx="292" formatCode="0.0">
                  <c:v>4.1362530412999998</c:v>
                </c:pt>
                <c:pt idx="293" formatCode="0.0">
                  <c:v>4.3689320387999997</c:v>
                </c:pt>
                <c:pt idx="294" formatCode="0.0">
                  <c:v>4.1062801931999999</c:v>
                </c:pt>
                <c:pt idx="295" formatCode="0.0">
                  <c:v>3.8369304556000001</c:v>
                </c:pt>
                <c:pt idx="296" formatCode="0.0">
                  <c:v>3.8186157516999999</c:v>
                </c:pt>
                <c:pt idx="297" formatCode="0.0">
                  <c:v>3.8095238094999999</c:v>
                </c:pt>
                <c:pt idx="298" formatCode="0.0">
                  <c:v>3.5714285713999998</c:v>
                </c:pt>
                <c:pt idx="299" formatCode="0.0">
                  <c:v>3.0952380952</c:v>
                </c:pt>
                <c:pt idx="300" formatCode="0.0">
                  <c:v>2.1377672208999998</c:v>
                </c:pt>
                <c:pt idx="301" formatCode="0.0">
                  <c:v>1.1848341231999999</c:v>
                </c:pt>
                <c:pt idx="302" formatCode="0.0">
                  <c:v>0</c:v>
                </c:pt>
                <c:pt idx="303" formatCode="0.0">
                  <c:v>-0.70422535210000003</c:v>
                </c:pt>
                <c:pt idx="304" formatCode="0.0">
                  <c:v>-1.168224299</c:v>
                </c:pt>
                <c:pt idx="305" formatCode="0.0">
                  <c:v>-1.6279069767000001</c:v>
                </c:pt>
                <c:pt idx="306" formatCode="0.0">
                  <c:v>-1.8561484918</c:v>
                </c:pt>
                <c:pt idx="307" formatCode="0.0">
                  <c:v>-2.3094688220999999</c:v>
                </c:pt>
                <c:pt idx="308" formatCode="0.0">
                  <c:v>-2.7586206895999998</c:v>
                </c:pt>
                <c:pt idx="309" formatCode="0.0">
                  <c:v>-3.2110091743</c:v>
                </c:pt>
                <c:pt idx="310" formatCode="0.0">
                  <c:v>-3.2183908044999998</c:v>
                </c:pt>
                <c:pt idx="311" formatCode="0.0">
                  <c:v>-3.0023094688</c:v>
                </c:pt>
                <c:pt idx="312" formatCode="0.0">
                  <c:v>-2.5581395348</c:v>
                </c:pt>
                <c:pt idx="313" formatCode="0.0">
                  <c:v>-2.1077283372000002</c:v>
                </c:pt>
                <c:pt idx="314" formatCode="0.0">
                  <c:v>-1.8867924528</c:v>
                </c:pt>
                <c:pt idx="315" formatCode="0.0">
                  <c:v>-1.8912529549999999</c:v>
                </c:pt>
                <c:pt idx="316" formatCode="0.0">
                  <c:v>-2.1276595744</c:v>
                </c:pt>
                <c:pt idx="317" formatCode="0.0">
                  <c:v>-2.1276595744</c:v>
                </c:pt>
                <c:pt idx="318" formatCode="0.0">
                  <c:v>-2.1276595744</c:v>
                </c:pt>
                <c:pt idx="319" formatCode="0.0">
                  <c:v>-2.1276595744</c:v>
                </c:pt>
                <c:pt idx="320" formatCode="0.0">
                  <c:v>-1.4184397163</c:v>
                </c:pt>
                <c:pt idx="321" formatCode="0.0">
                  <c:v>-0.7109004739</c:v>
                </c:pt>
                <c:pt idx="322" formatCode="0.0">
                  <c:v>0</c:v>
                </c:pt>
                <c:pt idx="323" formatCode="0.0">
                  <c:v>-0.23809523799999999</c:v>
                </c:pt>
                <c:pt idx="324" formatCode="0.0">
                  <c:v>-0.23866348439999999</c:v>
                </c:pt>
                <c:pt idx="325" formatCode="0.0">
                  <c:v>0</c:v>
                </c:pt>
                <c:pt idx="326" formatCode="0.0">
                  <c:v>0.7211538461</c:v>
                </c:pt>
                <c:pt idx="327" formatCode="0.0">
                  <c:v>1.2048192770999999</c:v>
                </c:pt>
                <c:pt idx="328" formatCode="0.0">
                  <c:v>1.4492753623000001</c:v>
                </c:pt>
                <c:pt idx="329" formatCode="0.0">
                  <c:v>1.4492753623000001</c:v>
                </c:pt>
                <c:pt idx="330" formatCode="0.0">
                  <c:v>1.4492753623000001</c:v>
                </c:pt>
                <c:pt idx="331" formatCode="0.0">
                  <c:v>1.4492753623000001</c:v>
                </c:pt>
                <c:pt idx="332" formatCode="0.0">
                  <c:v>0.71942446039999997</c:v>
                </c:pt>
                <c:pt idx="333" formatCode="0.0">
                  <c:v>0.23866348439999999</c:v>
                </c:pt>
                <c:pt idx="334" formatCode="0.0">
                  <c:v>-0.2375296912</c:v>
                </c:pt>
                <c:pt idx="335" formatCode="0.0">
                  <c:v>0.47732696889999998</c:v>
                </c:pt>
                <c:pt idx="336" formatCode="0.0">
                  <c:v>0.95693779899999998</c:v>
                </c:pt>
                <c:pt idx="337" formatCode="0.0">
                  <c:v>1.1961722487999999</c:v>
                </c:pt>
                <c:pt idx="338" formatCode="0.0">
                  <c:v>0.95465393789999997</c:v>
                </c:pt>
                <c:pt idx="339" formatCode="0.0">
                  <c:v>1.1904761904000001</c:v>
                </c:pt>
                <c:pt idx="340" formatCode="0.0">
                  <c:v>1.9047619047</c:v>
                </c:pt>
                <c:pt idx="341" formatCode="0.0">
                  <c:v>3.0952380952</c:v>
                </c:pt>
                <c:pt idx="342" formatCode="0.0">
                  <c:v>4.0476190475999996</c:v>
                </c:pt>
                <c:pt idx="343" formatCode="0.0">
                  <c:v>5</c:v>
                </c:pt>
                <c:pt idx="344" formatCode="0.0">
                  <c:v>6.1904761904000001</c:v>
                </c:pt>
                <c:pt idx="345" formatCode="0.0">
                  <c:v>7.6190476189999998</c:v>
                </c:pt>
                <c:pt idx="346" formatCode="0.0">
                  <c:v>9.0476190475999996</c:v>
                </c:pt>
                <c:pt idx="347" formatCode="0.0">
                  <c:v>9.7387173396000009</c:v>
                </c:pt>
                <c:pt idx="348" formatCode="0.0">
                  <c:v>10.4265402843</c:v>
                </c:pt>
                <c:pt idx="349" formatCode="0.0">
                  <c:v>11.1111111111</c:v>
                </c:pt>
                <c:pt idx="350" formatCode="0.0">
                  <c:v>12.293144207999999</c:v>
                </c:pt>
                <c:pt idx="351" formatCode="0.0">
                  <c:v>12.7058823529</c:v>
                </c:pt>
                <c:pt idx="352" formatCode="0.0">
                  <c:v>13.084112149499999</c:v>
                </c:pt>
                <c:pt idx="353" formatCode="0.0">
                  <c:v>12.471131639699999</c:v>
                </c:pt>
                <c:pt idx="354" formatCode="0.0">
                  <c:v>12.128146452999999</c:v>
                </c:pt>
                <c:pt idx="355" formatCode="0.0">
                  <c:v>11.564625850300001</c:v>
                </c:pt>
                <c:pt idx="356" formatCode="0.0">
                  <c:v>10.7623318385</c:v>
                </c:pt>
                <c:pt idx="357" formatCode="0.0">
                  <c:v>9.9557522123000002</c:v>
                </c:pt>
                <c:pt idx="358" formatCode="0.0">
                  <c:v>9.1703056768</c:v>
                </c:pt>
                <c:pt idx="359" formatCode="0.0">
                  <c:v>9.0909090909000003</c:v>
                </c:pt>
                <c:pt idx="360" formatCode="0.0">
                  <c:v>8.5836909871000007</c:v>
                </c:pt>
                <c:pt idx="361" formatCode="0.0">
                  <c:v>7.8723404255</c:v>
                </c:pt>
                <c:pt idx="362" formatCode="0.0">
                  <c:v>7.3684210525999996</c:v>
                </c:pt>
                <c:pt idx="363" formatCode="0.0">
                  <c:v>7.5156576199999998</c:v>
                </c:pt>
                <c:pt idx="364" formatCode="0.0">
                  <c:v>7.6446280991000002</c:v>
                </c:pt>
                <c:pt idx="365" formatCode="0.0">
                  <c:v>7.5975359341999997</c:v>
                </c:pt>
                <c:pt idx="366" formatCode="0.0">
                  <c:v>6.9387755102000002</c:v>
                </c:pt>
                <c:pt idx="367" formatCode="0.0">
                  <c:v>6.0975609756000004</c:v>
                </c:pt>
                <c:pt idx="368" formatCode="0.0">
                  <c:v>5.4655870445000003</c:v>
                </c:pt>
                <c:pt idx="369" formatCode="0.0">
                  <c:v>4.828973843</c:v>
                </c:pt>
                <c:pt idx="370" formatCode="0.0">
                  <c:v>4.4000000000000004</c:v>
                </c:pt>
                <c:pt idx="371" formatCode="0.0">
                  <c:v>3.5714285713999998</c:v>
                </c:pt>
                <c:pt idx="372" formatCode="0.0">
                  <c:v>3.1620553358999999</c:v>
                </c:pt>
                <c:pt idx="373" formatCode="0.0">
                  <c:v>2.9585798816</c:v>
                </c:pt>
                <c:pt idx="374" formatCode="0.0">
                  <c:v>2.3529411763999999</c:v>
                </c:pt>
                <c:pt idx="375" formatCode="0.0">
                  <c:v>1.5533980582</c:v>
                </c:pt>
                <c:pt idx="376" formatCode="0.0">
                  <c:v>0.57581573890000004</c:v>
                </c:pt>
                <c:pt idx="377" formatCode="0.0">
                  <c:v>0.3816793893</c:v>
                </c:pt>
                <c:pt idx="378" formatCode="0.0">
                  <c:v>0.76335877860000001</c:v>
                </c:pt>
                <c:pt idx="379" formatCode="0.0">
                  <c:v>1.5325670497999999</c:v>
                </c:pt>
                <c:pt idx="380" formatCode="0.0">
                  <c:v>1.9193857965000001</c:v>
                </c:pt>
                <c:pt idx="381" formatCode="0.0">
                  <c:v>1.9193857965000001</c:v>
                </c:pt>
                <c:pt idx="382" formatCode="0.0">
                  <c:v>1.724137931</c:v>
                </c:pt>
                <c:pt idx="383" formatCode="0.0">
                  <c:v>1.9157088122000001</c:v>
                </c:pt>
                <c:pt idx="384" formatCode="0.0">
                  <c:v>2.1072796934000002</c:v>
                </c:pt>
                <c:pt idx="385" formatCode="0.0">
                  <c:v>2.2988505746999999</c:v>
                </c:pt>
                <c:pt idx="386" formatCode="0.0">
                  <c:v>2.2988505746999999</c:v>
                </c:pt>
                <c:pt idx="387" formatCode="0.0">
                  <c:v>2.1032504780000001</c:v>
                </c:pt>
                <c:pt idx="388" formatCode="0.0">
                  <c:v>2.0992366412000001</c:v>
                </c:pt>
                <c:pt idx="389" formatCode="0.0">
                  <c:v>2.2813688212000001</c:v>
                </c:pt>
                <c:pt idx="390" formatCode="0.0">
                  <c:v>2.4621212121</c:v>
                </c:pt>
                <c:pt idx="391" formatCode="0.0">
                  <c:v>2.4528301886000001</c:v>
                </c:pt>
                <c:pt idx="392" formatCode="0.0">
                  <c:v>2.2598870056</c:v>
                </c:pt>
                <c:pt idx="393" formatCode="0.0">
                  <c:v>2.2598870056</c:v>
                </c:pt>
                <c:pt idx="394" formatCode="0.0">
                  <c:v>2.2598870056</c:v>
                </c:pt>
                <c:pt idx="395" formatCode="0.0">
                  <c:v>2.2556390977</c:v>
                </c:pt>
                <c:pt idx="396" formatCode="0.0">
                  <c:v>2.2514071294</c:v>
                </c:pt>
                <c:pt idx="397" formatCode="0.0">
                  <c:v>2.0599250936</c:v>
                </c:pt>
                <c:pt idx="398" formatCode="0.0">
                  <c:v>2.2471910112</c:v>
                </c:pt>
                <c:pt idx="399" formatCode="0.0">
                  <c:v>2.6217228464</c:v>
                </c:pt>
                <c:pt idx="400" formatCode="0.0">
                  <c:v>3.1775700934</c:v>
                </c:pt>
                <c:pt idx="401" formatCode="0.0">
                  <c:v>3.3457249070000001</c:v>
                </c:pt>
                <c:pt idx="402" formatCode="0.0">
                  <c:v>5.3604436229000001</c:v>
                </c:pt>
                <c:pt idx="403" formatCode="0.0">
                  <c:v>8.1031307550000005</c:v>
                </c:pt>
                <c:pt idx="404" formatCode="0.0">
                  <c:v>11.233885819499999</c:v>
                </c:pt>
                <c:pt idx="405" formatCode="0.0">
                  <c:v>13.0755064456</c:v>
                </c:pt>
                <c:pt idx="406" formatCode="0.0">
                  <c:v>15.1012891344</c:v>
                </c:pt>
                <c:pt idx="407" formatCode="0.0">
                  <c:v>16.9117647058</c:v>
                </c:pt>
                <c:pt idx="408" formatCode="0.0">
                  <c:v>17.9816513761</c:v>
                </c:pt>
                <c:pt idx="409" formatCode="0.0">
                  <c:v>18.348623853199999</c:v>
                </c:pt>
                <c:pt idx="410" formatCode="0.0">
                  <c:v>18.864468864399999</c:v>
                </c:pt>
                <c:pt idx="411" formatCode="0.0">
                  <c:v>19.160583941599999</c:v>
                </c:pt>
                <c:pt idx="412" formatCode="0.0">
                  <c:v>19.0217391304</c:v>
                </c:pt>
                <c:pt idx="413" formatCode="0.0">
                  <c:v>18.345323741000001</c:v>
                </c:pt>
                <c:pt idx="414" formatCode="0.0">
                  <c:v>15.9649122807</c:v>
                </c:pt>
                <c:pt idx="415" formatCode="0.0">
                  <c:v>13.628620102199999</c:v>
                </c:pt>
                <c:pt idx="416" formatCode="0.0">
                  <c:v>12.0860927152</c:v>
                </c:pt>
                <c:pt idx="417" formatCode="0.0">
                  <c:v>11.5635179153</c:v>
                </c:pt>
                <c:pt idx="418" formatCode="0.0">
                  <c:v>10.56</c:v>
                </c:pt>
                <c:pt idx="419" formatCode="0.0">
                  <c:v>9.2767295596999997</c:v>
                </c:pt>
                <c:pt idx="420" formatCode="0.0">
                  <c:v>9.1757387247000004</c:v>
                </c:pt>
                <c:pt idx="421" formatCode="0.0">
                  <c:v>9.4573643409999999</c:v>
                </c:pt>
                <c:pt idx="422" formatCode="0.0">
                  <c:v>8.7827426810000002</c:v>
                </c:pt>
                <c:pt idx="423" formatCode="0.0">
                  <c:v>8.2695252679000006</c:v>
                </c:pt>
                <c:pt idx="424" formatCode="0.0">
                  <c:v>8.2191780820999991</c:v>
                </c:pt>
                <c:pt idx="425" formatCode="0.0">
                  <c:v>9.1185410333999997</c:v>
                </c:pt>
                <c:pt idx="426" formatCode="0.0">
                  <c:v>9.5310136156999992</c:v>
                </c:pt>
                <c:pt idx="427" formatCode="0.0">
                  <c:v>9.4452773613000005</c:v>
                </c:pt>
                <c:pt idx="428" formatCode="0.0">
                  <c:v>8.4194977843000007</c:v>
                </c:pt>
                <c:pt idx="429" formatCode="0.0">
                  <c:v>7.1532846714999998</c:v>
                </c:pt>
                <c:pt idx="430" formatCode="0.0">
                  <c:v>5.7887120115000004</c:v>
                </c:pt>
                <c:pt idx="431" formatCode="0.0">
                  <c:v>4.6043165466999998</c:v>
                </c:pt>
                <c:pt idx="432" formatCode="0.0">
                  <c:v>2.9914529914000001</c:v>
                </c:pt>
                <c:pt idx="433" formatCode="0.0">
                  <c:v>1.8413597733</c:v>
                </c:pt>
                <c:pt idx="434" formatCode="0.0">
                  <c:v>1.4164305949</c:v>
                </c:pt>
                <c:pt idx="435" formatCode="0.0">
                  <c:v>1.1315417256</c:v>
                </c:pt>
                <c:pt idx="436" formatCode="0.0">
                  <c:v>0.56258790430000005</c:v>
                </c:pt>
                <c:pt idx="437" formatCode="0.0">
                  <c:v>-0.27855153199999999</c:v>
                </c:pt>
                <c:pt idx="438" formatCode="0.0">
                  <c:v>-1.3812154696000001</c:v>
                </c:pt>
                <c:pt idx="439" formatCode="0.0">
                  <c:v>-2.1917808219000001</c:v>
                </c:pt>
                <c:pt idx="440" formatCode="0.0">
                  <c:v>-2.7247956403</c:v>
                </c:pt>
                <c:pt idx="441" formatCode="0.0">
                  <c:v>-2.7247956403</c:v>
                </c:pt>
                <c:pt idx="442" formatCode="0.0">
                  <c:v>-2.3255813953</c:v>
                </c:pt>
                <c:pt idx="443" formatCode="0.0">
                  <c:v>-2.2008253093999999</c:v>
                </c:pt>
                <c:pt idx="444" formatCode="0.0">
                  <c:v>-1.9363762101999999</c:v>
                </c:pt>
                <c:pt idx="445" formatCode="0.0">
                  <c:v>-1.8080667592999999</c:v>
                </c:pt>
                <c:pt idx="446" formatCode="0.0">
                  <c:v>-1.3966480446</c:v>
                </c:pt>
                <c:pt idx="447" formatCode="0.0">
                  <c:v>-1.1188811188000001</c:v>
                </c:pt>
                <c:pt idx="448" formatCode="0.0">
                  <c:v>-0.83916083910000006</c:v>
                </c:pt>
                <c:pt idx="449" formatCode="0.0">
                  <c:v>-0.69832402230000001</c:v>
                </c:pt>
                <c:pt idx="450" formatCode="0.0">
                  <c:v>0.28011204480000002</c:v>
                </c:pt>
                <c:pt idx="451" formatCode="0.0">
                  <c:v>1.1204481792000001</c:v>
                </c:pt>
                <c:pt idx="452" formatCode="0.0">
                  <c:v>1.9607843137000001</c:v>
                </c:pt>
                <c:pt idx="453" formatCode="0.0">
                  <c:v>2.6610644256999998</c:v>
                </c:pt>
                <c:pt idx="454" formatCode="0.0">
                  <c:v>3.2212885153999999</c:v>
                </c:pt>
                <c:pt idx="455" formatCode="0.0">
                  <c:v>4.5007032347999996</c:v>
                </c:pt>
                <c:pt idx="456" formatCode="0.0">
                  <c:v>5.9238363891999999</c:v>
                </c:pt>
                <c:pt idx="457" formatCode="0.0">
                  <c:v>7.7903682719000003</c:v>
                </c:pt>
                <c:pt idx="458" formatCode="0.0">
                  <c:v>8.9235127478000003</c:v>
                </c:pt>
                <c:pt idx="459" formatCode="0.0">
                  <c:v>9.3352192362000004</c:v>
                </c:pt>
                <c:pt idx="460" formatCode="0.0">
                  <c:v>9.3088857545000003</c:v>
                </c:pt>
                <c:pt idx="461" formatCode="0.0">
                  <c:v>9.1420534458000002</c:v>
                </c:pt>
                <c:pt idx="462" formatCode="0.0">
                  <c:v>8.5195530726000008</c:v>
                </c:pt>
                <c:pt idx="463" formatCode="0.0">
                  <c:v>7.6177285318000001</c:v>
                </c:pt>
                <c:pt idx="464" formatCode="0.0">
                  <c:v>7.0054945053999997</c:v>
                </c:pt>
                <c:pt idx="465" formatCode="0.0">
                  <c:v>6.684856753</c:v>
                </c:pt>
                <c:pt idx="466" formatCode="0.0">
                  <c:v>6.7842605155999998</c:v>
                </c:pt>
                <c:pt idx="467" formatCode="0.0">
                  <c:v>6.4602960968999996</c:v>
                </c:pt>
                <c:pt idx="468" formatCode="0.0">
                  <c:v>5.7256990678999999</c:v>
                </c:pt>
                <c:pt idx="469" formatCode="0.0">
                  <c:v>4.2049934296</c:v>
                </c:pt>
                <c:pt idx="470" formatCode="0.0">
                  <c:v>2.8608582573999999</c:v>
                </c:pt>
                <c:pt idx="471" formatCode="0.0">
                  <c:v>2.1992238032999998</c:v>
                </c:pt>
                <c:pt idx="472" formatCode="0.0">
                  <c:v>2.0645161289999998</c:v>
                </c:pt>
                <c:pt idx="473" formatCode="0.0">
                  <c:v>2.1907216493999999</c:v>
                </c:pt>
                <c:pt idx="474" formatCode="0.0">
                  <c:v>2.4453024452999998</c:v>
                </c:pt>
                <c:pt idx="475" formatCode="0.0">
                  <c:v>2.8314028314000002</c:v>
                </c:pt>
                <c:pt idx="476" formatCode="0.0">
                  <c:v>2.8241335044000002</c:v>
                </c:pt>
                <c:pt idx="477" formatCode="0.0">
                  <c:v>2.4296675191000001</c:v>
                </c:pt>
                <c:pt idx="478" formatCode="0.0">
                  <c:v>1.7789072426000001</c:v>
                </c:pt>
                <c:pt idx="479" formatCode="0.0">
                  <c:v>1.2642225031000001</c:v>
                </c:pt>
                <c:pt idx="480" formatCode="0.0">
                  <c:v>0.75566750620000001</c:v>
                </c:pt>
                <c:pt idx="481" formatCode="0.0">
                  <c:v>0.63051702389999997</c:v>
                </c:pt>
                <c:pt idx="482" formatCode="0.0">
                  <c:v>0.75853350180000001</c:v>
                </c:pt>
                <c:pt idx="483" formatCode="0.0">
                  <c:v>0.8860759493</c:v>
                </c:pt>
                <c:pt idx="484" formatCode="0.0">
                  <c:v>1.0113780025000001</c:v>
                </c:pt>
                <c:pt idx="485" formatCode="0.0">
                  <c:v>1.0088272383000001</c:v>
                </c:pt>
                <c:pt idx="486" formatCode="0.0">
                  <c:v>0.87939698489999996</c:v>
                </c:pt>
                <c:pt idx="487" formatCode="0.0">
                  <c:v>0.75093867329999997</c:v>
                </c:pt>
                <c:pt idx="488" formatCode="0.0">
                  <c:v>0.62421972530000003</c:v>
                </c:pt>
                <c:pt idx="489" formatCode="0.0">
                  <c:v>0.87390761539999995</c:v>
                </c:pt>
                <c:pt idx="490" formatCode="0.0">
                  <c:v>0.87390761539999995</c:v>
                </c:pt>
                <c:pt idx="491" formatCode="0.0">
                  <c:v>0.87390761539999995</c:v>
                </c:pt>
                <c:pt idx="492" formatCode="0.0">
                  <c:v>0.875</c:v>
                </c:pt>
                <c:pt idx="493" formatCode="0.0">
                  <c:v>1.1278195488</c:v>
                </c:pt>
                <c:pt idx="494" formatCode="0.0">
                  <c:v>1.2547051441999999</c:v>
                </c:pt>
                <c:pt idx="495" formatCode="0.0">
                  <c:v>1.1292346298</c:v>
                </c:pt>
                <c:pt idx="496" formatCode="0.0">
                  <c:v>0.87609511880000002</c:v>
                </c:pt>
                <c:pt idx="497" formatCode="0.0">
                  <c:v>0.62421972530000003</c:v>
                </c:pt>
                <c:pt idx="498" formatCode="0.0">
                  <c:v>0.49813200489999998</c:v>
                </c:pt>
                <c:pt idx="499" formatCode="0.0">
                  <c:v>0.2484472049</c:v>
                </c:pt>
                <c:pt idx="500" formatCode="0.0">
                  <c:v>0</c:v>
                </c:pt>
                <c:pt idx="501" formatCode="0.0">
                  <c:v>-0.37128712870000002</c:v>
                </c:pt>
                <c:pt idx="502" formatCode="0.0">
                  <c:v>-0.49504950489999999</c:v>
                </c:pt>
                <c:pt idx="503" formatCode="0.0">
                  <c:v>-0.61881188109999996</c:v>
                </c:pt>
                <c:pt idx="504" formatCode="0.0">
                  <c:v>-0.61957868640000002</c:v>
                </c:pt>
                <c:pt idx="505" formatCode="0.0">
                  <c:v>-0.74349442369999996</c:v>
                </c:pt>
                <c:pt idx="506" formatCode="0.0">
                  <c:v>-0.74349442369999996</c:v>
                </c:pt>
                <c:pt idx="507" formatCode="0.0">
                  <c:v>-0.62034739449999998</c:v>
                </c:pt>
                <c:pt idx="508" formatCode="0.0">
                  <c:v>-0.62034739449999998</c:v>
                </c:pt>
                <c:pt idx="509" formatCode="0.0">
                  <c:v>-0.62034739449999998</c:v>
                </c:pt>
                <c:pt idx="510" formatCode="0.0">
                  <c:v>-0.61957868640000002</c:v>
                </c:pt>
                <c:pt idx="511" formatCode="0.0">
                  <c:v>-0.49566294910000003</c:v>
                </c:pt>
                <c:pt idx="512" formatCode="0.0">
                  <c:v>-0.1240694789</c:v>
                </c:pt>
                <c:pt idx="513" formatCode="0.0">
                  <c:v>0.12422360239999999</c:v>
                </c:pt>
                <c:pt idx="514" formatCode="0.0">
                  <c:v>0.37313432829999998</c:v>
                </c:pt>
                <c:pt idx="515" formatCode="0.0">
                  <c:v>0.37359900369999999</c:v>
                </c:pt>
                <c:pt idx="516" formatCode="0.0">
                  <c:v>0.3740648379</c:v>
                </c:pt>
                <c:pt idx="517" formatCode="0.0">
                  <c:v>0.3745318352</c:v>
                </c:pt>
                <c:pt idx="518" formatCode="0.0">
                  <c:v>0.3745318352</c:v>
                </c:pt>
                <c:pt idx="519" formatCode="0.0">
                  <c:v>0.49937578020000001</c:v>
                </c:pt>
                <c:pt idx="520" formatCode="0.0">
                  <c:v>0.74906367039999999</c:v>
                </c:pt>
                <c:pt idx="521" formatCode="0.0">
                  <c:v>1.2484394506000001</c:v>
                </c:pt>
                <c:pt idx="522" formatCode="0.0">
                  <c:v>1.7456359102000001</c:v>
                </c:pt>
                <c:pt idx="523" formatCode="0.0">
                  <c:v>1.9925280198999999</c:v>
                </c:pt>
                <c:pt idx="524" formatCode="0.0">
                  <c:v>1.9875776397</c:v>
                </c:pt>
                <c:pt idx="525" formatCode="0.0">
                  <c:v>1.9851116625</c:v>
                </c:pt>
                <c:pt idx="526" formatCode="0.0">
                  <c:v>2.1065675339999999</c:v>
                </c:pt>
                <c:pt idx="527" formatCode="0.0">
                  <c:v>2.4813895780999999</c:v>
                </c:pt>
                <c:pt idx="528" formatCode="0.0">
                  <c:v>2.7329192546000001</c:v>
                </c:pt>
                <c:pt idx="529" formatCode="0.0">
                  <c:v>3.1094527363000002</c:v>
                </c:pt>
                <c:pt idx="530" formatCode="0.0">
                  <c:v>3.3582089551999998</c:v>
                </c:pt>
                <c:pt idx="531" formatCode="0.0">
                  <c:v>3.602484472</c:v>
                </c:pt>
                <c:pt idx="532" formatCode="0.0">
                  <c:v>3.7174721189</c:v>
                </c:pt>
                <c:pt idx="533" formatCode="0.0">
                  <c:v>3.5758323057000001</c:v>
                </c:pt>
                <c:pt idx="534" formatCode="0.0">
                  <c:v>3.4313725490000002</c:v>
                </c:pt>
                <c:pt idx="535" formatCode="0.0">
                  <c:v>3.4188034188</c:v>
                </c:pt>
                <c:pt idx="536" formatCode="0.0">
                  <c:v>3.4104750304000002</c:v>
                </c:pt>
                <c:pt idx="537" formatCode="0.0">
                  <c:v>3.2846715328</c:v>
                </c:pt>
                <c:pt idx="538" formatCode="0.0">
                  <c:v>3.1553398058000002</c:v>
                </c:pt>
                <c:pt idx="539" formatCode="0.0">
                  <c:v>3.0266343825000002</c:v>
                </c:pt>
                <c:pt idx="540" formatCode="0.0">
                  <c:v>3.2648125755000001</c:v>
                </c:pt>
                <c:pt idx="541" formatCode="0.0">
                  <c:v>3.2569360674999999</c:v>
                </c:pt>
                <c:pt idx="542" formatCode="0.0">
                  <c:v>3.4897713598000002</c:v>
                </c:pt>
                <c:pt idx="543" formatCode="0.0">
                  <c:v>3.4772182254000001</c:v>
                </c:pt>
                <c:pt idx="544" formatCode="0.0">
                  <c:v>3.4647550776</c:v>
                </c:pt>
                <c:pt idx="545" formatCode="0.0">
                  <c:v>3.2142857141999999</c:v>
                </c:pt>
                <c:pt idx="546" formatCode="0.0">
                  <c:v>2.8436018957</c:v>
                </c:pt>
                <c:pt idx="547" formatCode="0.0">
                  <c:v>2.4793388428999998</c:v>
                </c:pt>
                <c:pt idx="548" formatCode="0.0">
                  <c:v>2.2379269729</c:v>
                </c:pt>
                <c:pt idx="549" formatCode="0.0">
                  <c:v>2.1201413427000002</c:v>
                </c:pt>
                <c:pt idx="550" formatCode="0.0">
                  <c:v>2.1176470587999998</c:v>
                </c:pt>
                <c:pt idx="551" formatCode="0.0">
                  <c:v>1.9976498237</c:v>
                </c:pt>
                <c:pt idx="552" formatCode="0.0">
                  <c:v>1.7564402809999999</c:v>
                </c:pt>
                <c:pt idx="553" formatCode="0.0">
                  <c:v>1.4018691588000001</c:v>
                </c:pt>
                <c:pt idx="554" formatCode="0.0">
                  <c:v>0.93023255810000005</c:v>
                </c:pt>
                <c:pt idx="555" formatCode="0.0">
                  <c:v>0.5793742757</c:v>
                </c:pt>
                <c:pt idx="556" formatCode="0.0">
                  <c:v>0.3464203233</c:v>
                </c:pt>
                <c:pt idx="557" formatCode="0.0">
                  <c:v>0.46136101489999998</c:v>
                </c:pt>
                <c:pt idx="558" formatCode="0.0">
                  <c:v>0.57603686629999995</c:v>
                </c:pt>
                <c:pt idx="559" formatCode="0.0">
                  <c:v>0.8064516129</c:v>
                </c:pt>
                <c:pt idx="560" formatCode="0.0">
                  <c:v>1.0368663594</c:v>
                </c:pt>
                <c:pt idx="561" formatCode="0.0">
                  <c:v>1.3840830448999999</c:v>
                </c:pt>
                <c:pt idx="562" formatCode="0.0">
                  <c:v>1.4976958524999999</c:v>
                </c:pt>
                <c:pt idx="563" formatCode="0.0">
                  <c:v>1.6129032258</c:v>
                </c:pt>
                <c:pt idx="564" formatCode="0.0">
                  <c:v>1.3808975833999999</c:v>
                </c:pt>
                <c:pt idx="565" formatCode="0.0">
                  <c:v>1.4976958524999999</c:v>
                </c:pt>
                <c:pt idx="566" formatCode="0.0">
                  <c:v>1.4976958524999999</c:v>
                </c:pt>
                <c:pt idx="567" formatCode="0.0">
                  <c:v>1.7281105990000001</c:v>
                </c:pt>
                <c:pt idx="568" formatCode="0.0">
                  <c:v>1.7261219792</c:v>
                </c:pt>
                <c:pt idx="569" formatCode="0.0">
                  <c:v>1.7221584384999999</c:v>
                </c:pt>
                <c:pt idx="570" formatCode="0.0">
                  <c:v>1.6036655210999999</c:v>
                </c:pt>
                <c:pt idx="571" formatCode="0.0">
                  <c:v>1.4857142857000001</c:v>
                </c:pt>
                <c:pt idx="572" formatCode="0.0">
                  <c:v>1.2542759406999999</c:v>
                </c:pt>
                <c:pt idx="573" formatCode="0.0">
                  <c:v>1.2514220705000001</c:v>
                </c:pt>
                <c:pt idx="574" formatCode="0.0">
                  <c:v>1.2485811577000001</c:v>
                </c:pt>
                <c:pt idx="575" formatCode="0.0">
                  <c:v>1.3605442176</c:v>
                </c:pt>
                <c:pt idx="576" formatCode="0.0">
                  <c:v>1.4755959137000001</c:v>
                </c:pt>
                <c:pt idx="577" formatCode="0.0">
                  <c:v>1.4755959137000001</c:v>
                </c:pt>
                <c:pt idx="578" formatCode="0.0">
                  <c:v>1.4755959137000001</c:v>
                </c:pt>
                <c:pt idx="579" formatCode="0.0">
                  <c:v>1.2457531143</c:v>
                </c:pt>
                <c:pt idx="580" formatCode="0.0">
                  <c:v>1.1312217194</c:v>
                </c:pt>
                <c:pt idx="581" formatCode="0.0">
                  <c:v>0.90293453720000005</c:v>
                </c:pt>
                <c:pt idx="582" formatCode="0.0">
                  <c:v>1.0146561443</c:v>
                </c:pt>
                <c:pt idx="583" formatCode="0.0">
                  <c:v>1.0135135135</c:v>
                </c:pt>
                <c:pt idx="584" formatCode="0.0">
                  <c:v>1.2387387387</c:v>
                </c:pt>
                <c:pt idx="585" formatCode="0.0">
                  <c:v>1.0112359550000001</c:v>
                </c:pt>
                <c:pt idx="586" formatCode="0.0">
                  <c:v>0.89686098650000001</c:v>
                </c:pt>
                <c:pt idx="587" formatCode="0.0">
                  <c:v>0.67114093949999998</c:v>
                </c:pt>
                <c:pt idx="588" formatCode="0.0">
                  <c:v>0.67114093949999998</c:v>
                </c:pt>
                <c:pt idx="589" formatCode="0.0">
                  <c:v>0.7829977628</c:v>
                </c:pt>
                <c:pt idx="590" formatCode="0.0">
                  <c:v>0.89485458610000002</c:v>
                </c:pt>
                <c:pt idx="591" formatCode="0.0">
                  <c:v>1.1185682325999999</c:v>
                </c:pt>
                <c:pt idx="592" formatCode="0.0">
                  <c:v>1.2304250559000001</c:v>
                </c:pt>
                <c:pt idx="593" formatCode="0.0">
                  <c:v>1.3422818791</c:v>
                </c:pt>
                <c:pt idx="594" formatCode="0.0">
                  <c:v>1.2276785714</c:v>
                </c:pt>
                <c:pt idx="595" formatCode="0.0">
                  <c:v>1.2263099219</c:v>
                </c:pt>
                <c:pt idx="596" formatCode="0.0">
                  <c:v>1.2235817575000001</c:v>
                </c:pt>
                <c:pt idx="597" formatCode="0.0">
                  <c:v>1.3348164627000001</c:v>
                </c:pt>
                <c:pt idx="598" formatCode="0.0">
                  <c:v>1.3333333332999999</c:v>
                </c:pt>
                <c:pt idx="599" formatCode="0.0">
                  <c:v>1.3333333332999999</c:v>
                </c:pt>
                <c:pt idx="600" formatCode="0.0">
                  <c:v>1.3333333332999999</c:v>
                </c:pt>
                <c:pt idx="601" formatCode="0.0">
                  <c:v>1.2208657047</c:v>
                </c:pt>
                <c:pt idx="602" formatCode="0.0">
                  <c:v>1.2195121951000001</c:v>
                </c:pt>
                <c:pt idx="603" formatCode="0.0">
                  <c:v>1.1061946901999999</c:v>
                </c:pt>
                <c:pt idx="604" formatCode="0.0">
                  <c:v>1.1049723756000001</c:v>
                </c:pt>
                <c:pt idx="605" formatCode="0.0">
                  <c:v>1.1037527593000001</c:v>
                </c:pt>
                <c:pt idx="606" formatCode="0.0">
                  <c:v>1.2127894156000001</c:v>
                </c:pt>
                <c:pt idx="607" formatCode="0.0">
                  <c:v>1.3215859029999999</c:v>
                </c:pt>
                <c:pt idx="608" formatCode="0.0">
                  <c:v>1.2087912086999999</c:v>
                </c:pt>
                <c:pt idx="609" formatCode="0.0">
                  <c:v>1.2074643249000001</c:v>
                </c:pt>
                <c:pt idx="610" formatCode="0.0">
                  <c:v>1.2061403507999999</c:v>
                </c:pt>
                <c:pt idx="611" formatCode="0.0">
                  <c:v>1.4254385964</c:v>
                </c:pt>
                <c:pt idx="612" formatCode="0.0">
                  <c:v>1.5350877192000001</c:v>
                </c:pt>
                <c:pt idx="613" formatCode="0.0">
                  <c:v>1.6447368420999999</c:v>
                </c:pt>
                <c:pt idx="614" formatCode="0.0">
                  <c:v>1.5334063525999999</c:v>
                </c:pt>
                <c:pt idx="615" formatCode="0.0">
                  <c:v>1.4223194748000001</c:v>
                </c:pt>
                <c:pt idx="616" formatCode="0.0">
                  <c:v>1.3114754098000001</c:v>
                </c:pt>
                <c:pt idx="617" formatCode="0.0">
                  <c:v>1.3100436681000001</c:v>
                </c:pt>
                <c:pt idx="618" formatCode="0.0">
                  <c:v>1.3071895424</c:v>
                </c:pt>
                <c:pt idx="619" formatCode="0.0">
                  <c:v>1.1956521738999999</c:v>
                </c:pt>
                <c:pt idx="620" formatCode="0.0">
                  <c:v>1.194353963</c:v>
                </c:pt>
                <c:pt idx="621" formatCode="0.0">
                  <c:v>1.0845986984</c:v>
                </c:pt>
                <c:pt idx="622" formatCode="0.0">
                  <c:v>1.1917659804</c:v>
                </c:pt>
                <c:pt idx="623" formatCode="0.0">
                  <c:v>1.081081081</c:v>
                </c:pt>
                <c:pt idx="624" formatCode="0.0">
                  <c:v>1.0799136068999999</c:v>
                </c:pt>
                <c:pt idx="625" formatCode="0.0">
                  <c:v>0.97087378639999999</c:v>
                </c:pt>
                <c:pt idx="626" formatCode="0.0">
                  <c:v>1.0787486515</c:v>
                </c:pt>
                <c:pt idx="627" formatCode="0.0">
                  <c:v>1.2944983818</c:v>
                </c:pt>
                <c:pt idx="628" formatCode="0.0">
                  <c:v>1.5102481121</c:v>
                </c:pt>
                <c:pt idx="629" formatCode="0.0">
                  <c:v>1.724137931</c:v>
                </c:pt>
                <c:pt idx="630" formatCode="0.0">
                  <c:v>1.7204301074999999</c:v>
                </c:pt>
                <c:pt idx="631" formatCode="0.0">
                  <c:v>1.8259935553</c:v>
                </c:pt>
                <c:pt idx="632" formatCode="0.0">
                  <c:v>1.7167381974</c:v>
                </c:pt>
                <c:pt idx="633" formatCode="0.0">
                  <c:v>1.8240343347000001</c:v>
                </c:pt>
                <c:pt idx="634" formatCode="0.0">
                  <c:v>1.7130620985</c:v>
                </c:pt>
                <c:pt idx="635" formatCode="0.0">
                  <c:v>1.8181818181</c:v>
                </c:pt>
                <c:pt idx="636" formatCode="0.0">
                  <c:v>1.8162393161999999</c:v>
                </c:pt>
                <c:pt idx="637" formatCode="0.0">
                  <c:v>2.1367521367000002</c:v>
                </c:pt>
                <c:pt idx="638" formatCode="0.0">
                  <c:v>2.3479188899999999</c:v>
                </c:pt>
                <c:pt idx="639" formatCode="0.0">
                  <c:v>2.6624068156999998</c:v>
                </c:pt>
                <c:pt idx="640" formatCode="0.0">
                  <c:v>2.7630180657999999</c:v>
                </c:pt>
                <c:pt idx="641" formatCode="0.0">
                  <c:v>2.7542372881000001</c:v>
                </c:pt>
                <c:pt idx="642" formatCode="0.0">
                  <c:v>2.7484143763</c:v>
                </c:pt>
                <c:pt idx="643" formatCode="0.0">
                  <c:v>2.9535864977999999</c:v>
                </c:pt>
                <c:pt idx="644" formatCode="0.0">
                  <c:v>3.2700421940000002</c:v>
                </c:pt>
                <c:pt idx="645" formatCode="0.0">
                  <c:v>3.5827186512</c:v>
                </c:pt>
                <c:pt idx="646" formatCode="0.0">
                  <c:v>3.6842105262999998</c:v>
                </c:pt>
                <c:pt idx="647" formatCode="0.0">
                  <c:v>3.6764705881999999</c:v>
                </c:pt>
                <c:pt idx="648" formatCode="0.0">
                  <c:v>3.5676810073</c:v>
                </c:pt>
                <c:pt idx="649" formatCode="0.0">
                  <c:v>3.2426778241999998</c:v>
                </c:pt>
                <c:pt idx="650" formatCode="0.0">
                  <c:v>3.0239833158999998</c:v>
                </c:pt>
                <c:pt idx="651" formatCode="0.0">
                  <c:v>2.6970954356000001</c:v>
                </c:pt>
                <c:pt idx="652" formatCode="0.0">
                  <c:v>2.6887280248000001</c:v>
                </c:pt>
                <c:pt idx="653" formatCode="0.0">
                  <c:v>2.6804123711000001</c:v>
                </c:pt>
                <c:pt idx="654" formatCode="0.0">
                  <c:v>2.7777777776999999</c:v>
                </c:pt>
                <c:pt idx="655" formatCode="0.0">
                  <c:v>2.6639344262</c:v>
                </c:pt>
                <c:pt idx="656" formatCode="0.0">
                  <c:v>2.6557711949999998</c:v>
                </c:pt>
                <c:pt idx="657" formatCode="0.0">
                  <c:v>2.5432349949000002</c:v>
                </c:pt>
                <c:pt idx="658" formatCode="0.0">
                  <c:v>2.6395939086000002</c:v>
                </c:pt>
                <c:pt idx="659" formatCode="0.0">
                  <c:v>2.7355623100000002</c:v>
                </c:pt>
                <c:pt idx="660" formatCode="0.0">
                  <c:v>3.0395136778</c:v>
                </c:pt>
                <c:pt idx="661" formatCode="0.0">
                  <c:v>3.3434650454999999</c:v>
                </c:pt>
                <c:pt idx="662" formatCode="0.0">
                  <c:v>3.6437246963000001</c:v>
                </c:pt>
                <c:pt idx="663" formatCode="0.0">
                  <c:v>3.8383838383</c:v>
                </c:pt>
                <c:pt idx="664" formatCode="0.0">
                  <c:v>3.9274924471000001</c:v>
                </c:pt>
                <c:pt idx="665" formatCode="0.0">
                  <c:v>4.016064257</c:v>
                </c:pt>
                <c:pt idx="666" formatCode="0.0">
                  <c:v>4.2042042041999999</c:v>
                </c:pt>
                <c:pt idx="667" formatCode="0.0">
                  <c:v>4.3912175647999998</c:v>
                </c:pt>
                <c:pt idx="668" formatCode="0.0">
                  <c:v>4.4776119402000001</c:v>
                </c:pt>
                <c:pt idx="669" formatCode="0.0">
                  <c:v>4.5634920634</c:v>
                </c:pt>
                <c:pt idx="670" formatCode="0.0">
                  <c:v>4.6488625123</c:v>
                </c:pt>
                <c:pt idx="671" formatCode="0.0">
                  <c:v>4.7337278105999996</c:v>
                </c:pt>
                <c:pt idx="672" formatCode="0.0">
                  <c:v>4.7197640116999997</c:v>
                </c:pt>
                <c:pt idx="673" formatCode="0.0">
                  <c:v>4.7058823528999998</c:v>
                </c:pt>
                <c:pt idx="674" formatCode="0.0">
                  <c:v>4.78515625</c:v>
                </c:pt>
                <c:pt idx="675" formatCode="0.0">
                  <c:v>5.0583657586999999</c:v>
                </c:pt>
                <c:pt idx="676" formatCode="0.0">
                  <c:v>5.3294573642999996</c:v>
                </c:pt>
                <c:pt idx="677" formatCode="0.0">
                  <c:v>5.5019305019000004</c:v>
                </c:pt>
                <c:pt idx="678" formatCode="0.0">
                  <c:v>5.4755043227</c:v>
                </c:pt>
                <c:pt idx="679" formatCode="0.0">
                  <c:v>5.4493307838999998</c:v>
                </c:pt>
                <c:pt idx="680" formatCode="0.0">
                  <c:v>5.5238095237999998</c:v>
                </c:pt>
                <c:pt idx="681" formatCode="0.0">
                  <c:v>5.5028462997999998</c:v>
                </c:pt>
                <c:pt idx="682" formatCode="0.0">
                  <c:v>5.5765595463000004</c:v>
                </c:pt>
                <c:pt idx="683" formatCode="0.0">
                  <c:v>5.7438794725999998</c:v>
                </c:pt>
                <c:pt idx="684" formatCode="0.0">
                  <c:v>6.0093896713000001</c:v>
                </c:pt>
                <c:pt idx="685" formatCode="0.0">
                  <c:v>6.2734082397000002</c:v>
                </c:pt>
                <c:pt idx="686" formatCode="0.0">
                  <c:v>6.2441752095999998</c:v>
                </c:pt>
                <c:pt idx="687" formatCode="0.0">
                  <c:v>6.1111111110999996</c:v>
                </c:pt>
                <c:pt idx="688" formatCode="0.0">
                  <c:v>5.9797608095000001</c:v>
                </c:pt>
                <c:pt idx="689" formatCode="0.0">
                  <c:v>5.9469350410999997</c:v>
                </c:pt>
                <c:pt idx="690" formatCode="0.0">
                  <c:v>5.9198542805000001</c:v>
                </c:pt>
                <c:pt idx="691" formatCode="0.0">
                  <c:v>5.8023572076000001</c:v>
                </c:pt>
                <c:pt idx="692" formatCode="0.0">
                  <c:v>5.6859205776000001</c:v>
                </c:pt>
                <c:pt idx="693" formatCode="0.0">
                  <c:v>5.7553956833999997</c:v>
                </c:pt>
                <c:pt idx="694" formatCode="0.0">
                  <c:v>5.7296329452999997</c:v>
                </c:pt>
                <c:pt idx="695" formatCode="0.0">
                  <c:v>5.6099732857999998</c:v>
                </c:pt>
                <c:pt idx="696" formatCode="0.0">
                  <c:v>5.4030115146000002</c:v>
                </c:pt>
                <c:pt idx="697" formatCode="0.0">
                  <c:v>5.1101321584999999</c:v>
                </c:pt>
                <c:pt idx="698" formatCode="0.0">
                  <c:v>4.9122807017000003</c:v>
                </c:pt>
                <c:pt idx="699" formatCode="0.0">
                  <c:v>4.6247818498999997</c:v>
                </c:pt>
                <c:pt idx="700" formatCode="0.0">
                  <c:v>4.5138888888000004</c:v>
                </c:pt>
                <c:pt idx="701" formatCode="0.0">
                  <c:v>4.4041450777</c:v>
                </c:pt>
                <c:pt idx="702" formatCode="0.0">
                  <c:v>4.3852106620000004</c:v>
                </c:pt>
                <c:pt idx="703" formatCode="0.0">
                  <c:v>4.3701799484999997</c:v>
                </c:pt>
                <c:pt idx="704" formatCode="0.0">
                  <c:v>4.2698548249000003</c:v>
                </c:pt>
                <c:pt idx="705" formatCode="0.0">
                  <c:v>3.9965986394000002</c:v>
                </c:pt>
                <c:pt idx="706" formatCode="0.0">
                  <c:v>3.7256562235000001</c:v>
                </c:pt>
                <c:pt idx="707" formatCode="0.0">
                  <c:v>3.5413153456000002</c:v>
                </c:pt>
                <c:pt idx="708" formatCode="0.0">
                  <c:v>3.4453781511999999</c:v>
                </c:pt>
                <c:pt idx="709" formatCode="0.0">
                  <c:v>3.5205364626</c:v>
                </c:pt>
                <c:pt idx="710" formatCode="0.0">
                  <c:v>3.5117056856</c:v>
                </c:pt>
                <c:pt idx="711" formatCode="0.0">
                  <c:v>3.5863219349</c:v>
                </c:pt>
                <c:pt idx="712" formatCode="0.0">
                  <c:v>3.4053156146000001</c:v>
                </c:pt>
                <c:pt idx="713" formatCode="0.0">
                  <c:v>3.2258064516</c:v>
                </c:pt>
                <c:pt idx="714" formatCode="0.0">
                  <c:v>3.1301482700999999</c:v>
                </c:pt>
                <c:pt idx="715" formatCode="0.0">
                  <c:v>3.0377668307999999</c:v>
                </c:pt>
                <c:pt idx="716" formatCode="0.0">
                  <c:v>3.1122031122</c:v>
                </c:pt>
                <c:pt idx="717" formatCode="0.0">
                  <c:v>3.1888798036999999</c:v>
                </c:pt>
                <c:pt idx="718" formatCode="0.0">
                  <c:v>3.3469387755</c:v>
                </c:pt>
                <c:pt idx="719" formatCode="0.0">
                  <c:v>3.4201954397000001</c:v>
                </c:pt>
                <c:pt idx="720" formatCode="0.0">
                  <c:v>3.4930950446</c:v>
                </c:pt>
                <c:pt idx="721" formatCode="0.0">
                  <c:v>3.6437246963000001</c:v>
                </c:pt>
                <c:pt idx="722" formatCode="0.0">
                  <c:v>4.0387722131999997</c:v>
                </c:pt>
                <c:pt idx="723" formatCode="0.0">
                  <c:v>4.5088566827000003</c:v>
                </c:pt>
                <c:pt idx="724" formatCode="0.0">
                  <c:v>5.0602409638000001</c:v>
                </c:pt>
                <c:pt idx="725" formatCode="0.0">
                  <c:v>5.5288461538</c:v>
                </c:pt>
                <c:pt idx="726" formatCode="0.0">
                  <c:v>5.7507987219999999</c:v>
                </c:pt>
                <c:pt idx="727" formatCode="0.0">
                  <c:v>6.4541832669000003</c:v>
                </c:pt>
                <c:pt idx="728" formatCode="0.0">
                  <c:v>6.9102462271</c:v>
                </c:pt>
                <c:pt idx="729" formatCode="0.0">
                  <c:v>7.6862123613</c:v>
                </c:pt>
                <c:pt idx="730" formatCode="0.0">
                  <c:v>7.9778830963000003</c:v>
                </c:pt>
                <c:pt idx="731" formatCode="0.0">
                  <c:v>8.4251968503000008</c:v>
                </c:pt>
                <c:pt idx="732" formatCode="0.0">
                  <c:v>8.8697017268000007</c:v>
                </c:pt>
                <c:pt idx="733" formatCode="0.0">
                  <c:v>9.375</c:v>
                </c:pt>
                <c:pt idx="734" formatCode="0.0">
                  <c:v>9.9378881986999996</c:v>
                </c:pt>
                <c:pt idx="735" formatCode="0.0">
                  <c:v>10.1694915254</c:v>
                </c:pt>
                <c:pt idx="736" formatCode="0.0">
                  <c:v>10.3975535168</c:v>
                </c:pt>
                <c:pt idx="737" formatCode="0.0">
                  <c:v>10.554290053100001</c:v>
                </c:pt>
                <c:pt idx="738" formatCode="0.0">
                  <c:v>11.0271903323</c:v>
                </c:pt>
                <c:pt idx="739" formatCode="0.0">
                  <c:v>11.0778443113</c:v>
                </c:pt>
                <c:pt idx="740" formatCode="0.0">
                  <c:v>11.441307578</c:v>
                </c:pt>
                <c:pt idx="741" formatCode="0.0">
                  <c:v>11.626195732099999</c:v>
                </c:pt>
                <c:pt idx="742" formatCode="0.0">
                  <c:v>12.0702267739</c:v>
                </c:pt>
                <c:pt idx="743" formatCode="0.0">
                  <c:v>12.200435729800001</c:v>
                </c:pt>
                <c:pt idx="744" formatCode="0.0">
                  <c:v>12.1124729632</c:v>
                </c:pt>
                <c:pt idx="745" formatCode="0.0">
                  <c:v>11.785714285699999</c:v>
                </c:pt>
                <c:pt idx="746" formatCode="0.0">
                  <c:v>11.087570621399999</c:v>
                </c:pt>
                <c:pt idx="747" formatCode="0.0">
                  <c:v>10.5594405594</c:v>
                </c:pt>
                <c:pt idx="748" formatCode="0.0">
                  <c:v>9.9722991688999993</c:v>
                </c:pt>
                <c:pt idx="749" formatCode="0.0">
                  <c:v>9.6840659339999995</c:v>
                </c:pt>
                <c:pt idx="750" formatCode="0.0">
                  <c:v>9.5238095238000007</c:v>
                </c:pt>
                <c:pt idx="751" formatCode="0.0">
                  <c:v>9.2318059299000002</c:v>
                </c:pt>
                <c:pt idx="752" formatCode="0.0">
                  <c:v>8.7333333332999992</c:v>
                </c:pt>
                <c:pt idx="753" formatCode="0.0">
                  <c:v>7.9762689517999998</c:v>
                </c:pt>
                <c:pt idx="754" formatCode="0.0">
                  <c:v>7.5718015664999996</c:v>
                </c:pt>
                <c:pt idx="755" formatCode="0.0">
                  <c:v>7.2491909385</c:v>
                </c:pt>
                <c:pt idx="756" formatCode="0.0">
                  <c:v>7.0096463022000002</c:v>
                </c:pt>
                <c:pt idx="757" formatCode="0.0">
                  <c:v>6.6453674120999997</c:v>
                </c:pt>
                <c:pt idx="758" formatCode="0.0">
                  <c:v>6.3572790845</c:v>
                </c:pt>
                <c:pt idx="759" formatCode="0.0">
                  <c:v>6.1353573687000003</c:v>
                </c:pt>
                <c:pt idx="760" formatCode="0.0">
                  <c:v>6.1083123424999997</c:v>
                </c:pt>
                <c:pt idx="761" formatCode="0.0">
                  <c:v>6.0738885409999996</c:v>
                </c:pt>
                <c:pt idx="762" formatCode="0.0">
                  <c:v>5.8385093166999997</c:v>
                </c:pt>
                <c:pt idx="763" formatCode="0.0">
                  <c:v>5.6755089449999998</c:v>
                </c:pt>
                <c:pt idx="764" formatCode="0.0">
                  <c:v>5.5180870631000003</c:v>
                </c:pt>
                <c:pt idx="765" formatCode="0.0">
                  <c:v>5.4945054945000003</c:v>
                </c:pt>
                <c:pt idx="766" formatCode="0.0">
                  <c:v>5.2184466019000002</c:v>
                </c:pt>
                <c:pt idx="767" formatCode="0.0">
                  <c:v>5.0090525044999996</c:v>
                </c:pt>
                <c:pt idx="768" formatCode="0.0">
                  <c:v>4.9879807692</c:v>
                </c:pt>
                <c:pt idx="769" formatCode="0.0">
                  <c:v>5.3325344517</c:v>
                </c:pt>
                <c:pt idx="770" formatCode="0.0">
                  <c:v>5.8577405857000002</c:v>
                </c:pt>
                <c:pt idx="771" formatCode="0.0">
                  <c:v>6.3766388557000004</c:v>
                </c:pt>
                <c:pt idx="772" formatCode="0.0">
                  <c:v>6.6468842729000004</c:v>
                </c:pt>
                <c:pt idx="773" formatCode="0.0">
                  <c:v>6.7886658794999999</c:v>
                </c:pt>
                <c:pt idx="774" formatCode="0.0">
                  <c:v>6.7488262910000003</c:v>
                </c:pt>
                <c:pt idx="775" formatCode="0.0">
                  <c:v>6.7133683595999996</c:v>
                </c:pt>
                <c:pt idx="776" formatCode="0.0">
                  <c:v>6.6240557815000001</c:v>
                </c:pt>
                <c:pt idx="777" formatCode="0.0">
                  <c:v>6.5972222222000001</c:v>
                </c:pt>
                <c:pt idx="778" formatCode="0.0">
                  <c:v>6.6320645904999997</c:v>
                </c:pt>
                <c:pt idx="779" formatCode="0.0">
                  <c:v>6.6666666666000003</c:v>
                </c:pt>
                <c:pt idx="780" formatCode="0.0">
                  <c:v>6.7544361762999996</c:v>
                </c:pt>
                <c:pt idx="781" formatCode="0.0">
                  <c:v>6.6552901023000004</c:v>
                </c:pt>
                <c:pt idx="782" formatCode="0.0">
                  <c:v>6.5499717672999997</c:v>
                </c:pt>
                <c:pt idx="783" formatCode="0.0">
                  <c:v>6.4985994397000004</c:v>
                </c:pt>
                <c:pt idx="784" formatCode="0.0">
                  <c:v>6.6777963272000003</c:v>
                </c:pt>
                <c:pt idx="785" formatCode="0.0">
                  <c:v>7.0204532890999998</c:v>
                </c:pt>
                <c:pt idx="786" formatCode="0.0">
                  <c:v>7.3666849916999997</c:v>
                </c:pt>
                <c:pt idx="787" formatCode="0.0">
                  <c:v>7.658643326</c:v>
                </c:pt>
                <c:pt idx="788" formatCode="0.0">
                  <c:v>7.9564032697</c:v>
                </c:pt>
                <c:pt idx="789" formatCode="0.0">
                  <c:v>8.3061889250000007</c:v>
                </c:pt>
                <c:pt idx="790" formatCode="0.0">
                  <c:v>8.6533261221999993</c:v>
                </c:pt>
                <c:pt idx="791" formatCode="0.0">
                  <c:v>8.8900862067999995</c:v>
                </c:pt>
                <c:pt idx="792" formatCode="0.0">
                  <c:v>9.0616621983000005</c:v>
                </c:pt>
                <c:pt idx="793" formatCode="0.0">
                  <c:v>9.3866666666</c:v>
                </c:pt>
                <c:pt idx="794" formatCode="0.0">
                  <c:v>9.8039215685999999</c:v>
                </c:pt>
                <c:pt idx="795" formatCode="0.0">
                  <c:v>10.2051551814</c:v>
                </c:pt>
                <c:pt idx="796" formatCode="0.0">
                  <c:v>10.485133020299999</c:v>
                </c:pt>
                <c:pt idx="797" formatCode="0.0">
                  <c:v>10.6921487603</c:v>
                </c:pt>
                <c:pt idx="798" formatCode="0.0">
                  <c:v>10.957501280000001</c:v>
                </c:pt>
                <c:pt idx="799" formatCode="0.0">
                  <c:v>11.331300813</c:v>
                </c:pt>
                <c:pt idx="800" formatCode="0.0">
                  <c:v>11.7112569409</c:v>
                </c:pt>
                <c:pt idx="801" formatCode="0.0">
                  <c:v>12.0300751879</c:v>
                </c:pt>
                <c:pt idx="802" formatCode="0.0">
                  <c:v>12.2946739671</c:v>
                </c:pt>
                <c:pt idx="803" formatCode="0.0">
                  <c:v>12.7164769915</c:v>
                </c:pt>
                <c:pt idx="804" formatCode="0.0">
                  <c:v>13.2743362831</c:v>
                </c:pt>
                <c:pt idx="805" formatCode="0.0">
                  <c:v>13.798147245199999</c:v>
                </c:pt>
                <c:pt idx="806" formatCode="0.0">
                  <c:v>14.237451737400001</c:v>
                </c:pt>
                <c:pt idx="807" formatCode="0.0">
                  <c:v>14.4630071599</c:v>
                </c:pt>
                <c:pt idx="808" formatCode="0.0">
                  <c:v>14.542020774299999</c:v>
                </c:pt>
                <c:pt idx="809" formatCode="0.0">
                  <c:v>14.419038730700001</c:v>
                </c:pt>
                <c:pt idx="810" formatCode="0.0">
                  <c:v>13.9824642362</c:v>
                </c:pt>
                <c:pt idx="811" formatCode="0.0">
                  <c:v>13.418530351399999</c:v>
                </c:pt>
                <c:pt idx="812" formatCode="0.0">
                  <c:v>12.9236330772</c:v>
                </c:pt>
                <c:pt idx="813" formatCode="0.0">
                  <c:v>12.706935122999999</c:v>
                </c:pt>
                <c:pt idx="814" formatCode="0.0">
                  <c:v>12.677304964499999</c:v>
                </c:pt>
                <c:pt idx="815" formatCode="0.0">
                  <c:v>12.5548726953</c:v>
                </c:pt>
                <c:pt idx="816" formatCode="0.0">
                  <c:v>12.239583333300001</c:v>
                </c:pt>
                <c:pt idx="817" formatCode="0.0">
                  <c:v>11.7823479005</c:v>
                </c:pt>
                <c:pt idx="818" formatCode="0.0">
                  <c:v>11.195606252599999</c:v>
                </c:pt>
                <c:pt idx="819" formatCode="0.0">
                  <c:v>10.633861551200001</c:v>
                </c:pt>
                <c:pt idx="820" formatCode="0.0">
                  <c:v>10.1813685078</c:v>
                </c:pt>
                <c:pt idx="821" formatCode="0.0">
                  <c:v>9.8287112561000001</c:v>
                </c:pt>
                <c:pt idx="822" formatCode="0.0">
                  <c:v>10.080971659899999</c:v>
                </c:pt>
                <c:pt idx="823" formatCode="0.0">
                  <c:v>10.4225352112</c:v>
                </c:pt>
                <c:pt idx="824" formatCode="0.0">
                  <c:v>10.8843537414</c:v>
                </c:pt>
                <c:pt idx="825" formatCode="0.0">
                  <c:v>10.718539102799999</c:v>
                </c:pt>
                <c:pt idx="826" formatCode="0.0">
                  <c:v>10.2675059008</c:v>
                </c:pt>
                <c:pt idx="827" formatCode="0.0">
                  <c:v>9.5943837753000007</c:v>
                </c:pt>
                <c:pt idx="828" formatCode="0.0">
                  <c:v>9.0100541375999992</c:v>
                </c:pt>
                <c:pt idx="829" formatCode="0.0">
                  <c:v>8.3940206975000002</c:v>
                </c:pt>
                <c:pt idx="830" formatCode="0.0">
                  <c:v>7.6747720364000003</c:v>
                </c:pt>
                <c:pt idx="831" formatCode="0.0">
                  <c:v>7.0486241989999998</c:v>
                </c:pt>
                <c:pt idx="832" formatCode="0.0">
                  <c:v>6.6965955853999999</c:v>
                </c:pt>
                <c:pt idx="833" formatCode="0.0">
                  <c:v>6.8325287783000004</c:v>
                </c:pt>
                <c:pt idx="834" formatCode="0.0">
                  <c:v>6.7671938212000002</c:v>
                </c:pt>
                <c:pt idx="835" formatCode="0.0">
                  <c:v>6.4868804663999997</c:v>
                </c:pt>
                <c:pt idx="836" formatCode="0.0">
                  <c:v>5.7740887766000002</c:v>
                </c:pt>
                <c:pt idx="837" formatCode="0.0">
                  <c:v>5.3065614915000001</c:v>
                </c:pt>
                <c:pt idx="838" formatCode="0.0">
                  <c:v>4.8876204067</c:v>
                </c:pt>
                <c:pt idx="839" formatCode="0.0">
                  <c:v>4.5195729537</c:v>
                </c:pt>
                <c:pt idx="840" formatCode="0.0">
                  <c:v>4.0794608016999998</c:v>
                </c:pt>
                <c:pt idx="841" formatCode="0.0">
                  <c:v>3.6775106082</c:v>
                </c:pt>
                <c:pt idx="842" formatCode="0.0">
                  <c:v>3.5638673252999999</c:v>
                </c:pt>
                <c:pt idx="843" formatCode="0.0">
                  <c:v>3.6267605633</c:v>
                </c:pt>
                <c:pt idx="844" formatCode="0.0">
                  <c:v>3.6465638147999999</c:v>
                </c:pt>
                <c:pt idx="845" formatCode="0.0">
                  <c:v>3.3020507473</c:v>
                </c:pt>
                <c:pt idx="846" formatCode="0.0">
                  <c:v>2.8246641404999999</c:v>
                </c:pt>
                <c:pt idx="847" formatCode="0.0">
                  <c:v>2.5325119780000001</c:v>
                </c:pt>
                <c:pt idx="848" formatCode="0.0">
                  <c:v>2.6270897303999998</c:v>
                </c:pt>
                <c:pt idx="849" formatCode="0.0">
                  <c:v>2.7919645897000001</c:v>
                </c:pt>
                <c:pt idx="850" formatCode="0.0">
                  <c:v>2.9931972788999999</c:v>
                </c:pt>
                <c:pt idx="851" formatCode="0.0">
                  <c:v>3.3026898194999998</c:v>
                </c:pt>
                <c:pt idx="852" formatCode="0.0">
                  <c:v>3.715064758</c:v>
                </c:pt>
                <c:pt idx="853" formatCode="0.0">
                  <c:v>4.2291950886</c:v>
                </c:pt>
                <c:pt idx="854" formatCode="0.0">
                  <c:v>4.5655877342000002</c:v>
                </c:pt>
                <c:pt idx="855" formatCode="0.0">
                  <c:v>4.6890927623999996</c:v>
                </c:pt>
                <c:pt idx="856" formatCode="0.0">
                  <c:v>4.5669824086000004</c:v>
                </c:pt>
                <c:pt idx="857" formatCode="0.0">
                  <c:v>4.3741588156000004</c:v>
                </c:pt>
                <c:pt idx="858" formatCode="0.0">
                  <c:v>4.2546063650999999</c:v>
                </c:pt>
                <c:pt idx="859" formatCode="0.0">
                  <c:v>4.2389853136999998</c:v>
                </c:pt>
                <c:pt idx="860" formatCode="0.0">
                  <c:v>4.2553191489</c:v>
                </c:pt>
                <c:pt idx="861" formatCode="0.0">
                  <c:v>4.2729380589000003</c:v>
                </c:pt>
                <c:pt idx="862" formatCode="0.0">
                  <c:v>4.2272126816000002</c:v>
                </c:pt>
                <c:pt idx="863" formatCode="0.0">
                  <c:v>4.1199736320999998</c:v>
                </c:pt>
                <c:pt idx="864" formatCode="0.0">
                  <c:v>3.8777522181999999</c:v>
                </c:pt>
                <c:pt idx="865" formatCode="0.0">
                  <c:v>3.6649214659</c:v>
                </c:pt>
                <c:pt idx="866" formatCode="0.0">
                  <c:v>3.5842293906</c:v>
                </c:pt>
                <c:pt idx="867" formatCode="0.0">
                  <c:v>3.6351833820000001</c:v>
                </c:pt>
                <c:pt idx="868" formatCode="0.0">
                  <c:v>3.7204788093999999</c:v>
                </c:pt>
                <c:pt idx="869" formatCode="0.0">
                  <c:v>3.7395228883999998</c:v>
                </c:pt>
                <c:pt idx="870" formatCode="0.0">
                  <c:v>3.6953727505999998</c:v>
                </c:pt>
                <c:pt idx="871" formatCode="0.0">
                  <c:v>3.5542747358</c:v>
                </c:pt>
                <c:pt idx="872" formatCode="0.0">
                  <c:v>3.3482142857000001</c:v>
                </c:pt>
                <c:pt idx="873" formatCode="0.0">
                  <c:v>3.2401524777000001</c:v>
                </c:pt>
                <c:pt idx="874" formatCode="0.0">
                  <c:v>3.2953105196000001</c:v>
                </c:pt>
                <c:pt idx="875" formatCode="0.0">
                  <c:v>3.5137701803999999</c:v>
                </c:pt>
                <c:pt idx="876" formatCode="0.0">
                  <c:v>3.7329958873</c:v>
                </c:pt>
                <c:pt idx="877" formatCode="0.0">
                  <c:v>3.5984848484</c:v>
                </c:pt>
                <c:pt idx="878" formatCode="0.0">
                  <c:v>3.0827304183000002</c:v>
                </c:pt>
                <c:pt idx="879" formatCode="0.0">
                  <c:v>2.3175696835999999</c:v>
                </c:pt>
                <c:pt idx="880" formatCode="0.0">
                  <c:v>1.7779164067</c:v>
                </c:pt>
                <c:pt idx="881" formatCode="0.0">
                  <c:v>1.6159105034000001</c:v>
                </c:pt>
                <c:pt idx="882" formatCode="0.0">
                  <c:v>1.6114037805999999</c:v>
                </c:pt>
                <c:pt idx="883" formatCode="0.0">
                  <c:v>1.6388373531</c:v>
                </c:pt>
                <c:pt idx="884" formatCode="0.0">
                  <c:v>1.6352977475999999</c:v>
                </c:pt>
                <c:pt idx="885" formatCode="0.0">
                  <c:v>1.6</c:v>
                </c:pt>
                <c:pt idx="886" formatCode="0.0">
                  <c:v>1.5030674846000001</c:v>
                </c:pt>
                <c:pt idx="887" formatCode="0.0">
                  <c:v>1.2844036697000001</c:v>
                </c:pt>
                <c:pt idx="888" formatCode="0.0">
                  <c:v>1.2808783164999999</c:v>
                </c:pt>
                <c:pt idx="889" formatCode="0.0">
                  <c:v>1.5539305300999999</c:v>
                </c:pt>
                <c:pt idx="890" formatCode="0.0">
                  <c:v>2.1971315226999999</c:v>
                </c:pt>
                <c:pt idx="891" formatCode="0.0">
                  <c:v>2.9690847871999999</c:v>
                </c:pt>
                <c:pt idx="892" formatCode="0.0">
                  <c:v>3.5550107262999999</c:v>
                </c:pt>
                <c:pt idx="893" formatCode="0.0">
                  <c:v>3.7614678899</c:v>
                </c:pt>
                <c:pt idx="894" formatCode="0.0">
                  <c:v>3.8121378468999998</c:v>
                </c:pt>
                <c:pt idx="895" formatCode="0.0">
                  <c:v>3.9549741405000001</c:v>
                </c:pt>
                <c:pt idx="896" formatCode="0.0">
                  <c:v>4.1894353368999999</c:v>
                </c:pt>
                <c:pt idx="897" formatCode="0.0">
                  <c:v>4.3912780133</c:v>
                </c:pt>
                <c:pt idx="898" formatCode="0.0">
                  <c:v>4.4726503475000001</c:v>
                </c:pt>
                <c:pt idx="899" formatCode="0.0">
                  <c:v>4.4987922705000001</c:v>
                </c:pt>
                <c:pt idx="900" formatCode="0.0">
                  <c:v>4.3360433603999997</c:v>
                </c:pt>
                <c:pt idx="901" formatCode="0.0">
                  <c:v>4.1404140413999997</c:v>
                </c:pt>
                <c:pt idx="902" formatCode="0.0">
                  <c:v>3.9713347266999999</c:v>
                </c:pt>
                <c:pt idx="903" formatCode="0.0">
                  <c:v>3.9239001188999998</c:v>
                </c:pt>
                <c:pt idx="904" formatCode="0.0">
                  <c:v>3.9064812074000002</c:v>
                </c:pt>
                <c:pt idx="905" formatCode="0.0">
                  <c:v>3.9198349543000002</c:v>
                </c:pt>
                <c:pt idx="906" formatCode="0.0">
                  <c:v>3.9952996474</c:v>
                </c:pt>
                <c:pt idx="907" formatCode="0.0">
                  <c:v>4.0386303774999996</c:v>
                </c:pt>
                <c:pt idx="908" formatCode="0.0">
                  <c:v>4.1083916082999998</c:v>
                </c:pt>
                <c:pt idx="909" formatCode="0.0">
                  <c:v>4.1485349578999999</c:v>
                </c:pt>
                <c:pt idx="910" formatCode="0.0">
                  <c:v>4.2233150129999997</c:v>
                </c:pt>
                <c:pt idx="911" formatCode="0.0">
                  <c:v>4.3051141287999997</c:v>
                </c:pt>
                <c:pt idx="912" formatCode="0.0">
                  <c:v>4.4444444444000002</c:v>
                </c:pt>
                <c:pt idx="913" formatCode="0.0">
                  <c:v>4.6384327282999998</c:v>
                </c:pt>
                <c:pt idx="914" formatCode="0.0">
                  <c:v>4.8248133256000001</c:v>
                </c:pt>
                <c:pt idx="915" formatCode="0.0">
                  <c:v>4.9771167048000002</c:v>
                </c:pt>
                <c:pt idx="916" formatCode="0.0">
                  <c:v>5.1552264312</c:v>
                </c:pt>
                <c:pt idx="917" formatCode="0.0">
                  <c:v>5.2183777650999996</c:v>
                </c:pt>
                <c:pt idx="918" formatCode="0.0">
                  <c:v>5.1694915253999998</c:v>
                </c:pt>
                <c:pt idx="919" formatCode="0.0">
                  <c:v>4.9507735582999999</c:v>
                </c:pt>
                <c:pt idx="920" formatCode="0.0">
                  <c:v>4.6739434647999998</c:v>
                </c:pt>
                <c:pt idx="921" formatCode="0.0">
                  <c:v>4.5125348188999999</c:v>
                </c:pt>
                <c:pt idx="922" formatCode="0.0">
                  <c:v>4.4962531222999997</c:v>
                </c:pt>
                <c:pt idx="923" formatCode="0.0">
                  <c:v>4.5983379501000003</c:v>
                </c:pt>
                <c:pt idx="924" formatCode="0.0">
                  <c:v>4.8355899419000004</c:v>
                </c:pt>
                <c:pt idx="925" formatCode="0.0">
                  <c:v>5.0385462555</c:v>
                </c:pt>
                <c:pt idx="926" formatCode="0.0">
                  <c:v>5.2328767123000004</c:v>
                </c:pt>
                <c:pt idx="927" formatCode="0.0">
                  <c:v>5.0681198910000003</c:v>
                </c:pt>
                <c:pt idx="928" formatCode="0.0">
                  <c:v>4.7670639219000002</c:v>
                </c:pt>
                <c:pt idx="929" formatCode="0.0">
                  <c:v>4.5822102425000004</c:v>
                </c:pt>
                <c:pt idx="930" formatCode="0.0">
                  <c:v>4.6199301638000003</c:v>
                </c:pt>
                <c:pt idx="931" formatCode="0.0">
                  <c:v>5.0388635753999997</c:v>
                </c:pt>
                <c:pt idx="932" formatCode="0.0">
                  <c:v>5.5347593581999996</c:v>
                </c:pt>
                <c:pt idx="933" formatCode="0.0">
                  <c:v>6.0234541576999998</c:v>
                </c:pt>
                <c:pt idx="934" formatCode="0.0">
                  <c:v>6.2416998671000004</c:v>
                </c:pt>
                <c:pt idx="935" formatCode="0.0">
                  <c:v>6.2235169491000004</c:v>
                </c:pt>
                <c:pt idx="936" formatCode="0.0">
                  <c:v>6.0094886663000002</c:v>
                </c:pt>
                <c:pt idx="937" formatCode="0.0">
                  <c:v>5.6880733943999999</c:v>
                </c:pt>
                <c:pt idx="938" formatCode="0.0">
                  <c:v>5.2850820098</c:v>
                </c:pt>
                <c:pt idx="939" formatCode="0.0">
                  <c:v>5.0311203319000004</c:v>
                </c:pt>
                <c:pt idx="940" formatCode="0.0">
                  <c:v>4.9120992761000002</c:v>
                </c:pt>
                <c:pt idx="941" formatCode="0.0">
                  <c:v>4.8453608247000002</c:v>
                </c:pt>
                <c:pt idx="942" formatCode="0.0">
                  <c:v>4.6983311937999996</c:v>
                </c:pt>
                <c:pt idx="943" formatCode="0.0">
                  <c:v>4.3123245724999997</c:v>
                </c:pt>
                <c:pt idx="944" formatCode="0.0">
                  <c:v>3.8763617937000001</c:v>
                </c:pt>
                <c:pt idx="945" formatCode="0.0">
                  <c:v>3.3685268978999998</c:v>
                </c:pt>
                <c:pt idx="946" formatCode="0.0">
                  <c:v>3.1</c:v>
                </c:pt>
                <c:pt idx="947" formatCode="0.0">
                  <c:v>2.9917726251999999</c:v>
                </c:pt>
                <c:pt idx="948" formatCode="0.0">
                  <c:v>2.8841372450999998</c:v>
                </c:pt>
                <c:pt idx="949" formatCode="0.0">
                  <c:v>2.8273809523</c:v>
                </c:pt>
                <c:pt idx="950" formatCode="0.0">
                  <c:v>2.8684470819999999</c:v>
                </c:pt>
                <c:pt idx="951" formatCode="0.0">
                  <c:v>3.0617283949999998</c:v>
                </c:pt>
                <c:pt idx="952" formatCode="0.0">
                  <c:v>3.1296205026999999</c:v>
                </c:pt>
                <c:pt idx="953" formatCode="0.0">
                  <c:v>3.0973451327000001</c:v>
                </c:pt>
                <c:pt idx="954" formatCode="0.0">
                  <c:v>3.0897498773000001</c:v>
                </c:pt>
                <c:pt idx="955" formatCode="0.0">
                  <c:v>3.1311154598000002</c:v>
                </c:pt>
                <c:pt idx="956" formatCode="0.0">
                  <c:v>3.0975609756</c:v>
                </c:pt>
                <c:pt idx="957" formatCode="0.0">
                  <c:v>3.1128404668999998</c:v>
                </c:pt>
                <c:pt idx="958" formatCode="0.0">
                  <c:v>3.0795344325</c:v>
                </c:pt>
                <c:pt idx="959" formatCode="0.0">
                  <c:v>3.0501089324000001</c:v>
                </c:pt>
                <c:pt idx="960" formatCode="0.0">
                  <c:v>3.0691155147</c:v>
                </c:pt>
                <c:pt idx="961" formatCode="0.0">
                  <c:v>3.1355523395999998</c:v>
                </c:pt>
                <c:pt idx="962" formatCode="0.0">
                  <c:v>3.1971153846</c:v>
                </c:pt>
                <c:pt idx="963" formatCode="0.0">
                  <c:v>3.1863919501</c:v>
                </c:pt>
                <c:pt idx="964" formatCode="0.0">
                  <c:v>3.1780167264000001</c:v>
                </c:pt>
                <c:pt idx="965" formatCode="0.0">
                  <c:v>3.1473533619</c:v>
                </c:pt>
                <c:pt idx="966" formatCode="0.0">
                  <c:v>2.9971455755999998</c:v>
                </c:pt>
                <c:pt idx="967" formatCode="0.0">
                  <c:v>2.8462998102000001</c:v>
                </c:pt>
                <c:pt idx="968" formatCode="0.0">
                  <c:v>2.7442630707000002</c:v>
                </c:pt>
                <c:pt idx="969" formatCode="0.0">
                  <c:v>2.7358490566000002</c:v>
                </c:pt>
                <c:pt idx="970" formatCode="0.0">
                  <c:v>2.7052458245</c:v>
                </c:pt>
                <c:pt idx="971" formatCode="0.0">
                  <c:v>2.7249236551</c:v>
                </c:pt>
                <c:pt idx="972" formatCode="0.0">
                  <c:v>2.6494724501000002</c:v>
                </c:pt>
                <c:pt idx="973" formatCode="0.0">
                  <c:v>2.5958840037000002</c:v>
                </c:pt>
                <c:pt idx="974" formatCode="0.0">
                  <c:v>2.5157232704000001</c:v>
                </c:pt>
                <c:pt idx="975" formatCode="0.0">
                  <c:v>2.4611098212</c:v>
                </c:pt>
                <c:pt idx="976" formatCode="0.0">
                  <c:v>2.3853635942000002</c:v>
                </c:pt>
                <c:pt idx="977" formatCode="0.0">
                  <c:v>2.3809523809000002</c:v>
                </c:pt>
                <c:pt idx="978" formatCode="0.0">
                  <c:v>2.5173210160999999</c:v>
                </c:pt>
                <c:pt idx="979" formatCode="0.0">
                  <c:v>2.7214022139999998</c:v>
                </c:pt>
                <c:pt idx="980" formatCode="0.0">
                  <c:v>2.8781947961999998</c:v>
                </c:pt>
                <c:pt idx="981" formatCode="0.0">
                  <c:v>2.82369146</c:v>
                </c:pt>
                <c:pt idx="982" formatCode="0.0">
                  <c:v>2.7485112229999999</c:v>
                </c:pt>
                <c:pt idx="983" formatCode="0.0">
                  <c:v>2.6526412073999999</c:v>
                </c:pt>
                <c:pt idx="984" formatCode="0.0">
                  <c:v>2.7181361352</c:v>
                </c:pt>
                <c:pt idx="985" formatCode="0.0">
                  <c:v>2.7809436972000001</c:v>
                </c:pt>
                <c:pt idx="986" formatCode="0.0">
                  <c:v>2.8402635763999999</c:v>
                </c:pt>
                <c:pt idx="987" formatCode="0.0">
                  <c:v>2.9231815091</c:v>
                </c:pt>
                <c:pt idx="988" formatCode="0.0">
                  <c:v>3.0309884641</c:v>
                </c:pt>
                <c:pt idx="989" formatCode="0.0">
                  <c:v>3.0932490403999999</c:v>
                </c:pt>
                <c:pt idx="990" formatCode="0.0">
                  <c:v>2.9961703086</c:v>
                </c:pt>
                <c:pt idx="991" formatCode="0.0">
                  <c:v>2.8064660978</c:v>
                </c:pt>
                <c:pt idx="992" formatCode="0.0">
                  <c:v>2.6410026857000002</c:v>
                </c:pt>
                <c:pt idx="993" formatCode="0.0">
                  <c:v>2.6568430453</c:v>
                </c:pt>
                <c:pt idx="994" formatCode="0.0">
                  <c:v>2.6526972804</c:v>
                </c:pt>
                <c:pt idx="995" formatCode="0.0">
                  <c:v>2.6509244820000002</c:v>
                </c:pt>
                <c:pt idx="996" formatCode="0.0">
                  <c:v>2.6239715365</c:v>
                </c:pt>
                <c:pt idx="997" formatCode="0.0">
                  <c:v>2.6391661121999999</c:v>
                </c:pt>
                <c:pt idx="998" formatCode="0.0">
                  <c:v>2.7397260273000001</c:v>
                </c:pt>
                <c:pt idx="999" formatCode="0.0">
                  <c:v>2.7961250550000001</c:v>
                </c:pt>
                <c:pt idx="1000" formatCode="0.0">
                  <c:v>2.8759604829000001</c:v>
                </c:pt>
                <c:pt idx="1001" formatCode="0.0">
                  <c:v>2.8471309680000001</c:v>
                </c:pt>
                <c:pt idx="1002" formatCode="0.0">
                  <c:v>2.8652668416</c:v>
                </c:pt>
                <c:pt idx="1003" formatCode="0.0">
                  <c:v>2.8608866563999999</c:v>
                </c:pt>
                <c:pt idx="1004" formatCode="0.0">
                  <c:v>2.9437418228999999</c:v>
                </c:pt>
                <c:pt idx="1005" formatCode="0.0">
                  <c:v>2.9578077424</c:v>
                </c:pt>
                <c:pt idx="1006" formatCode="0.0">
                  <c:v>3.0836047774000002</c:v>
                </c:pt>
                <c:pt idx="1007" formatCode="0.0">
                  <c:v>3.1901041665999998</c:v>
                </c:pt>
                <c:pt idx="1008" formatCode="0.0">
                  <c:v>3.2069339111000001</c:v>
                </c:pt>
                <c:pt idx="1009" formatCode="0.0">
                  <c:v>3.1331028522</c:v>
                </c:pt>
                <c:pt idx="1010" formatCode="0.0">
                  <c:v>2.9462365590999999</c:v>
                </c:pt>
                <c:pt idx="1011" formatCode="0.0">
                  <c:v>2.7629042621000002</c:v>
                </c:pt>
                <c:pt idx="1012" formatCode="0.0">
                  <c:v>2.4967989756</c:v>
                </c:pt>
                <c:pt idx="1013" formatCode="0.0">
                  <c:v>2.34241908</c:v>
                </c:pt>
                <c:pt idx="1014" formatCode="0.0">
                  <c:v>2.2538805017999999</c:v>
                </c:pt>
                <c:pt idx="1015" formatCode="0.0">
                  <c:v>2.2505307855000001</c:v>
                </c:pt>
                <c:pt idx="1016" formatCode="0.0">
                  <c:v>2.2029231094999999</c:v>
                </c:pt>
                <c:pt idx="1017" formatCode="0.0">
                  <c:v>2.1546261089000001</c:v>
                </c:pt>
                <c:pt idx="1018" formatCode="0.0">
                  <c:v>2.0223298925000002</c:v>
                </c:pt>
                <c:pt idx="1019" formatCode="0.0">
                  <c:v>1.8717139852</c:v>
                </c:pt>
                <c:pt idx="1020" formatCode="0.0">
                  <c:v>1.7006088599</c:v>
                </c:pt>
                <c:pt idx="1021" formatCode="0.0">
                  <c:v>1.5713387806000001</c:v>
                </c:pt>
                <c:pt idx="1022" formatCode="0.0">
                  <c:v>1.4622937120999999</c:v>
                </c:pt>
                <c:pt idx="1023" formatCode="0.0">
                  <c:v>1.4172571904</c:v>
                </c:pt>
                <c:pt idx="1024" formatCode="0.0">
                  <c:v>1.4990630855</c:v>
                </c:pt>
                <c:pt idx="1025" formatCode="0.0">
                  <c:v>1.6021639617000001</c:v>
                </c:pt>
                <c:pt idx="1026" formatCode="0.0">
                  <c:v>1.6843418590000001</c:v>
                </c:pt>
                <c:pt idx="1027" formatCode="0.0">
                  <c:v>1.6611295681</c:v>
                </c:pt>
                <c:pt idx="1028" formatCode="0.0">
                  <c:v>1.5958549222</c:v>
                </c:pt>
                <c:pt idx="1029" formatCode="0.0">
                  <c:v>1.5301902398</c:v>
                </c:pt>
                <c:pt idx="1030" formatCode="0.0">
                  <c:v>1.5073301671999999</c:v>
                </c:pt>
                <c:pt idx="1031" formatCode="0.0">
                  <c:v>1.5483071841</c:v>
                </c:pt>
                <c:pt idx="1032" formatCode="0.0">
                  <c:v>1.6102394714999999</c:v>
                </c:pt>
                <c:pt idx="1033" formatCode="0.0">
                  <c:v>1.6295379537000001</c:v>
                </c:pt>
                <c:pt idx="1034" formatCode="0.0">
                  <c:v>1.6676961087</c:v>
                </c:pt>
                <c:pt idx="1035" formatCode="0.0">
                  <c:v>1.8701191944</c:v>
                </c:pt>
                <c:pt idx="1036" formatCode="0.0">
                  <c:v>2.0307692306999998</c:v>
                </c:pt>
                <c:pt idx="1037" formatCode="0.0">
                  <c:v>2.1093590006</c:v>
                </c:pt>
                <c:pt idx="1038" formatCode="0.0">
                  <c:v>2.0654396728000002</c:v>
                </c:pt>
                <c:pt idx="1039" formatCode="0.0">
                  <c:v>2.1241830065</c:v>
                </c:pt>
                <c:pt idx="1040" formatCode="0.0">
                  <c:v>2.3459812321000002</c:v>
                </c:pt>
                <c:pt idx="1041" formatCode="0.0">
                  <c:v>2.4847250508999998</c:v>
                </c:pt>
                <c:pt idx="1042" formatCode="0.0">
                  <c:v>2.6037428803</c:v>
                </c:pt>
                <c:pt idx="1043" formatCode="0.0">
                  <c:v>2.6224842446999999</c:v>
                </c:pt>
                <c:pt idx="1044" formatCode="0.0">
                  <c:v>2.6818366516999999</c:v>
                </c:pt>
                <c:pt idx="1045" formatCode="0.0">
                  <c:v>2.8820783437999999</c:v>
                </c:pt>
                <c:pt idx="1046" formatCode="0.0">
                  <c:v>3.2401782097999998</c:v>
                </c:pt>
                <c:pt idx="1047" formatCode="0.0">
                  <c:v>3.3487996772000002</c:v>
                </c:pt>
                <c:pt idx="1048" formatCode="0.0">
                  <c:v>3.337354242</c:v>
                </c:pt>
                <c:pt idx="1049" formatCode="0.0">
                  <c:v>3.3293221017999999</c:v>
                </c:pt>
                <c:pt idx="1050" formatCode="0.0">
                  <c:v>3.5263474253</c:v>
                </c:pt>
                <c:pt idx="1051" formatCode="0.0">
                  <c:v>3.6</c:v>
                </c:pt>
                <c:pt idx="1052" formatCode="0.0">
                  <c:v>3.5080725532999999</c:v>
                </c:pt>
                <c:pt idx="1053" formatCode="0.0">
                  <c:v>3.4379968203</c:v>
                </c:pt>
                <c:pt idx="1054" formatCode="0.0">
                  <c:v>3.4496431403000001</c:v>
                </c:pt>
                <c:pt idx="1055" formatCode="0.0">
                  <c:v>3.4270998415</c:v>
                </c:pt>
                <c:pt idx="1056" formatCode="0.0">
                  <c:v>3.5219628017</c:v>
                </c:pt>
                <c:pt idx="1057" formatCode="0.0">
                  <c:v>3.5509962517</c:v>
                </c:pt>
                <c:pt idx="1058" formatCode="0.0">
                  <c:v>3.3934876422000002</c:v>
                </c:pt>
                <c:pt idx="1059" formatCode="0.0">
                  <c:v>3.2402888931999998</c:v>
                </c:pt>
                <c:pt idx="1060" formatCode="0.0">
                  <c:v>3.2684824901999998</c:v>
                </c:pt>
                <c:pt idx="1061" formatCode="0.0">
                  <c:v>3.3773291925</c:v>
                </c:pt>
                <c:pt idx="1062" formatCode="0.0">
                  <c:v>3.1933423649999999</c:v>
                </c:pt>
                <c:pt idx="1063" formatCode="0.0">
                  <c:v>2.8957528956999998</c:v>
                </c:pt>
                <c:pt idx="1064" formatCode="0.0">
                  <c:v>2.6959368380000002</c:v>
                </c:pt>
                <c:pt idx="1065" formatCode="0.0">
                  <c:v>2.4975984630000001</c:v>
                </c:pt>
                <c:pt idx="1066" formatCode="0.0">
                  <c:v>2.2230739747000001</c:v>
                </c:pt>
                <c:pt idx="1067" formatCode="0.0">
                  <c:v>1.8578816318</c:v>
                </c:pt>
                <c:pt idx="1068" formatCode="0.0">
                  <c:v>1.5290519876999999</c:v>
                </c:pt>
                <c:pt idx="1069" formatCode="0.0">
                  <c:v>1.2764336063999999</c:v>
                </c:pt>
                <c:pt idx="1070" formatCode="0.0">
                  <c:v>1.2521343197999999</c:v>
                </c:pt>
                <c:pt idx="1071" formatCode="0.0">
                  <c:v>1.4180374361000001</c:v>
                </c:pt>
                <c:pt idx="1072" formatCode="0.0">
                  <c:v>1.431801055</c:v>
                </c:pt>
                <c:pt idx="1073" formatCode="0.0">
                  <c:v>1.2955313556000001</c:v>
                </c:pt>
                <c:pt idx="1074" formatCode="0.0">
                  <c:v>1.2378094523000001</c:v>
                </c:pt>
                <c:pt idx="1075" formatCode="0.0">
                  <c:v>1.4446529079999999</c:v>
                </c:pt>
                <c:pt idx="1076" formatCode="0.0">
                  <c:v>1.5938496155999999</c:v>
                </c:pt>
                <c:pt idx="1077" formatCode="0.0">
                  <c:v>1.7806935332</c:v>
                </c:pt>
                <c:pt idx="1078" formatCode="0.0">
                  <c:v>1.9122609672999999</c:v>
                </c:pt>
                <c:pt idx="1079" formatCode="0.0">
                  <c:v>2.2000752162000001</c:v>
                </c:pt>
                <c:pt idx="1080" formatCode="0.0">
                  <c:v>2.3908132530000001</c:v>
                </c:pt>
                <c:pt idx="1081" formatCode="0.0">
                  <c:v>2.6523702030999998</c:v>
                </c:pt>
                <c:pt idx="1082" formatCode="0.0">
                  <c:v>2.8667790893</c:v>
                </c:pt>
                <c:pt idx="1083" formatCode="0.0">
                  <c:v>2.74049217</c:v>
                </c:pt>
                <c:pt idx="1084" formatCode="0.0">
                  <c:v>2.4331352154000001</c:v>
                </c:pt>
                <c:pt idx="1085" formatCode="0.0">
                  <c:v>2.1316033364</c:v>
                </c:pt>
                <c:pt idx="1086" formatCode="0.0">
                  <c:v>2.0933679139999999</c:v>
                </c:pt>
                <c:pt idx="1087" formatCode="0.0">
                  <c:v>2.1268725724999999</c:v>
                </c:pt>
                <c:pt idx="1088" formatCode="0.0">
                  <c:v>2.1963824288999998</c:v>
                </c:pt>
                <c:pt idx="1089" formatCode="0.0">
                  <c:v>2.1731123388000002</c:v>
                </c:pt>
                <c:pt idx="1090" formatCode="0.0">
                  <c:v>2.0419426048</c:v>
                </c:pt>
                <c:pt idx="1091" formatCode="0.0">
                  <c:v>1.895124195</c:v>
                </c:pt>
                <c:pt idx="1092" formatCode="0.0">
                  <c:v>1.8569589998</c:v>
                </c:pt>
                <c:pt idx="1093" formatCode="0.0">
                  <c:v>1.8325087043999999</c:v>
                </c:pt>
                <c:pt idx="1094" formatCode="0.0">
                  <c:v>1.7850637521999999</c:v>
                </c:pt>
                <c:pt idx="1095" formatCode="0.0">
                  <c:v>1.9052803483</c:v>
                </c:pt>
                <c:pt idx="1096" formatCode="0.0">
                  <c:v>2.3572076155000001</c:v>
                </c:pt>
                <c:pt idx="1097" formatCode="0.0">
                  <c:v>2.8675136116000002</c:v>
                </c:pt>
                <c:pt idx="1098" formatCode="0.0">
                  <c:v>3.1028851388000001</c:v>
                </c:pt>
                <c:pt idx="1099" formatCode="0.0">
                  <c:v>2.9699384280999999</c:v>
                </c:pt>
                <c:pt idx="1100" formatCode="0.0">
                  <c:v>2.7271085424999999</c:v>
                </c:pt>
                <c:pt idx="1101" formatCode="0.0">
                  <c:v>2.7937995673999998</c:v>
                </c:pt>
                <c:pt idx="1102" formatCode="0.0">
                  <c:v>3.082747431</c:v>
                </c:pt>
                <c:pt idx="1103" formatCode="0.0">
                  <c:v>3.3224990971000001</c:v>
                </c:pt>
                <c:pt idx="1104" formatCode="0.0">
                  <c:v>3.2490974728999999</c:v>
                </c:pt>
                <c:pt idx="1105" formatCode="0.0">
                  <c:v>3.0771999280000002</c:v>
                </c:pt>
                <c:pt idx="1106" formatCode="0.0">
                  <c:v>3.0422333571000002</c:v>
                </c:pt>
                <c:pt idx="1107" formatCode="0.0">
                  <c:v>3.2229344729</c:v>
                </c:pt>
                <c:pt idx="1108" formatCode="0.0">
                  <c:v>3.1532329495</c:v>
                </c:pt>
                <c:pt idx="1109" formatCode="0.0">
                  <c:v>2.9463655609999999</c:v>
                </c:pt>
                <c:pt idx="1110" formatCode="0.0">
                  <c:v>2.8335093276999999</c:v>
                </c:pt>
                <c:pt idx="1111" formatCode="0.0">
                  <c:v>3.1129088989999998</c:v>
                </c:pt>
                <c:pt idx="1112" formatCode="0.0">
                  <c:v>3.8326300984000001</c:v>
                </c:pt>
                <c:pt idx="1113" formatCode="0.0">
                  <c:v>4.2258460459</c:v>
                </c:pt>
                <c:pt idx="1114" formatCode="0.0">
                  <c:v>4.1622945084999996</c:v>
                </c:pt>
                <c:pt idx="1115" formatCode="0.0">
                  <c:v>3.7399510660000002</c:v>
                </c:pt>
                <c:pt idx="1116" formatCode="0.0">
                  <c:v>3.6188811188000001</c:v>
                </c:pt>
                <c:pt idx="1117" formatCode="0.0">
                  <c:v>3.6662011173</c:v>
                </c:pt>
                <c:pt idx="1118" formatCode="0.0">
                  <c:v>3.6470996872999999</c:v>
                </c:pt>
                <c:pt idx="1119" formatCode="0.0">
                  <c:v>3.5018112816000002</c:v>
                </c:pt>
                <c:pt idx="1120" formatCode="0.0">
                  <c:v>3.6922548514</c:v>
                </c:pt>
                <c:pt idx="1121" formatCode="0.0">
                  <c:v>4.0102827763000004</c:v>
                </c:pt>
                <c:pt idx="1122" formatCode="0.0">
                  <c:v>4.2101660106000001</c:v>
                </c:pt>
                <c:pt idx="1123" formatCode="0.0">
                  <c:v>4.0934675080999998</c:v>
                </c:pt>
                <c:pt idx="1124" formatCode="0.0">
                  <c:v>3.3355909243999999</c:v>
                </c:pt>
                <c:pt idx="1125" formatCode="0.0">
                  <c:v>2.3889636608</c:v>
                </c:pt>
                <c:pt idx="1126" formatCode="0.0">
                  <c:v>1.7797179314</c:v>
                </c:pt>
                <c:pt idx="1127" formatCode="0.0">
                  <c:v>1.9373315363000001</c:v>
                </c:pt>
                <c:pt idx="1128" formatCode="0.0">
                  <c:v>2.1960519655000001</c:v>
                </c:pt>
                <c:pt idx="1129" formatCode="0.0">
                  <c:v>2.3433816099000002</c:v>
                </c:pt>
                <c:pt idx="1130" formatCode="0.0">
                  <c:v>2.4240951742000001</c:v>
                </c:pt>
                <c:pt idx="1131" formatCode="0.0">
                  <c:v>2.5895000000000001</c:v>
                </c:pt>
                <c:pt idx="1132" formatCode="0.0">
                  <c:v>2.6808545875999998</c:v>
                </c:pt>
                <c:pt idx="1133" formatCode="0.0">
                  <c:v>2.6506838029000002</c:v>
                </c:pt>
                <c:pt idx="1134" formatCode="0.0">
                  <c:v>2.5784201017999999</c:v>
                </c:pt>
                <c:pt idx="1135" formatCode="0.0">
                  <c:v>2.3378666229</c:v>
                </c:pt>
                <c:pt idx="1136" formatCode="0.0">
                  <c:v>2.3604784531999998</c:v>
                </c:pt>
                <c:pt idx="1137" formatCode="0.0">
                  <c:v>2.7510680248999999</c:v>
                </c:pt>
                <c:pt idx="1138" formatCode="0.0">
                  <c:v>3.5306829429</c:v>
                </c:pt>
                <c:pt idx="1139" formatCode="0.0">
                  <c:v>3.9743843991999999</c:v>
                </c:pt>
                <c:pt idx="1140" formatCode="0.0">
                  <c:v>4.2226059737000003</c:v>
                </c:pt>
                <c:pt idx="1141" formatCode="0.0">
                  <c:v>4.1292382118999997</c:v>
                </c:pt>
                <c:pt idx="1142" formatCode="0.0">
                  <c:v>4.0954280208</c:v>
                </c:pt>
                <c:pt idx="1143" formatCode="0.0">
                  <c:v>3.9814016053999999</c:v>
                </c:pt>
                <c:pt idx="1144" formatCode="0.0">
                  <c:v>4.0316974388000002</c:v>
                </c:pt>
                <c:pt idx="1145" formatCode="0.0">
                  <c:v>4.3793851235999997</c:v>
                </c:pt>
                <c:pt idx="1146" formatCode="0.0">
                  <c:v>4.9329170669</c:v>
                </c:pt>
                <c:pt idx="1147" formatCode="0.0">
                  <c:v>5.3312049288000001</c:v>
                </c:pt>
                <c:pt idx="1148" formatCode="0.0">
                  <c:v>5.3028144439</c:v>
                </c:pt>
                <c:pt idx="1149" formatCode="0.0">
                  <c:v>4.6532862764000003</c:v>
                </c:pt>
                <c:pt idx="1150" formatCode="0.0">
                  <c:v>3.2150897939999998</c:v>
                </c:pt>
                <c:pt idx="1151" formatCode="0.0">
                  <c:v>1.6016873586</c:v>
                </c:pt>
                <c:pt idx="1152" formatCode="0.0">
                  <c:v>0.39648784320000002</c:v>
                </c:pt>
                <c:pt idx="1153" formatCode="0.0">
                  <c:v>0.1193093018</c:v>
                </c:pt>
                <c:pt idx="1154" formatCode="0.0">
                  <c:v>-4.02325314E-2</c:v>
                </c:pt>
                <c:pt idx="1155" formatCode="0.0">
                  <c:v>-0.29716706970000001</c:v>
                </c:pt>
                <c:pt idx="1156" formatCode="0.0">
                  <c:v>-0.80281185700000002</c:v>
                </c:pt>
                <c:pt idx="1157" formatCode="0.0">
                  <c:v>-1.1504451996</c:v>
                </c:pt>
                <c:pt idx="1158" formatCode="0.0">
                  <c:v>-1.6037265166000001</c:v>
                </c:pt>
                <c:pt idx="1159" formatCode="0.0">
                  <c:v>-1.6700994884</c:v>
                </c:pt>
                <c:pt idx="1160" formatCode="0.0">
                  <c:v>-1.6233603361</c:v>
                </c:pt>
                <c:pt idx="1161" formatCode="0.0">
                  <c:v>-0.98740606500000005</c:v>
                </c:pt>
                <c:pt idx="1162" formatCode="0.0">
                  <c:v>0.1072893462</c:v>
                </c:pt>
                <c:pt idx="1163" formatCode="0.0">
                  <c:v>1.4439337573</c:v>
                </c:pt>
                <c:pt idx="1164" formatCode="0.0">
                  <c:v>2.3935146324000001</c:v>
                </c:pt>
                <c:pt idx="1165" formatCode="0.0">
                  <c:v>2.4958804476999998</c:v>
                </c:pt>
                <c:pt idx="1166" formatCode="0.0">
                  <c:v>2.3605248055999999</c:v>
                </c:pt>
                <c:pt idx="1167" formatCode="0.0">
                  <c:v>2.2313215553000001</c:v>
                </c:pt>
                <c:pt idx="1168" formatCode="0.0">
                  <c:v>2.1901985760999998</c:v>
                </c:pt>
                <c:pt idx="1169" formatCode="0.0">
                  <c:v>1.7677651608</c:v>
                </c:pt>
                <c:pt idx="1170" formatCode="0.0">
                  <c:v>1.4349511552000001</c:v>
                </c:pt>
                <c:pt idx="1171" formatCode="0.0">
                  <c:v>1.1455019339000001</c:v>
                </c:pt>
                <c:pt idx="1172" formatCode="0.0">
                  <c:v>1.1756088968</c:v>
                </c:pt>
                <c:pt idx="1173" formatCode="0.0">
                  <c:v>1.1546652674</c:v>
                </c:pt>
                <c:pt idx="1174" formatCode="0.0">
                  <c:v>1.1530110597000001</c:v>
                </c:pt>
                <c:pt idx="1175" formatCode="0.0">
                  <c:v>1.2702480970000001</c:v>
                </c:pt>
                <c:pt idx="1176" formatCode="0.0">
                  <c:v>1.4236493129000001</c:v>
                </c:pt>
                <c:pt idx="1177" formatCode="0.0">
                  <c:v>1.7453651729999999</c:v>
                </c:pt>
                <c:pt idx="1178" formatCode="0.0">
                  <c:v>2.1411269946</c:v>
                </c:pt>
                <c:pt idx="1179" formatCode="0.0">
                  <c:v>2.6519779086000002</c:v>
                </c:pt>
                <c:pt idx="1180" formatCode="0.0">
                  <c:v>3.138335133</c:v>
                </c:pt>
                <c:pt idx="1181" formatCode="0.0">
                  <c:v>3.4303953820999999</c:v>
                </c:pt>
                <c:pt idx="1182" formatCode="0.0">
                  <c:v>3.5853942649000001</c:v>
                </c:pt>
                <c:pt idx="1183" formatCode="0.0">
                  <c:v>3.6529785048000001</c:v>
                </c:pt>
                <c:pt idx="1184" formatCode="0.0">
                  <c:v>3.7561739991</c:v>
                </c:pt>
                <c:pt idx="1185" formatCode="0.0">
                  <c:v>3.7214972033999998</c:v>
                </c:pt>
                <c:pt idx="1186" formatCode="0.0">
                  <c:v>3.5958368967999998</c:v>
                </c:pt>
                <c:pt idx="1187" formatCode="0.0">
                  <c:v>3.2937765439</c:v>
                </c:pt>
                <c:pt idx="1188" formatCode="0.0">
                  <c:v>3.0935650746999999</c:v>
                </c:pt>
                <c:pt idx="1189" formatCode="0.0">
                  <c:v>2.9194307344000001</c:v>
                </c:pt>
                <c:pt idx="1190" formatCode="0.0">
                  <c:v>2.8151922032000001</c:v>
                </c:pt>
                <c:pt idx="1191" formatCode="0.0">
                  <c:v>2.6069089507999998</c:v>
                </c:pt>
                <c:pt idx="1192" formatCode="0.0">
                  <c:v>2.2177338629999999</c:v>
                </c:pt>
                <c:pt idx="1193" formatCode="0.0">
                  <c:v>1.889765176</c:v>
                </c:pt>
                <c:pt idx="1194" formatCode="0.0">
                  <c:v>1.5922185097999999</c:v>
                </c:pt>
                <c:pt idx="1195" formatCode="0.0">
                  <c:v>1.5883477908999999</c:v>
                </c:pt>
                <c:pt idx="1196" formatCode="0.0">
                  <c:v>1.6977843721999999</c:v>
                </c:pt>
                <c:pt idx="1197" formatCode="0.0">
                  <c:v>1.9486508151999999</c:v>
                </c:pt>
                <c:pt idx="1198" formatCode="0.0">
                  <c:v>1.9726579744999999</c:v>
                </c:pt>
                <c:pt idx="1199" formatCode="0.0">
                  <c:v>1.8893653908000001</c:v>
                </c:pt>
                <c:pt idx="1200" formatCode="0.0">
                  <c:v>1.6999058308999999</c:v>
                </c:pt>
                <c:pt idx="1201" formatCode="0.0">
                  <c:v>1.771617647</c:v>
                </c:pt>
                <c:pt idx="1202" formatCode="0.0">
                  <c:v>1.6818288187999999</c:v>
                </c:pt>
                <c:pt idx="1203" formatCode="0.0">
                  <c:v>1.5033326541000001</c:v>
                </c:pt>
                <c:pt idx="1204" formatCode="0.0">
                  <c:v>1.2994492899000001</c:v>
                </c:pt>
                <c:pt idx="1205" formatCode="0.0">
                  <c:v>1.3928497863</c:v>
                </c:pt>
                <c:pt idx="1206" formatCode="0.0">
                  <c:v>1.6920468856999999</c:v>
                </c:pt>
                <c:pt idx="1207" formatCode="0.0">
                  <c:v>1.7440754991</c:v>
                </c:pt>
                <c:pt idx="1208" formatCode="0.0">
                  <c:v>1.5533587112</c:v>
                </c:pt>
                <c:pt idx="1209" formatCode="0.0">
                  <c:v>1.2218963126</c:v>
                </c:pt>
                <c:pt idx="1210" formatCode="0.0">
                  <c:v>1.1283723816</c:v>
                </c:pt>
                <c:pt idx="1211" formatCode="0.0">
                  <c:v>1.2334711251999999</c:v>
                </c:pt>
                <c:pt idx="1212" formatCode="0.0">
                  <c:v>1.4392075374</c:v>
                </c:pt>
                <c:pt idx="1213" formatCode="0.0">
                  <c:v>1.4014944071</c:v>
                </c:pt>
                <c:pt idx="1214" formatCode="0.0">
                  <c:v>1.4054564101</c:v>
                </c:pt>
                <c:pt idx="1215" formatCode="0.0">
                  <c:v>1.5306751543999999</c:v>
                </c:pt>
                <c:pt idx="1216" formatCode="0.0">
                  <c:v>1.8640914630000001</c:v>
                </c:pt>
                <c:pt idx="1217" formatCode="0.0">
                  <c:v>2.0508455177</c:v>
                </c:pt>
                <c:pt idx="1218" formatCode="0.0">
                  <c:v>2.0638673228000002</c:v>
                </c:pt>
                <c:pt idx="1219" formatCode="0.0">
                  <c:v>1.9213183884</c:v>
                </c:pt>
                <c:pt idx="1220" formatCode="0.0">
                  <c:v>1.7831538919000001</c:v>
                </c:pt>
                <c:pt idx="1221" formatCode="0.0">
                  <c:v>1.6739550609</c:v>
                </c:pt>
                <c:pt idx="1222" formatCode="0.0">
                  <c:v>1.5484528313999999</c:v>
                </c:pt>
                <c:pt idx="1223" formatCode="0.0">
                  <c:v>1.2480276245999999</c:v>
                </c:pt>
                <c:pt idx="1224" formatCode="0.0">
                  <c:v>0.66225354759999999</c:v>
                </c:pt>
                <c:pt idx="1225" formatCode="0.0">
                  <c:v>0.21304004579999999</c:v>
                </c:pt>
                <c:pt idx="1226" formatCode="0.0">
                  <c:v>-6.2695924700000003E-2</c:v>
                </c:pt>
                <c:pt idx="1227" formatCode="0.0">
                  <c:v>-9.9696955099999998E-2</c:v>
                </c:pt>
                <c:pt idx="1228" formatCode="0.0">
                  <c:v>-0.10432117420000001</c:v>
                </c:pt>
                <c:pt idx="1229" formatCode="0.0">
                  <c:v>-3.8272011600000003E-2</c:v>
                </c:pt>
                <c:pt idx="1230" formatCode="0.0">
                  <c:v>8.45354678E-2</c:v>
                </c:pt>
                <c:pt idx="1231" formatCode="0.0">
                  <c:v>0.16278369919999999</c:v>
                </c:pt>
                <c:pt idx="1232" formatCode="0.0">
                  <c:v>0.10950341180000001</c:v>
                </c:pt>
                <c:pt idx="1233" formatCode="0.0">
                  <c:v>0.1097690224</c:v>
                </c:pt>
                <c:pt idx="1234" formatCode="0.0">
                  <c:v>0.21135023850000001</c:v>
                </c:pt>
                <c:pt idx="1235" formatCode="0.0">
                  <c:v>0.46626463159999998</c:v>
                </c:pt>
                <c:pt idx="1236" formatCode="0.0">
                  <c:v>0.86664679919999998</c:v>
                </c:pt>
                <c:pt idx="1237" formatCode="0.0">
                  <c:v>1.0396151532</c:v>
                </c:pt>
                <c:pt idx="1238" formatCode="0.0">
                  <c:v>1.0802670647999999</c:v>
                </c:pt>
                <c:pt idx="1239" formatCode="0.0">
                  <c:v>0.99852991059999996</c:v>
                </c:pt>
                <c:pt idx="1240" formatCode="0.0">
                  <c:v>0.99912318099999997</c:v>
                </c:pt>
                <c:pt idx="1241" formatCode="0.0">
                  <c:v>1.0470631463</c:v>
                </c:pt>
                <c:pt idx="1242" formatCode="0.0">
                  <c:v>0.94784343940000004</c:v>
                </c:pt>
                <c:pt idx="1243" formatCode="0.0">
                  <c:v>0.96239840799999998</c:v>
                </c:pt>
                <c:pt idx="1244" formatCode="0.0">
                  <c:v>1.1176153808</c:v>
                </c:pt>
                <c:pt idx="1245" formatCode="0.0">
                  <c:v>1.3873426513</c:v>
                </c:pt>
                <c:pt idx="1246" formatCode="0.0">
                  <c:v>1.5973491099999999</c:v>
                </c:pt>
                <c:pt idx="1247" formatCode="0.0">
                  <c:v>1.8006207679999999</c:v>
                </c:pt>
                <c:pt idx="1248" formatCode="0.0">
                  <c:v>2.0888408037000001</c:v>
                </c:pt>
                <c:pt idx="1249" formatCode="0.0">
                  <c:v>2.4378229883000002</c:v>
                </c:pt>
                <c:pt idx="1250" formatCode="0.0">
                  <c:v>2.5393205729999999</c:v>
                </c:pt>
                <c:pt idx="1251" formatCode="0.0">
                  <c:v>2.4386147593</c:v>
                </c:pt>
                <c:pt idx="1252" formatCode="0.0">
                  <c:v>2.1509931411999998</c:v>
                </c:pt>
                <c:pt idx="1253" formatCode="0.0">
                  <c:v>1.9019913727</c:v>
                </c:pt>
                <c:pt idx="1254" formatCode="0.0">
                  <c:v>1.7453160173</c:v>
                </c:pt>
                <c:pt idx="1255" formatCode="0.0">
                  <c:v>1.7667942338</c:v>
                </c:pt>
                <c:pt idx="1256" formatCode="0.0">
                  <c:v>1.9669251146</c:v>
                </c:pt>
                <c:pt idx="1257" formatCode="0.0">
                  <c:v>2.0711154327000001</c:v>
                </c:pt>
                <c:pt idx="1258" formatCode="0.0">
                  <c:v>2.1588383872999999</c:v>
                </c:pt>
                <c:pt idx="1259" formatCode="0.0">
                  <c:v>2.1175574247000002</c:v>
                </c:pt>
                <c:pt idx="1260" formatCode="0.0">
                  <c:v>2.1272725268000001</c:v>
                </c:pt>
                <c:pt idx="1261" formatCode="0.0">
                  <c:v>2.1305885358999999</c:v>
                </c:pt>
                <c:pt idx="1262" formatCode="0.0">
                  <c:v>2.2141944530000002</c:v>
                </c:pt>
                <c:pt idx="1263" formatCode="0.0">
                  <c:v>2.3449027773000002</c:v>
                </c:pt>
                <c:pt idx="1264" formatCode="0.0">
                  <c:v>2.5414087289</c:v>
                </c:pt>
                <c:pt idx="1265" formatCode="0.0">
                  <c:v>2.7118870299000002</c:v>
                </c:pt>
                <c:pt idx="1266" formatCode="0.0">
                  <c:v>2.8740295776</c:v>
                </c:pt>
                <c:pt idx="1267" formatCode="0.0">
                  <c:v>2.8399477735000001</c:v>
                </c:pt>
                <c:pt idx="1268" formatCode="0.0">
                  <c:v>2.6409396519000001</c:v>
                </c:pt>
                <c:pt idx="1269" formatCode="0.0">
                  <c:v>2.4991847101000002</c:v>
                </c:pt>
                <c:pt idx="1270" formatCode="0.0">
                  <c:v>2.3253363165000001</c:v>
                </c:pt>
                <c:pt idx="1271" formatCode="0.0">
                  <c:v>2.2031314201000001</c:v>
                </c:pt>
                <c:pt idx="1272" formatCode="0.0">
                  <c:v>1.8787952392</c:v>
                </c:pt>
                <c:pt idx="1273" formatCode="0.0">
                  <c:v>1.6598464852999999</c:v>
                </c:pt>
                <c:pt idx="1274" formatCode="0.0">
                  <c:v>1.6449360406</c:v>
                </c:pt>
                <c:pt idx="1275" formatCode="0.0">
                  <c:v>1.7935070637999999</c:v>
                </c:pt>
                <c:pt idx="1276" formatCode="0.0">
                  <c:v>1.88296208</c:v>
                </c:pt>
                <c:pt idx="1277" formatCode="0.0">
                  <c:v>1.8113755977999999</c:v>
                </c:pt>
                <c:pt idx="1278" formatCode="0.0">
                  <c:v>1.7500393734999999</c:v>
                </c:pt>
                <c:pt idx="1279" formatCode="0.0">
                  <c:v>1.7365808757000001</c:v>
                </c:pt>
                <c:pt idx="1280" formatCode="0.0">
                  <c:v>1.7574885241</c:v>
                </c:pt>
                <c:pt idx="1281" formatCode="0.0">
                  <c:v>1.7417191438999999</c:v>
                </c:pt>
                <c:pt idx="1282" formatCode="0.0">
                  <c:v>1.8420517533</c:v>
                </c:pt>
                <c:pt idx="1283" formatCode="0.0">
                  <c:v>2.0329138430999998</c:v>
                </c:pt>
                <c:pt idx="1284" formatCode="0.0">
                  <c:v>2.2742233931000002</c:v>
                </c:pt>
                <c:pt idx="1285" formatCode="0.0">
                  <c:v>2.3688636413999999</c:v>
                </c:pt>
                <c:pt idx="1286" formatCode="0.0">
                  <c:v>2.1186518867999999</c:v>
                </c:pt>
                <c:pt idx="1287" formatCode="0.0">
                  <c:v>1.3974605456</c:v>
                </c:pt>
                <c:pt idx="1288" formatCode="0.0">
                  <c:v>0.66018839389999995</c:v>
                </c:pt>
                <c:pt idx="1289" formatCode="0.0">
                  <c:v>0.36429564079999999</c:v>
                </c:pt>
                <c:pt idx="1290" formatCode="0.0">
                  <c:v>0.58350220990000001</c:v>
                </c:pt>
                <c:pt idx="1291" formatCode="0.0">
                  <c:v>0.98066743619999996</c:v>
                </c:pt>
                <c:pt idx="1292" formatCode="0.0">
                  <c:v>1.2223855937000001</c:v>
                </c:pt>
                <c:pt idx="1293" formatCode="0.0">
                  <c:v>1.2875926311999999</c:v>
                </c:pt>
                <c:pt idx="1294" formatCode="0.0">
                  <c:v>1.2425565237</c:v>
                </c:pt>
                <c:pt idx="1295" formatCode="0.0">
                  <c:v>1.2394883917999999</c:v>
                </c:pt>
                <c:pt idx="1296" formatCode="0.0">
                  <c:v>1.3121751776999999</c:v>
                </c:pt>
                <c:pt idx="1297" formatCode="0.0">
                  <c:v>1.4796612819999999</c:v>
                </c:pt>
                <c:pt idx="1298" formatCode="0.0">
                  <c:v>1.8985136117999999</c:v>
                </c:pt>
                <c:pt idx="1299" formatCode="0.0">
                  <c:v>2.8147318483000001</c:v>
                </c:pt>
                <c:pt idx="1300" formatCode="0.0">
                  <c:v>3.9211413183000001</c:v>
                </c:pt>
                <c:pt idx="1301" formatCode="0.0">
                  <c:v>4.8489449505</c:v>
                </c:pt>
                <c:pt idx="1302" formatCode="0.0">
                  <c:v>5.2505392529000003</c:v>
                </c:pt>
                <c:pt idx="1303" formatCode="0.0">
                  <c:v>5.3358839158000002</c:v>
                </c:pt>
                <c:pt idx="1304" formatCode="0.0">
                  <c:v>5.3356927186999998</c:v>
                </c:pt>
                <c:pt idx="1305" formatCode="0.0">
                  <c:v>5.6214177553000004</c:v>
                </c:pt>
                <c:pt idx="1306" formatCode="0.0">
                  <c:v>6.1403744667</c:v>
                </c:pt>
                <c:pt idx="1307" formatCode="0.0">
                  <c:v>6.6891053666999998</c:v>
                </c:pt>
                <c:pt idx="1308" formatCode="0.0">
                  <c:v>7.1090459359000002</c:v>
                </c:pt>
                <c:pt idx="1309" formatCode="0.0">
                  <c:v>7.4637930375000003</c:v>
                </c:pt>
                <c:pt idx="1310" formatCode="0.0">
                  <c:v>7.9667069043999996</c:v>
                </c:pt>
                <c:pt idx="1311" formatCode="0.0">
                  <c:v>8.2249715389000002</c:v>
                </c:pt>
                <c:pt idx="1312" formatCode="0.0">
                  <c:v>8.4609661900000006</c:v>
                </c:pt>
                <c:pt idx="1313" formatCode="0.0">
                  <c:v>8.6356125725999995</c:v>
                </c:pt>
                <c:pt idx="1314" formatCode="0.0">
                  <c:v>8.7221431782999996</c:v>
                </c:pt>
                <c:pt idx="1315" formatCode="0.0">
                  <c:v>8.6148025213999997</c:v>
                </c:pt>
                <c:pt idx="1316" formatCode="0.0">
                  <c:v>8.3294756846000002</c:v>
                </c:pt>
                <c:pt idx="1317" formatCode="0.0">
                  <c:v>8.0688591160000005</c:v>
                </c:pt>
                <c:pt idx="1318" formatCode="0.0">
                  <c:v>7.6834445922999999</c:v>
                </c:pt>
                <c:pt idx="1319" formatCode="0.0">
                  <c:v>7.1016717085999996</c:v>
                </c:pt>
                <c:pt idx="1320" formatCode="0.0">
                  <c:v>6.6571348778999999</c:v>
                </c:pt>
                <c:pt idx="1321" formatCode="0.0">
                  <c:v>6.2988196749999998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63-41CE-89CD-E80185471797}"/>
            </c:ext>
          </c:extLst>
        </c:ser>
        <c:ser>
          <c:idx val="6"/>
          <c:order val="2"/>
          <c:tx>
            <c:strRef>
              <c:f>CPIUA!$L$7</c:f>
              <c:strCache>
                <c:ptCount val="1"/>
                <c:pt idx="0">
                  <c:v>6.3%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63-41CE-89CD-E801854717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CPIUA!$L$9:$L$1544</c:f>
              <c:numCache>
                <c:formatCode>General</c:formatCode>
                <c:ptCount val="1536"/>
                <c:pt idx="1321" formatCode="0.0">
                  <c:v>6.2988196749999998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263-41CE-89CD-E80185471797}"/>
            </c:ext>
          </c:extLst>
        </c:ser>
        <c:ser>
          <c:idx val="1"/>
          <c:order val="5"/>
          <c:tx>
            <c:v>CPI Forecast</c:v>
          </c:tx>
          <c:spPr>
            <a:ln>
              <a:noFill/>
            </a:ln>
          </c:spPr>
          <c:marker>
            <c:symbol val="circle"/>
            <c:size val="8"/>
            <c:spPr>
              <a:pattFill prst="narVert">
                <a:fgClr>
                  <a:schemeClr val="tx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2">
                    <a:lumMod val="75000"/>
                  </a:schemeClr>
                </a:solidFill>
              </a:ln>
            </c:spPr>
          </c:marker>
          <c:val>
            <c:numRef>
              <c:f>CPIUA!$R$9:$R$1544</c:f>
              <c:numCache>
                <c:formatCode>General</c:formatCode>
                <c:ptCount val="1536"/>
                <c:pt idx="0" formatCode="0.0">
                  <c:v>0</c:v>
                </c:pt>
                <c:pt idx="1322" formatCode="0.0">
                  <c:v>5.5215490140422503</c:v>
                </c:pt>
                <c:pt idx="1325" formatCode="0.0">
                  <c:v>3.5248434573370102</c:v>
                </c:pt>
                <c:pt idx="1328" formatCode="0.0">
                  <c:v>2.72232183110181</c:v>
                </c:pt>
                <c:pt idx="1331" formatCode="0.0">
                  <c:v>2.7141513914077802</c:v>
                </c:pt>
                <c:pt idx="1334" formatCode="0.0">
                  <c:v>1.85894577257508</c:v>
                </c:pt>
                <c:pt idx="1337" formatCode="0.0">
                  <c:v>1.52089958784811</c:v>
                </c:pt>
                <c:pt idx="1340" formatCode="0.0">
                  <c:v>1.52125482923287</c:v>
                </c:pt>
                <c:pt idx="1343" formatCode="0.0">
                  <c:v>1.5029062544421199</c:v>
                </c:pt>
                <c:pt idx="1346" formatCode="0.0">
                  <c:v>2.6523239204543101</c:v>
                </c:pt>
                <c:pt idx="1349" formatCode="0.0">
                  <c:v>3.1163419641137402</c:v>
                </c:pt>
                <c:pt idx="1352" formatCode="0.0">
                  <c:v>3.5175151055929099</c:v>
                </c:pt>
                <c:pt idx="1355" formatCode="0.0">
                  <c:v>3.50541405232714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263-41CE-89CD-E801854717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3"/>
          <c:tx>
            <c:v>PPI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'IMFDPI shift 6'!$A$9:$A$536</c:f>
              <c:numCache>
                <c:formatCode>mmm\-yy</c:formatCode>
                <c:ptCount val="528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</c:numCache>
            </c:numRef>
          </c:cat>
          <c:val>
            <c:numRef>
              <c:f>'IMFDPI shift 6'!$G$9:$G$1544</c:f>
              <c:numCache>
                <c:formatCode>General</c:formatCode>
                <c:ptCount val="1536"/>
                <c:pt idx="0" formatCode="0.0">
                  <c:v>0</c:v>
                </c:pt>
                <c:pt idx="428" formatCode="0.0">
                  <c:v>2.2182786157000001</c:v>
                </c:pt>
                <c:pt idx="429" formatCode="0.0">
                  <c:v>8.7719298200000004E-2</c:v>
                </c:pt>
                <c:pt idx="430" formatCode="0.0">
                  <c:v>3.0330062444000001</c:v>
                </c:pt>
                <c:pt idx="431" formatCode="0.0">
                  <c:v>8.635097493</c:v>
                </c:pt>
                <c:pt idx="432" formatCode="0.0">
                  <c:v>11.2274024738</c:v>
                </c:pt>
                <c:pt idx="433" formatCode="0.0">
                  <c:v>10.803059273400001</c:v>
                </c:pt>
                <c:pt idx="434" formatCode="0.0">
                  <c:v>8.1055607917000003</c:v>
                </c:pt>
                <c:pt idx="435" formatCode="0.0">
                  <c:v>4.2435424354000002</c:v>
                </c:pt>
                <c:pt idx="436" formatCode="0.0">
                  <c:v>-0.97777777769999996</c:v>
                </c:pt>
                <c:pt idx="437" formatCode="0.0">
                  <c:v>-5.8721934369</c:v>
                </c:pt>
                <c:pt idx="438" formatCode="0.0">
                  <c:v>-9.7210481825000006</c:v>
                </c:pt>
                <c:pt idx="439" formatCode="0.0">
                  <c:v>-11.3675213675</c:v>
                </c:pt>
                <c:pt idx="440" formatCode="0.0">
                  <c:v>-12.5</c:v>
                </c:pt>
                <c:pt idx="441" formatCode="0.0">
                  <c:v>-13.847502191</c:v>
                </c:pt>
                <c:pt idx="442" formatCode="0.0">
                  <c:v>-15.930735930699999</c:v>
                </c:pt>
                <c:pt idx="443" formatCode="0.0">
                  <c:v>-17.5213675213</c:v>
                </c:pt>
                <c:pt idx="444" formatCode="0.0">
                  <c:v>-17.536355859699999</c:v>
                </c:pt>
                <c:pt idx="445" formatCode="0.0">
                  <c:v>-15.9620362381</c:v>
                </c:pt>
                <c:pt idx="446" formatCode="0.0">
                  <c:v>-14.385353094999999</c:v>
                </c:pt>
                <c:pt idx="447" formatCode="0.0">
                  <c:v>-12.654867256599999</c:v>
                </c:pt>
                <c:pt idx="448" formatCode="0.0">
                  <c:v>-12.2980251346</c:v>
                </c:pt>
                <c:pt idx="449" formatCode="0.0">
                  <c:v>-11.100917431099999</c:v>
                </c:pt>
                <c:pt idx="450" formatCode="0.0">
                  <c:v>-9.9250936328999995</c:v>
                </c:pt>
                <c:pt idx="451" formatCode="0.0">
                  <c:v>-7.3288331725999996</c:v>
                </c:pt>
                <c:pt idx="452" formatCode="0.0">
                  <c:v>-4.5634920634</c:v>
                </c:pt>
                <c:pt idx="453" formatCode="0.0">
                  <c:v>-1.8311291963</c:v>
                </c:pt>
                <c:pt idx="454" formatCode="0.0">
                  <c:v>-0.20597322339999999</c:v>
                </c:pt>
                <c:pt idx="455" formatCode="0.0">
                  <c:v>0.62176165800000005</c:v>
                </c:pt>
                <c:pt idx="456" formatCode="0.0">
                  <c:v>2.4896265560000002</c:v>
                </c:pt>
                <c:pt idx="457" formatCode="0.0">
                  <c:v>4.7227926077999998</c:v>
                </c:pt>
                <c:pt idx="458" formatCode="0.0">
                  <c:v>7.7393075356000001</c:v>
                </c:pt>
                <c:pt idx="459" formatCode="0.0">
                  <c:v>8.9159067881999992</c:v>
                </c:pt>
                <c:pt idx="460" formatCode="0.0">
                  <c:v>10.542476970299999</c:v>
                </c:pt>
                <c:pt idx="461" formatCode="0.0">
                  <c:v>12.5902992776</c:v>
                </c:pt>
                <c:pt idx="462" formatCode="0.0">
                  <c:v>16.3201663201</c:v>
                </c:pt>
                <c:pt idx="463" formatCode="0.0">
                  <c:v>19.458896982300001</c:v>
                </c:pt>
                <c:pt idx="464" formatCode="0.0">
                  <c:v>20.79002079</c:v>
                </c:pt>
                <c:pt idx="465" formatCode="0.0">
                  <c:v>20.621761658</c:v>
                </c:pt>
                <c:pt idx="466" formatCode="0.0">
                  <c:v>19.9174406604</c:v>
                </c:pt>
                <c:pt idx="467" formatCode="0.0">
                  <c:v>18.949536560199999</c:v>
                </c:pt>
                <c:pt idx="468" formatCode="0.0">
                  <c:v>15.688259109300001</c:v>
                </c:pt>
                <c:pt idx="469" formatCode="0.0">
                  <c:v>10.5882352941</c:v>
                </c:pt>
                <c:pt idx="470" formatCode="0.0">
                  <c:v>5.7655954631000004</c:v>
                </c:pt>
                <c:pt idx="471" formatCode="0.0">
                  <c:v>3.7209302325000002</c:v>
                </c:pt>
                <c:pt idx="472" formatCode="0.0">
                  <c:v>2.7777777776999999</c:v>
                </c:pt>
                <c:pt idx="473" formatCode="0.0">
                  <c:v>1.4665444545999999</c:v>
                </c:pt>
                <c:pt idx="474" formatCode="0.0">
                  <c:v>-1.6979445932999999</c:v>
                </c:pt>
                <c:pt idx="475" formatCode="0.0">
                  <c:v>-4.8780487804000003</c:v>
                </c:pt>
                <c:pt idx="476" formatCode="0.0">
                  <c:v>-6.7125645438000001</c:v>
                </c:pt>
                <c:pt idx="477" formatCode="0.0">
                  <c:v>-7.4742268040999997</c:v>
                </c:pt>
                <c:pt idx="478" formatCode="0.0">
                  <c:v>-7.5731497418</c:v>
                </c:pt>
                <c:pt idx="479" formatCode="0.0">
                  <c:v>-6.6666666666000003</c:v>
                </c:pt>
                <c:pt idx="480" formatCode="0.0">
                  <c:v>-4.4619422571999996</c:v>
                </c:pt>
                <c:pt idx="481" formatCode="0.0">
                  <c:v>-2.1276595744</c:v>
                </c:pt>
                <c:pt idx="482" formatCode="0.0">
                  <c:v>-0.80428954419999998</c:v>
                </c:pt>
                <c:pt idx="483" formatCode="0.0">
                  <c:v>-0.53811659190000005</c:v>
                </c:pt>
                <c:pt idx="484" formatCode="0.0">
                  <c:v>-0.36036036030000002</c:v>
                </c:pt>
                <c:pt idx="485" formatCode="0.0">
                  <c:v>-0.99367660339999997</c:v>
                </c:pt>
                <c:pt idx="486" formatCode="0.0">
                  <c:v>-1.0909090909000001</c:v>
                </c:pt>
                <c:pt idx="487" formatCode="0.0">
                  <c:v>-1.0073260073000001</c:v>
                </c:pt>
                <c:pt idx="488" formatCode="0.0">
                  <c:v>0.36900369</c:v>
                </c:pt>
                <c:pt idx="489" formatCode="0.0">
                  <c:v>1.4856081708</c:v>
                </c:pt>
                <c:pt idx="490" formatCode="0.0">
                  <c:v>2.4208566108</c:v>
                </c:pt>
                <c:pt idx="491" formatCode="0.0">
                  <c:v>1.6697588126</c:v>
                </c:pt>
                <c:pt idx="492" formatCode="0.0">
                  <c:v>0.1831501831</c:v>
                </c:pt>
                <c:pt idx="493" formatCode="0.0">
                  <c:v>-1.1775362318</c:v>
                </c:pt>
                <c:pt idx="494" formatCode="0.0">
                  <c:v>-1.2612612612</c:v>
                </c:pt>
                <c:pt idx="495" formatCode="0.0">
                  <c:v>-0.81154192960000004</c:v>
                </c:pt>
                <c:pt idx="496" formatCode="0.0">
                  <c:v>-0.45207956599999999</c:v>
                </c:pt>
                <c:pt idx="497" formatCode="0.0">
                  <c:v>9.1240875900000004E-2</c:v>
                </c:pt>
                <c:pt idx="498" formatCode="0.0">
                  <c:v>0.45955882349999999</c:v>
                </c:pt>
                <c:pt idx="499" formatCode="0.0">
                  <c:v>0.74005550409999998</c:v>
                </c:pt>
                <c:pt idx="500" formatCode="0.0">
                  <c:v>0</c:v>
                </c:pt>
                <c:pt idx="501" formatCode="0.0">
                  <c:v>-0.64043915819999997</c:v>
                </c:pt>
                <c:pt idx="502" formatCode="0.0">
                  <c:v>-1.0909090909000001</c:v>
                </c:pt>
                <c:pt idx="503" formatCode="0.0">
                  <c:v>-1.0036496349999999</c:v>
                </c:pt>
                <c:pt idx="504" formatCode="0.0">
                  <c:v>-0.63985374770000003</c:v>
                </c:pt>
                <c:pt idx="505" formatCode="0.0">
                  <c:v>0</c:v>
                </c:pt>
                <c:pt idx="506" formatCode="0.0">
                  <c:v>-0.2737226277</c:v>
                </c:pt>
                <c:pt idx="507" formatCode="0.0">
                  <c:v>-1.1818181818</c:v>
                </c:pt>
                <c:pt idx="508" formatCode="0.0">
                  <c:v>-2.0890099909000002</c:v>
                </c:pt>
                <c:pt idx="509" formatCode="0.0">
                  <c:v>-2.2789425705999999</c:v>
                </c:pt>
                <c:pt idx="510" formatCode="0.0">
                  <c:v>-2.1957913998</c:v>
                </c:pt>
                <c:pt idx="511" formatCode="0.0">
                  <c:v>-1.9283746556000001</c:v>
                </c:pt>
                <c:pt idx="512" formatCode="0.0">
                  <c:v>-2.2058823528999998</c:v>
                </c:pt>
                <c:pt idx="513" formatCode="0.0">
                  <c:v>-2.1178637199999999</c:v>
                </c:pt>
                <c:pt idx="514" formatCode="0.0">
                  <c:v>-2.4816176470000002</c:v>
                </c:pt>
                <c:pt idx="515" formatCode="0.0">
                  <c:v>-1.6589861750999999</c:v>
                </c:pt>
                <c:pt idx="516" formatCode="0.0">
                  <c:v>-1.6559337625999999</c:v>
                </c:pt>
                <c:pt idx="517" formatCode="0.0">
                  <c:v>-2.6581118240000001</c:v>
                </c:pt>
                <c:pt idx="518" formatCode="0.0">
                  <c:v>-4.3000914912999999</c:v>
                </c:pt>
                <c:pt idx="519" formatCode="0.0">
                  <c:v>-4.9678012879000004</c:v>
                </c:pt>
                <c:pt idx="520" formatCode="0.0">
                  <c:v>-4.9165120592999996</c:v>
                </c:pt>
                <c:pt idx="521" formatCode="0.0">
                  <c:v>-4.5708955222999998</c:v>
                </c:pt>
                <c:pt idx="522" formatCode="0.0">
                  <c:v>-4.4901777361999997</c:v>
                </c:pt>
                <c:pt idx="523" formatCode="0.0">
                  <c:v>-3.745318352</c:v>
                </c:pt>
                <c:pt idx="524" formatCode="0.0">
                  <c:v>-2.2556390977</c:v>
                </c:pt>
                <c:pt idx="525" formatCode="0.0">
                  <c:v>-1.1288805268</c:v>
                </c:pt>
                <c:pt idx="526" formatCode="0.0">
                  <c:v>0.28275212059999999</c:v>
                </c:pt>
                <c:pt idx="527" formatCode="0.0">
                  <c:v>-9.37207122E-2</c:v>
                </c:pt>
                <c:pt idx="528" formatCode="0.0">
                  <c:v>-0.56127221699999996</c:v>
                </c:pt>
                <c:pt idx="529" formatCode="0.0">
                  <c:v>-1.1299435028</c:v>
                </c:pt>
                <c:pt idx="530" formatCode="0.0">
                  <c:v>-0.28680688329999998</c:v>
                </c:pt>
                <c:pt idx="531" formatCode="0.0">
                  <c:v>1.2584704742999999</c:v>
                </c:pt>
                <c:pt idx="532" formatCode="0.0">
                  <c:v>3.1219512195000001</c:v>
                </c:pt>
                <c:pt idx="533" formatCode="0.0">
                  <c:v>4.4965786900999998</c:v>
                </c:pt>
                <c:pt idx="534" formatCode="0.0">
                  <c:v>5.6807051909000004</c:v>
                </c:pt>
                <c:pt idx="535" formatCode="0.0">
                  <c:v>5.1556420233000004</c:v>
                </c:pt>
                <c:pt idx="536" formatCode="0.0">
                  <c:v>3.75</c:v>
                </c:pt>
                <c:pt idx="537" formatCode="0.0">
                  <c:v>1.9980970504</c:v>
                </c:pt>
                <c:pt idx="538" formatCode="0.0">
                  <c:v>9.3984962399999997E-2</c:v>
                </c:pt>
                <c:pt idx="539" formatCode="0.0">
                  <c:v>-0.18761726070000001</c:v>
                </c:pt>
                <c:pt idx="540" formatCode="0.0">
                  <c:v>0.47036688609999999</c:v>
                </c:pt>
                <c:pt idx="541" formatCode="0.0">
                  <c:v>2</c:v>
                </c:pt>
                <c:pt idx="542" formatCode="0.0">
                  <c:v>2.7804410354</c:v>
                </c:pt>
                <c:pt idx="543" formatCode="0.0">
                  <c:v>2.2944550668999999</c:v>
                </c:pt>
                <c:pt idx="544" formatCode="0.0">
                  <c:v>1.7029328287000001</c:v>
                </c:pt>
                <c:pt idx="545" formatCode="0.0">
                  <c:v>1.2160898035000001</c:v>
                </c:pt>
                <c:pt idx="546" formatCode="0.0">
                  <c:v>1.2048192770999999</c:v>
                </c:pt>
                <c:pt idx="547" formatCode="0.0">
                  <c:v>1.5726179463000001</c:v>
                </c:pt>
                <c:pt idx="548" formatCode="0.0">
                  <c:v>2.0389249303999999</c:v>
                </c:pt>
                <c:pt idx="549" formatCode="0.0">
                  <c:v>2.9850746267999999</c:v>
                </c:pt>
                <c:pt idx="550" formatCode="0.0">
                  <c:v>4.0375586853999996</c:v>
                </c:pt>
                <c:pt idx="551" formatCode="0.0">
                  <c:v>4.5112781954000001</c:v>
                </c:pt>
                <c:pt idx="552" formatCode="0.0">
                  <c:v>3.9325842696</c:v>
                </c:pt>
                <c:pt idx="553" formatCode="0.0">
                  <c:v>3.0812324928999999</c:v>
                </c:pt>
                <c:pt idx="554" formatCode="0.0">
                  <c:v>2.3320895521999998</c:v>
                </c:pt>
                <c:pt idx="555" formatCode="0.0">
                  <c:v>2.0560747663000001</c:v>
                </c:pt>
                <c:pt idx="556" formatCode="0.0">
                  <c:v>1.3953488372</c:v>
                </c:pt>
                <c:pt idx="557" formatCode="0.0">
                  <c:v>0.369685767</c:v>
                </c:pt>
                <c:pt idx="558" formatCode="0.0">
                  <c:v>-1.1904761904000001</c:v>
                </c:pt>
                <c:pt idx="559" formatCode="0.0">
                  <c:v>-2.6411657558999999</c:v>
                </c:pt>
                <c:pt idx="560" formatCode="0.0">
                  <c:v>-3.8147138963999998</c:v>
                </c:pt>
                <c:pt idx="561" formatCode="0.0">
                  <c:v>-4.7101449275</c:v>
                </c:pt>
                <c:pt idx="562" formatCode="0.0">
                  <c:v>-4.8736462093000004</c:v>
                </c:pt>
                <c:pt idx="563" formatCode="0.0">
                  <c:v>-4.6762589928000002</c:v>
                </c:pt>
                <c:pt idx="564" formatCode="0.0">
                  <c:v>-3.8738738738</c:v>
                </c:pt>
                <c:pt idx="565" formatCode="0.0">
                  <c:v>-3.5326086956</c:v>
                </c:pt>
                <c:pt idx="566" formatCode="0.0">
                  <c:v>-3.0082041932000001</c:v>
                </c:pt>
                <c:pt idx="567" formatCode="0.0">
                  <c:v>-2.8388278387999999</c:v>
                </c:pt>
                <c:pt idx="568" formatCode="0.0">
                  <c:v>-2.8440366972</c:v>
                </c:pt>
                <c:pt idx="569" formatCode="0.0">
                  <c:v>-3.2228360957</c:v>
                </c:pt>
                <c:pt idx="570" formatCode="0.0">
                  <c:v>-2.9657089898</c:v>
                </c:pt>
                <c:pt idx="571" formatCode="0.0">
                  <c:v>-2.3386342376</c:v>
                </c:pt>
                <c:pt idx="572" formatCode="0.0">
                  <c:v>-0.9442870632</c:v>
                </c:pt>
                <c:pt idx="573" formatCode="0.0">
                  <c:v>0.1901140684</c:v>
                </c:pt>
                <c:pt idx="574" formatCode="0.0">
                  <c:v>0.66413662230000003</c:v>
                </c:pt>
                <c:pt idx="575" formatCode="0.0">
                  <c:v>0.47169811319999999</c:v>
                </c:pt>
                <c:pt idx="576" formatCode="0.0">
                  <c:v>0.37488284910000003</c:v>
                </c:pt>
                <c:pt idx="577" formatCode="0.0">
                  <c:v>0.93896713610000004</c:v>
                </c:pt>
                <c:pt idx="578" formatCode="0.0">
                  <c:v>1.409774436</c:v>
                </c:pt>
                <c:pt idx="579" formatCode="0.0">
                  <c:v>1.8850141376</c:v>
                </c:pt>
                <c:pt idx="580" formatCode="0.0">
                  <c:v>2.7384324834</c:v>
                </c:pt>
                <c:pt idx="581" formatCode="0.0">
                  <c:v>3.9010466222</c:v>
                </c:pt>
                <c:pt idx="582" formatCode="0.0">
                  <c:v>4.9665711555999996</c:v>
                </c:pt>
                <c:pt idx="583" formatCode="0.0">
                  <c:v>5.938697318</c:v>
                </c:pt>
                <c:pt idx="584" formatCode="0.0">
                  <c:v>6.3870352716000003</c:v>
                </c:pt>
                <c:pt idx="585" formatCode="0.0">
                  <c:v>6.2618595824999996</c:v>
                </c:pt>
                <c:pt idx="586" formatCode="0.0">
                  <c:v>5.3722902920999998</c:v>
                </c:pt>
                <c:pt idx="587" formatCode="0.0">
                  <c:v>4.3192488261999999</c:v>
                </c:pt>
                <c:pt idx="588" formatCode="0.0">
                  <c:v>3.0812324928999999</c:v>
                </c:pt>
                <c:pt idx="589" formatCode="0.0">
                  <c:v>2.1395348837000001</c:v>
                </c:pt>
                <c:pt idx="590" formatCode="0.0">
                  <c:v>1.5755329008000001</c:v>
                </c:pt>
                <c:pt idx="591" formatCode="0.0">
                  <c:v>1.3876040703000001</c:v>
                </c:pt>
                <c:pt idx="592" formatCode="0.0">
                  <c:v>0.73529411759999996</c:v>
                </c:pt>
                <c:pt idx="593" formatCode="0.0">
                  <c:v>0.4578754578</c:v>
                </c:pt>
                <c:pt idx="594" formatCode="0.0">
                  <c:v>-9.0991810699999995E-2</c:v>
                </c:pt>
                <c:pt idx="595" formatCode="0.0">
                  <c:v>-0.63291139240000005</c:v>
                </c:pt>
                <c:pt idx="596" formatCode="0.0">
                  <c:v>-1.7025089604999999</c:v>
                </c:pt>
                <c:pt idx="597" formatCode="0.0">
                  <c:v>-2.6785714285000002</c:v>
                </c:pt>
                <c:pt idx="598" formatCode="0.0">
                  <c:v>-3.2200357781000002</c:v>
                </c:pt>
                <c:pt idx="599" formatCode="0.0">
                  <c:v>-3.2403240324000002</c:v>
                </c:pt>
                <c:pt idx="600" formatCode="0.0">
                  <c:v>-2.8985507246000002</c:v>
                </c:pt>
                <c:pt idx="601" formatCode="0.0">
                  <c:v>-2.3679417121999999</c:v>
                </c:pt>
                <c:pt idx="602" formatCode="0.0">
                  <c:v>-1.9160583941</c:v>
                </c:pt>
                <c:pt idx="603" formatCode="0.0">
                  <c:v>-1.4598540145000001</c:v>
                </c:pt>
                <c:pt idx="604" formatCode="0.0">
                  <c:v>-1.2773722626999999</c:v>
                </c:pt>
                <c:pt idx="605" formatCode="0.0">
                  <c:v>-1.4585232452000001</c:v>
                </c:pt>
                <c:pt idx="606" formatCode="0.0">
                  <c:v>-1.4571948997999999</c:v>
                </c:pt>
                <c:pt idx="607" formatCode="0.0">
                  <c:v>-1.2738853503000001</c:v>
                </c:pt>
                <c:pt idx="608" formatCode="0.0">
                  <c:v>-0.72926162260000005</c:v>
                </c:pt>
                <c:pt idx="609" formatCode="0.0">
                  <c:v>0.73394495410000005</c:v>
                </c:pt>
                <c:pt idx="610" formatCode="0.0">
                  <c:v>4.5286506469000001</c:v>
                </c:pt>
                <c:pt idx="611" formatCode="0.0">
                  <c:v>8.0930232558000004</c:v>
                </c:pt>
                <c:pt idx="612" formatCode="0.0">
                  <c:v>9.3283582088999992</c:v>
                </c:pt>
                <c:pt idx="613" formatCode="0.0">
                  <c:v>6.8097014925000003</c:v>
                </c:pt>
                <c:pt idx="614" formatCode="0.0">
                  <c:v>4.4651162790000001</c:v>
                </c:pt>
                <c:pt idx="615" formatCode="0.0">
                  <c:v>4.8148148148000001</c:v>
                </c:pt>
                <c:pt idx="616" formatCode="0.0">
                  <c:v>7.2088724584000001</c:v>
                </c:pt>
                <c:pt idx="617" formatCode="0.0">
                  <c:v>8.5106382977999999</c:v>
                </c:pt>
                <c:pt idx="618" formatCode="0.0">
                  <c:v>8.5027726432000001</c:v>
                </c:pt>
                <c:pt idx="619" formatCode="0.0">
                  <c:v>6.7281105989999999</c:v>
                </c:pt>
                <c:pt idx="620" formatCode="0.0">
                  <c:v>5.4178145087000003</c:v>
                </c:pt>
                <c:pt idx="621" formatCode="0.0">
                  <c:v>2.9143897995999999</c:v>
                </c:pt>
                <c:pt idx="622" formatCode="0.0">
                  <c:v>-1.2378426171000001</c:v>
                </c:pt>
                <c:pt idx="623" formatCode="0.0">
                  <c:v>-4.7332185885999998</c:v>
                </c:pt>
                <c:pt idx="624" formatCode="0.0">
                  <c:v>-6.1433447098</c:v>
                </c:pt>
                <c:pt idx="625" formatCode="0.0">
                  <c:v>-4.0174672489000001</c:v>
                </c:pt>
                <c:pt idx="626" formatCode="0.0">
                  <c:v>-1.7809439002</c:v>
                </c:pt>
                <c:pt idx="627" formatCode="0.0">
                  <c:v>-2.0318021201000001</c:v>
                </c:pt>
                <c:pt idx="628" formatCode="0.0">
                  <c:v>-3.7931034482000001</c:v>
                </c:pt>
                <c:pt idx="629" formatCode="0.0">
                  <c:v>-4.1773231031</c:v>
                </c:pt>
                <c:pt idx="630" formatCode="0.0">
                  <c:v>-3.5775127767999999</c:v>
                </c:pt>
                <c:pt idx="631" formatCode="0.0">
                  <c:v>-1.6407599309000001</c:v>
                </c:pt>
                <c:pt idx="632" formatCode="0.0">
                  <c:v>-0.60975609750000004</c:v>
                </c:pt>
                <c:pt idx="633" formatCode="0.0">
                  <c:v>0.8849557522</c:v>
                </c:pt>
                <c:pt idx="634" formatCode="0.0">
                  <c:v>1.7009847806</c:v>
                </c:pt>
                <c:pt idx="635" formatCode="0.0">
                  <c:v>2.7100271002</c:v>
                </c:pt>
                <c:pt idx="636" formatCode="0.0">
                  <c:v>3.4545454544999998</c:v>
                </c:pt>
                <c:pt idx="637" formatCode="0.0">
                  <c:v>4.0036396724000003</c:v>
                </c:pt>
                <c:pt idx="638" formatCode="0.0">
                  <c:v>3.9891205801999998</c:v>
                </c:pt>
                <c:pt idx="639" formatCode="0.0">
                  <c:v>3.8773669972000002</c:v>
                </c:pt>
                <c:pt idx="640" formatCode="0.0">
                  <c:v>3.7634408601999998</c:v>
                </c:pt>
                <c:pt idx="641" formatCode="0.0">
                  <c:v>3.6476868326999998</c:v>
                </c:pt>
                <c:pt idx="642" formatCode="0.0">
                  <c:v>3.6219081272000002</c:v>
                </c:pt>
                <c:pt idx="643" formatCode="0.0">
                  <c:v>3.9508340649</c:v>
                </c:pt>
                <c:pt idx="644" formatCode="0.0">
                  <c:v>4.3821209464999997</c:v>
                </c:pt>
                <c:pt idx="645" formatCode="0.0">
                  <c:v>4.5614035086999998</c:v>
                </c:pt>
                <c:pt idx="646" formatCode="0.0">
                  <c:v>4.4894366197000002</c:v>
                </c:pt>
                <c:pt idx="647" formatCode="0.0">
                  <c:v>4.1336851362999996</c:v>
                </c:pt>
                <c:pt idx="648" formatCode="0.0">
                  <c:v>4.6572934973000004</c:v>
                </c:pt>
                <c:pt idx="649" formatCode="0.0">
                  <c:v>5.7742782151999998</c:v>
                </c:pt>
                <c:pt idx="650" formatCode="0.0">
                  <c:v>6.5387968612999998</c:v>
                </c:pt>
                <c:pt idx="651" formatCode="0.0">
                  <c:v>5.9895833332999997</c:v>
                </c:pt>
                <c:pt idx="652" formatCode="0.0">
                  <c:v>4.3177892917999996</c:v>
                </c:pt>
                <c:pt idx="653" formatCode="0.0">
                  <c:v>2.8326180257</c:v>
                </c:pt>
                <c:pt idx="654" formatCode="0.0">
                  <c:v>1.6197783460999999</c:v>
                </c:pt>
                <c:pt idx="655" formatCode="0.0">
                  <c:v>0</c:v>
                </c:pt>
                <c:pt idx="656" formatCode="0.0">
                  <c:v>-1.2594458438</c:v>
                </c:pt>
                <c:pt idx="657" formatCode="0.0">
                  <c:v>-1.9295302013</c:v>
                </c:pt>
                <c:pt idx="658" formatCode="0.0">
                  <c:v>-1.4321819712999999</c:v>
                </c:pt>
                <c:pt idx="659" formatCode="0.0">
                  <c:v>-0.67567567559999997</c:v>
                </c:pt>
                <c:pt idx="660" formatCode="0.0">
                  <c:v>-0.75566750620000001</c:v>
                </c:pt>
                <c:pt idx="661" formatCode="0.0">
                  <c:v>-2.0678246483999998</c:v>
                </c:pt>
                <c:pt idx="662" formatCode="0.0">
                  <c:v>-3.2733224222000001</c:v>
                </c:pt>
                <c:pt idx="663" formatCode="0.0">
                  <c:v>-3.5217035217000001</c:v>
                </c:pt>
                <c:pt idx="664" formatCode="0.0">
                  <c:v>-2.9801324503000002</c:v>
                </c:pt>
                <c:pt idx="665" formatCode="0.0">
                  <c:v>-2.5876460767</c:v>
                </c:pt>
                <c:pt idx="666" formatCode="0.0">
                  <c:v>-2.0973154362000002</c:v>
                </c:pt>
                <c:pt idx="667" formatCode="0.0">
                  <c:v>-0.92905405399999996</c:v>
                </c:pt>
                <c:pt idx="668" formatCode="0.0">
                  <c:v>0.1700680272</c:v>
                </c:pt>
                <c:pt idx="669" formatCode="0.0">
                  <c:v>1.1120615911</c:v>
                </c:pt>
                <c:pt idx="670" formatCode="0.0">
                  <c:v>1.0256410255999999</c:v>
                </c:pt>
                <c:pt idx="671" formatCode="0.0">
                  <c:v>1.1054421768</c:v>
                </c:pt>
                <c:pt idx="672" formatCode="0.0">
                  <c:v>1.3536379018</c:v>
                </c:pt>
                <c:pt idx="673" formatCode="0.0">
                  <c:v>1.7736486486</c:v>
                </c:pt>
                <c:pt idx="674" formatCode="0.0">
                  <c:v>1.9458544839</c:v>
                </c:pt>
                <c:pt idx="675" formatCode="0.0">
                  <c:v>1.8675721561</c:v>
                </c:pt>
                <c:pt idx="676" formatCode="0.0">
                  <c:v>2.3037542661999999</c:v>
                </c:pt>
                <c:pt idx="677" formatCode="0.0">
                  <c:v>2.7420736932000001</c:v>
                </c:pt>
                <c:pt idx="678" formatCode="0.0">
                  <c:v>3.3419023135999999</c:v>
                </c:pt>
                <c:pt idx="679" formatCode="0.0">
                  <c:v>3.4100596759999999</c:v>
                </c:pt>
                <c:pt idx="680" formatCode="0.0">
                  <c:v>3.4804753819999998</c:v>
                </c:pt>
                <c:pt idx="681" formatCode="0.0">
                  <c:v>3.5532994922999999</c:v>
                </c:pt>
                <c:pt idx="682" formatCode="0.0">
                  <c:v>4.4839255499000004</c:v>
                </c:pt>
                <c:pt idx="683" formatCode="0.0">
                  <c:v>5.5508830949999997</c:v>
                </c:pt>
                <c:pt idx="684" formatCode="0.0">
                  <c:v>6.1769616025999996</c:v>
                </c:pt>
                <c:pt idx="685" formatCode="0.0">
                  <c:v>6.1410788381000003</c:v>
                </c:pt>
                <c:pt idx="686" formatCode="0.0">
                  <c:v>5.9751037344000002</c:v>
                </c:pt>
                <c:pt idx="687" formatCode="0.0">
                  <c:v>6.5</c:v>
                </c:pt>
                <c:pt idx="688" formatCode="0.0">
                  <c:v>7.0892410340999996</c:v>
                </c:pt>
                <c:pt idx="689" formatCode="0.0">
                  <c:v>7.5896580482999996</c:v>
                </c:pt>
                <c:pt idx="690" formatCode="0.0">
                  <c:v>7.6285240463999999</c:v>
                </c:pt>
                <c:pt idx="691" formatCode="0.0">
                  <c:v>7.5020610056999999</c:v>
                </c:pt>
                <c:pt idx="692" formatCode="0.0">
                  <c:v>7.7932731747000004</c:v>
                </c:pt>
                <c:pt idx="693" formatCode="0.0">
                  <c:v>7.9248366013</c:v>
                </c:pt>
                <c:pt idx="694" formatCode="0.0">
                  <c:v>7.2064777326999998</c:v>
                </c:pt>
                <c:pt idx="695" formatCode="0.0">
                  <c:v>5.577689243</c:v>
                </c:pt>
                <c:pt idx="696" formatCode="0.0">
                  <c:v>4.4811320753999997</c:v>
                </c:pt>
                <c:pt idx="697" formatCode="0.0">
                  <c:v>4.3784206411</c:v>
                </c:pt>
                <c:pt idx="698" formatCode="0.0">
                  <c:v>4.7768206733999996</c:v>
                </c:pt>
                <c:pt idx="699" formatCode="0.0">
                  <c:v>4.6948356806999998</c:v>
                </c:pt>
                <c:pt idx="700" formatCode="0.0">
                  <c:v>4.4392523364000001</c:v>
                </c:pt>
                <c:pt idx="701" formatCode="0.0">
                  <c:v>3.6434108527000002</c:v>
                </c:pt>
                <c:pt idx="702" formatCode="0.0">
                  <c:v>2.7734976887</c:v>
                </c:pt>
                <c:pt idx="703" formatCode="0.0">
                  <c:v>2.5306748466000002</c:v>
                </c:pt>
                <c:pt idx="704" formatCode="0.0">
                  <c:v>2.7397260273000001</c:v>
                </c:pt>
                <c:pt idx="705" formatCode="0.0">
                  <c:v>2.8766086298000002</c:v>
                </c:pt>
                <c:pt idx="706" formatCode="0.0">
                  <c:v>3.0211480362000001</c:v>
                </c:pt>
                <c:pt idx="707" formatCode="0.0">
                  <c:v>3.1698113207</c:v>
                </c:pt>
                <c:pt idx="708" formatCode="0.0">
                  <c:v>3.5364936041999999</c:v>
                </c:pt>
                <c:pt idx="709" formatCode="0.0">
                  <c:v>3.6704119849999999</c:v>
                </c:pt>
                <c:pt idx="710" formatCode="0.0">
                  <c:v>3.7369207771999999</c:v>
                </c:pt>
                <c:pt idx="711" formatCode="0.0">
                  <c:v>3.3632286995</c:v>
                </c:pt>
                <c:pt idx="712" formatCode="0.0">
                  <c:v>2.6099925428000001</c:v>
                </c:pt>
                <c:pt idx="713" formatCode="0.0">
                  <c:v>2.842183994</c:v>
                </c:pt>
                <c:pt idx="714" formatCode="0.0">
                  <c:v>3.448275862</c:v>
                </c:pt>
                <c:pt idx="715" formatCode="0.0">
                  <c:v>3.9640987284000002</c:v>
                </c:pt>
                <c:pt idx="716" formatCode="0.0">
                  <c:v>3.3333333333000001</c:v>
                </c:pt>
                <c:pt idx="717" formatCode="0.0">
                  <c:v>2.6490066225</c:v>
                </c:pt>
                <c:pt idx="718" formatCode="0.0">
                  <c:v>2.0527859237000001</c:v>
                </c:pt>
                <c:pt idx="719" formatCode="0.0">
                  <c:v>1.9751280175000001</c:v>
                </c:pt>
                <c:pt idx="720" formatCode="0.0">
                  <c:v>1.9622093023</c:v>
                </c:pt>
                <c:pt idx="721" formatCode="0.0">
                  <c:v>1.7341040461999999</c:v>
                </c:pt>
                <c:pt idx="722" formatCode="0.0">
                  <c:v>1.8011527377000001</c:v>
                </c:pt>
                <c:pt idx="723" formatCode="0.0">
                  <c:v>2.4584237165</c:v>
                </c:pt>
                <c:pt idx="724" formatCode="0.0">
                  <c:v>3.2703488371999998</c:v>
                </c:pt>
                <c:pt idx="725" formatCode="0.0">
                  <c:v>4.6545454545</c:v>
                </c:pt>
                <c:pt idx="726" formatCode="0.0">
                  <c:v>5.9420289855000004</c:v>
                </c:pt>
                <c:pt idx="727" formatCode="0.0">
                  <c:v>7.9856115107000001</c:v>
                </c:pt>
                <c:pt idx="728" formatCode="0.0">
                  <c:v>10.681003584200001</c:v>
                </c:pt>
                <c:pt idx="729" formatCode="0.0">
                  <c:v>13.333333333300001</c:v>
                </c:pt>
                <c:pt idx="730" formatCode="0.0">
                  <c:v>15.5890804597</c:v>
                </c:pt>
                <c:pt idx="731" formatCode="0.0">
                  <c:v>17.288378766099999</c:v>
                </c:pt>
                <c:pt idx="732" formatCode="0.0">
                  <c:v>18.460441910099998</c:v>
                </c:pt>
                <c:pt idx="733" formatCode="0.0">
                  <c:v>25.1420454545</c:v>
                </c:pt>
                <c:pt idx="734" formatCode="0.0">
                  <c:v>28.874734607200001</c:v>
                </c:pt>
                <c:pt idx="735" formatCode="0.0">
                  <c:v>32.745236414899999</c:v>
                </c:pt>
                <c:pt idx="736" formatCode="0.0">
                  <c:v>30.330752990800001</c:v>
                </c:pt>
                <c:pt idx="737" formatCode="0.0">
                  <c:v>30.090340514200001</c:v>
                </c:pt>
                <c:pt idx="738" formatCode="0.0">
                  <c:v>32.010943912400002</c:v>
                </c:pt>
                <c:pt idx="739" formatCode="0.0">
                  <c:v>35.842771485599997</c:v>
                </c:pt>
                <c:pt idx="740" formatCode="0.0">
                  <c:v>38.082901554400003</c:v>
                </c:pt>
                <c:pt idx="741" formatCode="0.0">
                  <c:v>36.559139784899997</c:v>
                </c:pt>
                <c:pt idx="742" formatCode="0.0">
                  <c:v>34.928527035400002</c:v>
                </c:pt>
                <c:pt idx="743" formatCode="0.0">
                  <c:v>34.0061162079</c:v>
                </c:pt>
                <c:pt idx="744" formatCode="0.0">
                  <c:v>37.845968712299999</c:v>
                </c:pt>
                <c:pt idx="745" formatCode="0.0">
                  <c:v>37.627695800200001</c:v>
                </c:pt>
                <c:pt idx="746" formatCode="0.0">
                  <c:v>39.868204283300003</c:v>
                </c:pt>
                <c:pt idx="747" formatCode="0.0">
                  <c:v>41.360978203000002</c:v>
                </c:pt>
                <c:pt idx="748" formatCode="0.0">
                  <c:v>53.023758099299997</c:v>
                </c:pt>
                <c:pt idx="749" formatCode="0.0">
                  <c:v>58.653846153800004</c:v>
                </c:pt>
                <c:pt idx="750" formatCode="0.0">
                  <c:v>56.062176165799997</c:v>
                </c:pt>
                <c:pt idx="751" formatCode="0.0">
                  <c:v>42.079450711100002</c:v>
                </c:pt>
                <c:pt idx="752" formatCode="0.0">
                  <c:v>29.033771106900002</c:v>
                </c:pt>
                <c:pt idx="753" formatCode="0.0">
                  <c:v>21.723019916599998</c:v>
                </c:pt>
                <c:pt idx="754" formatCode="0.0">
                  <c:v>14.601566098499999</c:v>
                </c:pt>
                <c:pt idx="755" formatCode="0.0">
                  <c:v>8.9000456412000002</c:v>
                </c:pt>
                <c:pt idx="756" formatCode="0.0">
                  <c:v>2.4879965080000002</c:v>
                </c:pt>
                <c:pt idx="757" formatCode="0.0">
                  <c:v>-1.5670103092000001</c:v>
                </c:pt>
                <c:pt idx="758" formatCode="0.0">
                  <c:v>-4.7506870827999998</c:v>
                </c:pt>
                <c:pt idx="759" formatCode="0.0">
                  <c:v>-9.3644227152999999</c:v>
                </c:pt>
                <c:pt idx="760" formatCode="0.0">
                  <c:v>-17.078334509499999</c:v>
                </c:pt>
                <c:pt idx="761" formatCode="0.0">
                  <c:v>-22.828282828199999</c:v>
                </c:pt>
                <c:pt idx="762" formatCode="0.0">
                  <c:v>-25.730411686499998</c:v>
                </c:pt>
                <c:pt idx="763" formatCode="0.0">
                  <c:v>-24.715222644099999</c:v>
                </c:pt>
                <c:pt idx="764" formatCode="0.0">
                  <c:v>-21.992002908</c:v>
                </c:pt>
                <c:pt idx="765" formatCode="0.0">
                  <c:v>-18.949771689399999</c:v>
                </c:pt>
                <c:pt idx="766" formatCode="0.0">
                  <c:v>-14.429260450099999</c:v>
                </c:pt>
                <c:pt idx="767" formatCode="0.0">
                  <c:v>-10.6454316848</c:v>
                </c:pt>
                <c:pt idx="768" formatCode="0.0">
                  <c:v>-8.8586030664000006</c:v>
                </c:pt>
                <c:pt idx="769" formatCode="0.0">
                  <c:v>-10.892333472900001</c:v>
                </c:pt>
                <c:pt idx="770" formatCode="0.0">
                  <c:v>-12.6133553173</c:v>
                </c:pt>
                <c:pt idx="771" formatCode="0.0">
                  <c:v>-13.443983402400001</c:v>
                </c:pt>
                <c:pt idx="772" formatCode="0.0">
                  <c:v>-11.5319148936</c:v>
                </c:pt>
                <c:pt idx="773" formatCode="0.0">
                  <c:v>-9.5549738219000009</c:v>
                </c:pt>
                <c:pt idx="774" formatCode="0.0">
                  <c:v>-7.1077335716999999</c:v>
                </c:pt>
                <c:pt idx="775" formatCode="0.0">
                  <c:v>-4.1265474551999999</c:v>
                </c:pt>
                <c:pt idx="776" formatCode="0.0">
                  <c:v>-1.9105312208</c:v>
                </c:pt>
                <c:pt idx="777" formatCode="0.0">
                  <c:v>0.75117370890000001</c:v>
                </c:pt>
                <c:pt idx="778" formatCode="0.0">
                  <c:v>2.9591357444000002</c:v>
                </c:pt>
                <c:pt idx="779" formatCode="0.0">
                  <c:v>3.8461538461</c:v>
                </c:pt>
                <c:pt idx="780" formatCode="0.0">
                  <c:v>2.8971962616</c:v>
                </c:pt>
                <c:pt idx="781" formatCode="0.0">
                  <c:v>1.9275975552</c:v>
                </c:pt>
                <c:pt idx="782" formatCode="0.0">
                  <c:v>0.84905660370000002</c:v>
                </c:pt>
                <c:pt idx="783" formatCode="0.0">
                  <c:v>2.1093000958000001</c:v>
                </c:pt>
                <c:pt idx="784" formatCode="0.0">
                  <c:v>2.7417027417000002</c:v>
                </c:pt>
                <c:pt idx="785" formatCode="0.0">
                  <c:v>4.8239266763000002</c:v>
                </c:pt>
                <c:pt idx="786" formatCode="0.0">
                  <c:v>6.0153994224999998</c:v>
                </c:pt>
                <c:pt idx="787" formatCode="0.0">
                  <c:v>7.5561932088999999</c:v>
                </c:pt>
                <c:pt idx="788" formatCode="0.0">
                  <c:v>8.6935866983000007</c:v>
                </c:pt>
                <c:pt idx="789" formatCode="0.0">
                  <c:v>9.4128611369000001</c:v>
                </c:pt>
                <c:pt idx="790" formatCode="0.0">
                  <c:v>9.3065693429999996</c:v>
                </c:pt>
                <c:pt idx="791" formatCode="0.0">
                  <c:v>9.9819331525999999</c:v>
                </c:pt>
                <c:pt idx="792" formatCode="0.0">
                  <c:v>11.126248864600001</c:v>
                </c:pt>
                <c:pt idx="793" formatCode="0.0">
                  <c:v>12.7767527675</c:v>
                </c:pt>
                <c:pt idx="794" formatCode="0.0">
                  <c:v>15.107577174899999</c:v>
                </c:pt>
                <c:pt idx="795" formatCode="0.0">
                  <c:v>16.948356807500002</c:v>
                </c:pt>
                <c:pt idx="796" formatCode="0.0">
                  <c:v>17.743445692800002</c:v>
                </c:pt>
                <c:pt idx="797" formatCode="0.0">
                  <c:v>16.474919466100001</c:v>
                </c:pt>
                <c:pt idx="798" formatCode="0.0">
                  <c:v>15.9328188833</c:v>
                </c:pt>
                <c:pt idx="799" formatCode="0.0">
                  <c:v>15.5180080035</c:v>
                </c:pt>
                <c:pt idx="800" formatCode="0.0">
                  <c:v>15.297202797200001</c:v>
                </c:pt>
                <c:pt idx="801" formatCode="0.0">
                  <c:v>13.7137989778</c:v>
                </c:pt>
                <c:pt idx="802" formatCode="0.0">
                  <c:v>12.228714524200001</c:v>
                </c:pt>
                <c:pt idx="803" formatCode="0.0">
                  <c:v>10.5954825462</c:v>
                </c:pt>
                <c:pt idx="804" formatCode="0.0">
                  <c:v>10.2574581119</c:v>
                </c:pt>
                <c:pt idx="805" formatCode="0.0">
                  <c:v>10.265848670700001</c:v>
                </c:pt>
                <c:pt idx="806" formatCode="0.0">
                  <c:v>10.483543275000001</c:v>
                </c:pt>
                <c:pt idx="807" formatCode="0.0">
                  <c:v>9.1128061019000004</c:v>
                </c:pt>
                <c:pt idx="808" formatCode="0.0">
                  <c:v>8.7077534791000009</c:v>
                </c:pt>
                <c:pt idx="809" formatCode="0.0">
                  <c:v>8.3366258394999999</c:v>
                </c:pt>
                <c:pt idx="810" formatCode="0.0">
                  <c:v>7.6350822238999996</c:v>
                </c:pt>
                <c:pt idx="811" formatCode="0.0">
                  <c:v>8.1216320246000002</c:v>
                </c:pt>
                <c:pt idx="812" formatCode="0.0">
                  <c:v>7.6573161484999996</c:v>
                </c:pt>
                <c:pt idx="813" formatCode="0.0">
                  <c:v>7.7153558051999998</c:v>
                </c:pt>
                <c:pt idx="814" formatCode="0.0">
                  <c:v>7.9955373743999996</c:v>
                </c:pt>
                <c:pt idx="815" formatCode="0.0">
                  <c:v>10.1373932417</c:v>
                </c:pt>
                <c:pt idx="816" formatCode="0.0">
                  <c:v>13.2690882134</c:v>
                </c:pt>
                <c:pt idx="817" formatCode="0.0">
                  <c:v>16.6543026706</c:v>
                </c:pt>
                <c:pt idx="818" formatCode="0.0">
                  <c:v>17.984553144500001</c:v>
                </c:pt>
                <c:pt idx="819" formatCode="0.0">
                  <c:v>22.442972774000001</c:v>
                </c:pt>
                <c:pt idx="820" formatCode="0.0">
                  <c:v>24.725676664200002</c:v>
                </c:pt>
                <c:pt idx="821" formatCode="0.0">
                  <c:v>24.908825674599999</c:v>
                </c:pt>
                <c:pt idx="822" formatCode="0.0">
                  <c:v>22.5536558748</c:v>
                </c:pt>
                <c:pt idx="823" formatCode="0.0">
                  <c:v>16.340334638600002</c:v>
                </c:pt>
                <c:pt idx="824" formatCode="0.0">
                  <c:v>13.4154929577</c:v>
                </c:pt>
                <c:pt idx="825" formatCode="0.0">
                  <c:v>9.5966620304999992</c:v>
                </c:pt>
                <c:pt idx="826" formatCode="0.0">
                  <c:v>6.6115702478999996</c:v>
                </c:pt>
                <c:pt idx="827" formatCode="0.0">
                  <c:v>3.7086985839</c:v>
                </c:pt>
                <c:pt idx="828" formatCode="0.0">
                  <c:v>0.29450261779999998</c:v>
                </c:pt>
                <c:pt idx="829" formatCode="0.0">
                  <c:v>-2.2893481716999999</c:v>
                </c:pt>
                <c:pt idx="830" formatCode="0.0">
                  <c:v>-5.1745635910000001</c:v>
                </c:pt>
                <c:pt idx="831" formatCode="0.0">
                  <c:v>-9.7055288461</c:v>
                </c:pt>
                <c:pt idx="832" formatCode="0.0">
                  <c:v>-13.519061583499999</c:v>
                </c:pt>
                <c:pt idx="833" formatCode="0.0">
                  <c:v>-14.919708029100001</c:v>
                </c:pt>
                <c:pt idx="834" formatCode="0.0">
                  <c:v>-13.535173642</c:v>
                </c:pt>
                <c:pt idx="835" formatCode="0.0">
                  <c:v>-10.1285189718</c:v>
                </c:pt>
                <c:pt idx="836" formatCode="0.0">
                  <c:v>-8.0409810617000002</c:v>
                </c:pt>
                <c:pt idx="837" formatCode="0.0">
                  <c:v>-5.5520304567999998</c:v>
                </c:pt>
                <c:pt idx="838" formatCode="0.0">
                  <c:v>-2.9392764857000002</c:v>
                </c:pt>
                <c:pt idx="839" formatCode="0.0">
                  <c:v>-1.2028608582</c:v>
                </c:pt>
                <c:pt idx="840" formatCode="0.0">
                  <c:v>-0.1957585644</c:v>
                </c:pt>
                <c:pt idx="841" formatCode="0.0">
                  <c:v>-0.68337129839999999</c:v>
                </c:pt>
                <c:pt idx="842" formatCode="0.0">
                  <c:v>-9.8619329300000003E-2</c:v>
                </c:pt>
                <c:pt idx="843" formatCode="0.0">
                  <c:v>0.43261231280000001</c:v>
                </c:pt>
                <c:pt idx="844" formatCode="0.0">
                  <c:v>1.3903017972</c:v>
                </c:pt>
                <c:pt idx="845" formatCode="0.0">
                  <c:v>1.5785861358</c:v>
                </c:pt>
                <c:pt idx="846" formatCode="0.0">
                  <c:v>1.1671815996999999</c:v>
                </c:pt>
                <c:pt idx="847" formatCode="0.0">
                  <c:v>0.74906367039999999</c:v>
                </c:pt>
                <c:pt idx="848" formatCode="0.0">
                  <c:v>0.30384875080000001</c:v>
                </c:pt>
                <c:pt idx="849" formatCode="0.0">
                  <c:v>0.3359086328</c:v>
                </c:pt>
                <c:pt idx="850" formatCode="0.0">
                  <c:v>-0.19966722119999999</c:v>
                </c:pt>
                <c:pt idx="851" formatCode="0.0">
                  <c:v>-0.75682790389999999</c:v>
                </c:pt>
                <c:pt idx="852" formatCode="0.0">
                  <c:v>-1.1114743380000001</c:v>
                </c:pt>
                <c:pt idx="853" formatCode="0.0">
                  <c:v>-0.45871559629999997</c:v>
                </c:pt>
                <c:pt idx="854" formatCode="0.0">
                  <c:v>1.5465613687999999</c:v>
                </c:pt>
                <c:pt idx="855" formatCode="0.0">
                  <c:v>3.0483764082000002</c:v>
                </c:pt>
                <c:pt idx="856" formatCode="0.0">
                  <c:v>3.9799331103000002</c:v>
                </c:pt>
                <c:pt idx="857" formatCode="0.0">
                  <c:v>4.1891891891000004</c:v>
                </c:pt>
                <c:pt idx="858" formatCode="0.0">
                  <c:v>5.3274516457000001</c:v>
                </c:pt>
                <c:pt idx="859" formatCode="0.0">
                  <c:v>5.9817505914</c:v>
                </c:pt>
                <c:pt idx="860" formatCode="0.0">
                  <c:v>6.4288118477999996</c:v>
                </c:pt>
                <c:pt idx="861" formatCode="0.0">
                  <c:v>6.2269835955000001</c:v>
                </c:pt>
                <c:pt idx="862" formatCode="0.0">
                  <c:v>6.8022674223999999</c:v>
                </c:pt>
                <c:pt idx="863" formatCode="0.0">
                  <c:v>6.9297082228000004</c:v>
                </c:pt>
                <c:pt idx="864" formatCode="0.0">
                  <c:v>7.2727272727000001</c:v>
                </c:pt>
                <c:pt idx="865" formatCode="0.0">
                  <c:v>6.3528637260999998</c:v>
                </c:pt>
                <c:pt idx="866" formatCode="0.0">
                  <c:v>4.0505508748999999</c:v>
                </c:pt>
                <c:pt idx="867" formatCode="0.0">
                  <c:v>2.1221864950999998</c:v>
                </c:pt>
                <c:pt idx="868" formatCode="0.0">
                  <c:v>1.8012222578999999</c:v>
                </c:pt>
                <c:pt idx="869" formatCode="0.0">
                  <c:v>2.3994811932000002</c:v>
                </c:pt>
                <c:pt idx="870" formatCode="0.0">
                  <c:v>1.4497422680000001</c:v>
                </c:pt>
                <c:pt idx="871" formatCode="0.0">
                  <c:v>-0.12755102039999999</c:v>
                </c:pt>
                <c:pt idx="872" formatCode="0.0">
                  <c:v>-1.486401012</c:v>
                </c:pt>
                <c:pt idx="873" formatCode="0.0">
                  <c:v>-1.9855026788000001</c:v>
                </c:pt>
                <c:pt idx="874" formatCode="0.0">
                  <c:v>-3.3093974399000001</c:v>
                </c:pt>
                <c:pt idx="875" formatCode="0.0">
                  <c:v>-4.2170542634999997</c:v>
                </c:pt>
                <c:pt idx="876" formatCode="0.0">
                  <c:v>-5.2696456086000003</c:v>
                </c:pt>
                <c:pt idx="877" formatCode="0.0">
                  <c:v>-5.9424326832999999</c:v>
                </c:pt>
                <c:pt idx="878" formatCode="0.0">
                  <c:v>-6.8203052008</c:v>
                </c:pt>
                <c:pt idx="879" formatCode="0.0">
                  <c:v>-6.7695214105000003</c:v>
                </c:pt>
                <c:pt idx="880" formatCode="0.0">
                  <c:v>-6.3191153238000002</c:v>
                </c:pt>
                <c:pt idx="881" formatCode="0.0">
                  <c:v>-5.5731475616999999</c:v>
                </c:pt>
                <c:pt idx="882" formatCode="0.0">
                  <c:v>-5.2397586535</c:v>
                </c:pt>
                <c:pt idx="883" formatCode="0.0">
                  <c:v>-5.3320561940999998</c:v>
                </c:pt>
                <c:pt idx="884" formatCode="0.0">
                  <c:v>-5.7784911716999998</c:v>
                </c:pt>
                <c:pt idx="885" formatCode="0.0">
                  <c:v>-6.6237942122</c:v>
                </c:pt>
                <c:pt idx="886" formatCode="0.0">
                  <c:v>-6.2964158863000002</c:v>
                </c:pt>
                <c:pt idx="887" formatCode="0.0">
                  <c:v>-5.8918743930000002</c:v>
                </c:pt>
                <c:pt idx="888" formatCode="0.0">
                  <c:v>-4.5543266102000004</c:v>
                </c:pt>
                <c:pt idx="889" formatCode="0.0">
                  <c:v>-2.5666337610999999</c:v>
                </c:pt>
                <c:pt idx="890" formatCode="0.0">
                  <c:v>-0.2005347593</c:v>
                </c:pt>
                <c:pt idx="891" formatCode="0.0">
                  <c:v>1.1144883484999999</c:v>
                </c:pt>
                <c:pt idx="892" formatCode="0.0">
                  <c:v>0.67453625630000003</c:v>
                </c:pt>
                <c:pt idx="893" formatCode="0.0">
                  <c:v>-3.3534540500000001E-2</c:v>
                </c:pt>
                <c:pt idx="894" formatCode="0.0">
                  <c:v>-0.43565683640000002</c:v>
                </c:pt>
                <c:pt idx="895" formatCode="0.0">
                  <c:v>0</c:v>
                </c:pt>
                <c:pt idx="896" formatCode="0.0">
                  <c:v>0.64735945480000001</c:v>
                </c:pt>
                <c:pt idx="897" formatCode="0.0">
                  <c:v>2.2727272727000001</c:v>
                </c:pt>
                <c:pt idx="898" formatCode="0.0">
                  <c:v>3.7215713301000002</c:v>
                </c:pt>
                <c:pt idx="899" formatCode="0.0">
                  <c:v>4.9535603715000001</c:v>
                </c:pt>
                <c:pt idx="900" formatCode="0.0">
                  <c:v>4.8738922972000003</c:v>
                </c:pt>
                <c:pt idx="901" formatCode="0.0">
                  <c:v>3.5123269165000002</c:v>
                </c:pt>
                <c:pt idx="902" formatCode="0.0">
                  <c:v>2.8131279302999999</c:v>
                </c:pt>
                <c:pt idx="903" formatCode="0.0">
                  <c:v>2.2712090848000002</c:v>
                </c:pt>
                <c:pt idx="904" formatCode="0.0">
                  <c:v>2.2780569514</c:v>
                </c:pt>
                <c:pt idx="905" formatCode="0.0">
                  <c:v>1.4424689701</c:v>
                </c:pt>
                <c:pt idx="906" formatCode="0.0">
                  <c:v>1.7839111409999999</c:v>
                </c:pt>
                <c:pt idx="907" formatCode="0.0">
                  <c:v>2.4620573354999999</c:v>
                </c:pt>
                <c:pt idx="908" formatCode="0.0">
                  <c:v>3.4190927554999999</c:v>
                </c:pt>
                <c:pt idx="909" formatCode="0.0">
                  <c:v>3.0976430975999998</c:v>
                </c:pt>
                <c:pt idx="910" formatCode="0.0">
                  <c:v>2.3920265779999998</c:v>
                </c:pt>
                <c:pt idx="911" formatCode="0.0">
                  <c:v>2.7531956735000001</c:v>
                </c:pt>
                <c:pt idx="912" formatCode="0.0">
                  <c:v>4.2573935651000001</c:v>
                </c:pt>
                <c:pt idx="913" formatCode="0.0">
                  <c:v>6.2642740619000001</c:v>
                </c:pt>
                <c:pt idx="914" formatCode="0.0">
                  <c:v>6.9381107490999998</c:v>
                </c:pt>
                <c:pt idx="915" formatCode="0.0">
                  <c:v>6.6949706074000002</c:v>
                </c:pt>
                <c:pt idx="916" formatCode="0.0">
                  <c:v>6.6164428430999997</c:v>
                </c:pt>
                <c:pt idx="917" formatCode="0.0">
                  <c:v>7.3412698411999999</c:v>
                </c:pt>
                <c:pt idx="918" formatCode="0.0">
                  <c:v>8.0357142856999992</c:v>
                </c:pt>
                <c:pt idx="919" formatCode="0.0">
                  <c:v>8.3278472678999993</c:v>
                </c:pt>
                <c:pt idx="920" formatCode="0.0">
                  <c:v>8.6415711946999991</c:v>
                </c:pt>
                <c:pt idx="921" formatCode="0.0">
                  <c:v>8.6218158066000008</c:v>
                </c:pt>
                <c:pt idx="922" formatCode="0.0">
                  <c:v>8.6956521738999992</c:v>
                </c:pt>
                <c:pt idx="923" formatCode="0.0">
                  <c:v>7.1770334927999997</c:v>
                </c:pt>
                <c:pt idx="924" formatCode="0.0">
                  <c:v>5.4239401495999999</c:v>
                </c:pt>
                <c:pt idx="925" formatCode="0.0">
                  <c:v>4.0835124347000002</c:v>
                </c:pt>
                <c:pt idx="926" formatCode="0.0">
                  <c:v>3.6551934205999999</c:v>
                </c:pt>
                <c:pt idx="927" formatCode="0.0">
                  <c:v>4.1016222834000002</c:v>
                </c:pt>
                <c:pt idx="928" formatCode="0.0">
                  <c:v>5.1305683563000004</c:v>
                </c:pt>
                <c:pt idx="929" formatCode="0.0">
                  <c:v>5.9765865680000001</c:v>
                </c:pt>
                <c:pt idx="930" formatCode="0.0">
                  <c:v>6.0299969390000001</c:v>
                </c:pt>
                <c:pt idx="931" formatCode="0.0">
                  <c:v>5.1048313582000002</c:v>
                </c:pt>
                <c:pt idx="932" formatCode="0.0">
                  <c:v>4.3085266646000004</c:v>
                </c:pt>
                <c:pt idx="933" formatCode="0.0">
                  <c:v>4.6001202645000001</c:v>
                </c:pt>
                <c:pt idx="934" formatCode="0.0">
                  <c:v>5.4925373133999997</c:v>
                </c:pt>
                <c:pt idx="935" formatCode="0.0">
                  <c:v>6.7261904761000002</c:v>
                </c:pt>
                <c:pt idx="936" formatCode="0.0">
                  <c:v>7.0963926669999999</c:v>
                </c:pt>
                <c:pt idx="937" formatCode="0.0">
                  <c:v>6.8436578171000004</c:v>
                </c:pt>
                <c:pt idx="938" formatCode="0.0">
                  <c:v>5.7890096973</c:v>
                </c:pt>
                <c:pt idx="939" formatCode="0.0">
                  <c:v>4.8221111436999999</c:v>
                </c:pt>
                <c:pt idx="940" formatCode="0.0">
                  <c:v>2.8930450029000001</c:v>
                </c:pt>
                <c:pt idx="941" formatCode="0.0">
                  <c:v>1.6279069767000001</c:v>
                </c:pt>
                <c:pt idx="942" formatCode="0.0">
                  <c:v>0.37528868360000001</c:v>
                </c:pt>
                <c:pt idx="943" formatCode="0.0">
                  <c:v>0.37583116500000002</c:v>
                </c:pt>
                <c:pt idx="944" formatCode="0.0">
                  <c:v>0.25996533789999998</c:v>
                </c:pt>
                <c:pt idx="945" formatCode="0.0">
                  <c:v>-2.8743891899999999E-2</c:v>
                </c:pt>
                <c:pt idx="946" formatCode="0.0">
                  <c:v>-1.5846066779000001</c:v>
                </c:pt>
                <c:pt idx="947" formatCode="0.0">
                  <c:v>-3.2348020077999999</c:v>
                </c:pt>
                <c:pt idx="948" formatCode="0.0">
                  <c:v>-4.4174489232000003</c:v>
                </c:pt>
                <c:pt idx="949" formatCode="0.0">
                  <c:v>-4.4726670346999997</c:v>
                </c:pt>
                <c:pt idx="950" formatCode="0.0">
                  <c:v>-4.0555555554999998</c:v>
                </c:pt>
                <c:pt idx="951" formatCode="0.0">
                  <c:v>-3.0855539970999999</c:v>
                </c:pt>
                <c:pt idx="952" formatCode="0.0">
                  <c:v>-2.1868787275999999</c:v>
                </c:pt>
                <c:pt idx="953" formatCode="0.0">
                  <c:v>-1.6018306635999999</c:v>
                </c:pt>
                <c:pt idx="954" formatCode="0.0">
                  <c:v>-1.5530629853</c:v>
                </c:pt>
                <c:pt idx="955" formatCode="0.0">
                  <c:v>-1.6129032258</c:v>
                </c:pt>
                <c:pt idx="956" formatCode="0.0">
                  <c:v>-1.872659176</c:v>
                </c:pt>
                <c:pt idx="957" formatCode="0.0">
                  <c:v>-2.098907418</c:v>
                </c:pt>
                <c:pt idx="958" formatCode="0.0">
                  <c:v>-1.7251293847</c:v>
                </c:pt>
                <c:pt idx="959" formatCode="0.0">
                  <c:v>-0.89337175790000001</c:v>
                </c:pt>
                <c:pt idx="960" formatCode="0.0">
                  <c:v>-0.31773541300000002</c:v>
                </c:pt>
                <c:pt idx="961" formatCode="0.0">
                  <c:v>-0.49132947970000002</c:v>
                </c:pt>
                <c:pt idx="962" formatCode="0.0">
                  <c:v>-0.60799073530000003</c:v>
                </c:pt>
                <c:pt idx="963" formatCode="0.0">
                  <c:v>-1.1866859622999999</c:v>
                </c:pt>
                <c:pt idx="964" formatCode="0.0">
                  <c:v>-1.2195121951000001</c:v>
                </c:pt>
                <c:pt idx="965" formatCode="0.0">
                  <c:v>-1.453488372</c:v>
                </c:pt>
                <c:pt idx="966" formatCode="0.0">
                  <c:v>-0.84721004960000001</c:v>
                </c:pt>
                <c:pt idx="967" formatCode="0.0">
                  <c:v>-0.64402810300000002</c:v>
                </c:pt>
                <c:pt idx="968" formatCode="0.0">
                  <c:v>-0.29359953020000001</c:v>
                </c:pt>
                <c:pt idx="969" formatCode="0.0">
                  <c:v>0.20558002929999999</c:v>
                </c:pt>
                <c:pt idx="970" formatCode="0.0">
                  <c:v>0.643651258</c:v>
                </c:pt>
                <c:pt idx="971" formatCode="0.0">
                  <c:v>0.46525152660000002</c:v>
                </c:pt>
                <c:pt idx="972" formatCode="0.0">
                  <c:v>0.57954216160000005</c:v>
                </c:pt>
                <c:pt idx="973" formatCode="0.0">
                  <c:v>0.95846645360000005</c:v>
                </c:pt>
                <c:pt idx="974" formatCode="0.0">
                  <c:v>1.6312263326000001</c:v>
                </c:pt>
                <c:pt idx="975" formatCode="0.0">
                  <c:v>2.2554188635000001</c:v>
                </c:pt>
                <c:pt idx="976" formatCode="0.0">
                  <c:v>2.9688418577000002</c:v>
                </c:pt>
                <c:pt idx="977" formatCode="0.0">
                  <c:v>4.0707964601000004</c:v>
                </c:pt>
                <c:pt idx="978" formatCode="0.0">
                  <c:v>4.5963464937999996</c:v>
                </c:pt>
                <c:pt idx="979" formatCode="0.0">
                  <c:v>5.1561579256999996</c:v>
                </c:pt>
                <c:pt idx="980" formatCode="0.0">
                  <c:v>5.4181389869999999</c:v>
                </c:pt>
                <c:pt idx="981" formatCode="0.0">
                  <c:v>5.4513481828000003</c:v>
                </c:pt>
                <c:pt idx="982" formatCode="0.0">
                  <c:v>4.8546511626999997</c:v>
                </c:pt>
                <c:pt idx="983" formatCode="0.0">
                  <c:v>3.8494934876000002</c:v>
                </c:pt>
                <c:pt idx="984" formatCode="0.0">
                  <c:v>2.0743301642</c:v>
                </c:pt>
                <c:pt idx="985" formatCode="0.0">
                  <c:v>1.2658227848000001</c:v>
                </c:pt>
                <c:pt idx="986" formatCode="0.0">
                  <c:v>1.0318142734</c:v>
                </c:pt>
                <c:pt idx="987" formatCode="0.0">
                  <c:v>1.1458034947</c:v>
                </c:pt>
                <c:pt idx="988" formatCode="0.0">
                  <c:v>0.85640879240000001</c:v>
                </c:pt>
                <c:pt idx="989" formatCode="0.0">
                  <c:v>-0.14172335599999999</c:v>
                </c:pt>
                <c:pt idx="990" formatCode="0.0">
                  <c:v>-0.47887323939999998</c:v>
                </c:pt>
                <c:pt idx="991" formatCode="0.0">
                  <c:v>-0.89660969450000005</c:v>
                </c:pt>
                <c:pt idx="992" formatCode="0.0">
                  <c:v>-0.78212290500000003</c:v>
                </c:pt>
                <c:pt idx="993" formatCode="0.0">
                  <c:v>-1.4452473595999999</c:v>
                </c:pt>
                <c:pt idx="994" formatCode="0.0">
                  <c:v>-2.2179096200999999</c:v>
                </c:pt>
                <c:pt idx="995" formatCode="0.0">
                  <c:v>-2.1739130433999998</c:v>
                </c:pt>
                <c:pt idx="996" formatCode="0.0">
                  <c:v>-0.28224668359999999</c:v>
                </c:pt>
                <c:pt idx="997" formatCode="0.0">
                  <c:v>1.3636363636</c:v>
                </c:pt>
                <c:pt idx="998" formatCode="0.0">
                  <c:v>2.1276595744</c:v>
                </c:pt>
                <c:pt idx="999" formatCode="0.0">
                  <c:v>2.7187765504999999</c:v>
                </c:pt>
                <c:pt idx="1000" formatCode="0.0">
                  <c:v>3.4531559581</c:v>
                </c:pt>
                <c:pt idx="1001" formatCode="0.0">
                  <c:v>4.4280442804</c:v>
                </c:pt>
                <c:pt idx="1002" formatCode="0.0">
                  <c:v>3.7078969713999999</c:v>
                </c:pt>
                <c:pt idx="1003" formatCode="0.0">
                  <c:v>3.0817076617999999</c:v>
                </c:pt>
                <c:pt idx="1004" formatCode="0.0">
                  <c:v>1.9988738738</c:v>
                </c:pt>
                <c:pt idx="1005" formatCode="0.0">
                  <c:v>2.4252679074999999</c:v>
                </c:pt>
                <c:pt idx="1006" formatCode="0.0">
                  <c:v>4.5647859369999999</c:v>
                </c:pt>
                <c:pt idx="1007" formatCode="0.0">
                  <c:v>7.2364672364000002</c:v>
                </c:pt>
                <c:pt idx="1008" formatCode="0.0">
                  <c:v>8.4913671101000006</c:v>
                </c:pt>
                <c:pt idx="1009" formatCode="0.0">
                  <c:v>8.2118834080000003</c:v>
                </c:pt>
                <c:pt idx="1010" formatCode="0.0">
                  <c:v>7.5277777776999999</c:v>
                </c:pt>
                <c:pt idx="1011" formatCode="0.0">
                  <c:v>6.9203198234999999</c:v>
                </c:pt>
                <c:pt idx="1012" formatCode="0.0">
                  <c:v>4.8426812584999999</c:v>
                </c:pt>
                <c:pt idx="1013" formatCode="0.0">
                  <c:v>2.6909486273000001</c:v>
                </c:pt>
                <c:pt idx="1014" formatCode="0.0">
                  <c:v>1.3919213973</c:v>
                </c:pt>
                <c:pt idx="1015" formatCode="0.0">
                  <c:v>1.3713658804</c:v>
                </c:pt>
                <c:pt idx="1016" formatCode="0.0">
                  <c:v>2.0977090808000001</c:v>
                </c:pt>
                <c:pt idx="1017" formatCode="0.0">
                  <c:v>2.0925110132000002</c:v>
                </c:pt>
                <c:pt idx="1018" formatCode="0.0">
                  <c:v>0.81344902379999995</c:v>
                </c:pt>
                <c:pt idx="1019" formatCode="0.0">
                  <c:v>-1.5940488841</c:v>
                </c:pt>
                <c:pt idx="1020" formatCode="0.0">
                  <c:v>-3.7568484216</c:v>
                </c:pt>
                <c:pt idx="1021" formatCode="0.0">
                  <c:v>-4.7138047138000001</c:v>
                </c:pt>
                <c:pt idx="1022" formatCode="0.0">
                  <c:v>-4.8566261946999996</c:v>
                </c:pt>
                <c:pt idx="1023" formatCode="0.0">
                  <c:v>-5.0025786487000001</c:v>
                </c:pt>
                <c:pt idx="1024" formatCode="0.0">
                  <c:v>-3.5229645092999999</c:v>
                </c:pt>
                <c:pt idx="1025" formatCode="0.0">
                  <c:v>-2.1175224986000001</c:v>
                </c:pt>
                <c:pt idx="1026" formatCode="0.0">
                  <c:v>-1.1305518169</c:v>
                </c:pt>
                <c:pt idx="1027" formatCode="0.0">
                  <c:v>-1.3257575757</c:v>
                </c:pt>
                <c:pt idx="1028" formatCode="0.0">
                  <c:v>-2.0005406866</c:v>
                </c:pt>
                <c:pt idx="1029" formatCode="0.0">
                  <c:v>-1.7529665587000001</c:v>
                </c:pt>
                <c:pt idx="1030" formatCode="0.0">
                  <c:v>-1.4523937600000001</c:v>
                </c:pt>
                <c:pt idx="1031" formatCode="0.0">
                  <c:v>-0.53995680339999996</c:v>
                </c:pt>
                <c:pt idx="1032" formatCode="0.0">
                  <c:v>0.1897533206</c:v>
                </c:pt>
                <c:pt idx="1033" formatCode="0.0">
                  <c:v>0.70671378090000003</c:v>
                </c:pt>
                <c:pt idx="1034" formatCode="0.0">
                  <c:v>1.1675264728999999</c:v>
                </c:pt>
                <c:pt idx="1035" formatCode="0.0">
                  <c:v>1.8186753527999999</c:v>
                </c:pt>
                <c:pt idx="1036" formatCode="0.0">
                  <c:v>1.7040843927</c:v>
                </c:pt>
                <c:pt idx="1037" formatCode="0.0">
                  <c:v>1.3791238507000001</c:v>
                </c:pt>
                <c:pt idx="1038" formatCode="0.0">
                  <c:v>1.7696705690000001</c:v>
                </c:pt>
                <c:pt idx="1039" formatCode="0.0">
                  <c:v>1.5903482313999999</c:v>
                </c:pt>
                <c:pt idx="1040" formatCode="0.0">
                  <c:v>1.4896551724</c:v>
                </c:pt>
                <c:pt idx="1041" formatCode="0.0">
                  <c:v>-0.71369750200000004</c:v>
                </c:pt>
                <c:pt idx="1042" formatCode="0.0">
                  <c:v>-1.9923580785999999</c:v>
                </c:pt>
                <c:pt idx="1043" formatCode="0.0">
                  <c:v>-2.9044516829</c:v>
                </c:pt>
                <c:pt idx="1044" formatCode="0.0">
                  <c:v>-2.9761904761000002</c:v>
                </c:pt>
                <c:pt idx="1045" formatCode="0.0">
                  <c:v>-2.8070175437999998</c:v>
                </c:pt>
                <c:pt idx="1046" formatCode="0.0">
                  <c:v>-2.8180354266999998</c:v>
                </c:pt>
                <c:pt idx="1047" formatCode="0.0">
                  <c:v>-2.6126366301999999</c:v>
                </c:pt>
                <c:pt idx="1048" formatCode="0.0">
                  <c:v>-2.8989361701999998</c:v>
                </c:pt>
                <c:pt idx="1049" formatCode="0.0">
                  <c:v>-3.6276340356999999</c:v>
                </c:pt>
                <c:pt idx="1050" formatCode="0.0">
                  <c:v>-4.5746388442999999</c:v>
                </c:pt>
                <c:pt idx="1051" formatCode="0.0">
                  <c:v>-4.6423751686000001</c:v>
                </c:pt>
                <c:pt idx="1052" formatCode="0.0">
                  <c:v>-3.9956509920999999</c:v>
                </c:pt>
                <c:pt idx="1053" formatCode="0.0">
                  <c:v>-1.7970693945</c:v>
                </c:pt>
                <c:pt idx="1054" formatCode="0.0">
                  <c:v>-0.25062656639999997</c:v>
                </c:pt>
                <c:pt idx="1055" formatCode="0.0">
                  <c:v>0.83869164100000004</c:v>
                </c:pt>
                <c:pt idx="1056" formatCode="0.0">
                  <c:v>0.83658672609999996</c:v>
                </c:pt>
                <c:pt idx="1057" formatCode="0.0">
                  <c:v>0.11108025539999999</c:v>
                </c:pt>
                <c:pt idx="1058" formatCode="0.0">
                  <c:v>-0.88373377519999996</c:v>
                </c:pt>
                <c:pt idx="1059" formatCode="0.0">
                  <c:v>-2.1352313167000001</c:v>
                </c:pt>
                <c:pt idx="1060" formatCode="0.0">
                  <c:v>-2.2185702546999999</c:v>
                </c:pt>
                <c:pt idx="1061" formatCode="0.0">
                  <c:v>-0.94104622189999998</c:v>
                </c:pt>
                <c:pt idx="1062" formatCode="0.0">
                  <c:v>0.67283431449999997</c:v>
                </c:pt>
                <c:pt idx="1063" formatCode="0.0">
                  <c:v>2.1511463344999999</c:v>
                </c:pt>
                <c:pt idx="1064" formatCode="0.0">
                  <c:v>2.8878822196999998</c:v>
                </c:pt>
                <c:pt idx="1065" formatCode="0.0">
                  <c:v>3.2094594594000001</c:v>
                </c:pt>
                <c:pt idx="1066" formatCode="0.0">
                  <c:v>3.5455053042000002</c:v>
                </c:pt>
                <c:pt idx="1067" formatCode="0.0">
                  <c:v>3.7427224840000002</c:v>
                </c:pt>
                <c:pt idx="1068" formatCode="0.0">
                  <c:v>4.2588495574999996</c:v>
                </c:pt>
                <c:pt idx="1069" formatCode="0.0">
                  <c:v>5.4368932038000004</c:v>
                </c:pt>
                <c:pt idx="1070" formatCode="0.0">
                  <c:v>6.3248815825999998</c:v>
                </c:pt>
                <c:pt idx="1071" formatCode="0.0">
                  <c:v>6.7692307692</c:v>
                </c:pt>
                <c:pt idx="1072" formatCode="0.0">
                  <c:v>5.7422969187000001</c:v>
                </c:pt>
                <c:pt idx="1073" formatCode="0.0">
                  <c:v>4.1072925398000004</c:v>
                </c:pt>
                <c:pt idx="1074" formatCode="0.0">
                  <c:v>2.5619604566</c:v>
                </c:pt>
                <c:pt idx="1075" formatCode="0.0">
                  <c:v>1.6902188972000001</c:v>
                </c:pt>
                <c:pt idx="1076" formatCode="0.0">
                  <c:v>1.1557512382999999</c:v>
                </c:pt>
                <c:pt idx="1077" formatCode="0.0">
                  <c:v>0.19094380790000001</c:v>
                </c:pt>
                <c:pt idx="1078" formatCode="0.0">
                  <c:v>-1.3480722566000001</c:v>
                </c:pt>
                <c:pt idx="1079" formatCode="0.0">
                  <c:v>-2.4318546231</c:v>
                </c:pt>
                <c:pt idx="1080" formatCode="0.0">
                  <c:v>-2.9177718831999999</c:v>
                </c:pt>
                <c:pt idx="1081" formatCode="0.0">
                  <c:v>-3.2096816627</c:v>
                </c:pt>
                <c:pt idx="1082" formatCode="0.0">
                  <c:v>-3.1184486373000002</c:v>
                </c:pt>
                <c:pt idx="1083" formatCode="0.0">
                  <c:v>-2.7246528686999998</c:v>
                </c:pt>
                <c:pt idx="1084" formatCode="0.0">
                  <c:v>-1.1390728476</c:v>
                </c:pt>
                <c:pt idx="1085" formatCode="0.0">
                  <c:v>0.96618357479999994</c:v>
                </c:pt>
                <c:pt idx="1086" formatCode="0.0">
                  <c:v>3.3939723051000001</c:v>
                </c:pt>
                <c:pt idx="1087" formatCode="0.0">
                  <c:v>5.0136239782000001</c:v>
                </c:pt>
                <c:pt idx="1088" formatCode="0.0">
                  <c:v>5.4134929270000001</c:v>
                </c:pt>
                <c:pt idx="1089" formatCode="0.0">
                  <c:v>5.6901715219</c:v>
                </c:pt>
                <c:pt idx="1090" formatCode="0.0">
                  <c:v>6.4225198141000002</c:v>
                </c:pt>
                <c:pt idx="1091" formatCode="0.0">
                  <c:v>8.0799780881000007</c:v>
                </c:pt>
                <c:pt idx="1092" formatCode="0.0">
                  <c:v>8.8251366119999997</c:v>
                </c:pt>
                <c:pt idx="1093" formatCode="0.0">
                  <c:v>9.5406360423999992</c:v>
                </c:pt>
                <c:pt idx="1094" formatCode="0.0">
                  <c:v>9.8728698945000009</c:v>
                </c:pt>
                <c:pt idx="1095" formatCode="0.0">
                  <c:v>11.6886614597</c:v>
                </c:pt>
                <c:pt idx="1096" formatCode="0.0">
                  <c:v>12.7545551982</c:v>
                </c:pt>
                <c:pt idx="1097" formatCode="0.0">
                  <c:v>12.732589048299999</c:v>
                </c:pt>
                <c:pt idx="1098" formatCode="0.0">
                  <c:v>10.4779411764</c:v>
                </c:pt>
                <c:pt idx="1099" formatCode="0.0">
                  <c:v>8.5625324337999995</c:v>
                </c:pt>
                <c:pt idx="1100" formatCode="0.0">
                  <c:v>8.2322580644999999</c:v>
                </c:pt>
                <c:pt idx="1101" formatCode="0.0">
                  <c:v>10.149407521800001</c:v>
                </c:pt>
                <c:pt idx="1102" formatCode="0.0">
                  <c:v>13.122752953199999</c:v>
                </c:pt>
                <c:pt idx="1103" formatCode="0.0">
                  <c:v>14.2422706538</c:v>
                </c:pt>
                <c:pt idx="1104" formatCode="0.0">
                  <c:v>13.3567662565</c:v>
                </c:pt>
                <c:pt idx="1105" formatCode="0.0">
                  <c:v>10.223325062000001</c:v>
                </c:pt>
                <c:pt idx="1106" formatCode="0.0">
                  <c:v>7.4593796158999996</c:v>
                </c:pt>
                <c:pt idx="1107" formatCode="0.0">
                  <c:v>4.5092838196000002</c:v>
                </c:pt>
                <c:pt idx="1108" formatCode="0.0">
                  <c:v>2.7566539923</c:v>
                </c:pt>
                <c:pt idx="1109" formatCode="0.0">
                  <c:v>2.1692996934000002</c:v>
                </c:pt>
                <c:pt idx="1110" formatCode="0.0">
                  <c:v>3.3515569289</c:v>
                </c:pt>
                <c:pt idx="1111" formatCode="0.0">
                  <c:v>4.3260038239999998</c:v>
                </c:pt>
                <c:pt idx="1112" formatCode="0.0">
                  <c:v>4.4110634238999999</c:v>
                </c:pt>
                <c:pt idx="1113" formatCode="0.0">
                  <c:v>2.5023386342</c:v>
                </c:pt>
                <c:pt idx="1114" formatCode="0.0">
                  <c:v>-0.1135073779</c:v>
                </c:pt>
                <c:pt idx="1115" formatCode="0.0">
                  <c:v>-2.6175687665999998</c:v>
                </c:pt>
                <c:pt idx="1116" formatCode="0.0">
                  <c:v>-2.9900332225000001</c:v>
                </c:pt>
                <c:pt idx="1117" formatCode="0.0">
                  <c:v>-2.0486267446999999</c:v>
                </c:pt>
                <c:pt idx="1118" formatCode="0.0">
                  <c:v>-0.36655211910000002</c:v>
                </c:pt>
                <c:pt idx="1119" formatCode="0.0">
                  <c:v>0.69220119980000006</c:v>
                </c:pt>
                <c:pt idx="1120" formatCode="0.0">
                  <c:v>1.4338575392999999</c:v>
                </c:pt>
                <c:pt idx="1121" formatCode="0.0">
                  <c:v>1.4308792984000001</c:v>
                </c:pt>
                <c:pt idx="1122" formatCode="0.0">
                  <c:v>0.94296228150000005</c:v>
                </c:pt>
                <c:pt idx="1123" formatCode="0.0">
                  <c:v>9.1638029699999998E-2</c:v>
                </c:pt>
                <c:pt idx="1124" formatCode="0.0">
                  <c:v>-0.66225165559999999</c:v>
                </c:pt>
                <c:pt idx="1125" formatCode="0.0">
                  <c:v>-1.2776637006</c:v>
                </c:pt>
                <c:pt idx="1126" formatCode="0.0">
                  <c:v>-1.7045454545000001</c:v>
                </c:pt>
                <c:pt idx="1127" formatCode="0.0">
                  <c:v>-1.1845102505</c:v>
                </c:pt>
                <c:pt idx="1128" formatCode="0.0">
                  <c:v>-9.1324200899999999E-2</c:v>
                </c:pt>
                <c:pt idx="1129" formatCode="0.0">
                  <c:v>1.1261778900999999</c:v>
                </c:pt>
                <c:pt idx="1130" formatCode="0.0">
                  <c:v>1.7245343757</c:v>
                </c:pt>
                <c:pt idx="1131" formatCode="0.0">
                  <c:v>1.4207149403999999</c:v>
                </c:pt>
                <c:pt idx="1132" formatCode="0.0">
                  <c:v>1.2083903328000001</c:v>
                </c:pt>
                <c:pt idx="1133" formatCode="0.0">
                  <c:v>0.95563139929999996</c:v>
                </c:pt>
                <c:pt idx="1134" formatCode="0.0">
                  <c:v>1.6860332649000001</c:v>
                </c:pt>
                <c:pt idx="1135" formatCode="0.0">
                  <c:v>3.2272831311000001</c:v>
                </c:pt>
                <c:pt idx="1136" formatCode="0.0">
                  <c:v>5.4252873563000001</c:v>
                </c:pt>
                <c:pt idx="1137" formatCode="0.0">
                  <c:v>7.6496417841</c:v>
                </c:pt>
                <c:pt idx="1138" formatCode="0.0">
                  <c:v>9.5028901734000009</c:v>
                </c:pt>
                <c:pt idx="1139" formatCode="0.0">
                  <c:v>10.903642231399999</c:v>
                </c:pt>
                <c:pt idx="1140" formatCode="0.0">
                  <c:v>11.3345521023</c:v>
                </c:pt>
                <c:pt idx="1141" formatCode="0.0">
                  <c:v>11.6136363636</c:v>
                </c:pt>
                <c:pt idx="1142" formatCode="0.0">
                  <c:v>11.821880650900001</c:v>
                </c:pt>
                <c:pt idx="1143" formatCode="0.0">
                  <c:v>12.381382738299999</c:v>
                </c:pt>
                <c:pt idx="1144" formatCode="0.0">
                  <c:v>12.5253435458</c:v>
                </c:pt>
                <c:pt idx="1145" formatCode="0.0">
                  <c:v>13.2972729321</c:v>
                </c:pt>
                <c:pt idx="1146" formatCode="0.0">
                  <c:v>14.272910598199999</c:v>
                </c:pt>
                <c:pt idx="1147" formatCode="0.0">
                  <c:v>15.321507760499999</c:v>
                </c:pt>
                <c:pt idx="1148" formatCode="0.0">
                  <c:v>15.634539904</c:v>
                </c:pt>
                <c:pt idx="1149" formatCode="0.0">
                  <c:v>15.285530270500001</c:v>
                </c:pt>
                <c:pt idx="1150" formatCode="0.0">
                  <c:v>14.653716216199999</c:v>
                </c:pt>
                <c:pt idx="1151" formatCode="0.0">
                  <c:v>13.9887757223</c:v>
                </c:pt>
                <c:pt idx="1152" formatCode="0.0">
                  <c:v>14.0599343185</c:v>
                </c:pt>
                <c:pt idx="1153" formatCode="0.0">
                  <c:v>14.131541437499999</c:v>
                </c:pt>
                <c:pt idx="1154" formatCode="0.0">
                  <c:v>13.2605619567</c:v>
                </c:pt>
                <c:pt idx="1155" formatCode="0.0">
                  <c:v>10.9971853638</c:v>
                </c:pt>
                <c:pt idx="1156" formatCode="0.0">
                  <c:v>8.1281281281000002</c:v>
                </c:pt>
                <c:pt idx="1157" formatCode="0.0">
                  <c:v>4.5752934155</c:v>
                </c:pt>
                <c:pt idx="1158" formatCode="0.0">
                  <c:v>0.70588235290000001</c:v>
                </c:pt>
                <c:pt idx="1159" formatCode="0.0">
                  <c:v>-3.4031916939000002</c:v>
                </c:pt>
                <c:pt idx="1160" formatCode="0.0">
                  <c:v>-6.6943239674999999</c:v>
                </c:pt>
                <c:pt idx="1161" formatCode="0.0">
                  <c:v>-8.4357541899000008</c:v>
                </c:pt>
                <c:pt idx="1162" formatCode="0.0">
                  <c:v>-9.0976058931000008</c:v>
                </c:pt>
                <c:pt idx="1163" formatCode="0.0">
                  <c:v>-9.4821298322000001</c:v>
                </c:pt>
                <c:pt idx="1164" formatCode="0.0">
                  <c:v>-10.761202087399999</c:v>
                </c:pt>
                <c:pt idx="1165" formatCode="0.0">
                  <c:v>-11.900089206000001</c:v>
                </c:pt>
                <c:pt idx="1166" formatCode="0.0">
                  <c:v>-12.1720506871</c:v>
                </c:pt>
                <c:pt idx="1167" formatCode="0.0">
                  <c:v>-10.813258467600001</c:v>
                </c:pt>
                <c:pt idx="1168" formatCode="0.0">
                  <c:v>-8.5354563969000008</c:v>
                </c:pt>
                <c:pt idx="1169" formatCode="0.0">
                  <c:v>-5.2311204108</c:v>
                </c:pt>
                <c:pt idx="1170" formatCode="0.0">
                  <c:v>-2.0443925233</c:v>
                </c:pt>
                <c:pt idx="1171" formatCode="0.0">
                  <c:v>0.95541401270000004</c:v>
                </c:pt>
                <c:pt idx="1172" formatCode="0.0">
                  <c:v>2.8900565884999998</c:v>
                </c:pt>
                <c:pt idx="1173" formatCode="0.0">
                  <c:v>4.3115720968</c:v>
                </c:pt>
                <c:pt idx="1174" formatCode="0.0">
                  <c:v>4.9837925445</c:v>
                </c:pt>
                <c:pt idx="1175" formatCode="0.0">
                  <c:v>4.9556809024000001</c:v>
                </c:pt>
                <c:pt idx="1176" formatCode="0.0">
                  <c:v>5.1018350472999998</c:v>
                </c:pt>
                <c:pt idx="1177" formatCode="0.0">
                  <c:v>5.4272985014000001</c:v>
                </c:pt>
                <c:pt idx="1178" formatCode="0.0">
                  <c:v>6.6856330014000003</c:v>
                </c:pt>
                <c:pt idx="1179" formatCode="0.0">
                  <c:v>7.7173030055999998</c:v>
                </c:pt>
                <c:pt idx="1180" formatCode="0.0">
                  <c:v>8.5425101213999994</c:v>
                </c:pt>
                <c:pt idx="1181" formatCode="0.0">
                  <c:v>7.9686872740999997</c:v>
                </c:pt>
                <c:pt idx="1182" formatCode="0.0">
                  <c:v>7.3345259390999997</c:v>
                </c:pt>
                <c:pt idx="1183" formatCode="0.0">
                  <c:v>7.6695583595999999</c:v>
                </c:pt>
                <c:pt idx="1184" formatCode="0.0">
                  <c:v>9.4676880769</c:v>
                </c:pt>
                <c:pt idx="1185" formatCode="0.0">
                  <c:v>11.171768375899999</c:v>
                </c:pt>
                <c:pt idx="1186" formatCode="0.0">
                  <c:v>11.2890775762</c:v>
                </c:pt>
                <c:pt idx="1187" formatCode="0.0">
                  <c:v>11.3243761996</c:v>
                </c:pt>
                <c:pt idx="1188" formatCode="0.0">
                  <c:v>11.7805065234</c:v>
                </c:pt>
                <c:pt idx="1189" formatCode="0.0">
                  <c:v>13.119477525900001</c:v>
                </c:pt>
                <c:pt idx="1190" formatCode="0.0">
                  <c:v>13.238095238</c:v>
                </c:pt>
                <c:pt idx="1191" formatCode="0.0">
                  <c:v>12.179487179400001</c:v>
                </c:pt>
                <c:pt idx="1192" formatCode="0.0">
                  <c:v>10.555762775</c:v>
                </c:pt>
                <c:pt idx="1193" formatCode="0.0">
                  <c:v>9.5184978620000003</c:v>
                </c:pt>
                <c:pt idx="1194" formatCode="0.0">
                  <c:v>8.9074074073999991</c:v>
                </c:pt>
                <c:pt idx="1195" formatCode="0.0">
                  <c:v>7.3612891411000003</c:v>
                </c:pt>
                <c:pt idx="1196" formatCode="0.0">
                  <c:v>5.1318858783000003</c:v>
                </c:pt>
                <c:pt idx="1197" formatCode="0.0">
                  <c:v>2.7884952647999999</c:v>
                </c:pt>
                <c:pt idx="1198" formatCode="0.0">
                  <c:v>1.6299635858999999</c:v>
                </c:pt>
                <c:pt idx="1199" formatCode="0.0">
                  <c:v>1.1724137931</c:v>
                </c:pt>
                <c:pt idx="1200" formatCode="0.0">
                  <c:v>0.97837281149999999</c:v>
                </c:pt>
                <c:pt idx="1201" formatCode="0.0">
                  <c:v>0.59432840880000004</c:v>
                </c:pt>
                <c:pt idx="1202" formatCode="0.0">
                  <c:v>0.50462573590000004</c:v>
                </c:pt>
                <c:pt idx="1203" formatCode="0.0">
                  <c:v>1.2773109243</c:v>
                </c:pt>
                <c:pt idx="1204" formatCode="0.0">
                  <c:v>2.3785425101</c:v>
                </c:pt>
                <c:pt idx="1205" formatCode="0.0">
                  <c:v>3.0385333558999998</c:v>
                </c:pt>
                <c:pt idx="1206" formatCode="0.0">
                  <c:v>2.6356061893999998</c:v>
                </c:pt>
                <c:pt idx="1207" formatCode="0.0">
                  <c:v>1.9955654101</c:v>
                </c:pt>
                <c:pt idx="1208" formatCode="0.0">
                  <c:v>1.5360983102000001</c:v>
                </c:pt>
                <c:pt idx="1209" formatCode="0.0">
                  <c:v>1.3137689814</c:v>
                </c:pt>
                <c:pt idx="1210" formatCode="0.0">
                  <c:v>1.6038218734</c:v>
                </c:pt>
                <c:pt idx="1211" formatCode="0.0">
                  <c:v>1.9597818677000001</c:v>
                </c:pt>
                <c:pt idx="1212" formatCode="0.0">
                  <c:v>2.1757606663</c:v>
                </c:pt>
                <c:pt idx="1213" formatCode="0.0">
                  <c:v>1.5530047265</c:v>
                </c:pt>
                <c:pt idx="1214" formatCode="0.0">
                  <c:v>0.53556485350000005</c:v>
                </c:pt>
                <c:pt idx="1215" formatCode="0.0">
                  <c:v>-0.41486890139999999</c:v>
                </c:pt>
                <c:pt idx="1216" formatCode="0.0">
                  <c:v>-1.2852199703</c:v>
                </c:pt>
                <c:pt idx="1217" formatCode="0.0">
                  <c:v>-1.3509060955000001</c:v>
                </c:pt>
                <c:pt idx="1218" formatCode="0.0">
                  <c:v>-0.86149768049999997</c:v>
                </c:pt>
                <c:pt idx="1219" formatCode="0.0">
                  <c:v>0.3846153846</c:v>
                </c:pt>
                <c:pt idx="1220" formatCode="0.0">
                  <c:v>1.8658598083</c:v>
                </c:pt>
                <c:pt idx="1221" formatCode="0.0">
                  <c:v>4.2606938362999998</c:v>
                </c:pt>
                <c:pt idx="1222" formatCode="0.0">
                  <c:v>5.8102434927999997</c:v>
                </c:pt>
                <c:pt idx="1223" formatCode="0.0">
                  <c:v>6.5853250877000002</c:v>
                </c:pt>
                <c:pt idx="1224" formatCode="0.0">
                  <c:v>6.5380136416000001</c:v>
                </c:pt>
                <c:pt idx="1225" formatCode="0.0">
                  <c:v>7.03125</c:v>
                </c:pt>
                <c:pt idx="1226" formatCode="0.0">
                  <c:v>7.6077909106000003</c:v>
                </c:pt>
                <c:pt idx="1227" formatCode="0.0">
                  <c:v>7.8820196633000004</c:v>
                </c:pt>
                <c:pt idx="1228" formatCode="0.0">
                  <c:v>7.5780337172000003</c:v>
                </c:pt>
                <c:pt idx="1229" formatCode="0.0">
                  <c:v>6.6299265196999997</c:v>
                </c:pt>
                <c:pt idx="1230" formatCode="0.0">
                  <c:v>4.5621657753999996</c:v>
                </c:pt>
                <c:pt idx="1231" formatCode="0.0">
                  <c:v>2.2488755621999998</c:v>
                </c:pt>
                <c:pt idx="1232" formatCode="0.0">
                  <c:v>-0.23102310230000001</c:v>
                </c:pt>
                <c:pt idx="1233" formatCode="0.0">
                  <c:v>-3.0366661281999998</c:v>
                </c:pt>
                <c:pt idx="1234" formatCode="0.0">
                  <c:v>-4.3167751150000004</c:v>
                </c:pt>
                <c:pt idx="1235" formatCode="0.0">
                  <c:v>-3.9517014270000002</c:v>
                </c:pt>
                <c:pt idx="1236" formatCode="0.0">
                  <c:v>-2.6858213616</c:v>
                </c:pt>
                <c:pt idx="1237" formatCode="0.0">
                  <c:v>-2.2363721073999998</c:v>
                </c:pt>
                <c:pt idx="1238" formatCode="0.0">
                  <c:v>-3.3415841583999999</c:v>
                </c:pt>
                <c:pt idx="1239" formatCode="0.0">
                  <c:v>-4.5257954896000001</c:v>
                </c:pt>
                <c:pt idx="1240" formatCode="0.0">
                  <c:v>-5.4926299456000001</c:v>
                </c:pt>
                <c:pt idx="1241" formatCode="0.0">
                  <c:v>-6.1863743148000001</c:v>
                </c:pt>
                <c:pt idx="1242" formatCode="0.0">
                  <c:v>-6.1211443182999998</c:v>
                </c:pt>
                <c:pt idx="1243" formatCode="0.0">
                  <c:v>-5.5555555554999998</c:v>
                </c:pt>
                <c:pt idx="1244" formatCode="0.0">
                  <c:v>-4.5650016538999996</c:v>
                </c:pt>
                <c:pt idx="1245" formatCode="0.0">
                  <c:v>-3.7481259370000002</c:v>
                </c:pt>
                <c:pt idx="1246" formatCode="0.0">
                  <c:v>-4.2129706418000001</c:v>
                </c:pt>
                <c:pt idx="1247" formatCode="0.0">
                  <c:v>-5.5183673468999999</c:v>
                </c:pt>
                <c:pt idx="1248" formatCode="0.0">
                  <c:v>-7.0121951218999996</c:v>
                </c:pt>
                <c:pt idx="1249" formatCode="0.0">
                  <c:v>-8.0222398729000002</c:v>
                </c:pt>
                <c:pt idx="1250" formatCode="0.0">
                  <c:v>-7.5224071702000002</c:v>
                </c:pt>
                <c:pt idx="1251" formatCode="0.0">
                  <c:v>-6.9729817180999998</c:v>
                </c:pt>
                <c:pt idx="1252" formatCode="0.0">
                  <c:v>-6.2222951895999996</c:v>
                </c:pt>
                <c:pt idx="1253" formatCode="0.0">
                  <c:v>-5.1252086811000002</c:v>
                </c:pt>
                <c:pt idx="1254" formatCode="0.0">
                  <c:v>-3.2175689478999998</c:v>
                </c:pt>
                <c:pt idx="1255" formatCode="0.0">
                  <c:v>-1.5525271692</c:v>
                </c:pt>
                <c:pt idx="1256" formatCode="0.0">
                  <c:v>-0.6065857885</c:v>
                </c:pt>
                <c:pt idx="1257" formatCode="0.0">
                  <c:v>-0.29421945300000002</c:v>
                </c:pt>
                <c:pt idx="1258" formatCode="0.0">
                  <c:v>0.62337662329999999</c:v>
                </c:pt>
                <c:pt idx="1259" formatCode="0.0">
                  <c:v>1.693450838</c:v>
                </c:pt>
                <c:pt idx="1260" formatCode="0.0">
                  <c:v>2.5194132872999999</c:v>
                </c:pt>
                <c:pt idx="1261" formatCode="0.0">
                  <c:v>3.0915371329000001</c:v>
                </c:pt>
                <c:pt idx="1262" formatCode="0.0">
                  <c:v>2.8902734510000001</c:v>
                </c:pt>
                <c:pt idx="1263" formatCode="0.0">
                  <c:v>3.1130434781999998</c:v>
                </c:pt>
                <c:pt idx="1264" formatCode="0.0">
                  <c:v>3.4138655461999998</c:v>
                </c:pt>
                <c:pt idx="1265" formatCode="0.0">
                  <c:v>3.5192679922000001</c:v>
                </c:pt>
                <c:pt idx="1266" formatCode="0.0">
                  <c:v>2.9727352682000001</c:v>
                </c:pt>
                <c:pt idx="1267" formatCode="0.0">
                  <c:v>2.1552479410999998</c:v>
                </c:pt>
                <c:pt idx="1268" formatCode="0.0">
                  <c:v>1.8308631210999999</c:v>
                </c:pt>
                <c:pt idx="1269" formatCode="0.0">
                  <c:v>1.8746745356000001</c:v>
                </c:pt>
                <c:pt idx="1270" formatCode="0.0">
                  <c:v>1.7552916881</c:v>
                </c:pt>
                <c:pt idx="1271" formatCode="0.0">
                  <c:v>0.74766355139999996</c:v>
                </c:pt>
                <c:pt idx="1272" formatCode="0.0">
                  <c:v>-0.58912640959999996</c:v>
                </c:pt>
                <c:pt idx="1273" formatCode="0.0">
                  <c:v>-1.7925950745000001</c:v>
                </c:pt>
                <c:pt idx="1274" formatCode="0.0">
                  <c:v>-2.1026072329000001</c:v>
                </c:pt>
                <c:pt idx="1275" formatCode="0.0">
                  <c:v>-2.0239500758000002</c:v>
                </c:pt>
                <c:pt idx="1276" formatCode="0.0">
                  <c:v>-1.7606229896000001</c:v>
                </c:pt>
                <c:pt idx="1277" formatCode="0.0">
                  <c:v>-1.2578616352000001</c:v>
                </c:pt>
                <c:pt idx="1278" formatCode="0.0">
                  <c:v>-0.81995216940000004</c:v>
                </c:pt>
                <c:pt idx="1279" formatCode="0.0">
                  <c:v>-0.2401372212</c:v>
                </c:pt>
                <c:pt idx="1280" formatCode="0.0">
                  <c:v>-0.30821917799999998</c:v>
                </c:pt>
                <c:pt idx="1281" formatCode="0.0">
                  <c:v>-0.2385414891</c:v>
                </c:pt>
                <c:pt idx="1282" formatCode="0.0">
                  <c:v>-0.38897344830000002</c:v>
                </c:pt>
                <c:pt idx="1283" formatCode="0.0">
                  <c:v>-0.1011975037</c:v>
                </c:pt>
                <c:pt idx="1284" formatCode="0.0">
                  <c:v>0.45716220790000001</c:v>
                </c:pt>
                <c:pt idx="1285" formatCode="0.0">
                  <c:v>1.2453087682999999</c:v>
                </c:pt>
                <c:pt idx="1286" formatCode="0.0">
                  <c:v>2.0446735395000002</c:v>
                </c:pt>
                <c:pt idx="1287" formatCode="0.0">
                  <c:v>2.2379066965000001</c:v>
                </c:pt>
                <c:pt idx="1288" formatCode="0.0">
                  <c:v>2.7054971565999999</c:v>
                </c:pt>
                <c:pt idx="1289" formatCode="0.0">
                  <c:v>2.8576347047000001</c:v>
                </c:pt>
                <c:pt idx="1290" formatCode="0.0">
                  <c:v>3.0141233207</c:v>
                </c:pt>
                <c:pt idx="1291" formatCode="0.0">
                  <c:v>2.3039889958000002</c:v>
                </c:pt>
                <c:pt idx="1292" formatCode="0.0">
                  <c:v>1.5973892133000001</c:v>
                </c:pt>
                <c:pt idx="1293" formatCode="0.0">
                  <c:v>0.78565328769999998</c:v>
                </c:pt>
                <c:pt idx="1294" formatCode="0.0">
                  <c:v>3.2767402375999999</c:v>
                </c:pt>
                <c:pt idx="1295" formatCode="0.0">
                  <c:v>3.4610839101000002</c:v>
                </c:pt>
                <c:pt idx="1296" formatCode="0.0">
                  <c:v>3.387830777</c:v>
                </c:pt>
                <c:pt idx="1297" formatCode="0.0">
                  <c:v>0.32013479350000001</c:v>
                </c:pt>
                <c:pt idx="1298" formatCode="0.0">
                  <c:v>-0.25256777229999999</c:v>
                </c:pt>
                <c:pt idx="1299" formatCode="0.0">
                  <c:v>1.6837851399999999E-2</c:v>
                </c:pt>
                <c:pt idx="1300" formatCode="0.0">
                  <c:v>0.38590604020000002</c:v>
                </c:pt>
                <c:pt idx="1301" formatCode="0.0">
                  <c:v>0.55230125519999995</c:v>
                </c:pt>
                <c:pt idx="1302" formatCode="0.0">
                  <c:v>0.66878448410000002</c:v>
                </c:pt>
                <c:pt idx="1303" formatCode="0.0">
                  <c:v>1.7310924369</c:v>
                </c:pt>
                <c:pt idx="1304" formatCode="0.0">
                  <c:v>3.7362637362000002</c:v>
                </c:pt>
                <c:pt idx="1305" formatCode="0.0">
                  <c:v>6.6768344347999999</c:v>
                </c:pt>
                <c:pt idx="1306" formatCode="0.0">
                  <c:v>6.920927174</c:v>
                </c:pt>
                <c:pt idx="1307" formatCode="0.0">
                  <c:v>9.7748041775000001</c:v>
                </c:pt>
                <c:pt idx="1308" formatCode="0.0">
                  <c:v>11.369253342</c:v>
                </c:pt>
                <c:pt idx="1309" formatCode="0.0">
                  <c:v>15.729593550500001</c:v>
                </c:pt>
                <c:pt idx="1310" formatCode="0.0">
                  <c:v>17.017049290999999</c:v>
                </c:pt>
                <c:pt idx="1311" formatCode="0.0">
                  <c:v>17.728282828200001</c:v>
                </c:pt>
                <c:pt idx="1312" formatCode="0.0">
                  <c:v>17.0979441751</c:v>
                </c:pt>
                <c:pt idx="1313" formatCode="0.0">
                  <c:v>16.1992343541</c:v>
                </c:pt>
                <c:pt idx="1314" formatCode="0.0">
                  <c:v>16.673642252099999</c:v>
                </c:pt>
                <c:pt idx="1315" formatCode="0.0">
                  <c:v>17.674706756900001</c:v>
                </c:pt>
                <c:pt idx="1316" formatCode="0.0">
                  <c:v>18.6668839634</c:v>
                </c:pt>
                <c:pt idx="1317" formatCode="0.0">
                  <c:v>19.262112787900001</c:v>
                </c:pt>
                <c:pt idx="1318" formatCode="0.0">
                  <c:v>18.997847478400001</c:v>
                </c:pt>
                <c:pt idx="1319" formatCode="0.0">
                  <c:v>17.684257469799999</c:v>
                </c:pt>
                <c:pt idx="1320" formatCode="0.0">
                  <c:v>16.4413098944</c:v>
                </c:pt>
                <c:pt idx="1321" formatCode="0.0">
                  <c:v>14.8481831612</c:v>
                </c:pt>
                <c:pt idx="1322" formatCode="0.0">
                  <c:v>13.239874265899999</c:v>
                </c:pt>
                <c:pt idx="1323" formatCode="0.0">
                  <c:v>11.648262706100001</c:v>
                </c:pt>
                <c:pt idx="1324" formatCode="0.0">
                  <c:v>11.333619755699999</c:v>
                </c:pt>
                <c:pt idx="1325" formatCode="0.0">
                  <c:v>11.5748612354</c:v>
                </c:pt>
                <c:pt idx="1326" formatCode="0.0">
                  <c:v>10.796421880900001</c:v>
                </c:pt>
                <c:pt idx="1327" formatCode="0.0">
                  <c:v>8.1981229422999995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263-41CE-89CD-E80185471797}"/>
            </c:ext>
          </c:extLst>
        </c:ser>
        <c:ser>
          <c:idx val="4"/>
          <c:order val="4"/>
          <c:tx>
            <c:strRef>
              <c:f>'IMFDPI shift 6'!$L$7</c:f>
              <c:strCache>
                <c:ptCount val="1"/>
                <c:pt idx="0">
                  <c:v>8.2%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0.1395534290271132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63-41CE-89CD-E80185471797}"/>
                </c:ext>
              </c:extLst>
            </c:dLbl>
            <c:dLbl>
              <c:idx val="611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63-41CE-89CD-E80185471797}"/>
                </c:ext>
              </c:extLst>
            </c:dLbl>
            <c:dLbl>
              <c:idx val="912"/>
              <c:layout>
                <c:manualLayout>
                  <c:x val="-2.1065289609960692E-16"/>
                  <c:y val="-7.64221158958002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63-41CE-89CD-E80185471797}"/>
                </c:ext>
              </c:extLst>
            </c:dLbl>
            <c:dLbl>
              <c:idx val="1326"/>
              <c:layout>
                <c:manualLayout>
                  <c:x val="-1.4362657091562992E-3"/>
                  <c:y val="-3.594771241830068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2B-42F6-B966-28C17360040F}"/>
                </c:ext>
              </c:extLst>
            </c:dLbl>
            <c:dLbl>
              <c:idx val="1327"/>
              <c:layout>
                <c:manualLayout>
                  <c:x val="-4.3087971274685813E-3"/>
                  <c:y val="-8.4967320261437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9E-406B-B1E3-4077D8F9EB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'IMFDPI shift 6'!$A$9:$A$536</c:f>
              <c:numCache>
                <c:formatCode>mmm\-yy</c:formatCode>
                <c:ptCount val="528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</c:numCache>
            </c:numRef>
          </c:cat>
          <c:val>
            <c:numRef>
              <c:f>'IMFDPI shift 6'!$L$9:$L$1544</c:f>
              <c:numCache>
                <c:formatCode>General</c:formatCode>
                <c:ptCount val="1536"/>
                <c:pt idx="1327" formatCode="0.0">
                  <c:v>8.1981229422999995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263-41CE-89CD-E801854717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926527"/>
        <c:axId val="415924863"/>
      </c:lineChart>
      <c:dateAx>
        <c:axId val="1385417216"/>
        <c:scaling>
          <c:orientation val="minMax"/>
          <c:max val="46357"/>
          <c:min val="37987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9"/>
          <c:min val="-9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3"/>
      </c:valAx>
      <c:valAx>
        <c:axId val="415924863"/>
        <c:scaling>
          <c:orientation val="minMax"/>
          <c:max val="24"/>
          <c:min val="-24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5926527"/>
        <c:crosses val="max"/>
        <c:crossBetween val="between"/>
        <c:majorUnit val="8"/>
      </c:valAx>
      <c:catAx>
        <c:axId val="415926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1592486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egendEntry>
        <c:idx val="5"/>
        <c:delete val="1"/>
      </c:legendEntry>
      <c:layout>
        <c:manualLayout>
          <c:xMode val="edge"/>
          <c:yMode val="edge"/>
          <c:x val="5.4578880845685393E-2"/>
          <c:y val="0.65874058655347512"/>
          <c:w val="0.15707996428057661"/>
          <c:h val="0.2561922582643677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33535996728434E-2"/>
          <c:y val="8.572724761079506E-2"/>
          <c:w val="0.91359325605900943"/>
          <c:h val="0.83401828060966077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CPIUA!$B$8:$B$1544</c:f>
              <c:numCache>
                <c:formatCode>General</c:formatCode>
                <c:ptCount val="15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AD-4E8B-81D7-B555B15DE8AF}"/>
            </c:ext>
          </c:extLst>
        </c:ser>
        <c:ser>
          <c:idx val="5"/>
          <c:order val="1"/>
          <c:tx>
            <c:v>CPI - 3/12</c:v>
          </c:tx>
          <c:spPr>
            <a:ln w="38100">
              <a:solidFill>
                <a:srgbClr val="002060"/>
              </a:solidFill>
            </a:ln>
            <a:effectLst/>
          </c:spPr>
          <c:marker>
            <c:symbol val="none"/>
          </c:marker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CPIUA!$G$9:$G$1544</c:f>
              <c:numCache>
                <c:formatCode>General</c:formatCode>
                <c:ptCount val="1536"/>
                <c:pt idx="0" formatCode="0.0">
                  <c:v>0</c:v>
                </c:pt>
                <c:pt idx="14" formatCode="0.0">
                  <c:v>1.3605374149</c:v>
                </c:pt>
                <c:pt idx="15" formatCode="0.0">
                  <c:v>0.68026530610000002</c:v>
                </c:pt>
                <c:pt idx="16" formatCode="0.0">
                  <c:v>1.023883959</c:v>
                </c:pt>
                <c:pt idx="17" formatCode="0.0">
                  <c:v>1.023883959</c:v>
                </c:pt>
                <c:pt idx="18" formatCode="0.0">
                  <c:v>1.3605408626</c:v>
                </c:pt>
                <c:pt idx="19" formatCode="0.0">
                  <c:v>1.6891926817</c:v>
                </c:pt>
                <c:pt idx="20" formatCode="0.0">
                  <c:v>2.0134296652999999</c:v>
                </c:pt>
                <c:pt idx="21" formatCode="0.0">
                  <c:v>2.0066923748000001</c:v>
                </c:pt>
                <c:pt idx="22" formatCode="0.0">
                  <c:v>1.3289036543999999</c:v>
                </c:pt>
                <c:pt idx="23" formatCode="0.0">
                  <c:v>0.99667774080000004</c:v>
                </c:pt>
                <c:pt idx="24" formatCode="0.0">
                  <c:v>0.99667774080000004</c:v>
                </c:pt>
                <c:pt idx="25" formatCode="0.0">
                  <c:v>1.0033478596000001</c:v>
                </c:pt>
                <c:pt idx="26" formatCode="0.0">
                  <c:v>0.67114434030000003</c:v>
                </c:pt>
                <c:pt idx="27" formatCode="0.0">
                  <c:v>1.0135169603</c:v>
                </c:pt>
                <c:pt idx="28" formatCode="0.0">
                  <c:v>1.3513548209999999</c:v>
                </c:pt>
                <c:pt idx="29" formatCode="0.0">
                  <c:v>2.0270339207000001</c:v>
                </c:pt>
                <c:pt idx="30" formatCode="0.0">
                  <c:v>1.6778591730000001</c:v>
                </c:pt>
                <c:pt idx="31" formatCode="0.0">
                  <c:v>0.6644551715</c:v>
                </c:pt>
                <c:pt idx="32" formatCode="0.0">
                  <c:v>-0.3289473684</c:v>
                </c:pt>
                <c:pt idx="33" formatCode="0.0">
                  <c:v>-0.32786885240000002</c:v>
                </c:pt>
                <c:pt idx="34" formatCode="0.0">
                  <c:v>0.32786885240000002</c:v>
                </c:pt>
                <c:pt idx="35" formatCode="0.0">
                  <c:v>1.3157894736</c:v>
                </c:pt>
                <c:pt idx="36" formatCode="0.0">
                  <c:v>1.9736842105000001</c:v>
                </c:pt>
                <c:pt idx="37" formatCode="0.0">
                  <c:v>2.9801324503000002</c:v>
                </c:pt>
                <c:pt idx="38" formatCode="0.0">
                  <c:v>4.3333368110999997</c:v>
                </c:pt>
                <c:pt idx="39" formatCode="0.0">
                  <c:v>5.3511740919999999</c:v>
                </c:pt>
                <c:pt idx="40" formatCode="0.0">
                  <c:v>6.0000035333000001</c:v>
                </c:pt>
                <c:pt idx="41" formatCode="0.0">
                  <c:v>6.2913907283999997</c:v>
                </c:pt>
                <c:pt idx="42" formatCode="0.0">
                  <c:v>6.6006600659999997</c:v>
                </c:pt>
                <c:pt idx="43" formatCode="0.0">
                  <c:v>7.2607260725999998</c:v>
                </c:pt>
                <c:pt idx="44" formatCode="0.0">
                  <c:v>8.2508250825000005</c:v>
                </c:pt>
                <c:pt idx="45" formatCode="0.0">
                  <c:v>9.5394736842000007</c:v>
                </c:pt>
                <c:pt idx="46" formatCode="0.0">
                  <c:v>10.784313725400001</c:v>
                </c:pt>
                <c:pt idx="47" formatCode="0.0">
                  <c:v>11.3636363636</c:v>
                </c:pt>
                <c:pt idx="48" formatCode="0.0">
                  <c:v>11.935483870900001</c:v>
                </c:pt>
                <c:pt idx="49" formatCode="0.0">
                  <c:v>12.8617363344</c:v>
                </c:pt>
                <c:pt idx="50" formatCode="0.0">
                  <c:v>13.738019169299999</c:v>
                </c:pt>
                <c:pt idx="51" formatCode="0.0">
                  <c:v>15.5555555555</c:v>
                </c:pt>
                <c:pt idx="52" formatCode="0.0">
                  <c:v>17.295597484200002</c:v>
                </c:pt>
                <c:pt idx="53" formatCode="0.0">
                  <c:v>19.0031152647</c:v>
                </c:pt>
                <c:pt idx="54" formatCode="0.0">
                  <c:v>19.195046439599999</c:v>
                </c:pt>
                <c:pt idx="55" formatCode="0.0">
                  <c:v>19.076923076900002</c:v>
                </c:pt>
                <c:pt idx="56" formatCode="0.0">
                  <c:v>18.902439024300001</c:v>
                </c:pt>
                <c:pt idx="57" formatCode="0.0">
                  <c:v>19.219219219199999</c:v>
                </c:pt>
                <c:pt idx="58" formatCode="0.0">
                  <c:v>18.584070796399999</c:v>
                </c:pt>
                <c:pt idx="59" formatCode="0.0">
                  <c:v>18.658892128200002</c:v>
                </c:pt>
                <c:pt idx="60" formatCode="0.0">
                  <c:v>18.443804034500001</c:v>
                </c:pt>
                <c:pt idx="61" formatCode="0.0">
                  <c:v>18.8034188034</c:v>
                </c:pt>
                <c:pt idx="62" formatCode="0.0">
                  <c:v>17.9775280898</c:v>
                </c:pt>
                <c:pt idx="63" formatCode="0.0">
                  <c:v>16.208791208699999</c:v>
                </c:pt>
                <c:pt idx="64" formatCode="0.0">
                  <c:v>14.209115281500001</c:v>
                </c:pt>
                <c:pt idx="65" formatCode="0.0">
                  <c:v>13.3507853403</c:v>
                </c:pt>
                <c:pt idx="66" formatCode="0.0">
                  <c:v>14.805194805099999</c:v>
                </c:pt>
                <c:pt idx="67" formatCode="0.0">
                  <c:v>16.795865632999998</c:v>
                </c:pt>
                <c:pt idx="68" formatCode="0.0">
                  <c:v>18.461538461500002</c:v>
                </c:pt>
                <c:pt idx="69" formatCode="0.0">
                  <c:v>18.6397984886</c:v>
                </c:pt>
                <c:pt idx="70" formatCode="0.0">
                  <c:v>19.4029850746</c:v>
                </c:pt>
                <c:pt idx="71" formatCode="0.0">
                  <c:v>19.901719901700002</c:v>
                </c:pt>
                <c:pt idx="72" formatCode="0.0">
                  <c:v>19.9513381995</c:v>
                </c:pt>
                <c:pt idx="73" formatCode="0.0">
                  <c:v>17.9856115107</c:v>
                </c:pt>
                <c:pt idx="74" formatCode="0.0">
                  <c:v>16.904761904699999</c:v>
                </c:pt>
                <c:pt idx="75" formatCode="0.0">
                  <c:v>16.548463356900001</c:v>
                </c:pt>
                <c:pt idx="76" formatCode="0.0">
                  <c:v>17.370892018700001</c:v>
                </c:pt>
                <c:pt idx="77" formatCode="0.0">
                  <c:v>16.628175519599999</c:v>
                </c:pt>
                <c:pt idx="78" formatCode="0.0">
                  <c:v>15.837104072300001</c:v>
                </c:pt>
                <c:pt idx="79" formatCode="0.0">
                  <c:v>15.0442477876</c:v>
                </c:pt>
                <c:pt idx="80" formatCode="0.0">
                  <c:v>14.502164502099999</c:v>
                </c:pt>
                <c:pt idx="81" formatCode="0.0">
                  <c:v>13.8004246284</c:v>
                </c:pt>
                <c:pt idx="82" formatCode="0.0">
                  <c:v>13.333333333300001</c:v>
                </c:pt>
                <c:pt idx="83" formatCode="0.0">
                  <c:v>13.729508196699999</c:v>
                </c:pt>
                <c:pt idx="84" formatCode="0.0">
                  <c:v>15.010141987800001</c:v>
                </c:pt>
                <c:pt idx="85" formatCode="0.0">
                  <c:v>17.276422764199999</c:v>
                </c:pt>
                <c:pt idx="86" formatCode="0.0">
                  <c:v>19.1446028513</c:v>
                </c:pt>
                <c:pt idx="87" formatCode="0.0">
                  <c:v>20.689655172399998</c:v>
                </c:pt>
                <c:pt idx="88" formatCode="0.0">
                  <c:v>21.2</c:v>
                </c:pt>
                <c:pt idx="89" formatCode="0.0">
                  <c:v>22.3762376237</c:v>
                </c:pt>
                <c:pt idx="90" formatCode="0.0">
                  <c:v>21.6796875</c:v>
                </c:pt>
                <c:pt idx="91" formatCode="0.0">
                  <c:v>19.230769230700002</c:v>
                </c:pt>
                <c:pt idx="92" formatCode="0.0">
                  <c:v>15.5009451795</c:v>
                </c:pt>
                <c:pt idx="93" formatCode="0.0">
                  <c:v>12.3134328358</c:v>
                </c:pt>
                <c:pt idx="94" formatCode="0.0">
                  <c:v>9.7426470587999994</c:v>
                </c:pt>
                <c:pt idx="95" formatCode="0.0">
                  <c:v>6.4864864863999996</c:v>
                </c:pt>
                <c:pt idx="96" formatCode="0.0">
                  <c:v>2.6455026455000001</c:v>
                </c:pt>
                <c:pt idx="97" formatCode="0.0">
                  <c:v>-1.5597920276999999</c:v>
                </c:pt>
                <c:pt idx="98" formatCode="0.0">
                  <c:v>-4.7863247862999998</c:v>
                </c:pt>
                <c:pt idx="99" formatCode="0.0">
                  <c:v>-7.8991596637999999</c:v>
                </c:pt>
                <c:pt idx="100" formatCode="0.0">
                  <c:v>-10.726072607200001</c:v>
                </c:pt>
                <c:pt idx="101" formatCode="0.0">
                  <c:v>-13.592233009699999</c:v>
                </c:pt>
                <c:pt idx="102" formatCode="0.0">
                  <c:v>-14.9277688603</c:v>
                </c:pt>
                <c:pt idx="103" formatCode="0.0">
                  <c:v>-14.5161290322</c:v>
                </c:pt>
                <c:pt idx="104" formatCode="0.0">
                  <c:v>-13.420621931199999</c:v>
                </c:pt>
                <c:pt idx="105" formatCode="0.0">
                  <c:v>-12.4584717607</c:v>
                </c:pt>
                <c:pt idx="106" formatCode="0.0">
                  <c:v>-12.227805695100001</c:v>
                </c:pt>
                <c:pt idx="107" formatCode="0.0">
                  <c:v>-11.675126903500001</c:v>
                </c:pt>
                <c:pt idx="108" formatCode="0.0">
                  <c:v>-11.3402061855</c:v>
                </c:pt>
                <c:pt idx="109" formatCode="0.0">
                  <c:v>-10.035211267599999</c:v>
                </c:pt>
                <c:pt idx="110" formatCode="0.0">
                  <c:v>-9.3357271095000005</c:v>
                </c:pt>
                <c:pt idx="111" formatCode="0.0">
                  <c:v>-8.2116788321000005</c:v>
                </c:pt>
                <c:pt idx="112" formatCode="0.0">
                  <c:v>-7.3937153419000001</c:v>
                </c:pt>
                <c:pt idx="113" formatCode="0.0">
                  <c:v>-6.1797752808000004</c:v>
                </c:pt>
                <c:pt idx="114" formatCode="0.0">
                  <c:v>-5.2830188679000001</c:v>
                </c:pt>
                <c:pt idx="115" formatCode="0.0">
                  <c:v>-5.4716981132000004</c:v>
                </c:pt>
                <c:pt idx="116" formatCode="0.0">
                  <c:v>-5.4820415879000004</c:v>
                </c:pt>
                <c:pt idx="117" formatCode="0.0">
                  <c:v>-5.3130929791000003</c:v>
                </c:pt>
                <c:pt idx="118" formatCode="0.0">
                  <c:v>-4.3893129770000003</c:v>
                </c:pt>
                <c:pt idx="119" formatCode="0.0">
                  <c:v>-3.448275862</c:v>
                </c:pt>
                <c:pt idx="120" formatCode="0.0">
                  <c:v>-2.1317829456999999</c:v>
                </c:pt>
                <c:pt idx="121" formatCode="0.0">
                  <c:v>-1.1741682974000001</c:v>
                </c:pt>
                <c:pt idx="122" formatCode="0.0">
                  <c:v>-0.19801980189999999</c:v>
                </c:pt>
                <c:pt idx="123" formatCode="0.0">
                  <c:v>0.39761431409999998</c:v>
                </c:pt>
                <c:pt idx="124" formatCode="0.0">
                  <c:v>0.99800399200000001</c:v>
                </c:pt>
                <c:pt idx="125" formatCode="0.0">
                  <c:v>1.3972055887999999</c:v>
                </c:pt>
                <c:pt idx="126" formatCode="0.0">
                  <c:v>1.7928286851999999</c:v>
                </c:pt>
                <c:pt idx="127" formatCode="0.0">
                  <c:v>2.3952095808</c:v>
                </c:pt>
                <c:pt idx="128" formatCode="0.0">
                  <c:v>3</c:v>
                </c:pt>
                <c:pt idx="129" formatCode="0.0">
                  <c:v>3.4068136272</c:v>
                </c:pt>
                <c:pt idx="130" formatCode="0.0">
                  <c:v>3.3932135728000001</c:v>
                </c:pt>
                <c:pt idx="131" formatCode="0.0">
                  <c:v>2.9761904761000002</c:v>
                </c:pt>
                <c:pt idx="132" formatCode="0.0">
                  <c:v>2.7722772277000001</c:v>
                </c:pt>
                <c:pt idx="133" formatCode="0.0">
                  <c:v>2.5742574256999999</c:v>
                </c:pt>
                <c:pt idx="134" formatCode="0.0">
                  <c:v>2.3809523809000002</c:v>
                </c:pt>
                <c:pt idx="135" formatCode="0.0">
                  <c:v>1.5841584157999999</c:v>
                </c:pt>
                <c:pt idx="136" formatCode="0.0">
                  <c:v>0.98814229239999996</c:v>
                </c:pt>
                <c:pt idx="137" formatCode="0.0">
                  <c:v>0.39370078739999997</c:v>
                </c:pt>
                <c:pt idx="138" formatCode="0.0">
                  <c:v>0</c:v>
                </c:pt>
                <c:pt idx="139" formatCode="0.0">
                  <c:v>-0.38986354769999998</c:v>
                </c:pt>
                <c:pt idx="140" formatCode="0.0">
                  <c:v>-0.58252427179999999</c:v>
                </c:pt>
                <c:pt idx="141" formatCode="0.0">
                  <c:v>-0.58139534879999999</c:v>
                </c:pt>
                <c:pt idx="142" formatCode="0.0">
                  <c:v>-0.57915057910000001</c:v>
                </c:pt>
                <c:pt idx="143" formatCode="0.0">
                  <c:v>-0.38535645470000002</c:v>
                </c:pt>
                <c:pt idx="144" formatCode="0.0">
                  <c:v>-0.1926782273</c:v>
                </c:pt>
                <c:pt idx="145" formatCode="0.0">
                  <c:v>0</c:v>
                </c:pt>
                <c:pt idx="146" formatCode="0.0">
                  <c:v>0.38759689920000001</c:v>
                </c:pt>
                <c:pt idx="147" formatCode="0.0">
                  <c:v>0.77972709549999997</c:v>
                </c:pt>
                <c:pt idx="148" formatCode="0.0">
                  <c:v>1.3698630136000001</c:v>
                </c:pt>
                <c:pt idx="149" formatCode="0.0">
                  <c:v>1.9607843137000001</c:v>
                </c:pt>
                <c:pt idx="150" formatCode="0.0">
                  <c:v>2.7397260273000001</c:v>
                </c:pt>
                <c:pt idx="151" formatCode="0.0">
                  <c:v>3.5225048923000002</c:v>
                </c:pt>
                <c:pt idx="152" formatCode="0.0">
                  <c:v>3.7109375</c:v>
                </c:pt>
                <c:pt idx="153" formatCode="0.0">
                  <c:v>3.5087719298</c:v>
                </c:pt>
                <c:pt idx="154" formatCode="0.0">
                  <c:v>3.6893203883000001</c:v>
                </c:pt>
                <c:pt idx="155" formatCode="0.0">
                  <c:v>3.6750483558</c:v>
                </c:pt>
                <c:pt idx="156" formatCode="0.0">
                  <c:v>3.8610038609999999</c:v>
                </c:pt>
                <c:pt idx="157" formatCode="0.0">
                  <c:v>3.6679536679</c:v>
                </c:pt>
                <c:pt idx="158" formatCode="0.0">
                  <c:v>3.4749034749000001</c:v>
                </c:pt>
                <c:pt idx="159" formatCode="0.0">
                  <c:v>3.6750483558</c:v>
                </c:pt>
                <c:pt idx="160" formatCode="0.0">
                  <c:v>3.2818532818000001</c:v>
                </c:pt>
                <c:pt idx="161" formatCode="0.0">
                  <c:v>2.6923076923</c:v>
                </c:pt>
                <c:pt idx="162" formatCode="0.0">
                  <c:v>0.95238095229999997</c:v>
                </c:pt>
                <c:pt idx="163" formatCode="0.0">
                  <c:v>-0.56710775040000005</c:v>
                </c:pt>
                <c:pt idx="164" formatCode="0.0">
                  <c:v>-1.3182674199</c:v>
                </c:pt>
                <c:pt idx="165" formatCode="0.0">
                  <c:v>-1.1299435028</c:v>
                </c:pt>
                <c:pt idx="166" formatCode="0.0">
                  <c:v>-1.1235955056</c:v>
                </c:pt>
                <c:pt idx="167" formatCode="0.0">
                  <c:v>-1.119402985</c:v>
                </c:pt>
                <c:pt idx="168" formatCode="0.0">
                  <c:v>-1.6728624535000001</c:v>
                </c:pt>
                <c:pt idx="169" formatCode="0.0">
                  <c:v>-2.0484171322</c:v>
                </c:pt>
                <c:pt idx="170" formatCode="0.0">
                  <c:v>-2.6119402985</c:v>
                </c:pt>
                <c:pt idx="171" formatCode="0.0">
                  <c:v>-2.9850746267999999</c:v>
                </c:pt>
                <c:pt idx="172" formatCode="0.0">
                  <c:v>-2.8037383177000001</c:v>
                </c:pt>
                <c:pt idx="173" formatCode="0.0">
                  <c:v>-2.0599250936</c:v>
                </c:pt>
                <c:pt idx="174" formatCode="0.0">
                  <c:v>-1.3207547169</c:v>
                </c:pt>
                <c:pt idx="175" formatCode="0.0">
                  <c:v>-0.95057034220000003</c:v>
                </c:pt>
                <c:pt idx="176" formatCode="0.0">
                  <c:v>-1.1450381678999999</c:v>
                </c:pt>
                <c:pt idx="177" formatCode="0.0">
                  <c:v>-1.1428571428000001</c:v>
                </c:pt>
                <c:pt idx="178" formatCode="0.0">
                  <c:v>-1.5151515150999999</c:v>
                </c:pt>
                <c:pt idx="179" formatCode="0.0">
                  <c:v>-1.8867924528</c:v>
                </c:pt>
                <c:pt idx="180" formatCode="0.0">
                  <c:v>-1.8903591682000001</c:v>
                </c:pt>
                <c:pt idx="181" formatCode="0.0">
                  <c:v>-1.7110266159</c:v>
                </c:pt>
                <c:pt idx="182" formatCode="0.0">
                  <c:v>-1.3409961685</c:v>
                </c:pt>
                <c:pt idx="183" formatCode="0.0">
                  <c:v>-1.3461538461</c:v>
                </c:pt>
                <c:pt idx="184" formatCode="0.0">
                  <c:v>-1.1538461538</c:v>
                </c:pt>
                <c:pt idx="185" formatCode="0.0">
                  <c:v>-1.7208413001</c:v>
                </c:pt>
                <c:pt idx="186" formatCode="0.0">
                  <c:v>-1.7208413001</c:v>
                </c:pt>
                <c:pt idx="187" formatCode="0.0">
                  <c:v>-1.5355086372</c:v>
                </c:pt>
                <c:pt idx="188" formatCode="0.0">
                  <c:v>-0.57915057910000001</c:v>
                </c:pt>
                <c:pt idx="189" formatCode="0.0">
                  <c:v>-0.57803468199999997</c:v>
                </c:pt>
                <c:pt idx="190" formatCode="0.0">
                  <c:v>-0.5769230769</c:v>
                </c:pt>
                <c:pt idx="191" formatCode="0.0">
                  <c:v>-0.9615384615</c:v>
                </c:pt>
                <c:pt idx="192" formatCode="0.0">
                  <c:v>-0.96339113679999999</c:v>
                </c:pt>
                <c:pt idx="193" formatCode="0.0">
                  <c:v>-0.77369439070000001</c:v>
                </c:pt>
                <c:pt idx="194" formatCode="0.0">
                  <c:v>-0.58252427179999999</c:v>
                </c:pt>
                <c:pt idx="195" formatCode="0.0">
                  <c:v>-0.58479532160000003</c:v>
                </c:pt>
                <c:pt idx="196" formatCode="0.0">
                  <c:v>-0.97276264589999994</c:v>
                </c:pt>
                <c:pt idx="197" formatCode="0.0">
                  <c:v>-0.77821011669999995</c:v>
                </c:pt>
                <c:pt idx="198" formatCode="0.0">
                  <c:v>0</c:v>
                </c:pt>
                <c:pt idx="199" formatCode="0.0">
                  <c:v>0.77972709549999997</c:v>
                </c:pt>
                <c:pt idx="200" formatCode="0.0">
                  <c:v>0.77669902909999999</c:v>
                </c:pt>
                <c:pt idx="201" formatCode="0.0">
                  <c:v>0.58139534879999999</c:v>
                </c:pt>
                <c:pt idx="202" formatCode="0.0">
                  <c:v>0.3868471953</c:v>
                </c:pt>
                <c:pt idx="203" formatCode="0.0">
                  <c:v>0.58252427179999999</c:v>
                </c:pt>
                <c:pt idx="204" formatCode="0.0">
                  <c:v>0.38910505829999997</c:v>
                </c:pt>
                <c:pt idx="205" formatCode="0.0">
                  <c:v>0</c:v>
                </c:pt>
                <c:pt idx="206" formatCode="0.0">
                  <c:v>-0.390625</c:v>
                </c:pt>
                <c:pt idx="207" formatCode="0.0">
                  <c:v>-0.19607843129999999</c:v>
                </c:pt>
                <c:pt idx="208" formatCode="0.0">
                  <c:v>-0.1964636542</c:v>
                </c:pt>
                <c:pt idx="209" formatCode="0.0">
                  <c:v>-0.58823529409999997</c:v>
                </c:pt>
                <c:pt idx="210" formatCode="0.0">
                  <c:v>-2.1400778210000002</c:v>
                </c:pt>
                <c:pt idx="211" formatCode="0.0">
                  <c:v>-3.4816247582000002</c:v>
                </c:pt>
                <c:pt idx="212" formatCode="0.0">
                  <c:v>-4.2389210018999997</c:v>
                </c:pt>
                <c:pt idx="213" formatCode="0.0">
                  <c:v>-4.4315992291999997</c:v>
                </c:pt>
                <c:pt idx="214" formatCode="0.0">
                  <c:v>-4.6242774565999998</c:v>
                </c:pt>
                <c:pt idx="215" formatCode="0.0">
                  <c:v>-5.4054054053999998</c:v>
                </c:pt>
                <c:pt idx="216" formatCode="0.0">
                  <c:v>-6.2015503875000002</c:v>
                </c:pt>
                <c:pt idx="217" formatCode="0.0">
                  <c:v>-7.0175438595999999</c:v>
                </c:pt>
                <c:pt idx="218" formatCode="0.0">
                  <c:v>-7.4509803921</c:v>
                </c:pt>
                <c:pt idx="219" formatCode="0.0">
                  <c:v>-8.0550098231000007</c:v>
                </c:pt>
                <c:pt idx="220" formatCode="0.0">
                  <c:v>-8.6614173228000002</c:v>
                </c:pt>
                <c:pt idx="221" formatCode="0.0">
                  <c:v>-9.4674556212999992</c:v>
                </c:pt>
                <c:pt idx="222" formatCode="0.0">
                  <c:v>-9.5427435386999999</c:v>
                </c:pt>
                <c:pt idx="223" formatCode="0.0">
                  <c:v>-9.4188376753000007</c:v>
                </c:pt>
                <c:pt idx="224" formatCode="0.0">
                  <c:v>-9.2555331991000003</c:v>
                </c:pt>
                <c:pt idx="225" formatCode="0.0">
                  <c:v>-9.4758064516000005</c:v>
                </c:pt>
                <c:pt idx="226" formatCode="0.0">
                  <c:v>-9.8989898989</c:v>
                </c:pt>
                <c:pt idx="227" formatCode="0.0">
                  <c:v>-9.7959183673000005</c:v>
                </c:pt>
                <c:pt idx="228" formatCode="0.0">
                  <c:v>-9.9173553718999994</c:v>
                </c:pt>
                <c:pt idx="229" formatCode="0.0">
                  <c:v>-9.8532494758000002</c:v>
                </c:pt>
                <c:pt idx="230" formatCode="0.0">
                  <c:v>-10.1694915254</c:v>
                </c:pt>
                <c:pt idx="231" formatCode="0.0">
                  <c:v>-10.256410256400001</c:v>
                </c:pt>
                <c:pt idx="232" formatCode="0.0">
                  <c:v>-10.344827586199999</c:v>
                </c:pt>
                <c:pt idx="233" formatCode="0.0">
                  <c:v>-10.239651416099999</c:v>
                </c:pt>
                <c:pt idx="234" formatCode="0.0">
                  <c:v>-10.1098901098</c:v>
                </c:pt>
                <c:pt idx="235" formatCode="0.0">
                  <c:v>-10.176991150399999</c:v>
                </c:pt>
                <c:pt idx="236" formatCode="0.0">
                  <c:v>-10.421286030999999</c:v>
                </c:pt>
                <c:pt idx="237" formatCode="0.0">
                  <c:v>-10.6904231625</c:v>
                </c:pt>
                <c:pt idx="238" formatCode="0.0">
                  <c:v>-10.5381165919</c:v>
                </c:pt>
                <c:pt idx="239" formatCode="0.0">
                  <c:v>-10.407239819000001</c:v>
                </c:pt>
                <c:pt idx="240" formatCode="0.0">
                  <c:v>-10.0917431192</c:v>
                </c:pt>
                <c:pt idx="241" formatCode="0.0">
                  <c:v>-10</c:v>
                </c:pt>
                <c:pt idx="242" formatCode="0.0">
                  <c:v>-9.9056603773000003</c:v>
                </c:pt>
                <c:pt idx="243" formatCode="0.0">
                  <c:v>-10</c:v>
                </c:pt>
                <c:pt idx="244" formatCode="0.0">
                  <c:v>-9.375</c:v>
                </c:pt>
                <c:pt idx="245" formatCode="0.0">
                  <c:v>-8.2524271844000001</c:v>
                </c:pt>
                <c:pt idx="246" formatCode="0.0">
                  <c:v>-6.1124694375999997</c:v>
                </c:pt>
                <c:pt idx="247" formatCode="0.0">
                  <c:v>-3.9408866995</c:v>
                </c:pt>
                <c:pt idx="248" formatCode="0.0">
                  <c:v>-2.2277227721999999</c:v>
                </c:pt>
                <c:pt idx="249" formatCode="0.0">
                  <c:v>-1.2468827929999999</c:v>
                </c:pt>
                <c:pt idx="250" formatCode="0.0">
                  <c:v>-0.75187969919999997</c:v>
                </c:pt>
                <c:pt idx="251" formatCode="0.0">
                  <c:v>-0.25252525250000002</c:v>
                </c:pt>
                <c:pt idx="252" formatCode="0.0">
                  <c:v>0.76530612239999996</c:v>
                </c:pt>
                <c:pt idx="253" formatCode="0.0">
                  <c:v>2.3255813953</c:v>
                </c:pt>
                <c:pt idx="254" formatCode="0.0">
                  <c:v>4.1884816753000003</c:v>
                </c:pt>
                <c:pt idx="255" formatCode="0.0">
                  <c:v>5.5555555554999998</c:v>
                </c:pt>
                <c:pt idx="256" formatCode="0.0">
                  <c:v>5.8355437664999998</c:v>
                </c:pt>
                <c:pt idx="257" formatCode="0.0">
                  <c:v>5.5555555554999998</c:v>
                </c:pt>
                <c:pt idx="258" formatCode="0.0">
                  <c:v>3.90625</c:v>
                </c:pt>
                <c:pt idx="259" formatCode="0.0">
                  <c:v>2.5641025641000001</c:v>
                </c:pt>
                <c:pt idx="260" formatCode="0.0">
                  <c:v>2.0253164556000001</c:v>
                </c:pt>
                <c:pt idx="261" formatCode="0.0">
                  <c:v>2.2727272727000001</c:v>
                </c:pt>
                <c:pt idx="262" formatCode="0.0">
                  <c:v>2.2727272727000001</c:v>
                </c:pt>
                <c:pt idx="263" formatCode="0.0">
                  <c:v>2.0253164556000001</c:v>
                </c:pt>
                <c:pt idx="264" formatCode="0.0">
                  <c:v>2.2784810125999999</c:v>
                </c:pt>
                <c:pt idx="265" formatCode="0.0">
                  <c:v>2.7777777776999999</c:v>
                </c:pt>
                <c:pt idx="266" formatCode="0.0">
                  <c:v>3.0150753768</c:v>
                </c:pt>
                <c:pt idx="267" formatCode="0.0">
                  <c:v>3.2581453634000002</c:v>
                </c:pt>
                <c:pt idx="268" formatCode="0.0">
                  <c:v>3.2581453634000002</c:v>
                </c:pt>
                <c:pt idx="269" formatCode="0.0">
                  <c:v>3.2581453634000002</c:v>
                </c:pt>
                <c:pt idx="270" formatCode="0.0">
                  <c:v>2.7568922305000001</c:v>
                </c:pt>
                <c:pt idx="271" formatCode="0.0">
                  <c:v>2.25</c:v>
                </c:pt>
                <c:pt idx="272" formatCode="0.0">
                  <c:v>1.4888337467999999</c:v>
                </c:pt>
                <c:pt idx="273" formatCode="0.0">
                  <c:v>1.2345679011999999</c:v>
                </c:pt>
                <c:pt idx="274" formatCode="0.0">
                  <c:v>1.7283950616999999</c:v>
                </c:pt>
                <c:pt idx="275" formatCode="0.0">
                  <c:v>2.4813895780999999</c:v>
                </c:pt>
                <c:pt idx="276" formatCode="0.0">
                  <c:v>2.4752475246999999</c:v>
                </c:pt>
                <c:pt idx="277" formatCode="0.0">
                  <c:v>1.4742014742</c:v>
                </c:pt>
                <c:pt idx="278" formatCode="0.0">
                  <c:v>0.487804878</c:v>
                </c:pt>
                <c:pt idx="279" formatCode="0.0">
                  <c:v>-0.2427184466</c:v>
                </c:pt>
                <c:pt idx="280" formatCode="0.0">
                  <c:v>-0.2427184466</c:v>
                </c:pt>
                <c:pt idx="281" formatCode="0.0">
                  <c:v>0</c:v>
                </c:pt>
                <c:pt idx="282" formatCode="0.0">
                  <c:v>0.97560975599999999</c:v>
                </c:pt>
                <c:pt idx="283" formatCode="0.0">
                  <c:v>1.9559902199999999</c:v>
                </c:pt>
                <c:pt idx="284" formatCode="0.0">
                  <c:v>2.444987775</c:v>
                </c:pt>
                <c:pt idx="285" formatCode="0.0">
                  <c:v>2.4390243902000002</c:v>
                </c:pt>
                <c:pt idx="286" formatCode="0.0">
                  <c:v>1.9417475728</c:v>
                </c:pt>
                <c:pt idx="287" formatCode="0.0">
                  <c:v>1.6949152542000001</c:v>
                </c:pt>
                <c:pt idx="288" formatCode="0.0">
                  <c:v>1.690821256</c:v>
                </c:pt>
                <c:pt idx="289" formatCode="0.0">
                  <c:v>2.1791767553999999</c:v>
                </c:pt>
                <c:pt idx="290" formatCode="0.0">
                  <c:v>2.9126213592000001</c:v>
                </c:pt>
                <c:pt idx="291" formatCode="0.0">
                  <c:v>3.6496350363999999</c:v>
                </c:pt>
                <c:pt idx="292" formatCode="0.0">
                  <c:v>4.1362530412999998</c:v>
                </c:pt>
                <c:pt idx="293" formatCode="0.0">
                  <c:v>4.3689320387999997</c:v>
                </c:pt>
                <c:pt idx="294" formatCode="0.0">
                  <c:v>4.1062801931999999</c:v>
                </c:pt>
                <c:pt idx="295" formatCode="0.0">
                  <c:v>3.8369304556000001</c:v>
                </c:pt>
                <c:pt idx="296" formatCode="0.0">
                  <c:v>3.8186157516999999</c:v>
                </c:pt>
                <c:pt idx="297" formatCode="0.0">
                  <c:v>3.8095238094999999</c:v>
                </c:pt>
                <c:pt idx="298" formatCode="0.0">
                  <c:v>3.5714285713999998</c:v>
                </c:pt>
                <c:pt idx="299" formatCode="0.0">
                  <c:v>3.0952380952</c:v>
                </c:pt>
                <c:pt idx="300" formatCode="0.0">
                  <c:v>2.1377672208999998</c:v>
                </c:pt>
                <c:pt idx="301" formatCode="0.0">
                  <c:v>1.1848341231999999</c:v>
                </c:pt>
                <c:pt idx="302" formatCode="0.0">
                  <c:v>0</c:v>
                </c:pt>
                <c:pt idx="303" formatCode="0.0">
                  <c:v>-0.70422535210000003</c:v>
                </c:pt>
                <c:pt idx="304" formatCode="0.0">
                  <c:v>-1.168224299</c:v>
                </c:pt>
                <c:pt idx="305" formatCode="0.0">
                  <c:v>-1.6279069767000001</c:v>
                </c:pt>
                <c:pt idx="306" formatCode="0.0">
                  <c:v>-1.8561484918</c:v>
                </c:pt>
                <c:pt idx="307" formatCode="0.0">
                  <c:v>-2.3094688220999999</c:v>
                </c:pt>
                <c:pt idx="308" formatCode="0.0">
                  <c:v>-2.7586206895999998</c:v>
                </c:pt>
                <c:pt idx="309" formatCode="0.0">
                  <c:v>-3.2110091743</c:v>
                </c:pt>
                <c:pt idx="310" formatCode="0.0">
                  <c:v>-3.2183908044999998</c:v>
                </c:pt>
                <c:pt idx="311" formatCode="0.0">
                  <c:v>-3.0023094688</c:v>
                </c:pt>
                <c:pt idx="312" formatCode="0.0">
                  <c:v>-2.5581395348</c:v>
                </c:pt>
                <c:pt idx="313" formatCode="0.0">
                  <c:v>-2.1077283372000002</c:v>
                </c:pt>
                <c:pt idx="314" formatCode="0.0">
                  <c:v>-1.8867924528</c:v>
                </c:pt>
                <c:pt idx="315" formatCode="0.0">
                  <c:v>-1.8912529549999999</c:v>
                </c:pt>
                <c:pt idx="316" formatCode="0.0">
                  <c:v>-2.1276595744</c:v>
                </c:pt>
                <c:pt idx="317" formatCode="0.0">
                  <c:v>-2.1276595744</c:v>
                </c:pt>
                <c:pt idx="318" formatCode="0.0">
                  <c:v>-2.1276595744</c:v>
                </c:pt>
                <c:pt idx="319" formatCode="0.0">
                  <c:v>-2.1276595744</c:v>
                </c:pt>
                <c:pt idx="320" formatCode="0.0">
                  <c:v>-1.4184397163</c:v>
                </c:pt>
                <c:pt idx="321" formatCode="0.0">
                  <c:v>-0.7109004739</c:v>
                </c:pt>
                <c:pt idx="322" formatCode="0.0">
                  <c:v>0</c:v>
                </c:pt>
                <c:pt idx="323" formatCode="0.0">
                  <c:v>-0.23809523799999999</c:v>
                </c:pt>
                <c:pt idx="324" formatCode="0.0">
                  <c:v>-0.23866348439999999</c:v>
                </c:pt>
                <c:pt idx="325" formatCode="0.0">
                  <c:v>0</c:v>
                </c:pt>
                <c:pt idx="326" formatCode="0.0">
                  <c:v>0.7211538461</c:v>
                </c:pt>
                <c:pt idx="327" formatCode="0.0">
                  <c:v>1.2048192770999999</c:v>
                </c:pt>
                <c:pt idx="328" formatCode="0.0">
                  <c:v>1.4492753623000001</c:v>
                </c:pt>
                <c:pt idx="329" formatCode="0.0">
                  <c:v>1.4492753623000001</c:v>
                </c:pt>
                <c:pt idx="330" formatCode="0.0">
                  <c:v>1.4492753623000001</c:v>
                </c:pt>
                <c:pt idx="331" formatCode="0.0">
                  <c:v>1.4492753623000001</c:v>
                </c:pt>
                <c:pt idx="332" formatCode="0.0">
                  <c:v>0.71942446039999997</c:v>
                </c:pt>
                <c:pt idx="333" formatCode="0.0">
                  <c:v>0.23866348439999999</c:v>
                </c:pt>
                <c:pt idx="334" formatCode="0.0">
                  <c:v>-0.2375296912</c:v>
                </c:pt>
                <c:pt idx="335" formatCode="0.0">
                  <c:v>0.47732696889999998</c:v>
                </c:pt>
                <c:pt idx="336" formatCode="0.0">
                  <c:v>0.95693779899999998</c:v>
                </c:pt>
                <c:pt idx="337" formatCode="0.0">
                  <c:v>1.1961722487999999</c:v>
                </c:pt>
                <c:pt idx="338" formatCode="0.0">
                  <c:v>0.95465393789999997</c:v>
                </c:pt>
                <c:pt idx="339" formatCode="0.0">
                  <c:v>1.1904761904000001</c:v>
                </c:pt>
                <c:pt idx="340" formatCode="0.0">
                  <c:v>1.9047619047</c:v>
                </c:pt>
                <c:pt idx="341" formatCode="0.0">
                  <c:v>3.0952380952</c:v>
                </c:pt>
                <c:pt idx="342" formatCode="0.0">
                  <c:v>4.0476190475999996</c:v>
                </c:pt>
                <c:pt idx="343" formatCode="0.0">
                  <c:v>5</c:v>
                </c:pt>
                <c:pt idx="344" formatCode="0.0">
                  <c:v>6.1904761904000001</c:v>
                </c:pt>
                <c:pt idx="345" formatCode="0.0">
                  <c:v>7.6190476189999998</c:v>
                </c:pt>
                <c:pt idx="346" formatCode="0.0">
                  <c:v>9.0476190475999996</c:v>
                </c:pt>
                <c:pt idx="347" formatCode="0.0">
                  <c:v>9.7387173396000009</c:v>
                </c:pt>
                <c:pt idx="348" formatCode="0.0">
                  <c:v>10.4265402843</c:v>
                </c:pt>
                <c:pt idx="349" formatCode="0.0">
                  <c:v>11.1111111111</c:v>
                </c:pt>
                <c:pt idx="350" formatCode="0.0">
                  <c:v>12.293144207999999</c:v>
                </c:pt>
                <c:pt idx="351" formatCode="0.0">
                  <c:v>12.7058823529</c:v>
                </c:pt>
                <c:pt idx="352" formatCode="0.0">
                  <c:v>13.084112149499999</c:v>
                </c:pt>
                <c:pt idx="353" formatCode="0.0">
                  <c:v>12.471131639699999</c:v>
                </c:pt>
                <c:pt idx="354" formatCode="0.0">
                  <c:v>12.128146452999999</c:v>
                </c:pt>
                <c:pt idx="355" formatCode="0.0">
                  <c:v>11.564625850300001</c:v>
                </c:pt>
                <c:pt idx="356" formatCode="0.0">
                  <c:v>10.7623318385</c:v>
                </c:pt>
                <c:pt idx="357" formatCode="0.0">
                  <c:v>9.9557522123000002</c:v>
                </c:pt>
                <c:pt idx="358" formatCode="0.0">
                  <c:v>9.1703056768</c:v>
                </c:pt>
                <c:pt idx="359" formatCode="0.0">
                  <c:v>9.0909090909000003</c:v>
                </c:pt>
                <c:pt idx="360" formatCode="0.0">
                  <c:v>8.5836909871000007</c:v>
                </c:pt>
                <c:pt idx="361" formatCode="0.0">
                  <c:v>7.8723404255</c:v>
                </c:pt>
                <c:pt idx="362" formatCode="0.0">
                  <c:v>7.3684210525999996</c:v>
                </c:pt>
                <c:pt idx="363" formatCode="0.0">
                  <c:v>7.5156576199999998</c:v>
                </c:pt>
                <c:pt idx="364" formatCode="0.0">
                  <c:v>7.6446280991000002</c:v>
                </c:pt>
                <c:pt idx="365" formatCode="0.0">
                  <c:v>7.5975359341999997</c:v>
                </c:pt>
                <c:pt idx="366" formatCode="0.0">
                  <c:v>6.9387755102000002</c:v>
                </c:pt>
                <c:pt idx="367" formatCode="0.0">
                  <c:v>6.0975609756000004</c:v>
                </c:pt>
                <c:pt idx="368" formatCode="0.0">
                  <c:v>5.4655870445000003</c:v>
                </c:pt>
                <c:pt idx="369" formatCode="0.0">
                  <c:v>4.828973843</c:v>
                </c:pt>
                <c:pt idx="370" formatCode="0.0">
                  <c:v>4.4000000000000004</c:v>
                </c:pt>
                <c:pt idx="371" formatCode="0.0">
                  <c:v>3.5714285713999998</c:v>
                </c:pt>
                <c:pt idx="372" formatCode="0.0">
                  <c:v>3.1620553358999999</c:v>
                </c:pt>
                <c:pt idx="373" formatCode="0.0">
                  <c:v>2.9585798816</c:v>
                </c:pt>
                <c:pt idx="374" formatCode="0.0">
                  <c:v>2.3529411763999999</c:v>
                </c:pt>
                <c:pt idx="375" formatCode="0.0">
                  <c:v>1.5533980582</c:v>
                </c:pt>
                <c:pt idx="376" formatCode="0.0">
                  <c:v>0.57581573890000004</c:v>
                </c:pt>
                <c:pt idx="377" formatCode="0.0">
                  <c:v>0.3816793893</c:v>
                </c:pt>
                <c:pt idx="378" formatCode="0.0">
                  <c:v>0.76335877860000001</c:v>
                </c:pt>
                <c:pt idx="379" formatCode="0.0">
                  <c:v>1.5325670497999999</c:v>
                </c:pt>
                <c:pt idx="380" formatCode="0.0">
                  <c:v>1.9193857965000001</c:v>
                </c:pt>
                <c:pt idx="381" formatCode="0.0">
                  <c:v>1.9193857965000001</c:v>
                </c:pt>
                <c:pt idx="382" formatCode="0.0">
                  <c:v>1.724137931</c:v>
                </c:pt>
                <c:pt idx="383" formatCode="0.0">
                  <c:v>1.9157088122000001</c:v>
                </c:pt>
                <c:pt idx="384" formatCode="0.0">
                  <c:v>2.1072796934000002</c:v>
                </c:pt>
                <c:pt idx="385" formatCode="0.0">
                  <c:v>2.2988505746999999</c:v>
                </c:pt>
                <c:pt idx="386" formatCode="0.0">
                  <c:v>2.2988505746999999</c:v>
                </c:pt>
                <c:pt idx="387" formatCode="0.0">
                  <c:v>2.1032504780000001</c:v>
                </c:pt>
                <c:pt idx="388" formatCode="0.0">
                  <c:v>2.0992366412000001</c:v>
                </c:pt>
                <c:pt idx="389" formatCode="0.0">
                  <c:v>2.2813688212000001</c:v>
                </c:pt>
                <c:pt idx="390" formatCode="0.0">
                  <c:v>2.4621212121</c:v>
                </c:pt>
                <c:pt idx="391" formatCode="0.0">
                  <c:v>2.4528301886000001</c:v>
                </c:pt>
                <c:pt idx="392" formatCode="0.0">
                  <c:v>2.2598870056</c:v>
                </c:pt>
                <c:pt idx="393" formatCode="0.0">
                  <c:v>2.2598870056</c:v>
                </c:pt>
                <c:pt idx="394" formatCode="0.0">
                  <c:v>2.2598870056</c:v>
                </c:pt>
                <c:pt idx="395" formatCode="0.0">
                  <c:v>2.2556390977</c:v>
                </c:pt>
                <c:pt idx="396" formatCode="0.0">
                  <c:v>2.2514071294</c:v>
                </c:pt>
                <c:pt idx="397" formatCode="0.0">
                  <c:v>2.0599250936</c:v>
                </c:pt>
                <c:pt idx="398" formatCode="0.0">
                  <c:v>2.2471910112</c:v>
                </c:pt>
                <c:pt idx="399" formatCode="0.0">
                  <c:v>2.6217228464</c:v>
                </c:pt>
                <c:pt idx="400" formatCode="0.0">
                  <c:v>3.1775700934</c:v>
                </c:pt>
                <c:pt idx="401" formatCode="0.0">
                  <c:v>3.3457249070000001</c:v>
                </c:pt>
                <c:pt idx="402" formatCode="0.0">
                  <c:v>5.3604436229000001</c:v>
                </c:pt>
                <c:pt idx="403" formatCode="0.0">
                  <c:v>8.1031307550000005</c:v>
                </c:pt>
                <c:pt idx="404" formatCode="0.0">
                  <c:v>11.233885819499999</c:v>
                </c:pt>
                <c:pt idx="405" formatCode="0.0">
                  <c:v>13.0755064456</c:v>
                </c:pt>
                <c:pt idx="406" formatCode="0.0">
                  <c:v>15.1012891344</c:v>
                </c:pt>
                <c:pt idx="407" formatCode="0.0">
                  <c:v>16.9117647058</c:v>
                </c:pt>
                <c:pt idx="408" formatCode="0.0">
                  <c:v>17.9816513761</c:v>
                </c:pt>
                <c:pt idx="409" formatCode="0.0">
                  <c:v>18.348623853199999</c:v>
                </c:pt>
                <c:pt idx="410" formatCode="0.0">
                  <c:v>18.864468864399999</c:v>
                </c:pt>
                <c:pt idx="411" formatCode="0.0">
                  <c:v>19.160583941599999</c:v>
                </c:pt>
                <c:pt idx="412" formatCode="0.0">
                  <c:v>19.0217391304</c:v>
                </c:pt>
                <c:pt idx="413" formatCode="0.0">
                  <c:v>18.345323741000001</c:v>
                </c:pt>
                <c:pt idx="414" formatCode="0.0">
                  <c:v>15.9649122807</c:v>
                </c:pt>
                <c:pt idx="415" formatCode="0.0">
                  <c:v>13.628620102199999</c:v>
                </c:pt>
                <c:pt idx="416" formatCode="0.0">
                  <c:v>12.0860927152</c:v>
                </c:pt>
                <c:pt idx="417" formatCode="0.0">
                  <c:v>11.5635179153</c:v>
                </c:pt>
                <c:pt idx="418" formatCode="0.0">
                  <c:v>10.56</c:v>
                </c:pt>
                <c:pt idx="419" formatCode="0.0">
                  <c:v>9.2767295596999997</c:v>
                </c:pt>
                <c:pt idx="420" formatCode="0.0">
                  <c:v>9.1757387247000004</c:v>
                </c:pt>
                <c:pt idx="421" formatCode="0.0">
                  <c:v>9.4573643409999999</c:v>
                </c:pt>
                <c:pt idx="422" formatCode="0.0">
                  <c:v>8.7827426810000002</c:v>
                </c:pt>
                <c:pt idx="423" formatCode="0.0">
                  <c:v>8.2695252679000006</c:v>
                </c:pt>
                <c:pt idx="424" formatCode="0.0">
                  <c:v>8.2191780820999991</c:v>
                </c:pt>
                <c:pt idx="425" formatCode="0.0">
                  <c:v>9.1185410333999997</c:v>
                </c:pt>
                <c:pt idx="426" formatCode="0.0">
                  <c:v>9.5310136156999992</c:v>
                </c:pt>
                <c:pt idx="427" formatCode="0.0">
                  <c:v>9.4452773613000005</c:v>
                </c:pt>
                <c:pt idx="428" formatCode="0.0">
                  <c:v>8.4194977843000007</c:v>
                </c:pt>
                <c:pt idx="429" formatCode="0.0">
                  <c:v>7.1532846714999998</c:v>
                </c:pt>
                <c:pt idx="430" formatCode="0.0">
                  <c:v>5.7887120115000004</c:v>
                </c:pt>
                <c:pt idx="431" formatCode="0.0">
                  <c:v>4.6043165466999998</c:v>
                </c:pt>
                <c:pt idx="432" formatCode="0.0">
                  <c:v>2.9914529914000001</c:v>
                </c:pt>
                <c:pt idx="433" formatCode="0.0">
                  <c:v>1.8413597733</c:v>
                </c:pt>
                <c:pt idx="434" formatCode="0.0">
                  <c:v>1.4164305949</c:v>
                </c:pt>
                <c:pt idx="435" formatCode="0.0">
                  <c:v>1.1315417256</c:v>
                </c:pt>
                <c:pt idx="436" formatCode="0.0">
                  <c:v>0.56258790430000005</c:v>
                </c:pt>
                <c:pt idx="437" formatCode="0.0">
                  <c:v>-0.27855153199999999</c:v>
                </c:pt>
                <c:pt idx="438" formatCode="0.0">
                  <c:v>-1.3812154696000001</c:v>
                </c:pt>
                <c:pt idx="439" formatCode="0.0">
                  <c:v>-2.1917808219000001</c:v>
                </c:pt>
                <c:pt idx="440" formatCode="0.0">
                  <c:v>-2.7247956403</c:v>
                </c:pt>
                <c:pt idx="441" formatCode="0.0">
                  <c:v>-2.7247956403</c:v>
                </c:pt>
                <c:pt idx="442" formatCode="0.0">
                  <c:v>-2.3255813953</c:v>
                </c:pt>
                <c:pt idx="443" formatCode="0.0">
                  <c:v>-2.2008253093999999</c:v>
                </c:pt>
                <c:pt idx="444" formatCode="0.0">
                  <c:v>-1.9363762101999999</c:v>
                </c:pt>
                <c:pt idx="445" formatCode="0.0">
                  <c:v>-1.8080667592999999</c:v>
                </c:pt>
                <c:pt idx="446" formatCode="0.0">
                  <c:v>-1.3966480446</c:v>
                </c:pt>
                <c:pt idx="447" formatCode="0.0">
                  <c:v>-1.1188811188000001</c:v>
                </c:pt>
                <c:pt idx="448" formatCode="0.0">
                  <c:v>-0.83916083910000006</c:v>
                </c:pt>
                <c:pt idx="449" formatCode="0.0">
                  <c:v>-0.69832402230000001</c:v>
                </c:pt>
                <c:pt idx="450" formatCode="0.0">
                  <c:v>0.28011204480000002</c:v>
                </c:pt>
                <c:pt idx="451" formatCode="0.0">
                  <c:v>1.1204481792000001</c:v>
                </c:pt>
                <c:pt idx="452" formatCode="0.0">
                  <c:v>1.9607843137000001</c:v>
                </c:pt>
                <c:pt idx="453" formatCode="0.0">
                  <c:v>2.6610644256999998</c:v>
                </c:pt>
                <c:pt idx="454" formatCode="0.0">
                  <c:v>3.2212885153999999</c:v>
                </c:pt>
                <c:pt idx="455" formatCode="0.0">
                  <c:v>4.5007032347999996</c:v>
                </c:pt>
                <c:pt idx="456" formatCode="0.0">
                  <c:v>5.9238363891999999</c:v>
                </c:pt>
                <c:pt idx="457" formatCode="0.0">
                  <c:v>7.7903682719000003</c:v>
                </c:pt>
                <c:pt idx="458" formatCode="0.0">
                  <c:v>8.9235127478000003</c:v>
                </c:pt>
                <c:pt idx="459" formatCode="0.0">
                  <c:v>9.3352192362000004</c:v>
                </c:pt>
                <c:pt idx="460" formatCode="0.0">
                  <c:v>9.3088857545000003</c:v>
                </c:pt>
                <c:pt idx="461" formatCode="0.0">
                  <c:v>9.1420534458000002</c:v>
                </c:pt>
                <c:pt idx="462" formatCode="0.0">
                  <c:v>8.5195530726000008</c:v>
                </c:pt>
                <c:pt idx="463" formatCode="0.0">
                  <c:v>7.6177285318000001</c:v>
                </c:pt>
                <c:pt idx="464" formatCode="0.0">
                  <c:v>7.0054945053999997</c:v>
                </c:pt>
                <c:pt idx="465" formatCode="0.0">
                  <c:v>6.684856753</c:v>
                </c:pt>
                <c:pt idx="466" formatCode="0.0">
                  <c:v>6.7842605155999998</c:v>
                </c:pt>
                <c:pt idx="467" formatCode="0.0">
                  <c:v>6.4602960968999996</c:v>
                </c:pt>
                <c:pt idx="468" formatCode="0.0">
                  <c:v>5.7256990678999999</c:v>
                </c:pt>
                <c:pt idx="469" formatCode="0.0">
                  <c:v>4.2049934296</c:v>
                </c:pt>
                <c:pt idx="470" formatCode="0.0">
                  <c:v>2.8608582573999999</c:v>
                </c:pt>
                <c:pt idx="471" formatCode="0.0">
                  <c:v>2.1992238032999998</c:v>
                </c:pt>
                <c:pt idx="472" formatCode="0.0">
                  <c:v>2.0645161289999998</c:v>
                </c:pt>
                <c:pt idx="473" formatCode="0.0">
                  <c:v>2.1907216493999999</c:v>
                </c:pt>
                <c:pt idx="474" formatCode="0.0">
                  <c:v>2.4453024452999998</c:v>
                </c:pt>
                <c:pt idx="475" formatCode="0.0">
                  <c:v>2.8314028314000002</c:v>
                </c:pt>
                <c:pt idx="476" formatCode="0.0">
                  <c:v>2.8241335044000002</c:v>
                </c:pt>
                <c:pt idx="477" formatCode="0.0">
                  <c:v>2.4296675191000001</c:v>
                </c:pt>
                <c:pt idx="478" formatCode="0.0">
                  <c:v>1.7789072426000001</c:v>
                </c:pt>
                <c:pt idx="479" formatCode="0.0">
                  <c:v>1.2642225031000001</c:v>
                </c:pt>
                <c:pt idx="480" formatCode="0.0">
                  <c:v>0.75566750620000001</c:v>
                </c:pt>
                <c:pt idx="481" formatCode="0.0">
                  <c:v>0.63051702389999997</c:v>
                </c:pt>
                <c:pt idx="482" formatCode="0.0">
                  <c:v>0.75853350180000001</c:v>
                </c:pt>
                <c:pt idx="483" formatCode="0.0">
                  <c:v>0.8860759493</c:v>
                </c:pt>
                <c:pt idx="484" formatCode="0.0">
                  <c:v>1.0113780025000001</c:v>
                </c:pt>
                <c:pt idx="485" formatCode="0.0">
                  <c:v>1.0088272383000001</c:v>
                </c:pt>
                <c:pt idx="486" formatCode="0.0">
                  <c:v>0.87939698489999996</c:v>
                </c:pt>
                <c:pt idx="487" formatCode="0.0">
                  <c:v>0.75093867329999997</c:v>
                </c:pt>
                <c:pt idx="488" formatCode="0.0">
                  <c:v>0.62421972530000003</c:v>
                </c:pt>
                <c:pt idx="489" formatCode="0.0">
                  <c:v>0.87390761539999995</c:v>
                </c:pt>
                <c:pt idx="490" formatCode="0.0">
                  <c:v>0.87390761539999995</c:v>
                </c:pt>
                <c:pt idx="491" formatCode="0.0">
                  <c:v>0.87390761539999995</c:v>
                </c:pt>
                <c:pt idx="492" formatCode="0.0">
                  <c:v>0.875</c:v>
                </c:pt>
                <c:pt idx="493" formatCode="0.0">
                  <c:v>1.1278195488</c:v>
                </c:pt>
                <c:pt idx="494" formatCode="0.0">
                  <c:v>1.2547051441999999</c:v>
                </c:pt>
                <c:pt idx="495" formatCode="0.0">
                  <c:v>1.1292346298</c:v>
                </c:pt>
                <c:pt idx="496" formatCode="0.0">
                  <c:v>0.87609511880000002</c:v>
                </c:pt>
                <c:pt idx="497" formatCode="0.0">
                  <c:v>0.62421972530000003</c:v>
                </c:pt>
                <c:pt idx="498" formatCode="0.0">
                  <c:v>0.49813200489999998</c:v>
                </c:pt>
                <c:pt idx="499" formatCode="0.0">
                  <c:v>0.2484472049</c:v>
                </c:pt>
                <c:pt idx="500" formatCode="0.0">
                  <c:v>0</c:v>
                </c:pt>
                <c:pt idx="501" formatCode="0.0">
                  <c:v>-0.37128712870000002</c:v>
                </c:pt>
                <c:pt idx="502" formatCode="0.0">
                  <c:v>-0.49504950489999999</c:v>
                </c:pt>
                <c:pt idx="503" formatCode="0.0">
                  <c:v>-0.61881188109999996</c:v>
                </c:pt>
                <c:pt idx="504" formatCode="0.0">
                  <c:v>-0.61957868640000002</c:v>
                </c:pt>
                <c:pt idx="505" formatCode="0.0">
                  <c:v>-0.74349442369999996</c:v>
                </c:pt>
                <c:pt idx="506" formatCode="0.0">
                  <c:v>-0.74349442369999996</c:v>
                </c:pt>
                <c:pt idx="507" formatCode="0.0">
                  <c:v>-0.62034739449999998</c:v>
                </c:pt>
                <c:pt idx="508" formatCode="0.0">
                  <c:v>-0.62034739449999998</c:v>
                </c:pt>
                <c:pt idx="509" formatCode="0.0">
                  <c:v>-0.62034739449999998</c:v>
                </c:pt>
                <c:pt idx="510" formatCode="0.0">
                  <c:v>-0.61957868640000002</c:v>
                </c:pt>
                <c:pt idx="511" formatCode="0.0">
                  <c:v>-0.49566294910000003</c:v>
                </c:pt>
                <c:pt idx="512" formatCode="0.0">
                  <c:v>-0.1240694789</c:v>
                </c:pt>
                <c:pt idx="513" formatCode="0.0">
                  <c:v>0.12422360239999999</c:v>
                </c:pt>
                <c:pt idx="514" formatCode="0.0">
                  <c:v>0.37313432829999998</c:v>
                </c:pt>
                <c:pt idx="515" formatCode="0.0">
                  <c:v>0.37359900369999999</c:v>
                </c:pt>
                <c:pt idx="516" formatCode="0.0">
                  <c:v>0.3740648379</c:v>
                </c:pt>
                <c:pt idx="517" formatCode="0.0">
                  <c:v>0.3745318352</c:v>
                </c:pt>
                <c:pt idx="518" formatCode="0.0">
                  <c:v>0.3745318352</c:v>
                </c:pt>
                <c:pt idx="519" formatCode="0.0">
                  <c:v>0.49937578020000001</c:v>
                </c:pt>
                <c:pt idx="520" formatCode="0.0">
                  <c:v>0.74906367039999999</c:v>
                </c:pt>
                <c:pt idx="521" formatCode="0.0">
                  <c:v>1.2484394506000001</c:v>
                </c:pt>
                <c:pt idx="522" formatCode="0.0">
                  <c:v>1.7456359102000001</c:v>
                </c:pt>
                <c:pt idx="523" formatCode="0.0">
                  <c:v>1.9925280198999999</c:v>
                </c:pt>
                <c:pt idx="524" formatCode="0.0">
                  <c:v>1.9875776397</c:v>
                </c:pt>
                <c:pt idx="525" formatCode="0.0">
                  <c:v>1.9851116625</c:v>
                </c:pt>
                <c:pt idx="526" formatCode="0.0">
                  <c:v>2.1065675339999999</c:v>
                </c:pt>
                <c:pt idx="527" formatCode="0.0">
                  <c:v>2.4813895780999999</c:v>
                </c:pt>
                <c:pt idx="528" formatCode="0.0">
                  <c:v>2.7329192546000001</c:v>
                </c:pt>
                <c:pt idx="529" formatCode="0.0">
                  <c:v>3.1094527363000002</c:v>
                </c:pt>
                <c:pt idx="530" formatCode="0.0">
                  <c:v>3.3582089551999998</c:v>
                </c:pt>
                <c:pt idx="531" formatCode="0.0">
                  <c:v>3.602484472</c:v>
                </c:pt>
                <c:pt idx="532" formatCode="0.0">
                  <c:v>3.7174721189</c:v>
                </c:pt>
                <c:pt idx="533" formatCode="0.0">
                  <c:v>3.5758323057000001</c:v>
                </c:pt>
                <c:pt idx="534" formatCode="0.0">
                  <c:v>3.4313725490000002</c:v>
                </c:pt>
                <c:pt idx="535" formatCode="0.0">
                  <c:v>3.4188034188</c:v>
                </c:pt>
                <c:pt idx="536" formatCode="0.0">
                  <c:v>3.4104750304000002</c:v>
                </c:pt>
                <c:pt idx="537" formatCode="0.0">
                  <c:v>3.2846715328</c:v>
                </c:pt>
                <c:pt idx="538" formatCode="0.0">
                  <c:v>3.1553398058000002</c:v>
                </c:pt>
                <c:pt idx="539" formatCode="0.0">
                  <c:v>3.0266343825000002</c:v>
                </c:pt>
                <c:pt idx="540" formatCode="0.0">
                  <c:v>3.2648125755000001</c:v>
                </c:pt>
                <c:pt idx="541" formatCode="0.0">
                  <c:v>3.2569360674999999</c:v>
                </c:pt>
                <c:pt idx="542" formatCode="0.0">
                  <c:v>3.4897713598000002</c:v>
                </c:pt>
                <c:pt idx="543" formatCode="0.0">
                  <c:v>3.4772182254000001</c:v>
                </c:pt>
                <c:pt idx="544" formatCode="0.0">
                  <c:v>3.4647550776</c:v>
                </c:pt>
                <c:pt idx="545" formatCode="0.0">
                  <c:v>3.2142857141999999</c:v>
                </c:pt>
                <c:pt idx="546" formatCode="0.0">
                  <c:v>2.8436018957</c:v>
                </c:pt>
                <c:pt idx="547" formatCode="0.0">
                  <c:v>2.4793388428999998</c:v>
                </c:pt>
                <c:pt idx="548" formatCode="0.0">
                  <c:v>2.2379269729</c:v>
                </c:pt>
                <c:pt idx="549" formatCode="0.0">
                  <c:v>2.1201413427000002</c:v>
                </c:pt>
                <c:pt idx="550" formatCode="0.0">
                  <c:v>2.1176470587999998</c:v>
                </c:pt>
                <c:pt idx="551" formatCode="0.0">
                  <c:v>1.9976498237</c:v>
                </c:pt>
                <c:pt idx="552" formatCode="0.0">
                  <c:v>1.7564402809999999</c:v>
                </c:pt>
                <c:pt idx="553" formatCode="0.0">
                  <c:v>1.4018691588000001</c:v>
                </c:pt>
                <c:pt idx="554" formatCode="0.0">
                  <c:v>0.93023255810000005</c:v>
                </c:pt>
                <c:pt idx="555" formatCode="0.0">
                  <c:v>0.5793742757</c:v>
                </c:pt>
                <c:pt idx="556" formatCode="0.0">
                  <c:v>0.3464203233</c:v>
                </c:pt>
                <c:pt idx="557" formatCode="0.0">
                  <c:v>0.46136101489999998</c:v>
                </c:pt>
                <c:pt idx="558" formatCode="0.0">
                  <c:v>0.57603686629999995</c:v>
                </c:pt>
                <c:pt idx="559" formatCode="0.0">
                  <c:v>0.8064516129</c:v>
                </c:pt>
                <c:pt idx="560" formatCode="0.0">
                  <c:v>1.0368663594</c:v>
                </c:pt>
                <c:pt idx="561" formatCode="0.0">
                  <c:v>1.3840830448999999</c:v>
                </c:pt>
                <c:pt idx="562" formatCode="0.0">
                  <c:v>1.4976958524999999</c:v>
                </c:pt>
                <c:pt idx="563" formatCode="0.0">
                  <c:v>1.6129032258</c:v>
                </c:pt>
                <c:pt idx="564" formatCode="0.0">
                  <c:v>1.3808975833999999</c:v>
                </c:pt>
                <c:pt idx="565" formatCode="0.0">
                  <c:v>1.4976958524999999</c:v>
                </c:pt>
                <c:pt idx="566" formatCode="0.0">
                  <c:v>1.4976958524999999</c:v>
                </c:pt>
                <c:pt idx="567" formatCode="0.0">
                  <c:v>1.7281105990000001</c:v>
                </c:pt>
                <c:pt idx="568" formatCode="0.0">
                  <c:v>1.7261219792</c:v>
                </c:pt>
                <c:pt idx="569" formatCode="0.0">
                  <c:v>1.7221584384999999</c:v>
                </c:pt>
                <c:pt idx="570" formatCode="0.0">
                  <c:v>1.6036655210999999</c:v>
                </c:pt>
                <c:pt idx="571" formatCode="0.0">
                  <c:v>1.4857142857000001</c:v>
                </c:pt>
                <c:pt idx="572" formatCode="0.0">
                  <c:v>1.2542759406999999</c:v>
                </c:pt>
                <c:pt idx="573" formatCode="0.0">
                  <c:v>1.2514220705000001</c:v>
                </c:pt>
                <c:pt idx="574" formatCode="0.0">
                  <c:v>1.2485811577000001</c:v>
                </c:pt>
                <c:pt idx="575" formatCode="0.0">
                  <c:v>1.3605442176</c:v>
                </c:pt>
                <c:pt idx="576" formatCode="0.0">
                  <c:v>1.4755959137000001</c:v>
                </c:pt>
                <c:pt idx="577" formatCode="0.0">
                  <c:v>1.4755959137000001</c:v>
                </c:pt>
                <c:pt idx="578" formatCode="0.0">
                  <c:v>1.4755959137000001</c:v>
                </c:pt>
                <c:pt idx="579" formatCode="0.0">
                  <c:v>1.2457531143</c:v>
                </c:pt>
                <c:pt idx="580" formatCode="0.0">
                  <c:v>1.1312217194</c:v>
                </c:pt>
                <c:pt idx="581" formatCode="0.0">
                  <c:v>0.90293453720000005</c:v>
                </c:pt>
                <c:pt idx="582" formatCode="0.0">
                  <c:v>1.0146561443</c:v>
                </c:pt>
                <c:pt idx="583" formatCode="0.0">
                  <c:v>1.0135135135</c:v>
                </c:pt>
                <c:pt idx="584" formatCode="0.0">
                  <c:v>1.2387387387</c:v>
                </c:pt>
                <c:pt idx="585" formatCode="0.0">
                  <c:v>1.0112359550000001</c:v>
                </c:pt>
                <c:pt idx="586" formatCode="0.0">
                  <c:v>0.89686098650000001</c:v>
                </c:pt>
                <c:pt idx="587" formatCode="0.0">
                  <c:v>0.67114093949999998</c:v>
                </c:pt>
                <c:pt idx="588" formatCode="0.0">
                  <c:v>0.67114093949999998</c:v>
                </c:pt>
                <c:pt idx="589" formatCode="0.0">
                  <c:v>0.7829977628</c:v>
                </c:pt>
                <c:pt idx="590" formatCode="0.0">
                  <c:v>0.89485458610000002</c:v>
                </c:pt>
                <c:pt idx="591" formatCode="0.0">
                  <c:v>1.1185682325999999</c:v>
                </c:pt>
                <c:pt idx="592" formatCode="0.0">
                  <c:v>1.2304250559000001</c:v>
                </c:pt>
                <c:pt idx="593" formatCode="0.0">
                  <c:v>1.3422818791</c:v>
                </c:pt>
                <c:pt idx="594" formatCode="0.0">
                  <c:v>1.2276785714</c:v>
                </c:pt>
                <c:pt idx="595" formatCode="0.0">
                  <c:v>1.2263099219</c:v>
                </c:pt>
                <c:pt idx="596" formatCode="0.0">
                  <c:v>1.2235817575000001</c:v>
                </c:pt>
                <c:pt idx="597" formatCode="0.0">
                  <c:v>1.3348164627000001</c:v>
                </c:pt>
                <c:pt idx="598" formatCode="0.0">
                  <c:v>1.3333333332999999</c:v>
                </c:pt>
                <c:pt idx="599" formatCode="0.0">
                  <c:v>1.3333333332999999</c:v>
                </c:pt>
                <c:pt idx="600" formatCode="0.0">
                  <c:v>1.3333333332999999</c:v>
                </c:pt>
                <c:pt idx="601" formatCode="0.0">
                  <c:v>1.2208657047</c:v>
                </c:pt>
                <c:pt idx="602" formatCode="0.0">
                  <c:v>1.2195121951000001</c:v>
                </c:pt>
                <c:pt idx="603" formatCode="0.0">
                  <c:v>1.1061946901999999</c:v>
                </c:pt>
                <c:pt idx="604" formatCode="0.0">
                  <c:v>1.1049723756000001</c:v>
                </c:pt>
                <c:pt idx="605" formatCode="0.0">
                  <c:v>1.1037527593000001</c:v>
                </c:pt>
                <c:pt idx="606" formatCode="0.0">
                  <c:v>1.2127894156000001</c:v>
                </c:pt>
                <c:pt idx="607" formatCode="0.0">
                  <c:v>1.3215859029999999</c:v>
                </c:pt>
                <c:pt idx="608" formatCode="0.0">
                  <c:v>1.2087912086999999</c:v>
                </c:pt>
                <c:pt idx="609" formatCode="0.0">
                  <c:v>1.2074643249000001</c:v>
                </c:pt>
                <c:pt idx="610" formatCode="0.0">
                  <c:v>1.2061403507999999</c:v>
                </c:pt>
                <c:pt idx="611" formatCode="0.0">
                  <c:v>1.4254385964</c:v>
                </c:pt>
                <c:pt idx="612" formatCode="0.0">
                  <c:v>1.5350877192000001</c:v>
                </c:pt>
                <c:pt idx="613" formatCode="0.0">
                  <c:v>1.6447368420999999</c:v>
                </c:pt>
                <c:pt idx="614" formatCode="0.0">
                  <c:v>1.5334063525999999</c:v>
                </c:pt>
                <c:pt idx="615" formatCode="0.0">
                  <c:v>1.4223194748000001</c:v>
                </c:pt>
                <c:pt idx="616" formatCode="0.0">
                  <c:v>1.3114754098000001</c:v>
                </c:pt>
                <c:pt idx="617" formatCode="0.0">
                  <c:v>1.3100436681000001</c:v>
                </c:pt>
                <c:pt idx="618" formatCode="0.0">
                  <c:v>1.3071895424</c:v>
                </c:pt>
                <c:pt idx="619" formatCode="0.0">
                  <c:v>1.1956521738999999</c:v>
                </c:pt>
                <c:pt idx="620" formatCode="0.0">
                  <c:v>1.194353963</c:v>
                </c:pt>
                <c:pt idx="621" formatCode="0.0">
                  <c:v>1.0845986984</c:v>
                </c:pt>
                <c:pt idx="622" formatCode="0.0">
                  <c:v>1.1917659804</c:v>
                </c:pt>
                <c:pt idx="623" formatCode="0.0">
                  <c:v>1.081081081</c:v>
                </c:pt>
                <c:pt idx="624" formatCode="0.0">
                  <c:v>1.0799136068999999</c:v>
                </c:pt>
                <c:pt idx="625" formatCode="0.0">
                  <c:v>0.97087378639999999</c:v>
                </c:pt>
                <c:pt idx="626" formatCode="0.0">
                  <c:v>1.0787486515</c:v>
                </c:pt>
                <c:pt idx="627" formatCode="0.0">
                  <c:v>1.2944983818</c:v>
                </c:pt>
                <c:pt idx="628" formatCode="0.0">
                  <c:v>1.5102481121</c:v>
                </c:pt>
                <c:pt idx="629" formatCode="0.0">
                  <c:v>1.724137931</c:v>
                </c:pt>
                <c:pt idx="630" formatCode="0.0">
                  <c:v>1.7204301074999999</c:v>
                </c:pt>
                <c:pt idx="631" formatCode="0.0">
                  <c:v>1.8259935553</c:v>
                </c:pt>
                <c:pt idx="632" formatCode="0.0">
                  <c:v>1.7167381974</c:v>
                </c:pt>
                <c:pt idx="633" formatCode="0.0">
                  <c:v>1.8240343347000001</c:v>
                </c:pt>
                <c:pt idx="634" formatCode="0.0">
                  <c:v>1.7130620985</c:v>
                </c:pt>
                <c:pt idx="635" formatCode="0.0">
                  <c:v>1.8181818181</c:v>
                </c:pt>
                <c:pt idx="636" formatCode="0.0">
                  <c:v>1.8162393161999999</c:v>
                </c:pt>
                <c:pt idx="637" formatCode="0.0">
                  <c:v>2.1367521367000002</c:v>
                </c:pt>
                <c:pt idx="638" formatCode="0.0">
                  <c:v>2.3479188899999999</c:v>
                </c:pt>
                <c:pt idx="639" formatCode="0.0">
                  <c:v>2.6624068156999998</c:v>
                </c:pt>
                <c:pt idx="640" formatCode="0.0">
                  <c:v>2.7630180657999999</c:v>
                </c:pt>
                <c:pt idx="641" formatCode="0.0">
                  <c:v>2.7542372881000001</c:v>
                </c:pt>
                <c:pt idx="642" formatCode="0.0">
                  <c:v>2.7484143763</c:v>
                </c:pt>
                <c:pt idx="643" formatCode="0.0">
                  <c:v>2.9535864977999999</c:v>
                </c:pt>
                <c:pt idx="644" formatCode="0.0">
                  <c:v>3.2700421940000002</c:v>
                </c:pt>
                <c:pt idx="645" formatCode="0.0">
                  <c:v>3.5827186512</c:v>
                </c:pt>
                <c:pt idx="646" formatCode="0.0">
                  <c:v>3.6842105262999998</c:v>
                </c:pt>
                <c:pt idx="647" formatCode="0.0">
                  <c:v>3.6764705881999999</c:v>
                </c:pt>
                <c:pt idx="648" formatCode="0.0">
                  <c:v>3.5676810073</c:v>
                </c:pt>
                <c:pt idx="649" formatCode="0.0">
                  <c:v>3.2426778241999998</c:v>
                </c:pt>
                <c:pt idx="650" formatCode="0.0">
                  <c:v>3.0239833158999998</c:v>
                </c:pt>
                <c:pt idx="651" formatCode="0.0">
                  <c:v>2.6970954356000001</c:v>
                </c:pt>
                <c:pt idx="652" formatCode="0.0">
                  <c:v>2.6887280248000001</c:v>
                </c:pt>
                <c:pt idx="653" formatCode="0.0">
                  <c:v>2.6804123711000001</c:v>
                </c:pt>
                <c:pt idx="654" formatCode="0.0">
                  <c:v>2.7777777776999999</c:v>
                </c:pt>
                <c:pt idx="655" formatCode="0.0">
                  <c:v>2.6639344262</c:v>
                </c:pt>
                <c:pt idx="656" formatCode="0.0">
                  <c:v>2.6557711949999998</c:v>
                </c:pt>
                <c:pt idx="657" formatCode="0.0">
                  <c:v>2.5432349949000002</c:v>
                </c:pt>
                <c:pt idx="658" formatCode="0.0">
                  <c:v>2.6395939086000002</c:v>
                </c:pt>
                <c:pt idx="659" formatCode="0.0">
                  <c:v>2.7355623100000002</c:v>
                </c:pt>
                <c:pt idx="660" formatCode="0.0">
                  <c:v>3.0395136778</c:v>
                </c:pt>
                <c:pt idx="661" formatCode="0.0">
                  <c:v>3.3434650454999999</c:v>
                </c:pt>
                <c:pt idx="662" formatCode="0.0">
                  <c:v>3.6437246963000001</c:v>
                </c:pt>
                <c:pt idx="663" formatCode="0.0">
                  <c:v>3.8383838383</c:v>
                </c:pt>
                <c:pt idx="664" formatCode="0.0">
                  <c:v>3.9274924471000001</c:v>
                </c:pt>
                <c:pt idx="665" formatCode="0.0">
                  <c:v>4.016064257</c:v>
                </c:pt>
                <c:pt idx="666" formatCode="0.0">
                  <c:v>4.2042042041999999</c:v>
                </c:pt>
                <c:pt idx="667" formatCode="0.0">
                  <c:v>4.3912175647999998</c:v>
                </c:pt>
                <c:pt idx="668" formatCode="0.0">
                  <c:v>4.4776119402000001</c:v>
                </c:pt>
                <c:pt idx="669" formatCode="0.0">
                  <c:v>4.5634920634</c:v>
                </c:pt>
                <c:pt idx="670" formatCode="0.0">
                  <c:v>4.6488625123</c:v>
                </c:pt>
                <c:pt idx="671" formatCode="0.0">
                  <c:v>4.7337278105999996</c:v>
                </c:pt>
                <c:pt idx="672" formatCode="0.0">
                  <c:v>4.7197640116999997</c:v>
                </c:pt>
                <c:pt idx="673" formatCode="0.0">
                  <c:v>4.7058823528999998</c:v>
                </c:pt>
                <c:pt idx="674" formatCode="0.0">
                  <c:v>4.78515625</c:v>
                </c:pt>
                <c:pt idx="675" formatCode="0.0">
                  <c:v>5.0583657586999999</c:v>
                </c:pt>
                <c:pt idx="676" formatCode="0.0">
                  <c:v>5.3294573642999996</c:v>
                </c:pt>
                <c:pt idx="677" formatCode="0.0">
                  <c:v>5.5019305019000004</c:v>
                </c:pt>
                <c:pt idx="678" formatCode="0.0">
                  <c:v>5.4755043227</c:v>
                </c:pt>
                <c:pt idx="679" formatCode="0.0">
                  <c:v>5.4493307838999998</c:v>
                </c:pt>
                <c:pt idx="680" formatCode="0.0">
                  <c:v>5.5238095237999998</c:v>
                </c:pt>
                <c:pt idx="681" formatCode="0.0">
                  <c:v>5.5028462997999998</c:v>
                </c:pt>
                <c:pt idx="682" formatCode="0.0">
                  <c:v>5.5765595463000004</c:v>
                </c:pt>
                <c:pt idx="683" formatCode="0.0">
                  <c:v>5.7438794725999998</c:v>
                </c:pt>
                <c:pt idx="684" formatCode="0.0">
                  <c:v>6.0093896713000001</c:v>
                </c:pt>
                <c:pt idx="685" formatCode="0.0">
                  <c:v>6.2734082397000002</c:v>
                </c:pt>
                <c:pt idx="686" formatCode="0.0">
                  <c:v>6.2441752095999998</c:v>
                </c:pt>
                <c:pt idx="687" formatCode="0.0">
                  <c:v>6.1111111110999996</c:v>
                </c:pt>
                <c:pt idx="688" formatCode="0.0">
                  <c:v>5.9797608095000001</c:v>
                </c:pt>
                <c:pt idx="689" formatCode="0.0">
                  <c:v>5.9469350410999997</c:v>
                </c:pt>
                <c:pt idx="690" formatCode="0.0">
                  <c:v>5.9198542805000001</c:v>
                </c:pt>
                <c:pt idx="691" formatCode="0.0">
                  <c:v>5.8023572076000001</c:v>
                </c:pt>
                <c:pt idx="692" formatCode="0.0">
                  <c:v>5.6859205776000001</c:v>
                </c:pt>
                <c:pt idx="693" formatCode="0.0">
                  <c:v>5.7553956833999997</c:v>
                </c:pt>
                <c:pt idx="694" formatCode="0.0">
                  <c:v>5.7296329452999997</c:v>
                </c:pt>
                <c:pt idx="695" formatCode="0.0">
                  <c:v>5.6099732857999998</c:v>
                </c:pt>
                <c:pt idx="696" formatCode="0.0">
                  <c:v>5.4030115146000002</c:v>
                </c:pt>
                <c:pt idx="697" formatCode="0.0">
                  <c:v>5.1101321584999999</c:v>
                </c:pt>
                <c:pt idx="698" formatCode="0.0">
                  <c:v>4.9122807017000003</c:v>
                </c:pt>
                <c:pt idx="699" formatCode="0.0">
                  <c:v>4.6247818498999997</c:v>
                </c:pt>
                <c:pt idx="700" formatCode="0.0">
                  <c:v>4.5138888888000004</c:v>
                </c:pt>
                <c:pt idx="701" formatCode="0.0">
                  <c:v>4.4041450777</c:v>
                </c:pt>
                <c:pt idx="702" formatCode="0.0">
                  <c:v>4.3852106620000004</c:v>
                </c:pt>
                <c:pt idx="703" formatCode="0.0">
                  <c:v>4.3701799484999997</c:v>
                </c:pt>
                <c:pt idx="704" formatCode="0.0">
                  <c:v>4.2698548249000003</c:v>
                </c:pt>
                <c:pt idx="705" formatCode="0.0">
                  <c:v>3.9965986394000002</c:v>
                </c:pt>
                <c:pt idx="706" formatCode="0.0">
                  <c:v>3.7256562235000001</c:v>
                </c:pt>
                <c:pt idx="707" formatCode="0.0">
                  <c:v>3.5413153456000002</c:v>
                </c:pt>
                <c:pt idx="708" formatCode="0.0">
                  <c:v>3.4453781511999999</c:v>
                </c:pt>
                <c:pt idx="709" formatCode="0.0">
                  <c:v>3.5205364626</c:v>
                </c:pt>
                <c:pt idx="710" formatCode="0.0">
                  <c:v>3.5117056856</c:v>
                </c:pt>
                <c:pt idx="711" formatCode="0.0">
                  <c:v>3.5863219349</c:v>
                </c:pt>
                <c:pt idx="712" formatCode="0.0">
                  <c:v>3.4053156146000001</c:v>
                </c:pt>
                <c:pt idx="713" formatCode="0.0">
                  <c:v>3.2258064516</c:v>
                </c:pt>
                <c:pt idx="714" formatCode="0.0">
                  <c:v>3.1301482700999999</c:v>
                </c:pt>
                <c:pt idx="715" formatCode="0.0">
                  <c:v>3.0377668307999999</c:v>
                </c:pt>
                <c:pt idx="716" formatCode="0.0">
                  <c:v>3.1122031122</c:v>
                </c:pt>
                <c:pt idx="717" formatCode="0.0">
                  <c:v>3.1888798036999999</c:v>
                </c:pt>
                <c:pt idx="718" formatCode="0.0">
                  <c:v>3.3469387755</c:v>
                </c:pt>
                <c:pt idx="719" formatCode="0.0">
                  <c:v>3.4201954397000001</c:v>
                </c:pt>
                <c:pt idx="720" formatCode="0.0">
                  <c:v>3.4930950446</c:v>
                </c:pt>
                <c:pt idx="721" formatCode="0.0">
                  <c:v>3.6437246963000001</c:v>
                </c:pt>
                <c:pt idx="722" formatCode="0.0">
                  <c:v>4.0387722131999997</c:v>
                </c:pt>
                <c:pt idx="723" formatCode="0.0">
                  <c:v>4.5088566827000003</c:v>
                </c:pt>
                <c:pt idx="724" formatCode="0.0">
                  <c:v>5.0602409638000001</c:v>
                </c:pt>
                <c:pt idx="725" formatCode="0.0">
                  <c:v>5.5288461538</c:v>
                </c:pt>
                <c:pt idx="726" formatCode="0.0">
                  <c:v>5.7507987219999999</c:v>
                </c:pt>
                <c:pt idx="727" formatCode="0.0">
                  <c:v>6.4541832669000003</c:v>
                </c:pt>
                <c:pt idx="728" formatCode="0.0">
                  <c:v>6.9102462271</c:v>
                </c:pt>
                <c:pt idx="729" formatCode="0.0">
                  <c:v>7.6862123613</c:v>
                </c:pt>
                <c:pt idx="730" formatCode="0.0">
                  <c:v>7.9778830963000003</c:v>
                </c:pt>
                <c:pt idx="731" formatCode="0.0">
                  <c:v>8.4251968503000008</c:v>
                </c:pt>
                <c:pt idx="732" formatCode="0.0">
                  <c:v>8.8697017268000007</c:v>
                </c:pt>
                <c:pt idx="733" formatCode="0.0">
                  <c:v>9.375</c:v>
                </c:pt>
                <c:pt idx="734" formatCode="0.0">
                  <c:v>9.9378881986999996</c:v>
                </c:pt>
                <c:pt idx="735" formatCode="0.0">
                  <c:v>10.1694915254</c:v>
                </c:pt>
                <c:pt idx="736" formatCode="0.0">
                  <c:v>10.3975535168</c:v>
                </c:pt>
                <c:pt idx="737" formatCode="0.0">
                  <c:v>10.554290053100001</c:v>
                </c:pt>
                <c:pt idx="738" formatCode="0.0">
                  <c:v>11.0271903323</c:v>
                </c:pt>
                <c:pt idx="739" formatCode="0.0">
                  <c:v>11.0778443113</c:v>
                </c:pt>
                <c:pt idx="740" formatCode="0.0">
                  <c:v>11.441307578</c:v>
                </c:pt>
                <c:pt idx="741" formatCode="0.0">
                  <c:v>11.626195732099999</c:v>
                </c:pt>
                <c:pt idx="742" formatCode="0.0">
                  <c:v>12.0702267739</c:v>
                </c:pt>
                <c:pt idx="743" formatCode="0.0">
                  <c:v>12.200435729800001</c:v>
                </c:pt>
                <c:pt idx="744" formatCode="0.0">
                  <c:v>12.1124729632</c:v>
                </c:pt>
                <c:pt idx="745" formatCode="0.0">
                  <c:v>11.785714285699999</c:v>
                </c:pt>
                <c:pt idx="746" formatCode="0.0">
                  <c:v>11.087570621399999</c:v>
                </c:pt>
                <c:pt idx="747" formatCode="0.0">
                  <c:v>10.5594405594</c:v>
                </c:pt>
                <c:pt idx="748" formatCode="0.0">
                  <c:v>9.9722991688999993</c:v>
                </c:pt>
                <c:pt idx="749" formatCode="0.0">
                  <c:v>9.6840659339999995</c:v>
                </c:pt>
                <c:pt idx="750" formatCode="0.0">
                  <c:v>9.5238095238000007</c:v>
                </c:pt>
                <c:pt idx="751" formatCode="0.0">
                  <c:v>9.2318059299000002</c:v>
                </c:pt>
                <c:pt idx="752" formatCode="0.0">
                  <c:v>8.7333333332999992</c:v>
                </c:pt>
                <c:pt idx="753" formatCode="0.0">
                  <c:v>7.9762689517999998</c:v>
                </c:pt>
                <c:pt idx="754" formatCode="0.0">
                  <c:v>7.5718015664999996</c:v>
                </c:pt>
                <c:pt idx="755" formatCode="0.0">
                  <c:v>7.2491909385</c:v>
                </c:pt>
                <c:pt idx="756" formatCode="0.0">
                  <c:v>7.0096463022000002</c:v>
                </c:pt>
                <c:pt idx="757" formatCode="0.0">
                  <c:v>6.6453674120999997</c:v>
                </c:pt>
                <c:pt idx="758" formatCode="0.0">
                  <c:v>6.3572790845</c:v>
                </c:pt>
                <c:pt idx="759" formatCode="0.0">
                  <c:v>6.1353573687000003</c:v>
                </c:pt>
                <c:pt idx="760" formatCode="0.0">
                  <c:v>6.1083123424999997</c:v>
                </c:pt>
                <c:pt idx="761" formatCode="0.0">
                  <c:v>6.0738885409999996</c:v>
                </c:pt>
                <c:pt idx="762" formatCode="0.0">
                  <c:v>5.8385093166999997</c:v>
                </c:pt>
                <c:pt idx="763" formatCode="0.0">
                  <c:v>5.6755089449999998</c:v>
                </c:pt>
                <c:pt idx="764" formatCode="0.0">
                  <c:v>5.5180870631000003</c:v>
                </c:pt>
                <c:pt idx="765" formatCode="0.0">
                  <c:v>5.4945054945000003</c:v>
                </c:pt>
                <c:pt idx="766" formatCode="0.0">
                  <c:v>5.2184466019000002</c:v>
                </c:pt>
                <c:pt idx="767" formatCode="0.0">
                  <c:v>5.0090525044999996</c:v>
                </c:pt>
                <c:pt idx="768" formatCode="0.0">
                  <c:v>4.9879807692</c:v>
                </c:pt>
                <c:pt idx="769" formatCode="0.0">
                  <c:v>5.3325344517</c:v>
                </c:pt>
                <c:pt idx="770" formatCode="0.0">
                  <c:v>5.8577405857000002</c:v>
                </c:pt>
                <c:pt idx="771" formatCode="0.0">
                  <c:v>6.3766388557000004</c:v>
                </c:pt>
                <c:pt idx="772" formatCode="0.0">
                  <c:v>6.6468842729000004</c:v>
                </c:pt>
                <c:pt idx="773" formatCode="0.0">
                  <c:v>6.7886658794999999</c:v>
                </c:pt>
                <c:pt idx="774" formatCode="0.0">
                  <c:v>6.7488262910000003</c:v>
                </c:pt>
                <c:pt idx="775" formatCode="0.0">
                  <c:v>6.7133683595999996</c:v>
                </c:pt>
                <c:pt idx="776" formatCode="0.0">
                  <c:v>6.6240557815000001</c:v>
                </c:pt>
                <c:pt idx="777" formatCode="0.0">
                  <c:v>6.5972222222000001</c:v>
                </c:pt>
                <c:pt idx="778" formatCode="0.0">
                  <c:v>6.6320645904999997</c:v>
                </c:pt>
                <c:pt idx="779" formatCode="0.0">
                  <c:v>6.6666666666000003</c:v>
                </c:pt>
                <c:pt idx="780" formatCode="0.0">
                  <c:v>6.7544361762999996</c:v>
                </c:pt>
                <c:pt idx="781" formatCode="0.0">
                  <c:v>6.6552901023000004</c:v>
                </c:pt>
                <c:pt idx="782" formatCode="0.0">
                  <c:v>6.5499717672999997</c:v>
                </c:pt>
                <c:pt idx="783" formatCode="0.0">
                  <c:v>6.4985994397000004</c:v>
                </c:pt>
                <c:pt idx="784" formatCode="0.0">
                  <c:v>6.6777963272000003</c:v>
                </c:pt>
                <c:pt idx="785" formatCode="0.0">
                  <c:v>7.0204532890999998</c:v>
                </c:pt>
                <c:pt idx="786" formatCode="0.0">
                  <c:v>7.3666849916999997</c:v>
                </c:pt>
                <c:pt idx="787" formatCode="0.0">
                  <c:v>7.658643326</c:v>
                </c:pt>
                <c:pt idx="788" formatCode="0.0">
                  <c:v>7.9564032697</c:v>
                </c:pt>
                <c:pt idx="789" formatCode="0.0">
                  <c:v>8.3061889250000007</c:v>
                </c:pt>
                <c:pt idx="790" formatCode="0.0">
                  <c:v>8.6533261221999993</c:v>
                </c:pt>
                <c:pt idx="791" formatCode="0.0">
                  <c:v>8.8900862067999995</c:v>
                </c:pt>
                <c:pt idx="792" formatCode="0.0">
                  <c:v>9.0616621983000005</c:v>
                </c:pt>
                <c:pt idx="793" formatCode="0.0">
                  <c:v>9.3866666666</c:v>
                </c:pt>
                <c:pt idx="794" formatCode="0.0">
                  <c:v>9.8039215685999999</c:v>
                </c:pt>
                <c:pt idx="795" formatCode="0.0">
                  <c:v>10.2051551814</c:v>
                </c:pt>
                <c:pt idx="796" formatCode="0.0">
                  <c:v>10.485133020299999</c:v>
                </c:pt>
                <c:pt idx="797" formatCode="0.0">
                  <c:v>10.6921487603</c:v>
                </c:pt>
                <c:pt idx="798" formatCode="0.0">
                  <c:v>10.957501280000001</c:v>
                </c:pt>
                <c:pt idx="799" formatCode="0.0">
                  <c:v>11.331300813</c:v>
                </c:pt>
                <c:pt idx="800" formatCode="0.0">
                  <c:v>11.7112569409</c:v>
                </c:pt>
                <c:pt idx="801" formatCode="0.0">
                  <c:v>12.0300751879</c:v>
                </c:pt>
                <c:pt idx="802" formatCode="0.0">
                  <c:v>12.2946739671</c:v>
                </c:pt>
                <c:pt idx="803" formatCode="0.0">
                  <c:v>12.7164769915</c:v>
                </c:pt>
                <c:pt idx="804" formatCode="0.0">
                  <c:v>13.2743362831</c:v>
                </c:pt>
                <c:pt idx="805" formatCode="0.0">
                  <c:v>13.798147245199999</c:v>
                </c:pt>
                <c:pt idx="806" formatCode="0.0">
                  <c:v>14.237451737400001</c:v>
                </c:pt>
                <c:pt idx="807" formatCode="0.0">
                  <c:v>14.4630071599</c:v>
                </c:pt>
                <c:pt idx="808" formatCode="0.0">
                  <c:v>14.542020774299999</c:v>
                </c:pt>
                <c:pt idx="809" formatCode="0.0">
                  <c:v>14.419038730700001</c:v>
                </c:pt>
                <c:pt idx="810" formatCode="0.0">
                  <c:v>13.9824642362</c:v>
                </c:pt>
                <c:pt idx="811" formatCode="0.0">
                  <c:v>13.418530351399999</c:v>
                </c:pt>
                <c:pt idx="812" formatCode="0.0">
                  <c:v>12.9236330772</c:v>
                </c:pt>
                <c:pt idx="813" formatCode="0.0">
                  <c:v>12.706935122999999</c:v>
                </c:pt>
                <c:pt idx="814" formatCode="0.0">
                  <c:v>12.677304964499999</c:v>
                </c:pt>
                <c:pt idx="815" formatCode="0.0">
                  <c:v>12.5548726953</c:v>
                </c:pt>
                <c:pt idx="816" formatCode="0.0">
                  <c:v>12.239583333300001</c:v>
                </c:pt>
                <c:pt idx="817" formatCode="0.0">
                  <c:v>11.7823479005</c:v>
                </c:pt>
                <c:pt idx="818" formatCode="0.0">
                  <c:v>11.195606252599999</c:v>
                </c:pt>
                <c:pt idx="819" formatCode="0.0">
                  <c:v>10.633861551200001</c:v>
                </c:pt>
                <c:pt idx="820" formatCode="0.0">
                  <c:v>10.1813685078</c:v>
                </c:pt>
                <c:pt idx="821" formatCode="0.0">
                  <c:v>9.8287112561000001</c:v>
                </c:pt>
                <c:pt idx="822" formatCode="0.0">
                  <c:v>10.080971659899999</c:v>
                </c:pt>
                <c:pt idx="823" formatCode="0.0">
                  <c:v>10.4225352112</c:v>
                </c:pt>
                <c:pt idx="824" formatCode="0.0">
                  <c:v>10.8843537414</c:v>
                </c:pt>
                <c:pt idx="825" formatCode="0.0">
                  <c:v>10.718539102799999</c:v>
                </c:pt>
                <c:pt idx="826" formatCode="0.0">
                  <c:v>10.2675059008</c:v>
                </c:pt>
                <c:pt idx="827" formatCode="0.0">
                  <c:v>9.5943837753000007</c:v>
                </c:pt>
                <c:pt idx="828" formatCode="0.0">
                  <c:v>9.0100541375999992</c:v>
                </c:pt>
                <c:pt idx="829" formatCode="0.0">
                  <c:v>8.3940206975000002</c:v>
                </c:pt>
                <c:pt idx="830" formatCode="0.0">
                  <c:v>7.6747720364000003</c:v>
                </c:pt>
                <c:pt idx="831" formatCode="0.0">
                  <c:v>7.0486241989999998</c:v>
                </c:pt>
                <c:pt idx="832" formatCode="0.0">
                  <c:v>6.6965955853999999</c:v>
                </c:pt>
                <c:pt idx="833" formatCode="0.0">
                  <c:v>6.8325287783000004</c:v>
                </c:pt>
                <c:pt idx="834" formatCode="0.0">
                  <c:v>6.7671938212000002</c:v>
                </c:pt>
                <c:pt idx="835" formatCode="0.0">
                  <c:v>6.4868804663999997</c:v>
                </c:pt>
                <c:pt idx="836" formatCode="0.0">
                  <c:v>5.7740887766000002</c:v>
                </c:pt>
                <c:pt idx="837" formatCode="0.0">
                  <c:v>5.3065614915000001</c:v>
                </c:pt>
                <c:pt idx="838" formatCode="0.0">
                  <c:v>4.8876204067</c:v>
                </c:pt>
                <c:pt idx="839" formatCode="0.0">
                  <c:v>4.5195729537</c:v>
                </c:pt>
                <c:pt idx="840" formatCode="0.0">
                  <c:v>4.0794608016999998</c:v>
                </c:pt>
                <c:pt idx="841" formatCode="0.0">
                  <c:v>3.6775106082</c:v>
                </c:pt>
                <c:pt idx="842" formatCode="0.0">
                  <c:v>3.5638673252999999</c:v>
                </c:pt>
                <c:pt idx="843" formatCode="0.0">
                  <c:v>3.6267605633</c:v>
                </c:pt>
                <c:pt idx="844" formatCode="0.0">
                  <c:v>3.6465638147999999</c:v>
                </c:pt>
                <c:pt idx="845" formatCode="0.0">
                  <c:v>3.3020507473</c:v>
                </c:pt>
                <c:pt idx="846" formatCode="0.0">
                  <c:v>2.8246641404999999</c:v>
                </c:pt>
                <c:pt idx="847" formatCode="0.0">
                  <c:v>2.5325119780000001</c:v>
                </c:pt>
                <c:pt idx="848" formatCode="0.0">
                  <c:v>2.6270897303999998</c:v>
                </c:pt>
                <c:pt idx="849" formatCode="0.0">
                  <c:v>2.7919645897000001</c:v>
                </c:pt>
                <c:pt idx="850" formatCode="0.0">
                  <c:v>2.9931972788999999</c:v>
                </c:pt>
                <c:pt idx="851" formatCode="0.0">
                  <c:v>3.3026898194999998</c:v>
                </c:pt>
                <c:pt idx="852" formatCode="0.0">
                  <c:v>3.715064758</c:v>
                </c:pt>
                <c:pt idx="853" formatCode="0.0">
                  <c:v>4.2291950886</c:v>
                </c:pt>
                <c:pt idx="854" formatCode="0.0">
                  <c:v>4.5655877342000002</c:v>
                </c:pt>
                <c:pt idx="855" formatCode="0.0">
                  <c:v>4.6890927623999996</c:v>
                </c:pt>
                <c:pt idx="856" formatCode="0.0">
                  <c:v>4.5669824086000004</c:v>
                </c:pt>
                <c:pt idx="857" formatCode="0.0">
                  <c:v>4.3741588156000004</c:v>
                </c:pt>
                <c:pt idx="858" formatCode="0.0">
                  <c:v>4.2546063650999999</c:v>
                </c:pt>
                <c:pt idx="859" formatCode="0.0">
                  <c:v>4.2389853136999998</c:v>
                </c:pt>
                <c:pt idx="860" formatCode="0.0">
                  <c:v>4.2553191489</c:v>
                </c:pt>
                <c:pt idx="861" formatCode="0.0">
                  <c:v>4.2729380589000003</c:v>
                </c:pt>
                <c:pt idx="862" formatCode="0.0">
                  <c:v>4.2272126816000002</c:v>
                </c:pt>
                <c:pt idx="863" formatCode="0.0">
                  <c:v>4.1199736320999998</c:v>
                </c:pt>
                <c:pt idx="864" formatCode="0.0">
                  <c:v>3.8777522181999999</c:v>
                </c:pt>
                <c:pt idx="865" formatCode="0.0">
                  <c:v>3.6649214659</c:v>
                </c:pt>
                <c:pt idx="866" formatCode="0.0">
                  <c:v>3.5842293906</c:v>
                </c:pt>
                <c:pt idx="867" formatCode="0.0">
                  <c:v>3.6351833820000001</c:v>
                </c:pt>
                <c:pt idx="868" formatCode="0.0">
                  <c:v>3.7204788093999999</c:v>
                </c:pt>
                <c:pt idx="869" formatCode="0.0">
                  <c:v>3.7395228883999998</c:v>
                </c:pt>
                <c:pt idx="870" formatCode="0.0">
                  <c:v>3.6953727505999998</c:v>
                </c:pt>
                <c:pt idx="871" formatCode="0.0">
                  <c:v>3.5542747358</c:v>
                </c:pt>
                <c:pt idx="872" formatCode="0.0">
                  <c:v>3.3482142857000001</c:v>
                </c:pt>
                <c:pt idx="873" formatCode="0.0">
                  <c:v>3.2401524777000001</c:v>
                </c:pt>
                <c:pt idx="874" formatCode="0.0">
                  <c:v>3.2953105196000001</c:v>
                </c:pt>
                <c:pt idx="875" formatCode="0.0">
                  <c:v>3.5137701803999999</c:v>
                </c:pt>
                <c:pt idx="876" formatCode="0.0">
                  <c:v>3.7329958873</c:v>
                </c:pt>
                <c:pt idx="877" formatCode="0.0">
                  <c:v>3.5984848484</c:v>
                </c:pt>
                <c:pt idx="878" formatCode="0.0">
                  <c:v>3.0827304183000002</c:v>
                </c:pt>
                <c:pt idx="879" formatCode="0.0">
                  <c:v>2.3175696835999999</c:v>
                </c:pt>
                <c:pt idx="880" formatCode="0.0">
                  <c:v>1.7779164067</c:v>
                </c:pt>
                <c:pt idx="881" formatCode="0.0">
                  <c:v>1.6159105034000001</c:v>
                </c:pt>
                <c:pt idx="882" formatCode="0.0">
                  <c:v>1.6114037805999999</c:v>
                </c:pt>
                <c:pt idx="883" formatCode="0.0">
                  <c:v>1.6388373531</c:v>
                </c:pt>
                <c:pt idx="884" formatCode="0.0">
                  <c:v>1.6352977475999999</c:v>
                </c:pt>
                <c:pt idx="885" formatCode="0.0">
                  <c:v>1.6</c:v>
                </c:pt>
                <c:pt idx="886" formatCode="0.0">
                  <c:v>1.5030674846000001</c:v>
                </c:pt>
                <c:pt idx="887" formatCode="0.0">
                  <c:v>1.2844036697000001</c:v>
                </c:pt>
                <c:pt idx="888" formatCode="0.0">
                  <c:v>1.2808783164999999</c:v>
                </c:pt>
                <c:pt idx="889" formatCode="0.0">
                  <c:v>1.5539305300999999</c:v>
                </c:pt>
                <c:pt idx="890" formatCode="0.0">
                  <c:v>2.1971315226999999</c:v>
                </c:pt>
                <c:pt idx="891" formatCode="0.0">
                  <c:v>2.9690847871999999</c:v>
                </c:pt>
                <c:pt idx="892" formatCode="0.0">
                  <c:v>3.5550107262999999</c:v>
                </c:pt>
                <c:pt idx="893" formatCode="0.0">
                  <c:v>3.7614678899</c:v>
                </c:pt>
                <c:pt idx="894" formatCode="0.0">
                  <c:v>3.8121378468999998</c:v>
                </c:pt>
                <c:pt idx="895" formatCode="0.0">
                  <c:v>3.9549741405000001</c:v>
                </c:pt>
                <c:pt idx="896" formatCode="0.0">
                  <c:v>4.1894353368999999</c:v>
                </c:pt>
                <c:pt idx="897" formatCode="0.0">
                  <c:v>4.3912780133</c:v>
                </c:pt>
                <c:pt idx="898" formatCode="0.0">
                  <c:v>4.4726503475000001</c:v>
                </c:pt>
                <c:pt idx="899" formatCode="0.0">
                  <c:v>4.4987922705000001</c:v>
                </c:pt>
                <c:pt idx="900" formatCode="0.0">
                  <c:v>4.3360433603999997</c:v>
                </c:pt>
                <c:pt idx="901" formatCode="0.0">
                  <c:v>4.1404140413999997</c:v>
                </c:pt>
                <c:pt idx="902" formatCode="0.0">
                  <c:v>3.9713347266999999</c:v>
                </c:pt>
                <c:pt idx="903" formatCode="0.0">
                  <c:v>3.9239001188999998</c:v>
                </c:pt>
                <c:pt idx="904" formatCode="0.0">
                  <c:v>3.9064812074000002</c:v>
                </c:pt>
                <c:pt idx="905" formatCode="0.0">
                  <c:v>3.9198349543000002</c:v>
                </c:pt>
                <c:pt idx="906" formatCode="0.0">
                  <c:v>3.9952996474</c:v>
                </c:pt>
                <c:pt idx="907" formatCode="0.0">
                  <c:v>4.0386303774999996</c:v>
                </c:pt>
                <c:pt idx="908" formatCode="0.0">
                  <c:v>4.1083916082999998</c:v>
                </c:pt>
                <c:pt idx="909" formatCode="0.0">
                  <c:v>4.1485349578999999</c:v>
                </c:pt>
                <c:pt idx="910" formatCode="0.0">
                  <c:v>4.2233150129999997</c:v>
                </c:pt>
                <c:pt idx="911" formatCode="0.0">
                  <c:v>4.3051141287999997</c:v>
                </c:pt>
                <c:pt idx="912" formatCode="0.0">
                  <c:v>4.4444444444000002</c:v>
                </c:pt>
                <c:pt idx="913" formatCode="0.0">
                  <c:v>4.6384327282999998</c:v>
                </c:pt>
                <c:pt idx="914" formatCode="0.0">
                  <c:v>4.8248133256000001</c:v>
                </c:pt>
                <c:pt idx="915" formatCode="0.0">
                  <c:v>4.9771167048000002</c:v>
                </c:pt>
                <c:pt idx="916" formatCode="0.0">
                  <c:v>5.1552264312</c:v>
                </c:pt>
                <c:pt idx="917" formatCode="0.0">
                  <c:v>5.2183777650999996</c:v>
                </c:pt>
                <c:pt idx="918" formatCode="0.0">
                  <c:v>5.1694915253999998</c:v>
                </c:pt>
                <c:pt idx="919" formatCode="0.0">
                  <c:v>4.9507735582999999</c:v>
                </c:pt>
                <c:pt idx="920" formatCode="0.0">
                  <c:v>4.6739434647999998</c:v>
                </c:pt>
                <c:pt idx="921" formatCode="0.0">
                  <c:v>4.5125348188999999</c:v>
                </c:pt>
                <c:pt idx="922" formatCode="0.0">
                  <c:v>4.4962531222999997</c:v>
                </c:pt>
                <c:pt idx="923" formatCode="0.0">
                  <c:v>4.5983379501000003</c:v>
                </c:pt>
                <c:pt idx="924" formatCode="0.0">
                  <c:v>4.8355899419000004</c:v>
                </c:pt>
                <c:pt idx="925" formatCode="0.0">
                  <c:v>5.0385462555</c:v>
                </c:pt>
                <c:pt idx="926" formatCode="0.0">
                  <c:v>5.2328767123000004</c:v>
                </c:pt>
                <c:pt idx="927" formatCode="0.0">
                  <c:v>5.0681198910000003</c:v>
                </c:pt>
                <c:pt idx="928" formatCode="0.0">
                  <c:v>4.7670639219000002</c:v>
                </c:pt>
                <c:pt idx="929" formatCode="0.0">
                  <c:v>4.5822102425000004</c:v>
                </c:pt>
                <c:pt idx="930" formatCode="0.0">
                  <c:v>4.6199301638000003</c:v>
                </c:pt>
                <c:pt idx="931" formatCode="0.0">
                  <c:v>5.0388635753999997</c:v>
                </c:pt>
                <c:pt idx="932" formatCode="0.0">
                  <c:v>5.5347593581999996</c:v>
                </c:pt>
                <c:pt idx="933" formatCode="0.0">
                  <c:v>6.0234541576999998</c:v>
                </c:pt>
                <c:pt idx="934" formatCode="0.0">
                  <c:v>6.2416998671000004</c:v>
                </c:pt>
                <c:pt idx="935" formatCode="0.0">
                  <c:v>6.2235169491000004</c:v>
                </c:pt>
                <c:pt idx="936" formatCode="0.0">
                  <c:v>6.0094886663000002</c:v>
                </c:pt>
                <c:pt idx="937" formatCode="0.0">
                  <c:v>5.6880733943999999</c:v>
                </c:pt>
                <c:pt idx="938" formatCode="0.0">
                  <c:v>5.2850820098</c:v>
                </c:pt>
                <c:pt idx="939" formatCode="0.0">
                  <c:v>5.0311203319000004</c:v>
                </c:pt>
                <c:pt idx="940" formatCode="0.0">
                  <c:v>4.9120992761000002</c:v>
                </c:pt>
                <c:pt idx="941" formatCode="0.0">
                  <c:v>4.8453608247000002</c:v>
                </c:pt>
                <c:pt idx="942" formatCode="0.0">
                  <c:v>4.6983311937999996</c:v>
                </c:pt>
                <c:pt idx="943" formatCode="0.0">
                  <c:v>4.3123245724999997</c:v>
                </c:pt>
                <c:pt idx="944" formatCode="0.0">
                  <c:v>3.8763617937000001</c:v>
                </c:pt>
                <c:pt idx="945" formatCode="0.0">
                  <c:v>3.3685268978999998</c:v>
                </c:pt>
                <c:pt idx="946" formatCode="0.0">
                  <c:v>3.1</c:v>
                </c:pt>
                <c:pt idx="947" formatCode="0.0">
                  <c:v>2.9917726251999999</c:v>
                </c:pt>
                <c:pt idx="948" formatCode="0.0">
                  <c:v>2.8841372450999998</c:v>
                </c:pt>
                <c:pt idx="949" formatCode="0.0">
                  <c:v>2.8273809523</c:v>
                </c:pt>
                <c:pt idx="950" formatCode="0.0">
                  <c:v>2.8684470819999999</c:v>
                </c:pt>
                <c:pt idx="951" formatCode="0.0">
                  <c:v>3.0617283949999998</c:v>
                </c:pt>
                <c:pt idx="952" formatCode="0.0">
                  <c:v>3.1296205026999999</c:v>
                </c:pt>
                <c:pt idx="953" formatCode="0.0">
                  <c:v>3.0973451327000001</c:v>
                </c:pt>
                <c:pt idx="954" formatCode="0.0">
                  <c:v>3.0897498773000001</c:v>
                </c:pt>
                <c:pt idx="955" formatCode="0.0">
                  <c:v>3.1311154598000002</c:v>
                </c:pt>
                <c:pt idx="956" formatCode="0.0">
                  <c:v>3.0975609756</c:v>
                </c:pt>
                <c:pt idx="957" formatCode="0.0">
                  <c:v>3.1128404668999998</c:v>
                </c:pt>
                <c:pt idx="958" formatCode="0.0">
                  <c:v>3.0795344325</c:v>
                </c:pt>
                <c:pt idx="959" formatCode="0.0">
                  <c:v>3.0501089324000001</c:v>
                </c:pt>
                <c:pt idx="960" formatCode="0.0">
                  <c:v>3.0691155147</c:v>
                </c:pt>
                <c:pt idx="961" formatCode="0.0">
                  <c:v>3.1355523395999998</c:v>
                </c:pt>
                <c:pt idx="962" formatCode="0.0">
                  <c:v>3.1971153846</c:v>
                </c:pt>
                <c:pt idx="963" formatCode="0.0">
                  <c:v>3.1863919501</c:v>
                </c:pt>
                <c:pt idx="964" formatCode="0.0">
                  <c:v>3.1780167264000001</c:v>
                </c:pt>
                <c:pt idx="965" formatCode="0.0">
                  <c:v>3.1473533619</c:v>
                </c:pt>
                <c:pt idx="966" formatCode="0.0">
                  <c:v>2.9971455755999998</c:v>
                </c:pt>
                <c:pt idx="967" formatCode="0.0">
                  <c:v>2.8462998102000001</c:v>
                </c:pt>
                <c:pt idx="968" formatCode="0.0">
                  <c:v>2.7442630707000002</c:v>
                </c:pt>
                <c:pt idx="969" formatCode="0.0">
                  <c:v>2.7358490566000002</c:v>
                </c:pt>
                <c:pt idx="970" formatCode="0.0">
                  <c:v>2.7052458245</c:v>
                </c:pt>
                <c:pt idx="971" formatCode="0.0">
                  <c:v>2.7249236551</c:v>
                </c:pt>
                <c:pt idx="972" formatCode="0.0">
                  <c:v>2.6494724501000002</c:v>
                </c:pt>
                <c:pt idx="973" formatCode="0.0">
                  <c:v>2.5958840037000002</c:v>
                </c:pt>
                <c:pt idx="974" formatCode="0.0">
                  <c:v>2.5157232704000001</c:v>
                </c:pt>
                <c:pt idx="975" formatCode="0.0">
                  <c:v>2.4611098212</c:v>
                </c:pt>
                <c:pt idx="976" formatCode="0.0">
                  <c:v>2.3853635942000002</c:v>
                </c:pt>
                <c:pt idx="977" formatCode="0.0">
                  <c:v>2.3809523809000002</c:v>
                </c:pt>
                <c:pt idx="978" formatCode="0.0">
                  <c:v>2.5173210160999999</c:v>
                </c:pt>
                <c:pt idx="979" formatCode="0.0">
                  <c:v>2.7214022139999998</c:v>
                </c:pt>
                <c:pt idx="980" formatCode="0.0">
                  <c:v>2.8781947961999998</c:v>
                </c:pt>
                <c:pt idx="981" formatCode="0.0">
                  <c:v>2.82369146</c:v>
                </c:pt>
                <c:pt idx="982" formatCode="0.0">
                  <c:v>2.7485112229999999</c:v>
                </c:pt>
                <c:pt idx="983" formatCode="0.0">
                  <c:v>2.6526412073999999</c:v>
                </c:pt>
                <c:pt idx="984" formatCode="0.0">
                  <c:v>2.7181361352</c:v>
                </c:pt>
                <c:pt idx="985" formatCode="0.0">
                  <c:v>2.7809436972000001</c:v>
                </c:pt>
                <c:pt idx="986" formatCode="0.0">
                  <c:v>2.8402635763999999</c:v>
                </c:pt>
                <c:pt idx="987" formatCode="0.0">
                  <c:v>2.9231815091</c:v>
                </c:pt>
                <c:pt idx="988" formatCode="0.0">
                  <c:v>3.0309884641</c:v>
                </c:pt>
                <c:pt idx="989" formatCode="0.0">
                  <c:v>3.0932490403999999</c:v>
                </c:pt>
                <c:pt idx="990" formatCode="0.0">
                  <c:v>2.9961703086</c:v>
                </c:pt>
                <c:pt idx="991" formatCode="0.0">
                  <c:v>2.8064660978</c:v>
                </c:pt>
                <c:pt idx="992" formatCode="0.0">
                  <c:v>2.6410026857000002</c:v>
                </c:pt>
                <c:pt idx="993" formatCode="0.0">
                  <c:v>2.6568430453</c:v>
                </c:pt>
                <c:pt idx="994" formatCode="0.0">
                  <c:v>2.6526972804</c:v>
                </c:pt>
                <c:pt idx="995" formatCode="0.0">
                  <c:v>2.6509244820000002</c:v>
                </c:pt>
                <c:pt idx="996" formatCode="0.0">
                  <c:v>2.6239715365</c:v>
                </c:pt>
                <c:pt idx="997" formatCode="0.0">
                  <c:v>2.6391661121999999</c:v>
                </c:pt>
                <c:pt idx="998" formatCode="0.0">
                  <c:v>2.7397260273000001</c:v>
                </c:pt>
                <c:pt idx="999" formatCode="0.0">
                  <c:v>2.7961250550000001</c:v>
                </c:pt>
                <c:pt idx="1000" formatCode="0.0">
                  <c:v>2.8759604829000001</c:v>
                </c:pt>
                <c:pt idx="1001" formatCode="0.0">
                  <c:v>2.8471309680000001</c:v>
                </c:pt>
                <c:pt idx="1002" formatCode="0.0">
                  <c:v>2.8652668416</c:v>
                </c:pt>
                <c:pt idx="1003" formatCode="0.0">
                  <c:v>2.8608866563999999</c:v>
                </c:pt>
                <c:pt idx="1004" formatCode="0.0">
                  <c:v>2.9437418228999999</c:v>
                </c:pt>
                <c:pt idx="1005" formatCode="0.0">
                  <c:v>2.9578077424</c:v>
                </c:pt>
                <c:pt idx="1006" formatCode="0.0">
                  <c:v>3.0836047774000002</c:v>
                </c:pt>
                <c:pt idx="1007" formatCode="0.0">
                  <c:v>3.1901041665999998</c:v>
                </c:pt>
                <c:pt idx="1008" formatCode="0.0">
                  <c:v>3.2069339111000001</c:v>
                </c:pt>
                <c:pt idx="1009" formatCode="0.0">
                  <c:v>3.1331028522</c:v>
                </c:pt>
                <c:pt idx="1010" formatCode="0.0">
                  <c:v>2.9462365590999999</c:v>
                </c:pt>
                <c:pt idx="1011" formatCode="0.0">
                  <c:v>2.7629042621000002</c:v>
                </c:pt>
                <c:pt idx="1012" formatCode="0.0">
                  <c:v>2.4967989756</c:v>
                </c:pt>
                <c:pt idx="1013" formatCode="0.0">
                  <c:v>2.34241908</c:v>
                </c:pt>
                <c:pt idx="1014" formatCode="0.0">
                  <c:v>2.2538805017999999</c:v>
                </c:pt>
                <c:pt idx="1015" formatCode="0.0">
                  <c:v>2.2505307855000001</c:v>
                </c:pt>
                <c:pt idx="1016" formatCode="0.0">
                  <c:v>2.2029231094999999</c:v>
                </c:pt>
                <c:pt idx="1017" formatCode="0.0">
                  <c:v>2.1546261089000001</c:v>
                </c:pt>
                <c:pt idx="1018" formatCode="0.0">
                  <c:v>2.0223298925000002</c:v>
                </c:pt>
                <c:pt idx="1019" formatCode="0.0">
                  <c:v>1.8717139852</c:v>
                </c:pt>
                <c:pt idx="1020" formatCode="0.0">
                  <c:v>1.7006088599</c:v>
                </c:pt>
                <c:pt idx="1021" formatCode="0.0">
                  <c:v>1.5713387806000001</c:v>
                </c:pt>
                <c:pt idx="1022" formatCode="0.0">
                  <c:v>1.4622937120999999</c:v>
                </c:pt>
                <c:pt idx="1023" formatCode="0.0">
                  <c:v>1.4172571904</c:v>
                </c:pt>
                <c:pt idx="1024" formatCode="0.0">
                  <c:v>1.4990630855</c:v>
                </c:pt>
                <c:pt idx="1025" formatCode="0.0">
                  <c:v>1.6021639617000001</c:v>
                </c:pt>
                <c:pt idx="1026" formatCode="0.0">
                  <c:v>1.6843418590000001</c:v>
                </c:pt>
                <c:pt idx="1027" formatCode="0.0">
                  <c:v>1.6611295681</c:v>
                </c:pt>
                <c:pt idx="1028" formatCode="0.0">
                  <c:v>1.5958549222</c:v>
                </c:pt>
                <c:pt idx="1029" formatCode="0.0">
                  <c:v>1.5301902398</c:v>
                </c:pt>
                <c:pt idx="1030" formatCode="0.0">
                  <c:v>1.5073301671999999</c:v>
                </c:pt>
                <c:pt idx="1031" formatCode="0.0">
                  <c:v>1.5483071841</c:v>
                </c:pt>
                <c:pt idx="1032" formatCode="0.0">
                  <c:v>1.6102394714999999</c:v>
                </c:pt>
                <c:pt idx="1033" formatCode="0.0">
                  <c:v>1.6295379537000001</c:v>
                </c:pt>
                <c:pt idx="1034" formatCode="0.0">
                  <c:v>1.6676961087</c:v>
                </c:pt>
                <c:pt idx="1035" formatCode="0.0">
                  <c:v>1.8701191944</c:v>
                </c:pt>
                <c:pt idx="1036" formatCode="0.0">
                  <c:v>2.0307692306999998</c:v>
                </c:pt>
                <c:pt idx="1037" formatCode="0.0">
                  <c:v>2.1093590006</c:v>
                </c:pt>
                <c:pt idx="1038" formatCode="0.0">
                  <c:v>2.0654396728000002</c:v>
                </c:pt>
                <c:pt idx="1039" formatCode="0.0">
                  <c:v>2.1241830065</c:v>
                </c:pt>
                <c:pt idx="1040" formatCode="0.0">
                  <c:v>2.3459812321000002</c:v>
                </c:pt>
                <c:pt idx="1041" formatCode="0.0">
                  <c:v>2.4847250508999998</c:v>
                </c:pt>
                <c:pt idx="1042" formatCode="0.0">
                  <c:v>2.6037428803</c:v>
                </c:pt>
                <c:pt idx="1043" formatCode="0.0">
                  <c:v>2.6224842446999999</c:v>
                </c:pt>
                <c:pt idx="1044" formatCode="0.0">
                  <c:v>2.6818366516999999</c:v>
                </c:pt>
                <c:pt idx="1045" formatCode="0.0">
                  <c:v>2.8820783437999999</c:v>
                </c:pt>
                <c:pt idx="1046" formatCode="0.0">
                  <c:v>3.2401782097999998</c:v>
                </c:pt>
                <c:pt idx="1047" formatCode="0.0">
                  <c:v>3.3487996772000002</c:v>
                </c:pt>
                <c:pt idx="1048" formatCode="0.0">
                  <c:v>3.337354242</c:v>
                </c:pt>
                <c:pt idx="1049" formatCode="0.0">
                  <c:v>3.3293221017999999</c:v>
                </c:pt>
                <c:pt idx="1050" formatCode="0.0">
                  <c:v>3.5263474253</c:v>
                </c:pt>
                <c:pt idx="1051" formatCode="0.0">
                  <c:v>3.6</c:v>
                </c:pt>
                <c:pt idx="1052" formatCode="0.0">
                  <c:v>3.5080725532999999</c:v>
                </c:pt>
                <c:pt idx="1053" formatCode="0.0">
                  <c:v>3.4379968203</c:v>
                </c:pt>
                <c:pt idx="1054" formatCode="0.0">
                  <c:v>3.4496431403000001</c:v>
                </c:pt>
                <c:pt idx="1055" formatCode="0.0">
                  <c:v>3.4270998415</c:v>
                </c:pt>
                <c:pt idx="1056" formatCode="0.0">
                  <c:v>3.5219628017</c:v>
                </c:pt>
                <c:pt idx="1057" formatCode="0.0">
                  <c:v>3.5509962517</c:v>
                </c:pt>
                <c:pt idx="1058" formatCode="0.0">
                  <c:v>3.3934876422000002</c:v>
                </c:pt>
                <c:pt idx="1059" formatCode="0.0">
                  <c:v>3.2402888931999998</c:v>
                </c:pt>
                <c:pt idx="1060" formatCode="0.0">
                  <c:v>3.2684824901999998</c:v>
                </c:pt>
                <c:pt idx="1061" formatCode="0.0">
                  <c:v>3.3773291925</c:v>
                </c:pt>
                <c:pt idx="1062" formatCode="0.0">
                  <c:v>3.1933423649999999</c:v>
                </c:pt>
                <c:pt idx="1063" formatCode="0.0">
                  <c:v>2.8957528956999998</c:v>
                </c:pt>
                <c:pt idx="1064" formatCode="0.0">
                  <c:v>2.6959368380000002</c:v>
                </c:pt>
                <c:pt idx="1065" formatCode="0.0">
                  <c:v>2.4975984630000001</c:v>
                </c:pt>
                <c:pt idx="1066" formatCode="0.0">
                  <c:v>2.2230739747000001</c:v>
                </c:pt>
                <c:pt idx="1067" formatCode="0.0">
                  <c:v>1.8578816318</c:v>
                </c:pt>
                <c:pt idx="1068" formatCode="0.0">
                  <c:v>1.5290519876999999</c:v>
                </c:pt>
                <c:pt idx="1069" formatCode="0.0">
                  <c:v>1.2764336063999999</c:v>
                </c:pt>
                <c:pt idx="1070" formatCode="0.0">
                  <c:v>1.2521343197999999</c:v>
                </c:pt>
                <c:pt idx="1071" formatCode="0.0">
                  <c:v>1.4180374361000001</c:v>
                </c:pt>
                <c:pt idx="1072" formatCode="0.0">
                  <c:v>1.431801055</c:v>
                </c:pt>
                <c:pt idx="1073" formatCode="0.0">
                  <c:v>1.2955313556000001</c:v>
                </c:pt>
                <c:pt idx="1074" formatCode="0.0">
                  <c:v>1.2378094523000001</c:v>
                </c:pt>
                <c:pt idx="1075" formatCode="0.0">
                  <c:v>1.4446529079999999</c:v>
                </c:pt>
                <c:pt idx="1076" formatCode="0.0">
                  <c:v>1.5938496155999999</c:v>
                </c:pt>
                <c:pt idx="1077" formatCode="0.0">
                  <c:v>1.7806935332</c:v>
                </c:pt>
                <c:pt idx="1078" formatCode="0.0">
                  <c:v>1.9122609672999999</c:v>
                </c:pt>
                <c:pt idx="1079" formatCode="0.0">
                  <c:v>2.2000752162000001</c:v>
                </c:pt>
                <c:pt idx="1080" formatCode="0.0">
                  <c:v>2.3908132530000001</c:v>
                </c:pt>
                <c:pt idx="1081" formatCode="0.0">
                  <c:v>2.6523702030999998</c:v>
                </c:pt>
                <c:pt idx="1082" formatCode="0.0">
                  <c:v>2.8667790893</c:v>
                </c:pt>
                <c:pt idx="1083" formatCode="0.0">
                  <c:v>2.74049217</c:v>
                </c:pt>
                <c:pt idx="1084" formatCode="0.0">
                  <c:v>2.4331352154000001</c:v>
                </c:pt>
                <c:pt idx="1085" formatCode="0.0">
                  <c:v>2.1316033364</c:v>
                </c:pt>
                <c:pt idx="1086" formatCode="0.0">
                  <c:v>2.0933679139999999</c:v>
                </c:pt>
                <c:pt idx="1087" formatCode="0.0">
                  <c:v>2.1268725724999999</c:v>
                </c:pt>
                <c:pt idx="1088" formatCode="0.0">
                  <c:v>2.1963824288999998</c:v>
                </c:pt>
                <c:pt idx="1089" formatCode="0.0">
                  <c:v>2.1731123388000002</c:v>
                </c:pt>
                <c:pt idx="1090" formatCode="0.0">
                  <c:v>2.0419426048</c:v>
                </c:pt>
                <c:pt idx="1091" formatCode="0.0">
                  <c:v>1.895124195</c:v>
                </c:pt>
                <c:pt idx="1092" formatCode="0.0">
                  <c:v>1.8569589998</c:v>
                </c:pt>
                <c:pt idx="1093" formatCode="0.0">
                  <c:v>1.8325087043999999</c:v>
                </c:pt>
                <c:pt idx="1094" formatCode="0.0">
                  <c:v>1.7850637521999999</c:v>
                </c:pt>
                <c:pt idx="1095" formatCode="0.0">
                  <c:v>1.9052803483</c:v>
                </c:pt>
                <c:pt idx="1096" formatCode="0.0">
                  <c:v>2.3572076155000001</c:v>
                </c:pt>
                <c:pt idx="1097" formatCode="0.0">
                  <c:v>2.8675136116000002</c:v>
                </c:pt>
                <c:pt idx="1098" formatCode="0.0">
                  <c:v>3.1028851388000001</c:v>
                </c:pt>
                <c:pt idx="1099" formatCode="0.0">
                  <c:v>2.9699384280999999</c:v>
                </c:pt>
                <c:pt idx="1100" formatCode="0.0">
                  <c:v>2.7271085424999999</c:v>
                </c:pt>
                <c:pt idx="1101" formatCode="0.0">
                  <c:v>2.7937995673999998</c:v>
                </c:pt>
                <c:pt idx="1102" formatCode="0.0">
                  <c:v>3.082747431</c:v>
                </c:pt>
                <c:pt idx="1103" formatCode="0.0">
                  <c:v>3.3224990971000001</c:v>
                </c:pt>
                <c:pt idx="1104" formatCode="0.0">
                  <c:v>3.2490974728999999</c:v>
                </c:pt>
                <c:pt idx="1105" formatCode="0.0">
                  <c:v>3.0771999280000002</c:v>
                </c:pt>
                <c:pt idx="1106" formatCode="0.0">
                  <c:v>3.0422333571000002</c:v>
                </c:pt>
                <c:pt idx="1107" formatCode="0.0">
                  <c:v>3.2229344729</c:v>
                </c:pt>
                <c:pt idx="1108" formatCode="0.0">
                  <c:v>3.1532329495</c:v>
                </c:pt>
                <c:pt idx="1109" formatCode="0.0">
                  <c:v>2.9463655609999999</c:v>
                </c:pt>
                <c:pt idx="1110" formatCode="0.0">
                  <c:v>2.8335093276999999</c:v>
                </c:pt>
                <c:pt idx="1111" formatCode="0.0">
                  <c:v>3.1129088989999998</c:v>
                </c:pt>
                <c:pt idx="1112" formatCode="0.0">
                  <c:v>3.8326300984000001</c:v>
                </c:pt>
                <c:pt idx="1113" formatCode="0.0">
                  <c:v>4.2258460459</c:v>
                </c:pt>
                <c:pt idx="1114" formatCode="0.0">
                  <c:v>4.1622945084999996</c:v>
                </c:pt>
                <c:pt idx="1115" formatCode="0.0">
                  <c:v>3.7399510660000002</c:v>
                </c:pt>
                <c:pt idx="1116" formatCode="0.0">
                  <c:v>3.6188811188000001</c:v>
                </c:pt>
                <c:pt idx="1117" formatCode="0.0">
                  <c:v>3.6662011173</c:v>
                </c:pt>
                <c:pt idx="1118" formatCode="0.0">
                  <c:v>3.6470996872999999</c:v>
                </c:pt>
                <c:pt idx="1119" formatCode="0.0">
                  <c:v>3.5018112816000002</c:v>
                </c:pt>
                <c:pt idx="1120" formatCode="0.0">
                  <c:v>3.6922548514</c:v>
                </c:pt>
                <c:pt idx="1121" formatCode="0.0">
                  <c:v>4.0102827763000004</c:v>
                </c:pt>
                <c:pt idx="1122" formatCode="0.0">
                  <c:v>4.2101660106000001</c:v>
                </c:pt>
                <c:pt idx="1123" formatCode="0.0">
                  <c:v>4.0934675080999998</c:v>
                </c:pt>
                <c:pt idx="1124" formatCode="0.0">
                  <c:v>3.3355909243999999</c:v>
                </c:pt>
                <c:pt idx="1125" formatCode="0.0">
                  <c:v>2.3889636608</c:v>
                </c:pt>
                <c:pt idx="1126" formatCode="0.0">
                  <c:v>1.7797179314</c:v>
                </c:pt>
                <c:pt idx="1127" formatCode="0.0">
                  <c:v>1.9373315363000001</c:v>
                </c:pt>
                <c:pt idx="1128" formatCode="0.0">
                  <c:v>2.1960519655000001</c:v>
                </c:pt>
                <c:pt idx="1129" formatCode="0.0">
                  <c:v>2.3433816099000002</c:v>
                </c:pt>
                <c:pt idx="1130" formatCode="0.0">
                  <c:v>2.4240951742000001</c:v>
                </c:pt>
                <c:pt idx="1131" formatCode="0.0">
                  <c:v>2.5895000000000001</c:v>
                </c:pt>
                <c:pt idx="1132" formatCode="0.0">
                  <c:v>2.6808545875999998</c:v>
                </c:pt>
                <c:pt idx="1133" formatCode="0.0">
                  <c:v>2.6506838029000002</c:v>
                </c:pt>
                <c:pt idx="1134" formatCode="0.0">
                  <c:v>2.5784201017999999</c:v>
                </c:pt>
                <c:pt idx="1135" formatCode="0.0">
                  <c:v>2.3378666229</c:v>
                </c:pt>
                <c:pt idx="1136" formatCode="0.0">
                  <c:v>2.3604784531999998</c:v>
                </c:pt>
                <c:pt idx="1137" formatCode="0.0">
                  <c:v>2.7510680248999999</c:v>
                </c:pt>
                <c:pt idx="1138" formatCode="0.0">
                  <c:v>3.5306829429</c:v>
                </c:pt>
                <c:pt idx="1139" formatCode="0.0">
                  <c:v>3.9743843991999999</c:v>
                </c:pt>
                <c:pt idx="1140" formatCode="0.0">
                  <c:v>4.2226059737000003</c:v>
                </c:pt>
                <c:pt idx="1141" formatCode="0.0">
                  <c:v>4.1292382118999997</c:v>
                </c:pt>
                <c:pt idx="1142" formatCode="0.0">
                  <c:v>4.0954280208</c:v>
                </c:pt>
                <c:pt idx="1143" formatCode="0.0">
                  <c:v>3.9814016053999999</c:v>
                </c:pt>
                <c:pt idx="1144" formatCode="0.0">
                  <c:v>4.0316974388000002</c:v>
                </c:pt>
                <c:pt idx="1145" formatCode="0.0">
                  <c:v>4.3793851235999997</c:v>
                </c:pt>
                <c:pt idx="1146" formatCode="0.0">
                  <c:v>4.9329170669</c:v>
                </c:pt>
                <c:pt idx="1147" formatCode="0.0">
                  <c:v>5.3312049288000001</c:v>
                </c:pt>
                <c:pt idx="1148" formatCode="0.0">
                  <c:v>5.3028144439</c:v>
                </c:pt>
                <c:pt idx="1149" formatCode="0.0">
                  <c:v>4.6532862764000003</c:v>
                </c:pt>
                <c:pt idx="1150" formatCode="0.0">
                  <c:v>3.2150897939999998</c:v>
                </c:pt>
                <c:pt idx="1151" formatCode="0.0">
                  <c:v>1.6016873586</c:v>
                </c:pt>
                <c:pt idx="1152" formatCode="0.0">
                  <c:v>0.39648784320000002</c:v>
                </c:pt>
                <c:pt idx="1153" formatCode="0.0">
                  <c:v>0.1193093018</c:v>
                </c:pt>
                <c:pt idx="1154" formatCode="0.0">
                  <c:v>-4.02325314E-2</c:v>
                </c:pt>
                <c:pt idx="1155" formatCode="0.0">
                  <c:v>-0.29716706970000001</c:v>
                </c:pt>
                <c:pt idx="1156" formatCode="0.0">
                  <c:v>-0.80281185700000002</c:v>
                </c:pt>
                <c:pt idx="1157" formatCode="0.0">
                  <c:v>-1.1504451996</c:v>
                </c:pt>
                <c:pt idx="1158" formatCode="0.0">
                  <c:v>-1.6037265166000001</c:v>
                </c:pt>
                <c:pt idx="1159" formatCode="0.0">
                  <c:v>-1.6700994884</c:v>
                </c:pt>
                <c:pt idx="1160" formatCode="0.0">
                  <c:v>-1.6233603361</c:v>
                </c:pt>
                <c:pt idx="1161" formatCode="0.0">
                  <c:v>-0.98740606500000005</c:v>
                </c:pt>
                <c:pt idx="1162" formatCode="0.0">
                  <c:v>0.1072893462</c:v>
                </c:pt>
                <c:pt idx="1163" formatCode="0.0">
                  <c:v>1.4439337573</c:v>
                </c:pt>
                <c:pt idx="1164" formatCode="0.0">
                  <c:v>2.3935146324000001</c:v>
                </c:pt>
                <c:pt idx="1165" formatCode="0.0">
                  <c:v>2.4958804476999998</c:v>
                </c:pt>
                <c:pt idx="1166" formatCode="0.0">
                  <c:v>2.3605248055999999</c:v>
                </c:pt>
                <c:pt idx="1167" formatCode="0.0">
                  <c:v>2.2313215553000001</c:v>
                </c:pt>
                <c:pt idx="1168" formatCode="0.0">
                  <c:v>2.1901985760999998</c:v>
                </c:pt>
                <c:pt idx="1169" formatCode="0.0">
                  <c:v>1.7677651608</c:v>
                </c:pt>
                <c:pt idx="1170" formatCode="0.0">
                  <c:v>1.4349511552000001</c:v>
                </c:pt>
                <c:pt idx="1171" formatCode="0.0">
                  <c:v>1.1455019339000001</c:v>
                </c:pt>
                <c:pt idx="1172" formatCode="0.0">
                  <c:v>1.1756088968</c:v>
                </c:pt>
                <c:pt idx="1173" formatCode="0.0">
                  <c:v>1.1546652674</c:v>
                </c:pt>
                <c:pt idx="1174" formatCode="0.0">
                  <c:v>1.1530110597000001</c:v>
                </c:pt>
                <c:pt idx="1175" formatCode="0.0">
                  <c:v>1.2702480970000001</c:v>
                </c:pt>
                <c:pt idx="1176" formatCode="0.0">
                  <c:v>1.4236493129000001</c:v>
                </c:pt>
                <c:pt idx="1177" formatCode="0.0">
                  <c:v>1.7453651729999999</c:v>
                </c:pt>
                <c:pt idx="1178" formatCode="0.0">
                  <c:v>2.1411269946</c:v>
                </c:pt>
                <c:pt idx="1179" formatCode="0.0">
                  <c:v>2.6519779086000002</c:v>
                </c:pt>
                <c:pt idx="1180" formatCode="0.0">
                  <c:v>3.138335133</c:v>
                </c:pt>
                <c:pt idx="1181" formatCode="0.0">
                  <c:v>3.4303953820999999</c:v>
                </c:pt>
                <c:pt idx="1182" formatCode="0.0">
                  <c:v>3.5853942649000001</c:v>
                </c:pt>
                <c:pt idx="1183" formatCode="0.0">
                  <c:v>3.6529785048000001</c:v>
                </c:pt>
                <c:pt idx="1184" formatCode="0.0">
                  <c:v>3.7561739991</c:v>
                </c:pt>
                <c:pt idx="1185" formatCode="0.0">
                  <c:v>3.7214972033999998</c:v>
                </c:pt>
                <c:pt idx="1186" formatCode="0.0">
                  <c:v>3.5958368967999998</c:v>
                </c:pt>
                <c:pt idx="1187" formatCode="0.0">
                  <c:v>3.2937765439</c:v>
                </c:pt>
                <c:pt idx="1188" formatCode="0.0">
                  <c:v>3.0935650746999999</c:v>
                </c:pt>
                <c:pt idx="1189" formatCode="0.0">
                  <c:v>2.9194307344000001</c:v>
                </c:pt>
                <c:pt idx="1190" formatCode="0.0">
                  <c:v>2.8151922032000001</c:v>
                </c:pt>
                <c:pt idx="1191" formatCode="0.0">
                  <c:v>2.6069089507999998</c:v>
                </c:pt>
                <c:pt idx="1192" formatCode="0.0">
                  <c:v>2.2177338629999999</c:v>
                </c:pt>
                <c:pt idx="1193" formatCode="0.0">
                  <c:v>1.889765176</c:v>
                </c:pt>
                <c:pt idx="1194" formatCode="0.0">
                  <c:v>1.5922185097999999</c:v>
                </c:pt>
                <c:pt idx="1195" formatCode="0.0">
                  <c:v>1.5883477908999999</c:v>
                </c:pt>
                <c:pt idx="1196" formatCode="0.0">
                  <c:v>1.6977843721999999</c:v>
                </c:pt>
                <c:pt idx="1197" formatCode="0.0">
                  <c:v>1.9486508151999999</c:v>
                </c:pt>
                <c:pt idx="1198" formatCode="0.0">
                  <c:v>1.9726579744999999</c:v>
                </c:pt>
                <c:pt idx="1199" formatCode="0.0">
                  <c:v>1.8893653908000001</c:v>
                </c:pt>
                <c:pt idx="1200" formatCode="0.0">
                  <c:v>1.6999058308999999</c:v>
                </c:pt>
                <c:pt idx="1201" formatCode="0.0">
                  <c:v>1.771617647</c:v>
                </c:pt>
                <c:pt idx="1202" formatCode="0.0">
                  <c:v>1.6818288187999999</c:v>
                </c:pt>
                <c:pt idx="1203" formatCode="0.0">
                  <c:v>1.5033326541000001</c:v>
                </c:pt>
                <c:pt idx="1204" formatCode="0.0">
                  <c:v>1.2994492899000001</c:v>
                </c:pt>
                <c:pt idx="1205" formatCode="0.0">
                  <c:v>1.3928497863</c:v>
                </c:pt>
                <c:pt idx="1206" formatCode="0.0">
                  <c:v>1.6920468856999999</c:v>
                </c:pt>
                <c:pt idx="1207" formatCode="0.0">
                  <c:v>1.7440754991</c:v>
                </c:pt>
                <c:pt idx="1208" formatCode="0.0">
                  <c:v>1.5533587112</c:v>
                </c:pt>
                <c:pt idx="1209" formatCode="0.0">
                  <c:v>1.2218963126</c:v>
                </c:pt>
                <c:pt idx="1210" formatCode="0.0">
                  <c:v>1.1283723816</c:v>
                </c:pt>
                <c:pt idx="1211" formatCode="0.0">
                  <c:v>1.2334711251999999</c:v>
                </c:pt>
                <c:pt idx="1212" formatCode="0.0">
                  <c:v>1.4392075374</c:v>
                </c:pt>
                <c:pt idx="1213" formatCode="0.0">
                  <c:v>1.4014944071</c:v>
                </c:pt>
                <c:pt idx="1214" formatCode="0.0">
                  <c:v>1.4054564101</c:v>
                </c:pt>
                <c:pt idx="1215" formatCode="0.0">
                  <c:v>1.5306751543999999</c:v>
                </c:pt>
                <c:pt idx="1216" formatCode="0.0">
                  <c:v>1.8640914630000001</c:v>
                </c:pt>
                <c:pt idx="1217" formatCode="0.0">
                  <c:v>2.0508455177</c:v>
                </c:pt>
                <c:pt idx="1218" formatCode="0.0">
                  <c:v>2.0638673228000002</c:v>
                </c:pt>
                <c:pt idx="1219" formatCode="0.0">
                  <c:v>1.9213183884</c:v>
                </c:pt>
                <c:pt idx="1220" formatCode="0.0">
                  <c:v>1.7831538919000001</c:v>
                </c:pt>
                <c:pt idx="1221" formatCode="0.0">
                  <c:v>1.6739550609</c:v>
                </c:pt>
                <c:pt idx="1222" formatCode="0.0">
                  <c:v>1.5484528313999999</c:v>
                </c:pt>
                <c:pt idx="1223" formatCode="0.0">
                  <c:v>1.2480276245999999</c:v>
                </c:pt>
                <c:pt idx="1224" formatCode="0.0">
                  <c:v>0.66225354759999999</c:v>
                </c:pt>
                <c:pt idx="1225" formatCode="0.0">
                  <c:v>0.21304004579999999</c:v>
                </c:pt>
                <c:pt idx="1226" formatCode="0.0">
                  <c:v>-6.2695924700000003E-2</c:v>
                </c:pt>
                <c:pt idx="1227" formatCode="0.0">
                  <c:v>-9.9696955099999998E-2</c:v>
                </c:pt>
                <c:pt idx="1228" formatCode="0.0">
                  <c:v>-0.10432117420000001</c:v>
                </c:pt>
                <c:pt idx="1229" formatCode="0.0">
                  <c:v>-3.8272011600000003E-2</c:v>
                </c:pt>
                <c:pt idx="1230" formatCode="0.0">
                  <c:v>8.45354678E-2</c:v>
                </c:pt>
                <c:pt idx="1231" formatCode="0.0">
                  <c:v>0.16278369919999999</c:v>
                </c:pt>
                <c:pt idx="1232" formatCode="0.0">
                  <c:v>0.10950341180000001</c:v>
                </c:pt>
                <c:pt idx="1233" formatCode="0.0">
                  <c:v>0.1097690224</c:v>
                </c:pt>
                <c:pt idx="1234" formatCode="0.0">
                  <c:v>0.21135023850000001</c:v>
                </c:pt>
                <c:pt idx="1235" formatCode="0.0">
                  <c:v>0.46626463159999998</c:v>
                </c:pt>
                <c:pt idx="1236" formatCode="0.0">
                  <c:v>0.86664679919999998</c:v>
                </c:pt>
                <c:pt idx="1237" formatCode="0.0">
                  <c:v>1.0396151532</c:v>
                </c:pt>
                <c:pt idx="1238" formatCode="0.0">
                  <c:v>1.0802670647999999</c:v>
                </c:pt>
                <c:pt idx="1239" formatCode="0.0">
                  <c:v>0.99852991059999996</c:v>
                </c:pt>
                <c:pt idx="1240" formatCode="0.0">
                  <c:v>0.99912318099999997</c:v>
                </c:pt>
                <c:pt idx="1241" formatCode="0.0">
                  <c:v>1.0470631463</c:v>
                </c:pt>
                <c:pt idx="1242" formatCode="0.0">
                  <c:v>0.94784343940000004</c:v>
                </c:pt>
                <c:pt idx="1243" formatCode="0.0">
                  <c:v>0.96239840799999998</c:v>
                </c:pt>
                <c:pt idx="1244" formatCode="0.0">
                  <c:v>1.1176153808</c:v>
                </c:pt>
                <c:pt idx="1245" formatCode="0.0">
                  <c:v>1.3873426513</c:v>
                </c:pt>
                <c:pt idx="1246" formatCode="0.0">
                  <c:v>1.5973491099999999</c:v>
                </c:pt>
                <c:pt idx="1247" formatCode="0.0">
                  <c:v>1.8006207679999999</c:v>
                </c:pt>
                <c:pt idx="1248" formatCode="0.0">
                  <c:v>2.0888408037000001</c:v>
                </c:pt>
                <c:pt idx="1249" formatCode="0.0">
                  <c:v>2.4378229883000002</c:v>
                </c:pt>
                <c:pt idx="1250" formatCode="0.0">
                  <c:v>2.5393205729999999</c:v>
                </c:pt>
                <c:pt idx="1251" formatCode="0.0">
                  <c:v>2.4386147593</c:v>
                </c:pt>
                <c:pt idx="1252" formatCode="0.0">
                  <c:v>2.1509931411999998</c:v>
                </c:pt>
                <c:pt idx="1253" formatCode="0.0">
                  <c:v>1.9019913727</c:v>
                </c:pt>
                <c:pt idx="1254" formatCode="0.0">
                  <c:v>1.7453160173</c:v>
                </c:pt>
                <c:pt idx="1255" formatCode="0.0">
                  <c:v>1.7667942338</c:v>
                </c:pt>
                <c:pt idx="1256" formatCode="0.0">
                  <c:v>1.9669251146</c:v>
                </c:pt>
                <c:pt idx="1257" formatCode="0.0">
                  <c:v>2.0711154327000001</c:v>
                </c:pt>
                <c:pt idx="1258" formatCode="0.0">
                  <c:v>2.1588383872999999</c:v>
                </c:pt>
                <c:pt idx="1259" formatCode="0.0">
                  <c:v>2.1175574247000002</c:v>
                </c:pt>
                <c:pt idx="1260" formatCode="0.0">
                  <c:v>2.1272725268000001</c:v>
                </c:pt>
                <c:pt idx="1261" formatCode="0.0">
                  <c:v>2.1305885358999999</c:v>
                </c:pt>
                <c:pt idx="1262" formatCode="0.0">
                  <c:v>2.2141944530000002</c:v>
                </c:pt>
                <c:pt idx="1263" formatCode="0.0">
                  <c:v>2.3449027773000002</c:v>
                </c:pt>
                <c:pt idx="1264" formatCode="0.0">
                  <c:v>2.5414087289</c:v>
                </c:pt>
                <c:pt idx="1265" formatCode="0.0">
                  <c:v>2.7118870299000002</c:v>
                </c:pt>
                <c:pt idx="1266" formatCode="0.0">
                  <c:v>2.8740295776</c:v>
                </c:pt>
                <c:pt idx="1267" formatCode="0.0">
                  <c:v>2.8399477735000001</c:v>
                </c:pt>
                <c:pt idx="1268" formatCode="0.0">
                  <c:v>2.6409396519000001</c:v>
                </c:pt>
                <c:pt idx="1269" formatCode="0.0">
                  <c:v>2.4991847101000002</c:v>
                </c:pt>
                <c:pt idx="1270" formatCode="0.0">
                  <c:v>2.3253363165000001</c:v>
                </c:pt>
                <c:pt idx="1271" formatCode="0.0">
                  <c:v>2.2031314201000001</c:v>
                </c:pt>
                <c:pt idx="1272" formatCode="0.0">
                  <c:v>1.8787952392</c:v>
                </c:pt>
                <c:pt idx="1273" formatCode="0.0">
                  <c:v>1.6598464852999999</c:v>
                </c:pt>
                <c:pt idx="1274" formatCode="0.0">
                  <c:v>1.6449360406</c:v>
                </c:pt>
                <c:pt idx="1275" formatCode="0.0">
                  <c:v>1.7935070637999999</c:v>
                </c:pt>
                <c:pt idx="1276" formatCode="0.0">
                  <c:v>1.88296208</c:v>
                </c:pt>
                <c:pt idx="1277" formatCode="0.0">
                  <c:v>1.8113755977999999</c:v>
                </c:pt>
                <c:pt idx="1278" formatCode="0.0">
                  <c:v>1.7500393734999999</c:v>
                </c:pt>
                <c:pt idx="1279" formatCode="0.0">
                  <c:v>1.7365808757000001</c:v>
                </c:pt>
                <c:pt idx="1280" formatCode="0.0">
                  <c:v>1.7574885241</c:v>
                </c:pt>
                <c:pt idx="1281" formatCode="0.0">
                  <c:v>1.7417191438999999</c:v>
                </c:pt>
                <c:pt idx="1282" formatCode="0.0">
                  <c:v>1.8420517533</c:v>
                </c:pt>
                <c:pt idx="1283" formatCode="0.0">
                  <c:v>2.0329138430999998</c:v>
                </c:pt>
                <c:pt idx="1284" formatCode="0.0">
                  <c:v>2.2742233931000002</c:v>
                </c:pt>
                <c:pt idx="1285" formatCode="0.0">
                  <c:v>2.3688636413999999</c:v>
                </c:pt>
                <c:pt idx="1286" formatCode="0.0">
                  <c:v>2.1186518867999999</c:v>
                </c:pt>
                <c:pt idx="1287" formatCode="0.0">
                  <c:v>1.3974605456</c:v>
                </c:pt>
                <c:pt idx="1288" formatCode="0.0">
                  <c:v>0.66018839389999995</c:v>
                </c:pt>
                <c:pt idx="1289" formatCode="0.0">
                  <c:v>0.36429564079999999</c:v>
                </c:pt>
                <c:pt idx="1290" formatCode="0.0">
                  <c:v>0.58350220990000001</c:v>
                </c:pt>
                <c:pt idx="1291" formatCode="0.0">
                  <c:v>0.98066743619999996</c:v>
                </c:pt>
                <c:pt idx="1292" formatCode="0.0">
                  <c:v>1.2223855937000001</c:v>
                </c:pt>
                <c:pt idx="1293" formatCode="0.0">
                  <c:v>1.2875926311999999</c:v>
                </c:pt>
                <c:pt idx="1294" formatCode="0.0">
                  <c:v>1.2425565237</c:v>
                </c:pt>
                <c:pt idx="1295" formatCode="0.0">
                  <c:v>1.2394883917999999</c:v>
                </c:pt>
                <c:pt idx="1296" formatCode="0.0">
                  <c:v>1.3121751776999999</c:v>
                </c:pt>
                <c:pt idx="1297" formatCode="0.0">
                  <c:v>1.4796612819999999</c:v>
                </c:pt>
                <c:pt idx="1298" formatCode="0.0">
                  <c:v>1.8985136117999999</c:v>
                </c:pt>
                <c:pt idx="1299" formatCode="0.0">
                  <c:v>2.8147318483000001</c:v>
                </c:pt>
                <c:pt idx="1300" formatCode="0.0">
                  <c:v>3.9211413183000001</c:v>
                </c:pt>
                <c:pt idx="1301" formatCode="0.0">
                  <c:v>4.8489449505</c:v>
                </c:pt>
                <c:pt idx="1302" formatCode="0.0">
                  <c:v>5.2505392529000003</c:v>
                </c:pt>
                <c:pt idx="1303" formatCode="0.0">
                  <c:v>5.3358839158000002</c:v>
                </c:pt>
                <c:pt idx="1304" formatCode="0.0">
                  <c:v>5.3356927186999998</c:v>
                </c:pt>
                <c:pt idx="1305" formatCode="0.0">
                  <c:v>5.6214177553000004</c:v>
                </c:pt>
                <c:pt idx="1306" formatCode="0.0">
                  <c:v>6.1403744667</c:v>
                </c:pt>
                <c:pt idx="1307" formatCode="0.0">
                  <c:v>6.6891053666999998</c:v>
                </c:pt>
                <c:pt idx="1308" formatCode="0.0">
                  <c:v>7.1090459359000002</c:v>
                </c:pt>
                <c:pt idx="1309" formatCode="0.0">
                  <c:v>7.4637930375000003</c:v>
                </c:pt>
                <c:pt idx="1310" formatCode="0.0">
                  <c:v>7.9667069043999996</c:v>
                </c:pt>
                <c:pt idx="1311" formatCode="0.0">
                  <c:v>8.2249715389000002</c:v>
                </c:pt>
                <c:pt idx="1312" formatCode="0.0">
                  <c:v>8.4609661900000006</c:v>
                </c:pt>
                <c:pt idx="1313" formatCode="0.0">
                  <c:v>8.6356125725999995</c:v>
                </c:pt>
                <c:pt idx="1314" formatCode="0.0">
                  <c:v>8.7221431782999996</c:v>
                </c:pt>
                <c:pt idx="1315" formatCode="0.0">
                  <c:v>8.6148025213999997</c:v>
                </c:pt>
                <c:pt idx="1316" formatCode="0.0">
                  <c:v>8.3294756846000002</c:v>
                </c:pt>
                <c:pt idx="1317" formatCode="0.0">
                  <c:v>8.0688591160000005</c:v>
                </c:pt>
                <c:pt idx="1318" formatCode="0.0">
                  <c:v>7.6834445922999999</c:v>
                </c:pt>
                <c:pt idx="1319" formatCode="0.0">
                  <c:v>7.1016717085999996</c:v>
                </c:pt>
                <c:pt idx="1320" formatCode="0.0">
                  <c:v>6.6571348778999999</c:v>
                </c:pt>
                <c:pt idx="1321" formatCode="0.0">
                  <c:v>6.2988196749999998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AD-4E8B-81D7-B555B15DE8AF}"/>
            </c:ext>
          </c:extLst>
        </c:ser>
        <c:ser>
          <c:idx val="6"/>
          <c:order val="2"/>
          <c:tx>
            <c:strRef>
              <c:f>CPIUA!$L$7</c:f>
              <c:strCache>
                <c:ptCount val="1"/>
                <c:pt idx="0">
                  <c:v>6.3%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AD-4E8B-81D7-B555B15DE8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CPIUA!$L$9:$L$1544</c:f>
              <c:numCache>
                <c:formatCode>General</c:formatCode>
                <c:ptCount val="1536"/>
                <c:pt idx="1321" formatCode="0.0">
                  <c:v>6.2988196749999998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BAD-4E8B-81D7-B555B15DE8AF}"/>
            </c:ext>
          </c:extLst>
        </c:ser>
        <c:ser>
          <c:idx val="1"/>
          <c:order val="5"/>
          <c:tx>
            <c:v>CPI Forecast</c:v>
          </c:tx>
          <c:spPr>
            <a:ln>
              <a:noFill/>
            </a:ln>
          </c:spPr>
          <c:marker>
            <c:symbol val="circle"/>
            <c:size val="7"/>
            <c:spPr>
              <a:pattFill prst="narVert">
                <a:fgClr>
                  <a:srgbClr val="002060"/>
                </a:fgClr>
                <a:bgClr>
                  <a:schemeClr val="bg1"/>
                </a:bgClr>
              </a:pattFill>
              <a:ln>
                <a:solidFill>
                  <a:srgbClr val="002060"/>
                </a:solidFill>
              </a:ln>
            </c:spPr>
          </c:marker>
          <c:val>
            <c:numRef>
              <c:f>CPIUA!$R$9:$R$1544</c:f>
              <c:numCache>
                <c:formatCode>General</c:formatCode>
                <c:ptCount val="1536"/>
                <c:pt idx="0" formatCode="0.0">
                  <c:v>0</c:v>
                </c:pt>
                <c:pt idx="1322" formatCode="0.0">
                  <c:v>5.5215490140422503</c:v>
                </c:pt>
                <c:pt idx="1325" formatCode="0.0">
                  <c:v>3.5248434573370102</c:v>
                </c:pt>
                <c:pt idx="1328" formatCode="0.0">
                  <c:v>2.72232183110181</c:v>
                </c:pt>
                <c:pt idx="1331" formatCode="0.0">
                  <c:v>2.7141513914077802</c:v>
                </c:pt>
                <c:pt idx="1334" formatCode="0.0">
                  <c:v>1.85894577257508</c:v>
                </c:pt>
                <c:pt idx="1337" formatCode="0.0">
                  <c:v>1.52089958784811</c:v>
                </c:pt>
                <c:pt idx="1340" formatCode="0.0">
                  <c:v>1.52125482923287</c:v>
                </c:pt>
                <c:pt idx="1343" formatCode="0.0">
                  <c:v>1.5029062544421199</c:v>
                </c:pt>
                <c:pt idx="1346" formatCode="0.0">
                  <c:v>2.6523239204543101</c:v>
                </c:pt>
                <c:pt idx="1349" formatCode="0.0">
                  <c:v>3.1163419641137402</c:v>
                </c:pt>
                <c:pt idx="1352" formatCode="0.0">
                  <c:v>3.5175151055929099</c:v>
                </c:pt>
                <c:pt idx="1355" formatCode="0.0">
                  <c:v>3.50541405232714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BAD-4E8B-81D7-B555B15DE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3"/>
          <c:tx>
            <c:v>CPI Energy - 1/12</c:v>
          </c:tx>
          <c:spPr>
            <a:ln w="57150">
              <a:solidFill>
                <a:srgbClr val="62BC93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'CPI ENERGY shift 1'!$A$9:$A$536</c:f>
              <c:numCache>
                <c:formatCode>mmm\-yy</c:formatCode>
                <c:ptCount val="528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</c:numCache>
            </c:numRef>
          </c:cat>
          <c:val>
            <c:numRef>
              <c:f>'CPI ENERGY shift 1'!$E$9:$E$1544</c:f>
              <c:numCache>
                <c:formatCode>General</c:formatCode>
                <c:ptCount val="1536"/>
                <c:pt idx="0" formatCode="0.0">
                  <c:v>0</c:v>
                </c:pt>
                <c:pt idx="817" formatCode="0.0">
                  <c:v>16.517285531300001</c:v>
                </c:pt>
                <c:pt idx="818" formatCode="0.0">
                  <c:v>16.4433617539</c:v>
                </c:pt>
                <c:pt idx="819" formatCode="0.0">
                  <c:v>15.248226950299999</c:v>
                </c:pt>
                <c:pt idx="820" formatCode="0.0">
                  <c:v>14.269005847900001</c:v>
                </c:pt>
                <c:pt idx="821" formatCode="0.0">
                  <c:v>13.294797687799999</c:v>
                </c:pt>
                <c:pt idx="822" formatCode="0.0">
                  <c:v>12.6712328767</c:v>
                </c:pt>
                <c:pt idx="823" formatCode="0.0">
                  <c:v>12.2310305775</c:v>
                </c:pt>
                <c:pt idx="824" formatCode="0.0">
                  <c:v>12.3442808607</c:v>
                </c:pt>
                <c:pt idx="825" formatCode="0.0">
                  <c:v>12.6984126984</c:v>
                </c:pt>
                <c:pt idx="826" formatCode="0.0">
                  <c:v>12.7708095781</c:v>
                </c:pt>
                <c:pt idx="827" formatCode="0.0">
                  <c:v>13.1880733944</c:v>
                </c:pt>
                <c:pt idx="828" formatCode="0.0">
                  <c:v>11.891279728100001</c:v>
                </c:pt>
                <c:pt idx="829" formatCode="0.0">
                  <c:v>9.0109890108999995</c:v>
                </c:pt>
                <c:pt idx="830" formatCode="0.0">
                  <c:v>2.9288702928000001</c:v>
                </c:pt>
                <c:pt idx="831" formatCode="0.0">
                  <c:v>-0.71794871790000003</c:v>
                </c:pt>
                <c:pt idx="832" formatCode="0.0">
                  <c:v>-3.4800409416</c:v>
                </c:pt>
                <c:pt idx="833" formatCode="0.0">
                  <c:v>-2.2448979590999998</c:v>
                </c:pt>
                <c:pt idx="834" formatCode="0.0">
                  <c:v>1.0131712259000001</c:v>
                </c:pt>
                <c:pt idx="835" formatCode="0.0">
                  <c:v>2.1190716448</c:v>
                </c:pt>
                <c:pt idx="836" formatCode="0.0">
                  <c:v>2.0161290321999998</c:v>
                </c:pt>
                <c:pt idx="837" formatCode="0.0">
                  <c:v>1.7102615694000001</c:v>
                </c:pt>
                <c:pt idx="838" formatCode="0.0">
                  <c:v>2.4266936298999999</c:v>
                </c:pt>
                <c:pt idx="839" formatCode="0.0">
                  <c:v>2.0263424518000002</c:v>
                </c:pt>
                <c:pt idx="840" formatCode="0.0">
                  <c:v>1.3157894736</c:v>
                </c:pt>
                <c:pt idx="841" formatCode="0.0">
                  <c:v>-0.4032258064</c:v>
                </c:pt>
                <c:pt idx="842" formatCode="0.0">
                  <c:v>-1.5243902439000001</c:v>
                </c:pt>
                <c:pt idx="843" formatCode="0.0">
                  <c:v>-1.5495867768</c:v>
                </c:pt>
                <c:pt idx="844" formatCode="0.0">
                  <c:v>3.6055143159999998</c:v>
                </c:pt>
                <c:pt idx="845" formatCode="0.0">
                  <c:v>4.8016701461000002</c:v>
                </c:pt>
                <c:pt idx="846" formatCode="0.0">
                  <c:v>2.1063189568</c:v>
                </c:pt>
                <c:pt idx="847" formatCode="0.0">
                  <c:v>1.2845849802</c:v>
                </c:pt>
                <c:pt idx="848" formatCode="0.0">
                  <c:v>1.1857707508999999</c:v>
                </c:pt>
                <c:pt idx="849" formatCode="0.0">
                  <c:v>1.1869436201000001</c:v>
                </c:pt>
                <c:pt idx="850" formatCode="0.0">
                  <c:v>0</c:v>
                </c:pt>
                <c:pt idx="851" formatCode="0.0">
                  <c:v>-0.59582919560000003</c:v>
                </c:pt>
                <c:pt idx="852" formatCode="0.0">
                  <c:v>-0.49950049949999997</c:v>
                </c:pt>
                <c:pt idx="853" formatCode="0.0">
                  <c:v>0.50607287440000004</c:v>
                </c:pt>
                <c:pt idx="854" formatCode="0.0">
                  <c:v>3.3023735809999999</c:v>
                </c:pt>
                <c:pt idx="855" formatCode="0.0">
                  <c:v>4.5120671562999997</c:v>
                </c:pt>
                <c:pt idx="856" formatCode="0.0">
                  <c:v>2.7635619241999998</c:v>
                </c:pt>
                <c:pt idx="857" formatCode="0.0">
                  <c:v>1.0956175297999999</c:v>
                </c:pt>
                <c:pt idx="858" formatCode="0.0">
                  <c:v>0.29469548130000001</c:v>
                </c:pt>
                <c:pt idx="859" formatCode="0.0">
                  <c:v>-0.39024390240000001</c:v>
                </c:pt>
                <c:pt idx="860" formatCode="0.0">
                  <c:v>-0.5859375</c:v>
                </c:pt>
                <c:pt idx="861" formatCode="0.0">
                  <c:v>-9.77517106E-2</c:v>
                </c:pt>
                <c:pt idx="862" formatCode="0.0">
                  <c:v>0.39486673239999998</c:v>
                </c:pt>
                <c:pt idx="863" formatCode="0.0">
                  <c:v>0.39960039959999999</c:v>
                </c:pt>
                <c:pt idx="864" formatCode="0.0">
                  <c:v>0.20080321279999999</c:v>
                </c:pt>
                <c:pt idx="865" formatCode="0.0">
                  <c:v>-0.50352467270000001</c:v>
                </c:pt>
                <c:pt idx="866" formatCode="0.0">
                  <c:v>-2.0979020979</c:v>
                </c:pt>
                <c:pt idx="867" formatCode="0.0">
                  <c:v>-0.30120481919999997</c:v>
                </c:pt>
                <c:pt idx="868" formatCode="0.0">
                  <c:v>0.6972111553</c:v>
                </c:pt>
                <c:pt idx="869" formatCode="0.0">
                  <c:v>1.3793103447999999</c:v>
                </c:pt>
                <c:pt idx="870" formatCode="0.0">
                  <c:v>1.9588638589</c:v>
                </c:pt>
                <c:pt idx="871" formatCode="0.0">
                  <c:v>2.0568070518999999</c:v>
                </c:pt>
                <c:pt idx="872" formatCode="0.0">
                  <c:v>1.5717092337</c:v>
                </c:pt>
                <c:pt idx="873" formatCode="0.0">
                  <c:v>0.88062622300000004</c:v>
                </c:pt>
                <c:pt idx="874" formatCode="0.0">
                  <c:v>9.8328416900000007E-2</c:v>
                </c:pt>
                <c:pt idx="875" formatCode="0.0">
                  <c:v>0.79601990040000004</c:v>
                </c:pt>
                <c:pt idx="876" formatCode="0.0">
                  <c:v>1.8036072143999999</c:v>
                </c:pt>
                <c:pt idx="877" formatCode="0.0">
                  <c:v>2.4291497975</c:v>
                </c:pt>
                <c:pt idx="878" formatCode="0.0">
                  <c:v>-0.61224489790000003</c:v>
                </c:pt>
                <c:pt idx="879" formatCode="0.0">
                  <c:v>-8.4592145015</c:v>
                </c:pt>
                <c:pt idx="880" formatCode="0.0">
                  <c:v>-14.7378832838</c:v>
                </c:pt>
                <c:pt idx="881" formatCode="0.0">
                  <c:v>-14.868804664700001</c:v>
                </c:pt>
                <c:pt idx="882" formatCode="0.0">
                  <c:v>-12.872238232400001</c:v>
                </c:pt>
                <c:pt idx="883" formatCode="0.0">
                  <c:v>-16.2188099808</c:v>
                </c:pt>
                <c:pt idx="884" formatCode="0.0">
                  <c:v>-17.3114119922</c:v>
                </c:pt>
                <c:pt idx="885" formatCode="0.0">
                  <c:v>-16.682832201699998</c:v>
                </c:pt>
                <c:pt idx="886" formatCode="0.0">
                  <c:v>-18.369351669899999</c:v>
                </c:pt>
                <c:pt idx="887" formatCode="0.0">
                  <c:v>-19.6446199407</c:v>
                </c:pt>
                <c:pt idx="888" formatCode="0.0">
                  <c:v>-19.685039369999998</c:v>
                </c:pt>
                <c:pt idx="889" formatCode="0.0">
                  <c:v>-17.094861659999999</c:v>
                </c:pt>
                <c:pt idx="890" formatCode="0.0">
                  <c:v>-12.114989733</c:v>
                </c:pt>
                <c:pt idx="891" formatCode="0.0">
                  <c:v>-5.6105610560999999</c:v>
                </c:pt>
                <c:pt idx="892" formatCode="0.0">
                  <c:v>0.23201856139999999</c:v>
                </c:pt>
                <c:pt idx="893" formatCode="0.0">
                  <c:v>-0.22831050219999999</c:v>
                </c:pt>
                <c:pt idx="894" formatCode="0.0">
                  <c:v>0</c:v>
                </c:pt>
                <c:pt idx="895" formatCode="0.0">
                  <c:v>4.3528064145999998</c:v>
                </c:pt>
                <c:pt idx="896" formatCode="0.0">
                  <c:v>8.4210526315000003</c:v>
                </c:pt>
                <c:pt idx="897" formatCode="0.0">
                  <c:v>7.4505238649000001</c:v>
                </c:pt>
                <c:pt idx="898" formatCode="0.0">
                  <c:v>8.0625752105000004</c:v>
                </c:pt>
                <c:pt idx="899" formatCode="0.0">
                  <c:v>9.3366093366000005</c:v>
                </c:pt>
                <c:pt idx="900" formatCode="0.0">
                  <c:v>8.2107843136999996</c:v>
                </c:pt>
                <c:pt idx="901" formatCode="0.0">
                  <c:v>4.1716328963000002</c:v>
                </c:pt>
                <c:pt idx="902" formatCode="0.0">
                  <c:v>1.6355140185999999</c:v>
                </c:pt>
                <c:pt idx="903" formatCode="0.0">
                  <c:v>0.81585081579999996</c:v>
                </c:pt>
                <c:pt idx="904" formatCode="0.0">
                  <c:v>1.0416666666000001</c:v>
                </c:pt>
                <c:pt idx="905" formatCode="0.0">
                  <c:v>1.4874141876</c:v>
                </c:pt>
                <c:pt idx="906" formatCode="0.0">
                  <c:v>0.33076074970000002</c:v>
                </c:pt>
                <c:pt idx="907" formatCode="0.0">
                  <c:v>0.32930845219999999</c:v>
                </c:pt>
                <c:pt idx="908" formatCode="0.0">
                  <c:v>-0.4314994606</c:v>
                </c:pt>
                <c:pt idx="909" formatCode="0.0">
                  <c:v>-0.4333694474</c:v>
                </c:pt>
                <c:pt idx="910" formatCode="0.0">
                  <c:v>0.1113585746</c:v>
                </c:pt>
                <c:pt idx="911" formatCode="0.0">
                  <c:v>-0.1123595505</c:v>
                </c:pt>
                <c:pt idx="912" formatCode="0.0">
                  <c:v>0.45300113250000001</c:v>
                </c:pt>
                <c:pt idx="913" formatCode="0.0">
                  <c:v>1.8306636155</c:v>
                </c:pt>
                <c:pt idx="914" formatCode="0.0">
                  <c:v>2.6436781609</c:v>
                </c:pt>
                <c:pt idx="915" formatCode="0.0">
                  <c:v>3.8150289016999999</c:v>
                </c:pt>
                <c:pt idx="916" formatCode="0.0">
                  <c:v>8.7056128292999997</c:v>
                </c:pt>
                <c:pt idx="917" formatCode="0.0">
                  <c:v>9.8083427281999995</c:v>
                </c:pt>
                <c:pt idx="918" formatCode="0.0">
                  <c:v>8.7912087912000008</c:v>
                </c:pt>
                <c:pt idx="919" formatCode="0.0">
                  <c:v>7.7680525164000001</c:v>
                </c:pt>
                <c:pt idx="920" formatCode="0.0">
                  <c:v>5.0920910074999997</c:v>
                </c:pt>
                <c:pt idx="921" formatCode="0.0">
                  <c:v>4.3525571272999999</c:v>
                </c:pt>
                <c:pt idx="922" formatCode="0.0">
                  <c:v>5.2280311457000002</c:v>
                </c:pt>
                <c:pt idx="923" formatCode="0.0">
                  <c:v>4.8368953880000003</c:v>
                </c:pt>
                <c:pt idx="924" formatCode="0.0">
                  <c:v>5.0732807214999998</c:v>
                </c:pt>
                <c:pt idx="925" formatCode="0.0">
                  <c:v>9.6629213482999994</c:v>
                </c:pt>
                <c:pt idx="926" formatCode="0.0">
                  <c:v>7.9507278834999999</c:v>
                </c:pt>
                <c:pt idx="927" formatCode="0.0">
                  <c:v>6.3474387526999996</c:v>
                </c:pt>
                <c:pt idx="928" formatCode="0.0">
                  <c:v>0.84299262379999995</c:v>
                </c:pt>
                <c:pt idx="929" formatCode="0.0">
                  <c:v>-0.71868583159999999</c:v>
                </c:pt>
                <c:pt idx="930" formatCode="0.0">
                  <c:v>0.50505050500000004</c:v>
                </c:pt>
                <c:pt idx="931" formatCode="0.0">
                  <c:v>0.40609137049999999</c:v>
                </c:pt>
                <c:pt idx="932" formatCode="0.0">
                  <c:v>6.8041237112999999</c:v>
                </c:pt>
                <c:pt idx="933" formatCode="0.0">
                  <c:v>13.4515119916</c:v>
                </c:pt>
                <c:pt idx="934" formatCode="0.0">
                  <c:v>17.758985200800002</c:v>
                </c:pt>
                <c:pt idx="935" formatCode="0.0">
                  <c:v>18.991416309000002</c:v>
                </c:pt>
                <c:pt idx="936" formatCode="0.0">
                  <c:v>18.133047210299999</c:v>
                </c:pt>
                <c:pt idx="937" formatCode="0.0">
                  <c:v>9.7336065572999999</c:v>
                </c:pt>
                <c:pt idx="938" formatCode="0.0">
                  <c:v>6.6390041492999998</c:v>
                </c:pt>
                <c:pt idx="939" formatCode="0.0">
                  <c:v>4.3979057591000004</c:v>
                </c:pt>
                <c:pt idx="940" formatCode="0.0">
                  <c:v>3.9707419016999999</c:v>
                </c:pt>
                <c:pt idx="941" formatCode="0.0">
                  <c:v>5.5842812823000001</c:v>
                </c:pt>
                <c:pt idx="942" formatCode="0.0">
                  <c:v>4.0201005025000001</c:v>
                </c:pt>
                <c:pt idx="943" formatCode="0.0">
                  <c:v>3.8422649139999998</c:v>
                </c:pt>
                <c:pt idx="944" formatCode="0.0">
                  <c:v>-0.67567567559999997</c:v>
                </c:pt>
                <c:pt idx="945" formatCode="0.0">
                  <c:v>-4.7794117646999998</c:v>
                </c:pt>
                <c:pt idx="946" formatCode="0.0">
                  <c:v>-8.6175942549000002</c:v>
                </c:pt>
                <c:pt idx="947" formatCode="0.0">
                  <c:v>-8.2055906221000008</c:v>
                </c:pt>
                <c:pt idx="948" formatCode="0.0">
                  <c:v>-7.4477747501999998</c:v>
                </c:pt>
                <c:pt idx="949" formatCode="0.0">
                  <c:v>-6.5359477123999996</c:v>
                </c:pt>
                <c:pt idx="950" formatCode="0.0">
                  <c:v>-3.6964980544000001</c:v>
                </c:pt>
                <c:pt idx="951" formatCode="0.0">
                  <c:v>-0.8024072216</c:v>
                </c:pt>
                <c:pt idx="952" formatCode="0.0">
                  <c:v>0</c:v>
                </c:pt>
                <c:pt idx="953" formatCode="0.0">
                  <c:v>0.29382957879999999</c:v>
                </c:pt>
                <c:pt idx="954" formatCode="0.0">
                  <c:v>2.3188405796999998</c:v>
                </c:pt>
                <c:pt idx="955" formatCode="0.0">
                  <c:v>3.2132424536999999</c:v>
                </c:pt>
                <c:pt idx="956" formatCode="0.0">
                  <c:v>2.4295432458000001</c:v>
                </c:pt>
                <c:pt idx="957" formatCode="0.0">
                  <c:v>2.2200772199999999</c:v>
                </c:pt>
                <c:pt idx="958" formatCode="0.0">
                  <c:v>2.6522593319999999</c:v>
                </c:pt>
                <c:pt idx="959" formatCode="0.0">
                  <c:v>2.6522593319999999</c:v>
                </c:pt>
                <c:pt idx="960" formatCode="0.0">
                  <c:v>1.9627085377</c:v>
                </c:pt>
                <c:pt idx="961" formatCode="0.0">
                  <c:v>3.2967032967000001</c:v>
                </c:pt>
                <c:pt idx="962" formatCode="0.0">
                  <c:v>3.2323232323000002</c:v>
                </c:pt>
                <c:pt idx="963" formatCode="0.0">
                  <c:v>3.6400404447999999</c:v>
                </c:pt>
                <c:pt idx="964" formatCode="0.0">
                  <c:v>3.6180904522000001</c:v>
                </c:pt>
                <c:pt idx="965" formatCode="0.0">
                  <c:v>1.953125</c:v>
                </c:pt>
                <c:pt idx="966" formatCode="0.0">
                  <c:v>0.5665722379</c:v>
                </c:pt>
                <c:pt idx="967" formatCode="0.0">
                  <c:v>-0.18867924520000001</c:v>
                </c:pt>
                <c:pt idx="968" formatCode="0.0">
                  <c:v>-0.1897533206</c:v>
                </c:pt>
                <c:pt idx="969" formatCode="0.0">
                  <c:v>-0.6610009442</c:v>
                </c:pt>
                <c:pt idx="970" formatCode="0.0">
                  <c:v>0.86124401910000004</c:v>
                </c:pt>
                <c:pt idx="971" formatCode="0.0">
                  <c:v>-0.76555023919999998</c:v>
                </c:pt>
                <c:pt idx="972" formatCode="0.0">
                  <c:v>-1.4436958613999999</c:v>
                </c:pt>
                <c:pt idx="973" formatCode="0.0">
                  <c:v>-2.0309477756000001</c:v>
                </c:pt>
                <c:pt idx="974" formatCode="0.0">
                  <c:v>-0.19569471620000001</c:v>
                </c:pt>
                <c:pt idx="975" formatCode="0.0">
                  <c:v>-0.58536585360000004</c:v>
                </c:pt>
                <c:pt idx="976" formatCode="0.0">
                  <c:v>-1.0669253152</c:v>
                </c:pt>
                <c:pt idx="977" formatCode="0.0">
                  <c:v>-1.4367816091000001</c:v>
                </c:pt>
                <c:pt idx="978" formatCode="0.0">
                  <c:v>-0.75117370890000001</c:v>
                </c:pt>
                <c:pt idx="979" formatCode="0.0">
                  <c:v>0.94517958410000003</c:v>
                </c:pt>
                <c:pt idx="980" formatCode="0.0">
                  <c:v>3.1368821292</c:v>
                </c:pt>
                <c:pt idx="981" formatCode="0.0">
                  <c:v>2.8517110265999999</c:v>
                </c:pt>
                <c:pt idx="982" formatCode="0.0">
                  <c:v>0.3795066413</c:v>
                </c:pt>
                <c:pt idx="983" formatCode="0.0">
                  <c:v>1.9286403084999999</c:v>
                </c:pt>
                <c:pt idx="984" formatCode="0.0">
                  <c:v>2.24609375</c:v>
                </c:pt>
                <c:pt idx="985" formatCode="0.0">
                  <c:v>2.8627838103999999</c:v>
                </c:pt>
                <c:pt idx="986" formatCode="0.0">
                  <c:v>1.6666666666000001</c:v>
                </c:pt>
                <c:pt idx="987" formatCode="0.0">
                  <c:v>1.2757605495</c:v>
                </c:pt>
                <c:pt idx="988" formatCode="0.0">
                  <c:v>1.862745098</c:v>
                </c:pt>
                <c:pt idx="989" formatCode="0.0">
                  <c:v>3.3041788143000002</c:v>
                </c:pt>
                <c:pt idx="990" formatCode="0.0">
                  <c:v>3.4058656575000001</c:v>
                </c:pt>
                <c:pt idx="991" formatCode="0.0">
                  <c:v>1.2172284644</c:v>
                </c:pt>
                <c:pt idx="992" formatCode="0.0">
                  <c:v>-1.0138248847</c:v>
                </c:pt>
                <c:pt idx="993" formatCode="0.0">
                  <c:v>-1.8484288354</c:v>
                </c:pt>
                <c:pt idx="994" formatCode="0.0">
                  <c:v>-1.2287334593000001</c:v>
                </c:pt>
                <c:pt idx="995" formatCode="0.0">
                  <c:v>-2.7436140018000001</c:v>
                </c:pt>
                <c:pt idx="996" formatCode="0.0">
                  <c:v>-1.3371537726</c:v>
                </c:pt>
                <c:pt idx="997" formatCode="0.0">
                  <c:v>0.76775431859999999</c:v>
                </c:pt>
                <c:pt idx="998" formatCode="0.0">
                  <c:v>1.1571841851</c:v>
                </c:pt>
                <c:pt idx="999" formatCode="0.0">
                  <c:v>2.8100775193</c:v>
                </c:pt>
                <c:pt idx="1000" formatCode="0.0">
                  <c:v>5.8710298363</c:v>
                </c:pt>
                <c:pt idx="1001" formatCode="0.0">
                  <c:v>6.2088428974000003</c:v>
                </c:pt>
                <c:pt idx="1002" formatCode="0.0">
                  <c:v>3.4766697163</c:v>
                </c:pt>
                <c:pt idx="1003" formatCode="0.0">
                  <c:v>4.0703052727999998</c:v>
                </c:pt>
                <c:pt idx="1004" formatCode="0.0">
                  <c:v>3.9106145251000002</c:v>
                </c:pt>
                <c:pt idx="1005" formatCode="0.0">
                  <c:v>5.1789077211999999</c:v>
                </c:pt>
                <c:pt idx="1006" formatCode="0.0">
                  <c:v>5.7416267942000001</c:v>
                </c:pt>
                <c:pt idx="1007" formatCode="0.0">
                  <c:v>8.0739299609999993</c:v>
                </c:pt>
                <c:pt idx="1008" formatCode="0.0">
                  <c:v>8.6156824782000001</c:v>
                </c:pt>
                <c:pt idx="1009" formatCode="0.0">
                  <c:v>7.9047619047</c:v>
                </c:pt>
                <c:pt idx="1010" formatCode="0.0">
                  <c:v>7.8169685413999996</c:v>
                </c:pt>
                <c:pt idx="1011" formatCode="0.0">
                  <c:v>4.8067860508000004</c:v>
                </c:pt>
                <c:pt idx="1012" formatCode="0.0">
                  <c:v>0</c:v>
                </c:pt>
                <c:pt idx="1013" formatCode="0.0">
                  <c:v>-2.6572187775999998</c:v>
                </c:pt>
                <c:pt idx="1014" formatCode="0.0">
                  <c:v>-0.70733863829999999</c:v>
                </c:pt>
                <c:pt idx="1015" formatCode="0.0">
                  <c:v>-0.97777777769999996</c:v>
                </c:pt>
                <c:pt idx="1016" formatCode="0.0">
                  <c:v>0.8064516129</c:v>
                </c:pt>
                <c:pt idx="1017" formatCode="0.0">
                  <c:v>1.9695613248999999</c:v>
                </c:pt>
                <c:pt idx="1018" formatCode="0.0">
                  <c:v>0.90497737550000001</c:v>
                </c:pt>
                <c:pt idx="1019" formatCode="0.0">
                  <c:v>-0.36003600359999999</c:v>
                </c:pt>
                <c:pt idx="1020" formatCode="0.0">
                  <c:v>-3.3868092691</c:v>
                </c:pt>
                <c:pt idx="1021" formatCode="0.0">
                  <c:v>-6.5313327449000003</c:v>
                </c:pt>
                <c:pt idx="1022" formatCode="0.0">
                  <c:v>-8.7533156497999993</c:v>
                </c:pt>
                <c:pt idx="1023" formatCode="0.0">
                  <c:v>-8.6330935250999996</c:v>
                </c:pt>
                <c:pt idx="1024" formatCode="0.0">
                  <c:v>-7.3636363636000004</c:v>
                </c:pt>
                <c:pt idx="1025" formatCode="0.0">
                  <c:v>-5.5505004548999999</c:v>
                </c:pt>
                <c:pt idx="1026" formatCode="0.0">
                  <c:v>-5.8771148707999998</c:v>
                </c:pt>
                <c:pt idx="1027" formatCode="0.0">
                  <c:v>-5.5655296228999998</c:v>
                </c:pt>
                <c:pt idx="1028" formatCode="0.0">
                  <c:v>-7.7333333333000001</c:v>
                </c:pt>
                <c:pt idx="1029" formatCode="0.0">
                  <c:v>-9.8331870060999993</c:v>
                </c:pt>
                <c:pt idx="1030" formatCode="0.0">
                  <c:v>-9.1479820627000006</c:v>
                </c:pt>
                <c:pt idx="1031" formatCode="0.0">
                  <c:v>-9.2140921409000001</c:v>
                </c:pt>
                <c:pt idx="1032" formatCode="0.0">
                  <c:v>-8.7638376383000001</c:v>
                </c:pt>
                <c:pt idx="1033" formatCode="0.0">
                  <c:v>-7.3654390934</c:v>
                </c:pt>
                <c:pt idx="1034" formatCode="0.0">
                  <c:v>-5.7170542634999997</c:v>
                </c:pt>
                <c:pt idx="1035" formatCode="0.0">
                  <c:v>-3.1496062991999998</c:v>
                </c:pt>
                <c:pt idx="1036" formatCode="0.0">
                  <c:v>3.0421982335000002</c:v>
                </c:pt>
                <c:pt idx="1037" formatCode="0.0">
                  <c:v>1.7341040461999999</c:v>
                </c:pt>
                <c:pt idx="1038" formatCode="0.0">
                  <c:v>1.0406811731000001</c:v>
                </c:pt>
                <c:pt idx="1039" formatCode="0.0">
                  <c:v>3.3269961977000002</c:v>
                </c:pt>
                <c:pt idx="1040" formatCode="0.0">
                  <c:v>7.2254335259999998</c:v>
                </c:pt>
                <c:pt idx="1041" formatCode="0.0">
                  <c:v>10.2239532619</c:v>
                </c:pt>
                <c:pt idx="1042" formatCode="0.0">
                  <c:v>10.1678183613</c:v>
                </c:pt>
                <c:pt idx="1043" formatCode="0.0">
                  <c:v>10.646766169099999</c:v>
                </c:pt>
                <c:pt idx="1044" formatCode="0.0">
                  <c:v>13.4479271991</c:v>
                </c:pt>
                <c:pt idx="1045" formatCode="0.0">
                  <c:v>14.678899082499999</c:v>
                </c:pt>
                <c:pt idx="1046" formatCode="0.0">
                  <c:v>19.938335046199999</c:v>
                </c:pt>
                <c:pt idx="1047" formatCode="0.0">
                  <c:v>24.186991869900002</c:v>
                </c:pt>
                <c:pt idx="1048" formatCode="0.0">
                  <c:v>14.9523809523</c:v>
                </c:pt>
                <c:pt idx="1049" formatCode="0.0">
                  <c:v>14.583333333300001</c:v>
                </c:pt>
                <c:pt idx="1050" formatCode="0.0">
                  <c:v>21.348314606700001</c:v>
                </c:pt>
                <c:pt idx="1051" formatCode="0.0">
                  <c:v>19.319227230900001</c:v>
                </c:pt>
                <c:pt idx="1052" formatCode="0.0">
                  <c:v>13.117699910100001</c:v>
                </c:pt>
                <c:pt idx="1053" formatCode="0.0">
                  <c:v>15.371024734900001</c:v>
                </c:pt>
                <c:pt idx="1054" formatCode="0.0">
                  <c:v>15.860215053699999</c:v>
                </c:pt>
                <c:pt idx="1055" formatCode="0.0">
                  <c:v>16.007194244600001</c:v>
                </c:pt>
                <c:pt idx="1056" formatCode="0.0">
                  <c:v>14.171122994599999</c:v>
                </c:pt>
                <c:pt idx="1057" formatCode="0.0">
                  <c:v>17.777777777699999</c:v>
                </c:pt>
                <c:pt idx="1058" formatCode="0.0">
                  <c:v>13.1105398457</c:v>
                </c:pt>
                <c:pt idx="1059" formatCode="0.0">
                  <c:v>5.9738134206</c:v>
                </c:pt>
                <c:pt idx="1060" formatCode="0.0">
                  <c:v>10.273405136699999</c:v>
                </c:pt>
                <c:pt idx="1061" formatCode="0.0">
                  <c:v>15.785123966900001</c:v>
                </c:pt>
                <c:pt idx="1062" formatCode="0.0">
                  <c:v>8.4104938270999998</c:v>
                </c:pt>
                <c:pt idx="1063" formatCode="0.0">
                  <c:v>2.0817270624000002</c:v>
                </c:pt>
                <c:pt idx="1064" formatCode="0.0">
                  <c:v>2.7799841142999999</c:v>
                </c:pt>
                <c:pt idx="1065" formatCode="0.0">
                  <c:v>1.4548238897000001</c:v>
                </c:pt>
                <c:pt idx="1066" formatCode="0.0">
                  <c:v>-5.5684454755999999</c:v>
                </c:pt>
                <c:pt idx="1067" formatCode="0.0">
                  <c:v>-10.0775193798</c:v>
                </c:pt>
                <c:pt idx="1068" formatCode="0.0">
                  <c:v>-13.0366900858</c:v>
                </c:pt>
                <c:pt idx="1069" formatCode="0.0">
                  <c:v>-15.6981132075</c:v>
                </c:pt>
                <c:pt idx="1070" formatCode="0.0">
                  <c:v>-15.909090909</c:v>
                </c:pt>
                <c:pt idx="1071" formatCode="0.0">
                  <c:v>-10.7335907335</c:v>
                </c:pt>
                <c:pt idx="1072" formatCode="0.0">
                  <c:v>-8.1893313297999999</c:v>
                </c:pt>
                <c:pt idx="1073" formatCode="0.0">
                  <c:v>-12.276945039199999</c:v>
                </c:pt>
                <c:pt idx="1074" formatCode="0.0">
                  <c:v>-11.1032028469</c:v>
                </c:pt>
                <c:pt idx="1075" formatCode="0.0">
                  <c:v>-5.2114803624999997</c:v>
                </c:pt>
                <c:pt idx="1076" formatCode="0.0">
                  <c:v>-2.7820710972999998</c:v>
                </c:pt>
                <c:pt idx="1077" formatCode="0.0">
                  <c:v>-4.8301886791999999</c:v>
                </c:pt>
                <c:pt idx="1078" formatCode="0.0">
                  <c:v>3.0303030302999998</c:v>
                </c:pt>
                <c:pt idx="1079" formatCode="0.0">
                  <c:v>8.0172413792999997</c:v>
                </c:pt>
                <c:pt idx="1080" formatCode="0.0">
                  <c:v>10.6822262118</c:v>
                </c:pt>
                <c:pt idx="1081" formatCode="0.0">
                  <c:v>14.1450313339</c:v>
                </c:pt>
                <c:pt idx="1082" formatCode="0.0">
                  <c:v>21.981981981899999</c:v>
                </c:pt>
                <c:pt idx="1083" formatCode="0.0">
                  <c:v>23.356401384000002</c:v>
                </c:pt>
                <c:pt idx="1084" formatCode="0.0">
                  <c:v>13.0114566284</c:v>
                </c:pt>
                <c:pt idx="1085" formatCode="0.0">
                  <c:v>9.0317331162999999</c:v>
                </c:pt>
                <c:pt idx="1086" formatCode="0.0">
                  <c:v>9.2874299438999994</c:v>
                </c:pt>
                <c:pt idx="1087" formatCode="0.0">
                  <c:v>9.0039840637000008</c:v>
                </c:pt>
                <c:pt idx="1088" formatCode="0.0">
                  <c:v>11.764705882299999</c:v>
                </c:pt>
                <c:pt idx="1089" formatCode="0.0">
                  <c:v>14.6708961141</c:v>
                </c:pt>
                <c:pt idx="1090" formatCode="0.0">
                  <c:v>8.8235294116999992</c:v>
                </c:pt>
                <c:pt idx="1091" formatCode="0.0">
                  <c:v>6.2250598562999997</c:v>
                </c:pt>
                <c:pt idx="1092" formatCode="0.0">
                  <c:v>6.8937550689</c:v>
                </c:pt>
                <c:pt idx="1093" formatCode="0.0">
                  <c:v>7.7647058823000004</c:v>
                </c:pt>
                <c:pt idx="1094" formatCode="0.0">
                  <c:v>3.8404726734999999</c:v>
                </c:pt>
                <c:pt idx="1095" formatCode="0.0">
                  <c:v>0.35063113600000001</c:v>
                </c:pt>
                <c:pt idx="1096" formatCode="0.0">
                  <c:v>5.6480811005999998</c:v>
                </c:pt>
                <c:pt idx="1097" formatCode="0.0">
                  <c:v>15</c:v>
                </c:pt>
                <c:pt idx="1098" formatCode="0.0">
                  <c:v>16.996336996299998</c:v>
                </c:pt>
                <c:pt idx="1099" formatCode="0.0">
                  <c:v>14.254385964900001</c:v>
                </c:pt>
                <c:pt idx="1100" formatCode="0.0">
                  <c:v>10.4551920341</c:v>
                </c:pt>
                <c:pt idx="1101" formatCode="0.0">
                  <c:v>6.7081604425999997</c:v>
                </c:pt>
                <c:pt idx="1102" formatCode="0.0">
                  <c:v>15.193571950300001</c:v>
                </c:pt>
                <c:pt idx="1103" formatCode="0.0">
                  <c:v>19.158527422900001</c:v>
                </c:pt>
                <c:pt idx="1104" formatCode="0.0">
                  <c:v>16.6160849772</c:v>
                </c:pt>
                <c:pt idx="1105" formatCode="0.0">
                  <c:v>10.553129548699999</c:v>
                </c:pt>
                <c:pt idx="1106" formatCode="0.0">
                  <c:v>10.384068278799999</c:v>
                </c:pt>
                <c:pt idx="1107" formatCode="0.0">
                  <c:v>12.368972746300001</c:v>
                </c:pt>
                <c:pt idx="1108" formatCode="0.0">
                  <c:v>17.135023989</c:v>
                </c:pt>
                <c:pt idx="1109" formatCode="0.0">
                  <c:v>9.9286177805999998</c:v>
                </c:pt>
                <c:pt idx="1110" formatCode="0.0">
                  <c:v>7.3262366938000003</c:v>
                </c:pt>
                <c:pt idx="1111" formatCode="0.0">
                  <c:v>14.2034548944</c:v>
                </c:pt>
                <c:pt idx="1112" formatCode="0.0">
                  <c:v>20.154539600700002</c:v>
                </c:pt>
                <c:pt idx="1113" formatCode="0.0">
                  <c:v>34.802333117300002</c:v>
                </c:pt>
                <c:pt idx="1114" formatCode="0.0">
                  <c:v>29.549778059600001</c:v>
                </c:pt>
                <c:pt idx="1115" formatCode="0.0">
                  <c:v>18.284993694800001</c:v>
                </c:pt>
                <c:pt idx="1116" formatCode="0.0">
                  <c:v>17.111255692899999</c:v>
                </c:pt>
                <c:pt idx="1117" formatCode="0.0">
                  <c:v>24.7531270572</c:v>
                </c:pt>
                <c:pt idx="1118" formatCode="0.0">
                  <c:v>20.103092783499999</c:v>
                </c:pt>
                <c:pt idx="1119" formatCode="0.0">
                  <c:v>17.288557213899999</c:v>
                </c:pt>
                <c:pt idx="1120" formatCode="0.0">
                  <c:v>17.846693973000001</c:v>
                </c:pt>
                <c:pt idx="1121" formatCode="0.0">
                  <c:v>23.553719008200002</c:v>
                </c:pt>
                <c:pt idx="1122" formatCode="0.0">
                  <c:v>23.278879813300001</c:v>
                </c:pt>
                <c:pt idx="1123" formatCode="0.0">
                  <c:v>20.504201680600001</c:v>
                </c:pt>
                <c:pt idx="1124" formatCode="0.0">
                  <c:v>15.0589496248</c:v>
                </c:pt>
                <c:pt idx="1125" formatCode="0.0">
                  <c:v>-4.2788461538</c:v>
                </c:pt>
                <c:pt idx="1126" formatCode="0.0">
                  <c:v>-11.257953989200001</c:v>
                </c:pt>
                <c:pt idx="1127" formatCode="0.0">
                  <c:v>-3.8379530916000002</c:v>
                </c:pt>
                <c:pt idx="1128" formatCode="0.0">
                  <c:v>2.8888888887999999</c:v>
                </c:pt>
                <c:pt idx="1129" formatCode="0.0">
                  <c:v>-3.1308707124000001</c:v>
                </c:pt>
                <c:pt idx="1130" formatCode="0.0">
                  <c:v>-1.0456008583</c:v>
                </c:pt>
                <c:pt idx="1131" formatCode="0.0">
                  <c:v>4.4162248143999996</c:v>
                </c:pt>
                <c:pt idx="1132" formatCode="0.0">
                  <c:v>2.9121151936</c:v>
                </c:pt>
                <c:pt idx="1133" formatCode="0.0">
                  <c:v>4.6684185379000001</c:v>
                </c:pt>
                <c:pt idx="1134" formatCode="0.0">
                  <c:v>4.6322763841999999</c:v>
                </c:pt>
                <c:pt idx="1135" formatCode="0.0">
                  <c:v>1.010692701</c:v>
                </c:pt>
                <c:pt idx="1136" formatCode="0.0">
                  <c:v>-2.5179319980999999</c:v>
                </c:pt>
                <c:pt idx="1137" formatCode="0.0">
                  <c:v>5.2923154193000004</c:v>
                </c:pt>
                <c:pt idx="1138" formatCode="0.0">
                  <c:v>14.499724214</c:v>
                </c:pt>
                <c:pt idx="1139" formatCode="0.0">
                  <c:v>21.4018847006</c:v>
                </c:pt>
                <c:pt idx="1140" formatCode="0.0">
                  <c:v>17.4438444924</c:v>
                </c:pt>
                <c:pt idx="1141" formatCode="0.0">
                  <c:v>19.555802513500002</c:v>
                </c:pt>
                <c:pt idx="1142" formatCode="0.0">
                  <c:v>18.899328276799999</c:v>
                </c:pt>
                <c:pt idx="1143" formatCode="0.0">
                  <c:v>17.049799673900001</c:v>
                </c:pt>
                <c:pt idx="1144" formatCode="0.0">
                  <c:v>15.8873905386</c:v>
                </c:pt>
                <c:pt idx="1145" formatCode="0.0">
                  <c:v>17.361951148199999</c:v>
                </c:pt>
                <c:pt idx="1146" formatCode="0.0">
                  <c:v>24.665743957099998</c:v>
                </c:pt>
                <c:pt idx="1147" formatCode="0.0">
                  <c:v>29.252924878200002</c:v>
                </c:pt>
                <c:pt idx="1148" formatCode="0.0">
                  <c:v>27.2291608932</c:v>
                </c:pt>
                <c:pt idx="1149" formatCode="0.0">
                  <c:v>23.079418232399998</c:v>
                </c:pt>
                <c:pt idx="1150" formatCode="0.0">
                  <c:v>11.5483553962</c:v>
                </c:pt>
                <c:pt idx="1151" formatCode="0.0">
                  <c:v>-13.273883721600001</c:v>
                </c:pt>
                <c:pt idx="1152" formatCode="0.0">
                  <c:v>-21.308837457300001</c:v>
                </c:pt>
                <c:pt idx="1153" formatCode="0.0">
                  <c:v>-20.432870845</c:v>
                </c:pt>
                <c:pt idx="1154" formatCode="0.0">
                  <c:v>-18.4988441072</c:v>
                </c:pt>
                <c:pt idx="1155" formatCode="0.0">
                  <c:v>-23.0151189778</c:v>
                </c:pt>
                <c:pt idx="1156" formatCode="0.0">
                  <c:v>-25.1838097537</c:v>
                </c:pt>
                <c:pt idx="1157" formatCode="0.0">
                  <c:v>-27.302746726999999</c:v>
                </c:pt>
                <c:pt idx="1158" formatCode="0.0">
                  <c:v>-25.474474005899999</c:v>
                </c:pt>
                <c:pt idx="1159" formatCode="0.0">
                  <c:v>-28.0932084192</c:v>
                </c:pt>
                <c:pt idx="1160" formatCode="0.0">
                  <c:v>-23.025127401999999</c:v>
                </c:pt>
                <c:pt idx="1161" formatCode="0.0">
                  <c:v>-21.617316487</c:v>
                </c:pt>
                <c:pt idx="1162" formatCode="0.0">
                  <c:v>-13.9760149593</c:v>
                </c:pt>
                <c:pt idx="1163" formatCode="0.0">
                  <c:v>7.4171571776</c:v>
                </c:pt>
                <c:pt idx="1164" formatCode="0.0">
                  <c:v>18.195468514400002</c:v>
                </c:pt>
                <c:pt idx="1165" formatCode="0.0">
                  <c:v>19.129319329699999</c:v>
                </c:pt>
                <c:pt idx="1166" formatCode="0.0">
                  <c:v>14.3861788845</c:v>
                </c:pt>
                <c:pt idx="1167" formatCode="0.0">
                  <c:v>18.339964159699999</c:v>
                </c:pt>
                <c:pt idx="1168" formatCode="0.0">
                  <c:v>18.515447624899998</c:v>
                </c:pt>
                <c:pt idx="1169" formatCode="0.0">
                  <c:v>14.6884312686</c:v>
                </c:pt>
                <c:pt idx="1170" formatCode="0.0">
                  <c:v>3.0436983952999999</c:v>
                </c:pt>
                <c:pt idx="1171" formatCode="0.0">
                  <c:v>5.1669324247999997</c:v>
                </c:pt>
                <c:pt idx="1172" formatCode="0.0">
                  <c:v>3.7527259953000001</c:v>
                </c:pt>
                <c:pt idx="1173" formatCode="0.0">
                  <c:v>3.8369683993999999</c:v>
                </c:pt>
                <c:pt idx="1174" formatCode="0.0">
                  <c:v>5.8981515878000002</c:v>
                </c:pt>
                <c:pt idx="1175" formatCode="0.0">
                  <c:v>3.8936214010999999</c:v>
                </c:pt>
                <c:pt idx="1176" formatCode="0.0">
                  <c:v>7.7369859762999997</c:v>
                </c:pt>
                <c:pt idx="1177" formatCode="0.0">
                  <c:v>7.326007326</c:v>
                </c:pt>
                <c:pt idx="1178" formatCode="0.0">
                  <c:v>10.958401604200001</c:v>
                </c:pt>
                <c:pt idx="1179" formatCode="0.0">
                  <c:v>15.484359449299999</c:v>
                </c:pt>
                <c:pt idx="1180" formatCode="0.0">
                  <c:v>19.024589509599998</c:v>
                </c:pt>
                <c:pt idx="1181" formatCode="0.0">
                  <c:v>21.464991626300002</c:v>
                </c:pt>
                <c:pt idx="1182" formatCode="0.0">
                  <c:v>20.084097136899999</c:v>
                </c:pt>
                <c:pt idx="1183" formatCode="0.0">
                  <c:v>18.970956623199999</c:v>
                </c:pt>
                <c:pt idx="1184" formatCode="0.0">
                  <c:v>18.359093965500001</c:v>
                </c:pt>
                <c:pt idx="1185" formatCode="0.0">
                  <c:v>19.274486554900001</c:v>
                </c:pt>
                <c:pt idx="1186" formatCode="0.0">
                  <c:v>14.2002493517</c:v>
                </c:pt>
                <c:pt idx="1187" formatCode="0.0">
                  <c:v>12.3635420106</c:v>
                </c:pt>
                <c:pt idx="1188" formatCode="0.0">
                  <c:v>6.5826118474999999</c:v>
                </c:pt>
                <c:pt idx="1189" formatCode="0.0">
                  <c:v>6.1254288605999996</c:v>
                </c:pt>
                <c:pt idx="1190" formatCode="0.0">
                  <c:v>6.9659702018000003</c:v>
                </c:pt>
                <c:pt idx="1191" formatCode="0.0">
                  <c:v>4.5700077520000004</c:v>
                </c:pt>
                <c:pt idx="1192" formatCode="0.0">
                  <c:v>0.88404110530000002</c:v>
                </c:pt>
                <c:pt idx="1193" formatCode="0.0">
                  <c:v>-3.8674839462000001</c:v>
                </c:pt>
                <c:pt idx="1194" formatCode="0.0">
                  <c:v>-3.9355549435000001</c:v>
                </c:pt>
                <c:pt idx="1195" formatCode="0.0">
                  <c:v>-5.0221442960999996</c:v>
                </c:pt>
                <c:pt idx="1196" formatCode="0.0">
                  <c:v>-0.55620446069999996</c:v>
                </c:pt>
                <c:pt idx="1197" formatCode="0.0">
                  <c:v>2.3363142765</c:v>
                </c:pt>
                <c:pt idx="1198" formatCode="0.0">
                  <c:v>3.9937401930999998</c:v>
                </c:pt>
                <c:pt idx="1199" formatCode="0.0">
                  <c:v>0.32286912670000001</c:v>
                </c:pt>
                <c:pt idx="1200" formatCode="0.0">
                  <c:v>0.504950495</c:v>
                </c:pt>
                <c:pt idx="1201" formatCode="0.0">
                  <c:v>-0.97829848649999995</c:v>
                </c:pt>
                <c:pt idx="1202" formatCode="0.0">
                  <c:v>2.2595121629000001</c:v>
                </c:pt>
                <c:pt idx="1203" formatCode="0.0">
                  <c:v>-1.5907002787</c:v>
                </c:pt>
                <c:pt idx="1204" formatCode="0.0">
                  <c:v>-4.2930991334000002</c:v>
                </c:pt>
                <c:pt idx="1205" formatCode="0.0">
                  <c:v>-0.99917700730000003</c:v>
                </c:pt>
                <c:pt idx="1206" formatCode="0.0">
                  <c:v>3.1756953231999998</c:v>
                </c:pt>
                <c:pt idx="1207" formatCode="0.0">
                  <c:v>4.7497208006999996</c:v>
                </c:pt>
                <c:pt idx="1208" formatCode="0.0">
                  <c:v>-0.1178557445</c:v>
                </c:pt>
                <c:pt idx="1209" formatCode="0.0">
                  <c:v>-3.0503409640000001</c:v>
                </c:pt>
                <c:pt idx="1210" formatCode="0.0">
                  <c:v>-4.7895801982000004</c:v>
                </c:pt>
                <c:pt idx="1211" formatCode="0.0">
                  <c:v>-2.4315117222999998</c:v>
                </c:pt>
                <c:pt idx="1212" formatCode="0.0">
                  <c:v>0.45786878990000002</c:v>
                </c:pt>
                <c:pt idx="1213" formatCode="0.0">
                  <c:v>2.0999556736999998</c:v>
                </c:pt>
                <c:pt idx="1214" formatCode="0.0">
                  <c:v>-2.4602451782000001</c:v>
                </c:pt>
                <c:pt idx="1215" formatCode="0.0">
                  <c:v>0.3918818744</c:v>
                </c:pt>
                <c:pt idx="1216" formatCode="0.0">
                  <c:v>3.2522052484000001</c:v>
                </c:pt>
                <c:pt idx="1217" formatCode="0.0">
                  <c:v>3.2997719981000002</c:v>
                </c:pt>
                <c:pt idx="1218" formatCode="0.0">
                  <c:v>3.1505908597999999</c:v>
                </c:pt>
                <c:pt idx="1219" formatCode="0.0">
                  <c:v>2.6005489915000002</c:v>
                </c:pt>
                <c:pt idx="1220" formatCode="0.0">
                  <c:v>0.3759834567</c:v>
                </c:pt>
                <c:pt idx="1221" formatCode="0.0">
                  <c:v>-0.57783697430000003</c:v>
                </c:pt>
                <c:pt idx="1222" formatCode="0.0">
                  <c:v>-1.5843269440000001</c:v>
                </c:pt>
                <c:pt idx="1223" formatCode="0.0">
                  <c:v>-4.8435248094999999</c:v>
                </c:pt>
                <c:pt idx="1224" formatCode="0.0">
                  <c:v>-10.555465545600001</c:v>
                </c:pt>
                <c:pt idx="1225" formatCode="0.0">
                  <c:v>-19.591652716900001</c:v>
                </c:pt>
                <c:pt idx="1226" formatCode="0.0">
                  <c:v>-18.775331452100001</c:v>
                </c:pt>
                <c:pt idx="1227" formatCode="0.0">
                  <c:v>-18.2850847958</c:v>
                </c:pt>
                <c:pt idx="1228" formatCode="0.0">
                  <c:v>-19.390068733</c:v>
                </c:pt>
                <c:pt idx="1229" formatCode="0.0">
                  <c:v>-16.271456586700001</c:v>
                </c:pt>
                <c:pt idx="1230" formatCode="0.0">
                  <c:v>-15.007042307700001</c:v>
                </c:pt>
                <c:pt idx="1231" formatCode="0.0">
                  <c:v>-14.755318777599999</c:v>
                </c:pt>
                <c:pt idx="1232" formatCode="0.0">
                  <c:v>-15.024048519400001</c:v>
                </c:pt>
                <c:pt idx="1233" formatCode="0.0">
                  <c:v>-18.389408969600002</c:v>
                </c:pt>
                <c:pt idx="1234" formatCode="0.0">
                  <c:v>-17.1437091311</c:v>
                </c:pt>
                <c:pt idx="1235" formatCode="0.0">
                  <c:v>-14.6846432628</c:v>
                </c:pt>
                <c:pt idx="1236" formatCode="0.0">
                  <c:v>-12.587649259899999</c:v>
                </c:pt>
                <c:pt idx="1237" formatCode="0.0">
                  <c:v>-6.4624985074000003</c:v>
                </c:pt>
                <c:pt idx="1238" formatCode="0.0">
                  <c:v>-12.480353209800001</c:v>
                </c:pt>
                <c:pt idx="1239" formatCode="0.0">
                  <c:v>-12.559895667899999</c:v>
                </c:pt>
                <c:pt idx="1240" formatCode="0.0">
                  <c:v>-8.8667992046999995</c:v>
                </c:pt>
                <c:pt idx="1241" formatCode="0.0">
                  <c:v>-10.104511734200001</c:v>
                </c:pt>
                <c:pt idx="1242" formatCode="0.0">
                  <c:v>-9.4294601580999995</c:v>
                </c:pt>
                <c:pt idx="1243" formatCode="0.0">
                  <c:v>-10.8764077652</c:v>
                </c:pt>
                <c:pt idx="1244" formatCode="0.0">
                  <c:v>-9.2493247297999996</c:v>
                </c:pt>
                <c:pt idx="1245" formatCode="0.0">
                  <c:v>-2.8709439051999999</c:v>
                </c:pt>
                <c:pt idx="1246" formatCode="0.0">
                  <c:v>0.1465288096</c:v>
                </c:pt>
                <c:pt idx="1247" formatCode="0.0">
                  <c:v>1.1280360547999999</c:v>
                </c:pt>
                <c:pt idx="1248" formatCode="0.0">
                  <c:v>5.4139536911999997</c:v>
                </c:pt>
                <c:pt idx="1249" formatCode="0.0">
                  <c:v>10.7880846529</c:v>
                </c:pt>
                <c:pt idx="1250" formatCode="0.0">
                  <c:v>15.188799321099999</c:v>
                </c:pt>
                <c:pt idx="1251" formatCode="0.0">
                  <c:v>10.937508728199999</c:v>
                </c:pt>
                <c:pt idx="1252" formatCode="0.0">
                  <c:v>9.2738025983999997</c:v>
                </c:pt>
                <c:pt idx="1253" formatCode="0.0">
                  <c:v>5.4283682716000001</c:v>
                </c:pt>
                <c:pt idx="1254" formatCode="0.0">
                  <c:v>2.3050966079999999</c:v>
                </c:pt>
                <c:pt idx="1255" formatCode="0.0">
                  <c:v>3.3755231192999999</c:v>
                </c:pt>
                <c:pt idx="1256" formatCode="0.0">
                  <c:v>6.3919720551000001</c:v>
                </c:pt>
                <c:pt idx="1257" formatCode="0.0">
                  <c:v>10.139799440299999</c:v>
                </c:pt>
                <c:pt idx="1258" formatCode="0.0">
                  <c:v>6.4193525202000004</c:v>
                </c:pt>
                <c:pt idx="1259" formatCode="0.0">
                  <c:v>9.3943636951999991</c:v>
                </c:pt>
                <c:pt idx="1260" formatCode="0.0">
                  <c:v>6.8761445583</c:v>
                </c:pt>
                <c:pt idx="1261" formatCode="0.0">
                  <c:v>5.5383551760999996</c:v>
                </c:pt>
                <c:pt idx="1262" formatCode="0.0">
                  <c:v>7.7317793082000001</c:v>
                </c:pt>
                <c:pt idx="1263" formatCode="0.0">
                  <c:v>7.0278000170999997</c:v>
                </c:pt>
                <c:pt idx="1264" formatCode="0.0">
                  <c:v>7.8676387224999997</c:v>
                </c:pt>
                <c:pt idx="1265" formatCode="0.0">
                  <c:v>11.6564598389</c:v>
                </c:pt>
                <c:pt idx="1266" formatCode="0.0">
                  <c:v>11.967495089</c:v>
                </c:pt>
                <c:pt idx="1267" formatCode="0.0">
                  <c:v>12.1217058167</c:v>
                </c:pt>
                <c:pt idx="1268" formatCode="0.0">
                  <c:v>10.221278910500001</c:v>
                </c:pt>
                <c:pt idx="1269" formatCode="0.0">
                  <c:v>4.8462989832999996</c:v>
                </c:pt>
                <c:pt idx="1270" formatCode="0.0">
                  <c:v>8.9087751459</c:v>
                </c:pt>
                <c:pt idx="1271" formatCode="0.0">
                  <c:v>3.1172540273</c:v>
                </c:pt>
                <c:pt idx="1272" formatCode="0.0">
                  <c:v>-0.33543403129999999</c:v>
                </c:pt>
                <c:pt idx="1273" formatCode="0.0">
                  <c:v>-4.7943872440000002</c:v>
                </c:pt>
                <c:pt idx="1274" formatCode="0.0">
                  <c:v>-5.0482626838</c:v>
                </c:pt>
                <c:pt idx="1275" formatCode="0.0">
                  <c:v>-0.39048900510000001</c:v>
                </c:pt>
                <c:pt idx="1276" formatCode="0.0">
                  <c:v>1.6766439702</c:v>
                </c:pt>
                <c:pt idx="1277" formatCode="0.0">
                  <c:v>-0.45721088129999998</c:v>
                </c:pt>
                <c:pt idx="1278" formatCode="0.0">
                  <c:v>-3.3883659119999998</c:v>
                </c:pt>
                <c:pt idx="1279" formatCode="0.0">
                  <c:v>-2.0320817940000002</c:v>
                </c:pt>
                <c:pt idx="1280" formatCode="0.0">
                  <c:v>-4.3892852264000002</c:v>
                </c:pt>
                <c:pt idx="1281" formatCode="0.0">
                  <c:v>-4.7518404704000003</c:v>
                </c:pt>
                <c:pt idx="1282" formatCode="0.0">
                  <c:v>-4.1664267330999998</c:v>
                </c:pt>
                <c:pt idx="1283" formatCode="0.0">
                  <c:v>-0.59006067340000001</c:v>
                </c:pt>
                <c:pt idx="1284" formatCode="0.0">
                  <c:v>3.4370219275</c:v>
                </c:pt>
                <c:pt idx="1285" formatCode="0.0">
                  <c:v>6.2224837083000004</c:v>
                </c:pt>
                <c:pt idx="1286" formatCode="0.0">
                  <c:v>2.7690638255</c:v>
                </c:pt>
                <c:pt idx="1287" formatCode="0.0">
                  <c:v>-5.7390753999999999</c:v>
                </c:pt>
                <c:pt idx="1288" formatCode="0.0">
                  <c:v>-17.7160346788</c:v>
                </c:pt>
                <c:pt idx="1289" formatCode="0.0">
                  <c:v>-18.9114730282</c:v>
                </c:pt>
                <c:pt idx="1290" formatCode="0.0">
                  <c:v>-12.645625256900001</c:v>
                </c:pt>
                <c:pt idx="1291" formatCode="0.0">
                  <c:v>-11.1586034554</c:v>
                </c:pt>
                <c:pt idx="1292" formatCode="0.0">
                  <c:v>-9.0405478896000009</c:v>
                </c:pt>
                <c:pt idx="1293" formatCode="0.0">
                  <c:v>-7.6873798846000003</c:v>
                </c:pt>
                <c:pt idx="1294" formatCode="0.0">
                  <c:v>-9.1947807034999993</c:v>
                </c:pt>
                <c:pt idx="1295" formatCode="0.0">
                  <c:v>-9.4336458003000008</c:v>
                </c:pt>
                <c:pt idx="1296" formatCode="0.0">
                  <c:v>-6.9616211697999999</c:v>
                </c:pt>
                <c:pt idx="1297" formatCode="0.0">
                  <c:v>-3.6471510446000002</c:v>
                </c:pt>
                <c:pt idx="1298" formatCode="0.0">
                  <c:v>2.3628056096000001</c:v>
                </c:pt>
                <c:pt idx="1299" formatCode="0.0">
                  <c:v>13.172122481400001</c:v>
                </c:pt>
                <c:pt idx="1300" formatCode="0.0">
                  <c:v>25.144608124200001</c:v>
                </c:pt>
                <c:pt idx="1301" formatCode="0.0">
                  <c:v>28.547160741900001</c:v>
                </c:pt>
                <c:pt idx="1302" formatCode="0.0">
                  <c:v>24.480941570599999</c:v>
                </c:pt>
                <c:pt idx="1303" formatCode="0.0">
                  <c:v>23.845900892900001</c:v>
                </c:pt>
                <c:pt idx="1304" formatCode="0.0">
                  <c:v>24.967825619900001</c:v>
                </c:pt>
                <c:pt idx="1305" formatCode="0.0">
                  <c:v>24.826760804100001</c:v>
                </c:pt>
                <c:pt idx="1306" formatCode="0.0">
                  <c:v>29.970782559100002</c:v>
                </c:pt>
                <c:pt idx="1307" formatCode="0.0">
                  <c:v>33.290120789299998</c:v>
                </c:pt>
                <c:pt idx="1308" formatCode="0.0">
                  <c:v>29.2962579798</c:v>
                </c:pt>
                <c:pt idx="1309" formatCode="0.0">
                  <c:v>26.978706405600001</c:v>
                </c:pt>
                <c:pt idx="1310" formatCode="0.0">
                  <c:v>25.550809510600001</c:v>
                </c:pt>
                <c:pt idx="1311" formatCode="0.0">
                  <c:v>32.048472290399999</c:v>
                </c:pt>
                <c:pt idx="1312" formatCode="0.0">
                  <c:v>30.269819654599999</c:v>
                </c:pt>
                <c:pt idx="1313" formatCode="0.0">
                  <c:v>34.597750478999998</c:v>
                </c:pt>
                <c:pt idx="1314" formatCode="0.0">
                  <c:v>41.623878364900001</c:v>
                </c:pt>
                <c:pt idx="1315" formatCode="0.0">
                  <c:v>32.927696078399997</c:v>
                </c:pt>
                <c:pt idx="1316" formatCode="0.0">
                  <c:v>23.8133466321</c:v>
                </c:pt>
                <c:pt idx="1317" formatCode="0.0">
                  <c:v>19.7862449038</c:v>
                </c:pt>
                <c:pt idx="1318" formatCode="0.0">
                  <c:v>17.631923176299999</c:v>
                </c:pt>
                <c:pt idx="1319" formatCode="0.0">
                  <c:v>13.065611732900001</c:v>
                </c:pt>
                <c:pt idx="1320" formatCode="0.0">
                  <c:v>7.3104950294000002</c:v>
                </c:pt>
                <c:pt idx="1321" formatCode="0.0">
                  <c:v>8.7000725101</c:v>
                </c:pt>
                <c:pt idx="1322" formatCode="0.0">
                  <c:v>5.1917496665999998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BAD-4E8B-81D7-B555B15DE8AF}"/>
            </c:ext>
          </c:extLst>
        </c:ser>
        <c:ser>
          <c:idx val="4"/>
          <c:order val="4"/>
          <c:tx>
            <c:strRef>
              <c:f>'CPI ENERGY shift 1'!$L$7</c:f>
              <c:strCache>
                <c:ptCount val="1"/>
                <c:pt idx="0">
                  <c:v>5.2%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0.1395534290271132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AD-4E8B-81D7-B555B15DE8AF}"/>
                </c:ext>
              </c:extLst>
            </c:dLbl>
            <c:dLbl>
              <c:idx val="611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AD-4E8B-81D7-B555B15DE8AF}"/>
                </c:ext>
              </c:extLst>
            </c:dLbl>
            <c:dLbl>
              <c:idx val="912"/>
              <c:layout>
                <c:manualLayout>
                  <c:x val="-2.1065289609960692E-16"/>
                  <c:y val="-7.64221158958002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AD-4E8B-81D7-B555B15DE8AF}"/>
                </c:ext>
              </c:extLst>
            </c:dLbl>
            <c:dLbl>
              <c:idx val="1314"/>
              <c:layout>
                <c:manualLayout>
                  <c:x val="0"/>
                  <c:y val="4.984051036682618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AD-4E8B-81D7-B555B15DE8AF}"/>
                </c:ext>
              </c:extLst>
            </c:dLbl>
            <c:dLbl>
              <c:idx val="1316"/>
              <c:layout>
                <c:manualLayout>
                  <c:x val="0"/>
                  <c:y val="6.31313131313131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BAD-4E8B-81D7-B555B15DE8AF}"/>
                </c:ext>
              </c:extLst>
            </c:dLbl>
            <c:dLbl>
              <c:idx val="1319"/>
              <c:layout>
                <c:manualLayout>
                  <c:x val="0"/>
                  <c:y val="-4.248366013071895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EB-4A6B-8060-B594D6DDA300}"/>
                </c:ext>
              </c:extLst>
            </c:dLbl>
            <c:dLbl>
              <c:idx val="1320"/>
              <c:layout>
                <c:manualLayout>
                  <c:x val="-1.0532493528214745E-16"/>
                  <c:y val="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36-4BBA-8379-D434A55803A6}"/>
                </c:ext>
              </c:extLst>
            </c:dLbl>
            <c:dLbl>
              <c:idx val="1321"/>
              <c:layout>
                <c:manualLayout>
                  <c:x val="-1.0053859964093357E-2"/>
                  <c:y val="6.209150326797385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96-4A8F-A498-95C77033B942}"/>
                </c:ext>
              </c:extLst>
            </c:dLbl>
            <c:dLbl>
              <c:idx val="1322"/>
              <c:layout>
                <c:manualLayout>
                  <c:x val="-5.7450628366248809E-3"/>
                  <c:y val="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60-4F64-AA10-34CA64C89C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62BC93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'CPI ENERGY shift 1'!$A$9:$A$536</c:f>
              <c:numCache>
                <c:formatCode>mmm\-yy</c:formatCode>
                <c:ptCount val="528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</c:numCache>
            </c:numRef>
          </c:cat>
          <c:val>
            <c:numRef>
              <c:f>'CPI ENERGY shift 1'!$L$9:$L$1544</c:f>
              <c:numCache>
                <c:formatCode>General</c:formatCode>
                <c:ptCount val="1536"/>
                <c:pt idx="1322" formatCode="0.0">
                  <c:v>5.1917496665999998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BAD-4E8B-81D7-B555B15DE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926527"/>
        <c:axId val="415924863"/>
      </c:lineChart>
      <c:dateAx>
        <c:axId val="1385417216"/>
        <c:scaling>
          <c:orientation val="minMax"/>
          <c:max val="46357"/>
          <c:min val="33604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9"/>
          <c:min val="-6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3"/>
      </c:valAx>
      <c:valAx>
        <c:axId val="415924863"/>
        <c:scaling>
          <c:orientation val="minMax"/>
          <c:max val="45"/>
          <c:min val="-3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5926527"/>
        <c:crosses val="max"/>
        <c:crossBetween val="between"/>
        <c:majorUnit val="15"/>
      </c:valAx>
      <c:catAx>
        <c:axId val="415926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1592486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egendEntry>
        <c:idx val="5"/>
        <c:delete val="1"/>
      </c:legendEntry>
      <c:layout>
        <c:manualLayout>
          <c:xMode val="edge"/>
          <c:yMode val="edge"/>
          <c:x val="5.7451453521774103E-2"/>
          <c:y val="5.7331761460439452E-2"/>
          <c:w val="0.19441651037157071"/>
          <c:h val="0.22869390130061493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899073629239988E-2"/>
          <c:y val="8.5410152080272264E-2"/>
          <c:w val="0.94231896685096372"/>
          <c:h val="0.84098077752242695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5400">
              <a:noFill/>
            </a:ln>
          </c:spPr>
          <c:marker>
            <c:symbol val="none"/>
          </c:marker>
          <c:cat>
            <c:numRef>
              <c:f>OILWTI!$A$9:$A$1148</c:f>
              <c:numCache>
                <c:formatCode>mmm\-yy</c:formatCode>
                <c:ptCount val="1140"/>
                <c:pt idx="0">
                  <c:v>16803</c:v>
                </c:pt>
                <c:pt idx="1">
                  <c:v>16834</c:v>
                </c:pt>
                <c:pt idx="2">
                  <c:v>16862</c:v>
                </c:pt>
                <c:pt idx="3">
                  <c:v>16893</c:v>
                </c:pt>
                <c:pt idx="4">
                  <c:v>16923</c:v>
                </c:pt>
                <c:pt idx="5">
                  <c:v>16954</c:v>
                </c:pt>
                <c:pt idx="6">
                  <c:v>16984</c:v>
                </c:pt>
                <c:pt idx="7">
                  <c:v>17015</c:v>
                </c:pt>
                <c:pt idx="8">
                  <c:v>17046</c:v>
                </c:pt>
                <c:pt idx="9">
                  <c:v>17076</c:v>
                </c:pt>
                <c:pt idx="10">
                  <c:v>17107</c:v>
                </c:pt>
                <c:pt idx="11">
                  <c:v>17137</c:v>
                </c:pt>
                <c:pt idx="12">
                  <c:v>17168</c:v>
                </c:pt>
                <c:pt idx="13">
                  <c:v>17199</c:v>
                </c:pt>
                <c:pt idx="14">
                  <c:v>17227</c:v>
                </c:pt>
                <c:pt idx="15">
                  <c:v>17258</c:v>
                </c:pt>
                <c:pt idx="16">
                  <c:v>17288</c:v>
                </c:pt>
                <c:pt idx="17">
                  <c:v>17319</c:v>
                </c:pt>
                <c:pt idx="18">
                  <c:v>17349</c:v>
                </c:pt>
                <c:pt idx="19">
                  <c:v>17380</c:v>
                </c:pt>
                <c:pt idx="20">
                  <c:v>17411</c:v>
                </c:pt>
                <c:pt idx="21">
                  <c:v>17441</c:v>
                </c:pt>
                <c:pt idx="22">
                  <c:v>17472</c:v>
                </c:pt>
                <c:pt idx="23">
                  <c:v>17502</c:v>
                </c:pt>
                <c:pt idx="24">
                  <c:v>17533</c:v>
                </c:pt>
                <c:pt idx="25">
                  <c:v>17564</c:v>
                </c:pt>
                <c:pt idx="26">
                  <c:v>17593</c:v>
                </c:pt>
                <c:pt idx="27">
                  <c:v>17624</c:v>
                </c:pt>
                <c:pt idx="28">
                  <c:v>17654</c:v>
                </c:pt>
                <c:pt idx="29">
                  <c:v>17685</c:v>
                </c:pt>
                <c:pt idx="30">
                  <c:v>17715</c:v>
                </c:pt>
                <c:pt idx="31">
                  <c:v>17746</c:v>
                </c:pt>
                <c:pt idx="32">
                  <c:v>17777</c:v>
                </c:pt>
                <c:pt idx="33">
                  <c:v>17807</c:v>
                </c:pt>
                <c:pt idx="34">
                  <c:v>17838</c:v>
                </c:pt>
                <c:pt idx="35">
                  <c:v>17868</c:v>
                </c:pt>
                <c:pt idx="36">
                  <c:v>17899</c:v>
                </c:pt>
                <c:pt idx="37">
                  <c:v>17930</c:v>
                </c:pt>
                <c:pt idx="38">
                  <c:v>17958</c:v>
                </c:pt>
                <c:pt idx="39">
                  <c:v>17989</c:v>
                </c:pt>
                <c:pt idx="40">
                  <c:v>18019</c:v>
                </c:pt>
                <c:pt idx="41">
                  <c:v>18050</c:v>
                </c:pt>
                <c:pt idx="42">
                  <c:v>18080</c:v>
                </c:pt>
                <c:pt idx="43">
                  <c:v>18111</c:v>
                </c:pt>
                <c:pt idx="44">
                  <c:v>18142</c:v>
                </c:pt>
                <c:pt idx="45">
                  <c:v>18172</c:v>
                </c:pt>
                <c:pt idx="46">
                  <c:v>18203</c:v>
                </c:pt>
                <c:pt idx="47">
                  <c:v>18233</c:v>
                </c:pt>
                <c:pt idx="48">
                  <c:v>18264</c:v>
                </c:pt>
                <c:pt idx="49">
                  <c:v>18295</c:v>
                </c:pt>
                <c:pt idx="50">
                  <c:v>18323</c:v>
                </c:pt>
                <c:pt idx="51">
                  <c:v>18354</c:v>
                </c:pt>
                <c:pt idx="52">
                  <c:v>18384</c:v>
                </c:pt>
                <c:pt idx="53">
                  <c:v>18415</c:v>
                </c:pt>
                <c:pt idx="54">
                  <c:v>18445</c:v>
                </c:pt>
                <c:pt idx="55">
                  <c:v>18476</c:v>
                </c:pt>
                <c:pt idx="56">
                  <c:v>18507</c:v>
                </c:pt>
                <c:pt idx="57">
                  <c:v>18537</c:v>
                </c:pt>
                <c:pt idx="58">
                  <c:v>18568</c:v>
                </c:pt>
                <c:pt idx="59">
                  <c:v>18598</c:v>
                </c:pt>
                <c:pt idx="60">
                  <c:v>18629</c:v>
                </c:pt>
                <c:pt idx="61">
                  <c:v>18660</c:v>
                </c:pt>
                <c:pt idx="62">
                  <c:v>18688</c:v>
                </c:pt>
                <c:pt idx="63">
                  <c:v>18719</c:v>
                </c:pt>
                <c:pt idx="64">
                  <c:v>18749</c:v>
                </c:pt>
                <c:pt idx="65">
                  <c:v>18780</c:v>
                </c:pt>
                <c:pt idx="66">
                  <c:v>18810</c:v>
                </c:pt>
                <c:pt idx="67">
                  <c:v>18841</c:v>
                </c:pt>
                <c:pt idx="68">
                  <c:v>18872</c:v>
                </c:pt>
                <c:pt idx="69">
                  <c:v>18902</c:v>
                </c:pt>
                <c:pt idx="70">
                  <c:v>18933</c:v>
                </c:pt>
                <c:pt idx="71">
                  <c:v>18963</c:v>
                </c:pt>
                <c:pt idx="72">
                  <c:v>18994</c:v>
                </c:pt>
                <c:pt idx="73">
                  <c:v>19025</c:v>
                </c:pt>
                <c:pt idx="74">
                  <c:v>19054</c:v>
                </c:pt>
                <c:pt idx="75">
                  <c:v>19085</c:v>
                </c:pt>
                <c:pt idx="76">
                  <c:v>19115</c:v>
                </c:pt>
                <c:pt idx="77">
                  <c:v>19146</c:v>
                </c:pt>
                <c:pt idx="78">
                  <c:v>19176</c:v>
                </c:pt>
                <c:pt idx="79">
                  <c:v>19207</c:v>
                </c:pt>
                <c:pt idx="80">
                  <c:v>19238</c:v>
                </c:pt>
                <c:pt idx="81">
                  <c:v>19268</c:v>
                </c:pt>
                <c:pt idx="82">
                  <c:v>19299</c:v>
                </c:pt>
                <c:pt idx="83">
                  <c:v>19329</c:v>
                </c:pt>
                <c:pt idx="84">
                  <c:v>19360</c:v>
                </c:pt>
                <c:pt idx="85">
                  <c:v>19391</c:v>
                </c:pt>
                <c:pt idx="86">
                  <c:v>19419</c:v>
                </c:pt>
                <c:pt idx="87">
                  <c:v>19450</c:v>
                </c:pt>
                <c:pt idx="88">
                  <c:v>19480</c:v>
                </c:pt>
                <c:pt idx="89">
                  <c:v>19511</c:v>
                </c:pt>
                <c:pt idx="90">
                  <c:v>19541</c:v>
                </c:pt>
                <c:pt idx="91">
                  <c:v>19572</c:v>
                </c:pt>
                <c:pt idx="92">
                  <c:v>19603</c:v>
                </c:pt>
                <c:pt idx="93">
                  <c:v>19633</c:v>
                </c:pt>
                <c:pt idx="94">
                  <c:v>19664</c:v>
                </c:pt>
                <c:pt idx="95">
                  <c:v>19694</c:v>
                </c:pt>
                <c:pt idx="96">
                  <c:v>19725</c:v>
                </c:pt>
                <c:pt idx="97">
                  <c:v>19756</c:v>
                </c:pt>
                <c:pt idx="98">
                  <c:v>19784</c:v>
                </c:pt>
                <c:pt idx="99">
                  <c:v>19815</c:v>
                </c:pt>
                <c:pt idx="100">
                  <c:v>19845</c:v>
                </c:pt>
                <c:pt idx="101">
                  <c:v>19876</c:v>
                </c:pt>
                <c:pt idx="102">
                  <c:v>19906</c:v>
                </c:pt>
                <c:pt idx="103">
                  <c:v>19937</c:v>
                </c:pt>
                <c:pt idx="104">
                  <c:v>19968</c:v>
                </c:pt>
                <c:pt idx="105">
                  <c:v>19998</c:v>
                </c:pt>
                <c:pt idx="106">
                  <c:v>20029</c:v>
                </c:pt>
                <c:pt idx="107">
                  <c:v>20059</c:v>
                </c:pt>
                <c:pt idx="108">
                  <c:v>20090</c:v>
                </c:pt>
                <c:pt idx="109">
                  <c:v>20121</c:v>
                </c:pt>
                <c:pt idx="110">
                  <c:v>20149</c:v>
                </c:pt>
                <c:pt idx="111">
                  <c:v>20180</c:v>
                </c:pt>
                <c:pt idx="112">
                  <c:v>20210</c:v>
                </c:pt>
                <c:pt idx="113">
                  <c:v>20241</c:v>
                </c:pt>
                <c:pt idx="114">
                  <c:v>20271</c:v>
                </c:pt>
                <c:pt idx="115">
                  <c:v>20302</c:v>
                </c:pt>
                <c:pt idx="116">
                  <c:v>20333</c:v>
                </c:pt>
                <c:pt idx="117">
                  <c:v>20363</c:v>
                </c:pt>
                <c:pt idx="118">
                  <c:v>20394</c:v>
                </c:pt>
                <c:pt idx="119">
                  <c:v>20424</c:v>
                </c:pt>
                <c:pt idx="120">
                  <c:v>20455</c:v>
                </c:pt>
                <c:pt idx="121">
                  <c:v>20486</c:v>
                </c:pt>
                <c:pt idx="122">
                  <c:v>20515</c:v>
                </c:pt>
                <c:pt idx="123">
                  <c:v>20546</c:v>
                </c:pt>
                <c:pt idx="124">
                  <c:v>20576</c:v>
                </c:pt>
                <c:pt idx="125">
                  <c:v>20607</c:v>
                </c:pt>
                <c:pt idx="126">
                  <c:v>20637</c:v>
                </c:pt>
                <c:pt idx="127">
                  <c:v>20668</c:v>
                </c:pt>
                <c:pt idx="128">
                  <c:v>20699</c:v>
                </c:pt>
                <c:pt idx="129">
                  <c:v>20729</c:v>
                </c:pt>
                <c:pt idx="130">
                  <c:v>20760</c:v>
                </c:pt>
                <c:pt idx="131">
                  <c:v>20790</c:v>
                </c:pt>
                <c:pt idx="132">
                  <c:v>20821</c:v>
                </c:pt>
                <c:pt idx="133">
                  <c:v>20852</c:v>
                </c:pt>
                <c:pt idx="134">
                  <c:v>20880</c:v>
                </c:pt>
                <c:pt idx="135">
                  <c:v>20911</c:v>
                </c:pt>
                <c:pt idx="136">
                  <c:v>20941</c:v>
                </c:pt>
                <c:pt idx="137">
                  <c:v>20972</c:v>
                </c:pt>
                <c:pt idx="138">
                  <c:v>21002</c:v>
                </c:pt>
                <c:pt idx="139">
                  <c:v>21033</c:v>
                </c:pt>
                <c:pt idx="140">
                  <c:v>21064</c:v>
                </c:pt>
                <c:pt idx="141">
                  <c:v>21094</c:v>
                </c:pt>
                <c:pt idx="142">
                  <c:v>21125</c:v>
                </c:pt>
                <c:pt idx="143">
                  <c:v>21155</c:v>
                </c:pt>
                <c:pt idx="144">
                  <c:v>21186</c:v>
                </c:pt>
                <c:pt idx="145">
                  <c:v>21217</c:v>
                </c:pt>
                <c:pt idx="146">
                  <c:v>21245</c:v>
                </c:pt>
                <c:pt idx="147">
                  <c:v>21276</c:v>
                </c:pt>
                <c:pt idx="148">
                  <c:v>21306</c:v>
                </c:pt>
                <c:pt idx="149">
                  <c:v>21337</c:v>
                </c:pt>
                <c:pt idx="150">
                  <c:v>21367</c:v>
                </c:pt>
                <c:pt idx="151">
                  <c:v>21398</c:v>
                </c:pt>
                <c:pt idx="152">
                  <c:v>21429</c:v>
                </c:pt>
                <c:pt idx="153">
                  <c:v>21459</c:v>
                </c:pt>
                <c:pt idx="154">
                  <c:v>21490</c:v>
                </c:pt>
                <c:pt idx="155">
                  <c:v>21520</c:v>
                </c:pt>
                <c:pt idx="156">
                  <c:v>21551</c:v>
                </c:pt>
                <c:pt idx="157">
                  <c:v>21582</c:v>
                </c:pt>
                <c:pt idx="158">
                  <c:v>21610</c:v>
                </c:pt>
                <c:pt idx="159">
                  <c:v>21641</c:v>
                </c:pt>
                <c:pt idx="160">
                  <c:v>21671</c:v>
                </c:pt>
                <c:pt idx="161">
                  <c:v>21702</c:v>
                </c:pt>
                <c:pt idx="162">
                  <c:v>21732</c:v>
                </c:pt>
                <c:pt idx="163">
                  <c:v>21763</c:v>
                </c:pt>
                <c:pt idx="164">
                  <c:v>21794</c:v>
                </c:pt>
                <c:pt idx="165">
                  <c:v>21824</c:v>
                </c:pt>
                <c:pt idx="166">
                  <c:v>21855</c:v>
                </c:pt>
                <c:pt idx="167">
                  <c:v>21885</c:v>
                </c:pt>
                <c:pt idx="168">
                  <c:v>21916</c:v>
                </c:pt>
                <c:pt idx="169">
                  <c:v>21947</c:v>
                </c:pt>
                <c:pt idx="170">
                  <c:v>21976</c:v>
                </c:pt>
                <c:pt idx="171">
                  <c:v>22007</c:v>
                </c:pt>
                <c:pt idx="172">
                  <c:v>22037</c:v>
                </c:pt>
                <c:pt idx="173">
                  <c:v>22068</c:v>
                </c:pt>
                <c:pt idx="174">
                  <c:v>22098</c:v>
                </c:pt>
                <c:pt idx="175">
                  <c:v>22129</c:v>
                </c:pt>
                <c:pt idx="176">
                  <c:v>22160</c:v>
                </c:pt>
                <c:pt idx="177">
                  <c:v>22190</c:v>
                </c:pt>
                <c:pt idx="178">
                  <c:v>22221</c:v>
                </c:pt>
                <c:pt idx="179">
                  <c:v>22251</c:v>
                </c:pt>
                <c:pt idx="180">
                  <c:v>22282</c:v>
                </c:pt>
                <c:pt idx="181">
                  <c:v>22313</c:v>
                </c:pt>
                <c:pt idx="182">
                  <c:v>22341</c:v>
                </c:pt>
                <c:pt idx="183">
                  <c:v>22372</c:v>
                </c:pt>
                <c:pt idx="184">
                  <c:v>22402</c:v>
                </c:pt>
                <c:pt idx="185">
                  <c:v>22433</c:v>
                </c:pt>
                <c:pt idx="186">
                  <c:v>22463</c:v>
                </c:pt>
                <c:pt idx="187">
                  <c:v>22494</c:v>
                </c:pt>
                <c:pt idx="188">
                  <c:v>22525</c:v>
                </c:pt>
                <c:pt idx="189">
                  <c:v>22555</c:v>
                </c:pt>
                <c:pt idx="190">
                  <c:v>22586</c:v>
                </c:pt>
                <c:pt idx="191">
                  <c:v>22616</c:v>
                </c:pt>
                <c:pt idx="192">
                  <c:v>22647</c:v>
                </c:pt>
                <c:pt idx="193">
                  <c:v>22678</c:v>
                </c:pt>
                <c:pt idx="194">
                  <c:v>22706</c:v>
                </c:pt>
                <c:pt idx="195">
                  <c:v>22737</c:v>
                </c:pt>
                <c:pt idx="196">
                  <c:v>22767</c:v>
                </c:pt>
                <c:pt idx="197">
                  <c:v>22798</c:v>
                </c:pt>
                <c:pt idx="198">
                  <c:v>22828</c:v>
                </c:pt>
                <c:pt idx="199">
                  <c:v>22859</c:v>
                </c:pt>
                <c:pt idx="200">
                  <c:v>22890</c:v>
                </c:pt>
                <c:pt idx="201">
                  <c:v>22920</c:v>
                </c:pt>
                <c:pt idx="202">
                  <c:v>22951</c:v>
                </c:pt>
                <c:pt idx="203">
                  <c:v>22981</c:v>
                </c:pt>
                <c:pt idx="204">
                  <c:v>23012</c:v>
                </c:pt>
                <c:pt idx="205">
                  <c:v>23043</c:v>
                </c:pt>
                <c:pt idx="206">
                  <c:v>23071</c:v>
                </c:pt>
                <c:pt idx="207">
                  <c:v>23102</c:v>
                </c:pt>
                <c:pt idx="208">
                  <c:v>23132</c:v>
                </c:pt>
                <c:pt idx="209">
                  <c:v>23163</c:v>
                </c:pt>
                <c:pt idx="210">
                  <c:v>23193</c:v>
                </c:pt>
                <c:pt idx="211">
                  <c:v>23224</c:v>
                </c:pt>
                <c:pt idx="212">
                  <c:v>23255</c:v>
                </c:pt>
                <c:pt idx="213">
                  <c:v>23285</c:v>
                </c:pt>
                <c:pt idx="214">
                  <c:v>23316</c:v>
                </c:pt>
                <c:pt idx="215">
                  <c:v>23346</c:v>
                </c:pt>
                <c:pt idx="216">
                  <c:v>23377</c:v>
                </c:pt>
                <c:pt idx="217">
                  <c:v>23408</c:v>
                </c:pt>
                <c:pt idx="218">
                  <c:v>23437</c:v>
                </c:pt>
                <c:pt idx="219">
                  <c:v>23468</c:v>
                </c:pt>
                <c:pt idx="220">
                  <c:v>23498</c:v>
                </c:pt>
                <c:pt idx="221">
                  <c:v>23529</c:v>
                </c:pt>
                <c:pt idx="222">
                  <c:v>23559</c:v>
                </c:pt>
                <c:pt idx="223">
                  <c:v>23590</c:v>
                </c:pt>
                <c:pt idx="224">
                  <c:v>23621</c:v>
                </c:pt>
                <c:pt idx="225">
                  <c:v>23651</c:v>
                </c:pt>
                <c:pt idx="226">
                  <c:v>23682</c:v>
                </c:pt>
                <c:pt idx="227">
                  <c:v>23712</c:v>
                </c:pt>
                <c:pt idx="228">
                  <c:v>23743</c:v>
                </c:pt>
                <c:pt idx="229">
                  <c:v>23774</c:v>
                </c:pt>
                <c:pt idx="230">
                  <c:v>23802</c:v>
                </c:pt>
                <c:pt idx="231">
                  <c:v>23833</c:v>
                </c:pt>
                <c:pt idx="232">
                  <c:v>23863</c:v>
                </c:pt>
                <c:pt idx="233">
                  <c:v>23894</c:v>
                </c:pt>
                <c:pt idx="234">
                  <c:v>23924</c:v>
                </c:pt>
                <c:pt idx="235">
                  <c:v>23955</c:v>
                </c:pt>
                <c:pt idx="236">
                  <c:v>23986</c:v>
                </c:pt>
                <c:pt idx="237">
                  <c:v>24016</c:v>
                </c:pt>
                <c:pt idx="238">
                  <c:v>24047</c:v>
                </c:pt>
                <c:pt idx="239">
                  <c:v>24077</c:v>
                </c:pt>
                <c:pt idx="240">
                  <c:v>24108</c:v>
                </c:pt>
                <c:pt idx="241">
                  <c:v>24139</c:v>
                </c:pt>
                <c:pt idx="242">
                  <c:v>24167</c:v>
                </c:pt>
                <c:pt idx="243">
                  <c:v>24198</c:v>
                </c:pt>
                <c:pt idx="244">
                  <c:v>24228</c:v>
                </c:pt>
                <c:pt idx="245">
                  <c:v>24259</c:v>
                </c:pt>
                <c:pt idx="246">
                  <c:v>24289</c:v>
                </c:pt>
                <c:pt idx="247">
                  <c:v>24320</c:v>
                </c:pt>
                <c:pt idx="248">
                  <c:v>24351</c:v>
                </c:pt>
                <c:pt idx="249">
                  <c:v>24381</c:v>
                </c:pt>
                <c:pt idx="250">
                  <c:v>24412</c:v>
                </c:pt>
                <c:pt idx="251">
                  <c:v>24442</c:v>
                </c:pt>
                <c:pt idx="252">
                  <c:v>24473</c:v>
                </c:pt>
                <c:pt idx="253">
                  <c:v>24504</c:v>
                </c:pt>
                <c:pt idx="254">
                  <c:v>24532</c:v>
                </c:pt>
                <c:pt idx="255">
                  <c:v>24563</c:v>
                </c:pt>
                <c:pt idx="256">
                  <c:v>24593</c:v>
                </c:pt>
                <c:pt idx="257">
                  <c:v>24624</c:v>
                </c:pt>
                <c:pt idx="258">
                  <c:v>24654</c:v>
                </c:pt>
                <c:pt idx="259">
                  <c:v>24685</c:v>
                </c:pt>
                <c:pt idx="260">
                  <c:v>24716</c:v>
                </c:pt>
                <c:pt idx="261">
                  <c:v>24746</c:v>
                </c:pt>
                <c:pt idx="262">
                  <c:v>24777</c:v>
                </c:pt>
                <c:pt idx="263">
                  <c:v>24807</c:v>
                </c:pt>
                <c:pt idx="264">
                  <c:v>24838</c:v>
                </c:pt>
                <c:pt idx="265">
                  <c:v>24869</c:v>
                </c:pt>
                <c:pt idx="266">
                  <c:v>24898</c:v>
                </c:pt>
                <c:pt idx="267">
                  <c:v>24929</c:v>
                </c:pt>
                <c:pt idx="268">
                  <c:v>24959</c:v>
                </c:pt>
                <c:pt idx="269">
                  <c:v>24990</c:v>
                </c:pt>
                <c:pt idx="270">
                  <c:v>25020</c:v>
                </c:pt>
                <c:pt idx="271">
                  <c:v>25051</c:v>
                </c:pt>
                <c:pt idx="272">
                  <c:v>25082</c:v>
                </c:pt>
                <c:pt idx="273">
                  <c:v>25112</c:v>
                </c:pt>
                <c:pt idx="274">
                  <c:v>25143</c:v>
                </c:pt>
                <c:pt idx="275">
                  <c:v>25173</c:v>
                </c:pt>
                <c:pt idx="276">
                  <c:v>25204</c:v>
                </c:pt>
                <c:pt idx="277">
                  <c:v>25235</c:v>
                </c:pt>
                <c:pt idx="278">
                  <c:v>25263</c:v>
                </c:pt>
                <c:pt idx="279">
                  <c:v>25294</c:v>
                </c:pt>
                <c:pt idx="280">
                  <c:v>25324</c:v>
                </c:pt>
                <c:pt idx="281">
                  <c:v>25355</c:v>
                </c:pt>
                <c:pt idx="282">
                  <c:v>25385</c:v>
                </c:pt>
                <c:pt idx="283">
                  <c:v>25416</c:v>
                </c:pt>
                <c:pt idx="284">
                  <c:v>25447</c:v>
                </c:pt>
                <c:pt idx="285">
                  <c:v>25477</c:v>
                </c:pt>
                <c:pt idx="286">
                  <c:v>25508</c:v>
                </c:pt>
                <c:pt idx="287">
                  <c:v>25538</c:v>
                </c:pt>
                <c:pt idx="288">
                  <c:v>25569</c:v>
                </c:pt>
                <c:pt idx="289">
                  <c:v>25600</c:v>
                </c:pt>
                <c:pt idx="290">
                  <c:v>25628</c:v>
                </c:pt>
                <c:pt idx="291">
                  <c:v>25659</c:v>
                </c:pt>
                <c:pt idx="292">
                  <c:v>25689</c:v>
                </c:pt>
                <c:pt idx="293">
                  <c:v>25720</c:v>
                </c:pt>
                <c:pt idx="294">
                  <c:v>25750</c:v>
                </c:pt>
                <c:pt idx="295">
                  <c:v>25781</c:v>
                </c:pt>
                <c:pt idx="296">
                  <c:v>25812</c:v>
                </c:pt>
                <c:pt idx="297">
                  <c:v>25842</c:v>
                </c:pt>
                <c:pt idx="298">
                  <c:v>25873</c:v>
                </c:pt>
                <c:pt idx="299">
                  <c:v>25903</c:v>
                </c:pt>
                <c:pt idx="300">
                  <c:v>25934</c:v>
                </c:pt>
                <c:pt idx="301">
                  <c:v>25965</c:v>
                </c:pt>
                <c:pt idx="302">
                  <c:v>25993</c:v>
                </c:pt>
                <c:pt idx="303">
                  <c:v>26024</c:v>
                </c:pt>
                <c:pt idx="304">
                  <c:v>26054</c:v>
                </c:pt>
                <c:pt idx="305">
                  <c:v>26085</c:v>
                </c:pt>
                <c:pt idx="306">
                  <c:v>26115</c:v>
                </c:pt>
                <c:pt idx="307">
                  <c:v>26146</c:v>
                </c:pt>
                <c:pt idx="308">
                  <c:v>26177</c:v>
                </c:pt>
                <c:pt idx="309">
                  <c:v>26207</c:v>
                </c:pt>
                <c:pt idx="310">
                  <c:v>26238</c:v>
                </c:pt>
                <c:pt idx="311">
                  <c:v>26268</c:v>
                </c:pt>
                <c:pt idx="312">
                  <c:v>26299</c:v>
                </c:pt>
                <c:pt idx="313">
                  <c:v>26330</c:v>
                </c:pt>
                <c:pt idx="314">
                  <c:v>26359</c:v>
                </c:pt>
                <c:pt idx="315">
                  <c:v>26390</c:v>
                </c:pt>
                <c:pt idx="316">
                  <c:v>26420</c:v>
                </c:pt>
                <c:pt idx="317">
                  <c:v>26451</c:v>
                </c:pt>
                <c:pt idx="318">
                  <c:v>26481</c:v>
                </c:pt>
                <c:pt idx="319">
                  <c:v>26512</c:v>
                </c:pt>
                <c:pt idx="320">
                  <c:v>26543</c:v>
                </c:pt>
                <c:pt idx="321">
                  <c:v>26573</c:v>
                </c:pt>
                <c:pt idx="322">
                  <c:v>26604</c:v>
                </c:pt>
                <c:pt idx="323">
                  <c:v>26634</c:v>
                </c:pt>
                <c:pt idx="324">
                  <c:v>26665</c:v>
                </c:pt>
                <c:pt idx="325">
                  <c:v>26696</c:v>
                </c:pt>
                <c:pt idx="326">
                  <c:v>26724</c:v>
                </c:pt>
                <c:pt idx="327">
                  <c:v>26755</c:v>
                </c:pt>
                <c:pt idx="328">
                  <c:v>26785</c:v>
                </c:pt>
                <c:pt idx="329">
                  <c:v>26816</c:v>
                </c:pt>
                <c:pt idx="330">
                  <c:v>26846</c:v>
                </c:pt>
                <c:pt idx="331">
                  <c:v>26877</c:v>
                </c:pt>
                <c:pt idx="332">
                  <c:v>26908</c:v>
                </c:pt>
                <c:pt idx="333">
                  <c:v>26938</c:v>
                </c:pt>
                <c:pt idx="334">
                  <c:v>26969</c:v>
                </c:pt>
                <c:pt idx="335">
                  <c:v>26999</c:v>
                </c:pt>
                <c:pt idx="336">
                  <c:v>27030</c:v>
                </c:pt>
                <c:pt idx="337">
                  <c:v>27061</c:v>
                </c:pt>
                <c:pt idx="338">
                  <c:v>27089</c:v>
                </c:pt>
                <c:pt idx="339">
                  <c:v>27120</c:v>
                </c:pt>
                <c:pt idx="340">
                  <c:v>27150</c:v>
                </c:pt>
                <c:pt idx="341">
                  <c:v>27181</c:v>
                </c:pt>
                <c:pt idx="342">
                  <c:v>27211</c:v>
                </c:pt>
                <c:pt idx="343">
                  <c:v>27242</c:v>
                </c:pt>
                <c:pt idx="344">
                  <c:v>27273</c:v>
                </c:pt>
                <c:pt idx="345">
                  <c:v>27303</c:v>
                </c:pt>
                <c:pt idx="346">
                  <c:v>27334</c:v>
                </c:pt>
                <c:pt idx="347">
                  <c:v>27364</c:v>
                </c:pt>
                <c:pt idx="348">
                  <c:v>27395</c:v>
                </c:pt>
                <c:pt idx="349">
                  <c:v>27426</c:v>
                </c:pt>
                <c:pt idx="350">
                  <c:v>27454</c:v>
                </c:pt>
                <c:pt idx="351">
                  <c:v>27485</c:v>
                </c:pt>
                <c:pt idx="352">
                  <c:v>27515</c:v>
                </c:pt>
                <c:pt idx="353">
                  <c:v>27546</c:v>
                </c:pt>
                <c:pt idx="354">
                  <c:v>27576</c:v>
                </c:pt>
                <c:pt idx="355">
                  <c:v>27607</c:v>
                </c:pt>
                <c:pt idx="356">
                  <c:v>27638</c:v>
                </c:pt>
                <c:pt idx="357">
                  <c:v>27668</c:v>
                </c:pt>
                <c:pt idx="358">
                  <c:v>27699</c:v>
                </c:pt>
                <c:pt idx="359">
                  <c:v>27729</c:v>
                </c:pt>
                <c:pt idx="360">
                  <c:v>27760</c:v>
                </c:pt>
                <c:pt idx="361">
                  <c:v>27791</c:v>
                </c:pt>
                <c:pt idx="362">
                  <c:v>27820</c:v>
                </c:pt>
                <c:pt idx="363">
                  <c:v>27851</c:v>
                </c:pt>
                <c:pt idx="364">
                  <c:v>27881</c:v>
                </c:pt>
                <c:pt idx="365">
                  <c:v>27912</c:v>
                </c:pt>
                <c:pt idx="366">
                  <c:v>27942</c:v>
                </c:pt>
                <c:pt idx="367">
                  <c:v>27973</c:v>
                </c:pt>
                <c:pt idx="368">
                  <c:v>28004</c:v>
                </c:pt>
                <c:pt idx="369">
                  <c:v>28034</c:v>
                </c:pt>
                <c:pt idx="370">
                  <c:v>28065</c:v>
                </c:pt>
                <c:pt idx="371">
                  <c:v>28095</c:v>
                </c:pt>
                <c:pt idx="372">
                  <c:v>28126</c:v>
                </c:pt>
                <c:pt idx="373">
                  <c:v>28157</c:v>
                </c:pt>
                <c:pt idx="374">
                  <c:v>28185</c:v>
                </c:pt>
                <c:pt idx="375">
                  <c:v>28216</c:v>
                </c:pt>
                <c:pt idx="376">
                  <c:v>28246</c:v>
                </c:pt>
                <c:pt idx="377">
                  <c:v>28277</c:v>
                </c:pt>
                <c:pt idx="378">
                  <c:v>28307</c:v>
                </c:pt>
                <c:pt idx="379">
                  <c:v>28338</c:v>
                </c:pt>
                <c:pt idx="380">
                  <c:v>28369</c:v>
                </c:pt>
                <c:pt idx="381">
                  <c:v>28399</c:v>
                </c:pt>
                <c:pt idx="382">
                  <c:v>28430</c:v>
                </c:pt>
                <c:pt idx="383">
                  <c:v>28460</c:v>
                </c:pt>
                <c:pt idx="384">
                  <c:v>28491</c:v>
                </c:pt>
                <c:pt idx="385">
                  <c:v>28522</c:v>
                </c:pt>
                <c:pt idx="386">
                  <c:v>28550</c:v>
                </c:pt>
                <c:pt idx="387">
                  <c:v>28581</c:v>
                </c:pt>
                <c:pt idx="388">
                  <c:v>28611</c:v>
                </c:pt>
                <c:pt idx="389">
                  <c:v>28642</c:v>
                </c:pt>
                <c:pt idx="390">
                  <c:v>28672</c:v>
                </c:pt>
                <c:pt idx="391">
                  <c:v>28703</c:v>
                </c:pt>
                <c:pt idx="392">
                  <c:v>28734</c:v>
                </c:pt>
                <c:pt idx="393">
                  <c:v>28764</c:v>
                </c:pt>
                <c:pt idx="394">
                  <c:v>28795</c:v>
                </c:pt>
                <c:pt idx="395">
                  <c:v>28825</c:v>
                </c:pt>
                <c:pt idx="396">
                  <c:v>28856</c:v>
                </c:pt>
                <c:pt idx="397">
                  <c:v>28887</c:v>
                </c:pt>
                <c:pt idx="398">
                  <c:v>28915</c:v>
                </c:pt>
                <c:pt idx="399">
                  <c:v>28946</c:v>
                </c:pt>
                <c:pt idx="400">
                  <c:v>28976</c:v>
                </c:pt>
                <c:pt idx="401">
                  <c:v>29007</c:v>
                </c:pt>
                <c:pt idx="402">
                  <c:v>29037</c:v>
                </c:pt>
                <c:pt idx="403">
                  <c:v>29068</c:v>
                </c:pt>
                <c:pt idx="404">
                  <c:v>29099</c:v>
                </c:pt>
                <c:pt idx="405">
                  <c:v>29129</c:v>
                </c:pt>
                <c:pt idx="406">
                  <c:v>29160</c:v>
                </c:pt>
                <c:pt idx="407">
                  <c:v>29190</c:v>
                </c:pt>
                <c:pt idx="408">
                  <c:v>29221</c:v>
                </c:pt>
                <c:pt idx="409">
                  <c:v>29252</c:v>
                </c:pt>
                <c:pt idx="410">
                  <c:v>29281</c:v>
                </c:pt>
                <c:pt idx="411">
                  <c:v>29312</c:v>
                </c:pt>
                <c:pt idx="412">
                  <c:v>29342</c:v>
                </c:pt>
                <c:pt idx="413">
                  <c:v>29373</c:v>
                </c:pt>
                <c:pt idx="414">
                  <c:v>29403</c:v>
                </c:pt>
                <c:pt idx="415">
                  <c:v>29434</c:v>
                </c:pt>
                <c:pt idx="416">
                  <c:v>29465</c:v>
                </c:pt>
                <c:pt idx="417">
                  <c:v>29495</c:v>
                </c:pt>
                <c:pt idx="418">
                  <c:v>29526</c:v>
                </c:pt>
                <c:pt idx="419">
                  <c:v>29556</c:v>
                </c:pt>
                <c:pt idx="420">
                  <c:v>29587</c:v>
                </c:pt>
                <c:pt idx="421">
                  <c:v>29618</c:v>
                </c:pt>
                <c:pt idx="422">
                  <c:v>29646</c:v>
                </c:pt>
                <c:pt idx="423">
                  <c:v>29677</c:v>
                </c:pt>
                <c:pt idx="424">
                  <c:v>29707</c:v>
                </c:pt>
                <c:pt idx="425">
                  <c:v>29738</c:v>
                </c:pt>
                <c:pt idx="426">
                  <c:v>29768</c:v>
                </c:pt>
                <c:pt idx="427">
                  <c:v>29799</c:v>
                </c:pt>
                <c:pt idx="428">
                  <c:v>29830</c:v>
                </c:pt>
                <c:pt idx="429">
                  <c:v>29860</c:v>
                </c:pt>
                <c:pt idx="430">
                  <c:v>29891</c:v>
                </c:pt>
                <c:pt idx="431">
                  <c:v>29921</c:v>
                </c:pt>
                <c:pt idx="432">
                  <c:v>29952</c:v>
                </c:pt>
                <c:pt idx="433">
                  <c:v>29983</c:v>
                </c:pt>
                <c:pt idx="434">
                  <c:v>30011</c:v>
                </c:pt>
                <c:pt idx="435">
                  <c:v>30042</c:v>
                </c:pt>
                <c:pt idx="436">
                  <c:v>30072</c:v>
                </c:pt>
                <c:pt idx="437">
                  <c:v>30103</c:v>
                </c:pt>
                <c:pt idx="438">
                  <c:v>30133</c:v>
                </c:pt>
                <c:pt idx="439">
                  <c:v>30164</c:v>
                </c:pt>
                <c:pt idx="440">
                  <c:v>30195</c:v>
                </c:pt>
                <c:pt idx="441">
                  <c:v>30225</c:v>
                </c:pt>
                <c:pt idx="442">
                  <c:v>30256</c:v>
                </c:pt>
                <c:pt idx="443">
                  <c:v>30286</c:v>
                </c:pt>
                <c:pt idx="444">
                  <c:v>30317</c:v>
                </c:pt>
                <c:pt idx="445">
                  <c:v>30348</c:v>
                </c:pt>
                <c:pt idx="446">
                  <c:v>30376</c:v>
                </c:pt>
                <c:pt idx="447">
                  <c:v>30407</c:v>
                </c:pt>
                <c:pt idx="448">
                  <c:v>30437</c:v>
                </c:pt>
                <c:pt idx="449">
                  <c:v>30468</c:v>
                </c:pt>
                <c:pt idx="450">
                  <c:v>30498</c:v>
                </c:pt>
                <c:pt idx="451">
                  <c:v>30529</c:v>
                </c:pt>
                <c:pt idx="452">
                  <c:v>30560</c:v>
                </c:pt>
                <c:pt idx="453">
                  <c:v>30590</c:v>
                </c:pt>
                <c:pt idx="454">
                  <c:v>30621</c:v>
                </c:pt>
                <c:pt idx="455">
                  <c:v>30651</c:v>
                </c:pt>
                <c:pt idx="456">
                  <c:v>30682</c:v>
                </c:pt>
                <c:pt idx="457">
                  <c:v>30713</c:v>
                </c:pt>
                <c:pt idx="458">
                  <c:v>30742</c:v>
                </c:pt>
                <c:pt idx="459">
                  <c:v>30773</c:v>
                </c:pt>
                <c:pt idx="460">
                  <c:v>30803</c:v>
                </c:pt>
                <c:pt idx="461">
                  <c:v>30834</c:v>
                </c:pt>
                <c:pt idx="462">
                  <c:v>30864</c:v>
                </c:pt>
                <c:pt idx="463">
                  <c:v>30895</c:v>
                </c:pt>
                <c:pt idx="464">
                  <c:v>30926</c:v>
                </c:pt>
                <c:pt idx="465">
                  <c:v>30956</c:v>
                </c:pt>
                <c:pt idx="466">
                  <c:v>30987</c:v>
                </c:pt>
                <c:pt idx="467">
                  <c:v>31017</c:v>
                </c:pt>
                <c:pt idx="468">
                  <c:v>31048</c:v>
                </c:pt>
                <c:pt idx="469">
                  <c:v>31079</c:v>
                </c:pt>
                <c:pt idx="470">
                  <c:v>31107</c:v>
                </c:pt>
                <c:pt idx="471">
                  <c:v>31138</c:v>
                </c:pt>
                <c:pt idx="472">
                  <c:v>31168</c:v>
                </c:pt>
                <c:pt idx="473">
                  <c:v>31199</c:v>
                </c:pt>
                <c:pt idx="474">
                  <c:v>31229</c:v>
                </c:pt>
                <c:pt idx="475">
                  <c:v>31260</c:v>
                </c:pt>
                <c:pt idx="476">
                  <c:v>31291</c:v>
                </c:pt>
                <c:pt idx="477">
                  <c:v>31321</c:v>
                </c:pt>
                <c:pt idx="478">
                  <c:v>31352</c:v>
                </c:pt>
                <c:pt idx="479">
                  <c:v>31382</c:v>
                </c:pt>
                <c:pt idx="480">
                  <c:v>31413</c:v>
                </c:pt>
                <c:pt idx="481">
                  <c:v>31444</c:v>
                </c:pt>
                <c:pt idx="482">
                  <c:v>31472</c:v>
                </c:pt>
                <c:pt idx="483">
                  <c:v>31503</c:v>
                </c:pt>
                <c:pt idx="484">
                  <c:v>31533</c:v>
                </c:pt>
                <c:pt idx="485">
                  <c:v>31564</c:v>
                </c:pt>
                <c:pt idx="486">
                  <c:v>31594</c:v>
                </c:pt>
                <c:pt idx="487">
                  <c:v>31625</c:v>
                </c:pt>
                <c:pt idx="488">
                  <c:v>31656</c:v>
                </c:pt>
                <c:pt idx="489">
                  <c:v>31686</c:v>
                </c:pt>
                <c:pt idx="490">
                  <c:v>31717</c:v>
                </c:pt>
                <c:pt idx="491">
                  <c:v>31747</c:v>
                </c:pt>
                <c:pt idx="492">
                  <c:v>31778</c:v>
                </c:pt>
                <c:pt idx="493">
                  <c:v>31809</c:v>
                </c:pt>
                <c:pt idx="494">
                  <c:v>31837</c:v>
                </c:pt>
                <c:pt idx="495">
                  <c:v>31868</c:v>
                </c:pt>
                <c:pt idx="496">
                  <c:v>31898</c:v>
                </c:pt>
                <c:pt idx="497">
                  <c:v>31929</c:v>
                </c:pt>
                <c:pt idx="498">
                  <c:v>31959</c:v>
                </c:pt>
                <c:pt idx="499">
                  <c:v>31990</c:v>
                </c:pt>
                <c:pt idx="500">
                  <c:v>32021</c:v>
                </c:pt>
                <c:pt idx="501">
                  <c:v>32051</c:v>
                </c:pt>
                <c:pt idx="502">
                  <c:v>32082</c:v>
                </c:pt>
                <c:pt idx="503">
                  <c:v>32112</c:v>
                </c:pt>
                <c:pt idx="504">
                  <c:v>32143</c:v>
                </c:pt>
                <c:pt idx="505">
                  <c:v>32174</c:v>
                </c:pt>
                <c:pt idx="506">
                  <c:v>32203</c:v>
                </c:pt>
                <c:pt idx="507">
                  <c:v>32234</c:v>
                </c:pt>
                <c:pt idx="508">
                  <c:v>32264</c:v>
                </c:pt>
                <c:pt idx="509">
                  <c:v>32295</c:v>
                </c:pt>
                <c:pt idx="510">
                  <c:v>32325</c:v>
                </c:pt>
                <c:pt idx="511">
                  <c:v>32356</c:v>
                </c:pt>
                <c:pt idx="512">
                  <c:v>32387</c:v>
                </c:pt>
                <c:pt idx="513">
                  <c:v>32417</c:v>
                </c:pt>
                <c:pt idx="514">
                  <c:v>32448</c:v>
                </c:pt>
                <c:pt idx="515">
                  <c:v>32478</c:v>
                </c:pt>
                <c:pt idx="516">
                  <c:v>32509</c:v>
                </c:pt>
                <c:pt idx="517">
                  <c:v>32540</c:v>
                </c:pt>
                <c:pt idx="518">
                  <c:v>32568</c:v>
                </c:pt>
                <c:pt idx="519">
                  <c:v>32599</c:v>
                </c:pt>
                <c:pt idx="520">
                  <c:v>32629</c:v>
                </c:pt>
                <c:pt idx="521">
                  <c:v>32660</c:v>
                </c:pt>
                <c:pt idx="522">
                  <c:v>32690</c:v>
                </c:pt>
                <c:pt idx="523">
                  <c:v>32721</c:v>
                </c:pt>
                <c:pt idx="524">
                  <c:v>32752</c:v>
                </c:pt>
                <c:pt idx="525">
                  <c:v>32782</c:v>
                </c:pt>
                <c:pt idx="526">
                  <c:v>32813</c:v>
                </c:pt>
                <c:pt idx="527">
                  <c:v>32843</c:v>
                </c:pt>
                <c:pt idx="528">
                  <c:v>32874</c:v>
                </c:pt>
                <c:pt idx="529">
                  <c:v>32905</c:v>
                </c:pt>
                <c:pt idx="530">
                  <c:v>32933</c:v>
                </c:pt>
                <c:pt idx="531">
                  <c:v>32964</c:v>
                </c:pt>
                <c:pt idx="532">
                  <c:v>32994</c:v>
                </c:pt>
                <c:pt idx="533">
                  <c:v>33025</c:v>
                </c:pt>
                <c:pt idx="534">
                  <c:v>33055</c:v>
                </c:pt>
                <c:pt idx="535">
                  <c:v>33086</c:v>
                </c:pt>
                <c:pt idx="536">
                  <c:v>33117</c:v>
                </c:pt>
                <c:pt idx="537">
                  <c:v>33147</c:v>
                </c:pt>
                <c:pt idx="538">
                  <c:v>33178</c:v>
                </c:pt>
                <c:pt idx="539">
                  <c:v>33208</c:v>
                </c:pt>
                <c:pt idx="540">
                  <c:v>33239</c:v>
                </c:pt>
                <c:pt idx="541">
                  <c:v>33270</c:v>
                </c:pt>
                <c:pt idx="542">
                  <c:v>33298</c:v>
                </c:pt>
                <c:pt idx="543">
                  <c:v>33329</c:v>
                </c:pt>
                <c:pt idx="544">
                  <c:v>33359</c:v>
                </c:pt>
                <c:pt idx="545">
                  <c:v>33390</c:v>
                </c:pt>
                <c:pt idx="546">
                  <c:v>33420</c:v>
                </c:pt>
                <c:pt idx="547">
                  <c:v>33451</c:v>
                </c:pt>
                <c:pt idx="548">
                  <c:v>33482</c:v>
                </c:pt>
                <c:pt idx="549">
                  <c:v>33512</c:v>
                </c:pt>
                <c:pt idx="550">
                  <c:v>33543</c:v>
                </c:pt>
                <c:pt idx="551">
                  <c:v>33573</c:v>
                </c:pt>
                <c:pt idx="552">
                  <c:v>33604</c:v>
                </c:pt>
                <c:pt idx="553">
                  <c:v>33635</c:v>
                </c:pt>
                <c:pt idx="554">
                  <c:v>33664</c:v>
                </c:pt>
                <c:pt idx="555">
                  <c:v>33695</c:v>
                </c:pt>
                <c:pt idx="556">
                  <c:v>33725</c:v>
                </c:pt>
                <c:pt idx="557">
                  <c:v>33756</c:v>
                </c:pt>
                <c:pt idx="558">
                  <c:v>33786</c:v>
                </c:pt>
                <c:pt idx="559">
                  <c:v>33817</c:v>
                </c:pt>
                <c:pt idx="560">
                  <c:v>33848</c:v>
                </c:pt>
                <c:pt idx="561">
                  <c:v>33878</c:v>
                </c:pt>
                <c:pt idx="562">
                  <c:v>33909</c:v>
                </c:pt>
                <c:pt idx="563">
                  <c:v>33939</c:v>
                </c:pt>
                <c:pt idx="564">
                  <c:v>33970</c:v>
                </c:pt>
                <c:pt idx="565">
                  <c:v>34001</c:v>
                </c:pt>
                <c:pt idx="566">
                  <c:v>34029</c:v>
                </c:pt>
                <c:pt idx="567">
                  <c:v>34060</c:v>
                </c:pt>
                <c:pt idx="568">
                  <c:v>34090</c:v>
                </c:pt>
                <c:pt idx="569">
                  <c:v>34121</c:v>
                </c:pt>
                <c:pt idx="570">
                  <c:v>34151</c:v>
                </c:pt>
                <c:pt idx="571">
                  <c:v>34182</c:v>
                </c:pt>
                <c:pt idx="572">
                  <c:v>34213</c:v>
                </c:pt>
                <c:pt idx="573">
                  <c:v>34243</c:v>
                </c:pt>
                <c:pt idx="574">
                  <c:v>34274</c:v>
                </c:pt>
                <c:pt idx="575">
                  <c:v>34304</c:v>
                </c:pt>
                <c:pt idx="576">
                  <c:v>34335</c:v>
                </c:pt>
                <c:pt idx="577">
                  <c:v>34366</c:v>
                </c:pt>
                <c:pt idx="578">
                  <c:v>34394</c:v>
                </c:pt>
                <c:pt idx="579">
                  <c:v>34425</c:v>
                </c:pt>
                <c:pt idx="580">
                  <c:v>34455</c:v>
                </c:pt>
                <c:pt idx="581">
                  <c:v>34486</c:v>
                </c:pt>
                <c:pt idx="582">
                  <c:v>34516</c:v>
                </c:pt>
                <c:pt idx="583">
                  <c:v>34547</c:v>
                </c:pt>
                <c:pt idx="584">
                  <c:v>34578</c:v>
                </c:pt>
                <c:pt idx="585">
                  <c:v>34608</c:v>
                </c:pt>
                <c:pt idx="586">
                  <c:v>34639</c:v>
                </c:pt>
                <c:pt idx="587">
                  <c:v>34669</c:v>
                </c:pt>
                <c:pt idx="588">
                  <c:v>34700</c:v>
                </c:pt>
                <c:pt idx="589">
                  <c:v>34731</c:v>
                </c:pt>
                <c:pt idx="590">
                  <c:v>34759</c:v>
                </c:pt>
                <c:pt idx="591">
                  <c:v>34790</c:v>
                </c:pt>
                <c:pt idx="592">
                  <c:v>34820</c:v>
                </c:pt>
                <c:pt idx="593">
                  <c:v>34851</c:v>
                </c:pt>
                <c:pt idx="594">
                  <c:v>34881</c:v>
                </c:pt>
                <c:pt idx="595">
                  <c:v>34912</c:v>
                </c:pt>
                <c:pt idx="596">
                  <c:v>34943</c:v>
                </c:pt>
                <c:pt idx="597">
                  <c:v>34973</c:v>
                </c:pt>
                <c:pt idx="598">
                  <c:v>35004</c:v>
                </c:pt>
                <c:pt idx="599">
                  <c:v>35034</c:v>
                </c:pt>
                <c:pt idx="600">
                  <c:v>35065</c:v>
                </c:pt>
                <c:pt idx="601">
                  <c:v>35096</c:v>
                </c:pt>
                <c:pt idx="602">
                  <c:v>35125</c:v>
                </c:pt>
                <c:pt idx="603">
                  <c:v>35156</c:v>
                </c:pt>
                <c:pt idx="604">
                  <c:v>35186</c:v>
                </c:pt>
                <c:pt idx="605">
                  <c:v>35217</c:v>
                </c:pt>
                <c:pt idx="606">
                  <c:v>35247</c:v>
                </c:pt>
                <c:pt idx="607">
                  <c:v>35278</c:v>
                </c:pt>
                <c:pt idx="608">
                  <c:v>35309</c:v>
                </c:pt>
                <c:pt idx="609">
                  <c:v>35339</c:v>
                </c:pt>
                <c:pt idx="610">
                  <c:v>35370</c:v>
                </c:pt>
                <c:pt idx="611">
                  <c:v>35400</c:v>
                </c:pt>
                <c:pt idx="612">
                  <c:v>35431</c:v>
                </c:pt>
                <c:pt idx="613">
                  <c:v>35462</c:v>
                </c:pt>
                <c:pt idx="614">
                  <c:v>35490</c:v>
                </c:pt>
                <c:pt idx="615">
                  <c:v>35521</c:v>
                </c:pt>
                <c:pt idx="616">
                  <c:v>35551</c:v>
                </c:pt>
                <c:pt idx="617">
                  <c:v>35582</c:v>
                </c:pt>
                <c:pt idx="618">
                  <c:v>35612</c:v>
                </c:pt>
                <c:pt idx="619">
                  <c:v>35643</c:v>
                </c:pt>
                <c:pt idx="620">
                  <c:v>35674</c:v>
                </c:pt>
                <c:pt idx="621">
                  <c:v>35704</c:v>
                </c:pt>
                <c:pt idx="622">
                  <c:v>35735</c:v>
                </c:pt>
                <c:pt idx="623">
                  <c:v>35765</c:v>
                </c:pt>
                <c:pt idx="624">
                  <c:v>35796</c:v>
                </c:pt>
                <c:pt idx="625">
                  <c:v>35827</c:v>
                </c:pt>
                <c:pt idx="626">
                  <c:v>35855</c:v>
                </c:pt>
                <c:pt idx="627">
                  <c:v>35886</c:v>
                </c:pt>
                <c:pt idx="628">
                  <c:v>35916</c:v>
                </c:pt>
                <c:pt idx="629">
                  <c:v>35947</c:v>
                </c:pt>
                <c:pt idx="630">
                  <c:v>35977</c:v>
                </c:pt>
                <c:pt idx="631">
                  <c:v>36008</c:v>
                </c:pt>
                <c:pt idx="632">
                  <c:v>36039</c:v>
                </c:pt>
                <c:pt idx="633">
                  <c:v>36069</c:v>
                </c:pt>
                <c:pt idx="634">
                  <c:v>36100</c:v>
                </c:pt>
                <c:pt idx="635">
                  <c:v>36130</c:v>
                </c:pt>
                <c:pt idx="636">
                  <c:v>36161</c:v>
                </c:pt>
                <c:pt idx="637">
                  <c:v>36192</c:v>
                </c:pt>
                <c:pt idx="638">
                  <c:v>36220</c:v>
                </c:pt>
                <c:pt idx="639">
                  <c:v>36251</c:v>
                </c:pt>
                <c:pt idx="640">
                  <c:v>36281</c:v>
                </c:pt>
                <c:pt idx="641">
                  <c:v>36312</c:v>
                </c:pt>
                <c:pt idx="642">
                  <c:v>36342</c:v>
                </c:pt>
                <c:pt idx="643">
                  <c:v>36373</c:v>
                </c:pt>
                <c:pt idx="644">
                  <c:v>36404</c:v>
                </c:pt>
                <c:pt idx="645">
                  <c:v>36434</c:v>
                </c:pt>
                <c:pt idx="646">
                  <c:v>36465</c:v>
                </c:pt>
                <c:pt idx="647">
                  <c:v>36495</c:v>
                </c:pt>
                <c:pt idx="648">
                  <c:v>36526</c:v>
                </c:pt>
                <c:pt idx="649">
                  <c:v>36557</c:v>
                </c:pt>
                <c:pt idx="650">
                  <c:v>36586</c:v>
                </c:pt>
                <c:pt idx="651">
                  <c:v>36617</c:v>
                </c:pt>
                <c:pt idx="652">
                  <c:v>36647</c:v>
                </c:pt>
                <c:pt idx="653">
                  <c:v>36678</c:v>
                </c:pt>
                <c:pt idx="654">
                  <c:v>36708</c:v>
                </c:pt>
                <c:pt idx="655">
                  <c:v>36739</c:v>
                </c:pt>
                <c:pt idx="656">
                  <c:v>36770</c:v>
                </c:pt>
                <c:pt idx="657">
                  <c:v>36800</c:v>
                </c:pt>
                <c:pt idx="658">
                  <c:v>36831</c:v>
                </c:pt>
                <c:pt idx="659">
                  <c:v>36861</c:v>
                </c:pt>
                <c:pt idx="660">
                  <c:v>36892</c:v>
                </c:pt>
                <c:pt idx="661">
                  <c:v>36923</c:v>
                </c:pt>
                <c:pt idx="662">
                  <c:v>36951</c:v>
                </c:pt>
                <c:pt idx="663">
                  <c:v>36982</c:v>
                </c:pt>
                <c:pt idx="664">
                  <c:v>37012</c:v>
                </c:pt>
                <c:pt idx="665">
                  <c:v>37043</c:v>
                </c:pt>
                <c:pt idx="666">
                  <c:v>37073</c:v>
                </c:pt>
                <c:pt idx="667">
                  <c:v>37104</c:v>
                </c:pt>
                <c:pt idx="668">
                  <c:v>37135</c:v>
                </c:pt>
                <c:pt idx="669">
                  <c:v>37165</c:v>
                </c:pt>
                <c:pt idx="670">
                  <c:v>37196</c:v>
                </c:pt>
                <c:pt idx="671">
                  <c:v>37226</c:v>
                </c:pt>
                <c:pt idx="672">
                  <c:v>37257</c:v>
                </c:pt>
                <c:pt idx="673">
                  <c:v>37288</c:v>
                </c:pt>
                <c:pt idx="674">
                  <c:v>37316</c:v>
                </c:pt>
                <c:pt idx="675">
                  <c:v>37347</c:v>
                </c:pt>
                <c:pt idx="676">
                  <c:v>37377</c:v>
                </c:pt>
                <c:pt idx="677">
                  <c:v>37408</c:v>
                </c:pt>
                <c:pt idx="678">
                  <c:v>37438</c:v>
                </c:pt>
                <c:pt idx="679">
                  <c:v>37469</c:v>
                </c:pt>
                <c:pt idx="680">
                  <c:v>37500</c:v>
                </c:pt>
                <c:pt idx="681">
                  <c:v>37530</c:v>
                </c:pt>
                <c:pt idx="682">
                  <c:v>37561</c:v>
                </c:pt>
                <c:pt idx="683">
                  <c:v>37591</c:v>
                </c:pt>
                <c:pt idx="684">
                  <c:v>37622</c:v>
                </c:pt>
                <c:pt idx="685">
                  <c:v>37653</c:v>
                </c:pt>
                <c:pt idx="686">
                  <c:v>37681</c:v>
                </c:pt>
                <c:pt idx="687">
                  <c:v>37712</c:v>
                </c:pt>
                <c:pt idx="688">
                  <c:v>37742</c:v>
                </c:pt>
                <c:pt idx="689">
                  <c:v>37773</c:v>
                </c:pt>
                <c:pt idx="690">
                  <c:v>37803</c:v>
                </c:pt>
                <c:pt idx="691">
                  <c:v>37834</c:v>
                </c:pt>
                <c:pt idx="692">
                  <c:v>37865</c:v>
                </c:pt>
                <c:pt idx="693">
                  <c:v>37895</c:v>
                </c:pt>
                <c:pt idx="694">
                  <c:v>37926</c:v>
                </c:pt>
                <c:pt idx="695">
                  <c:v>37956</c:v>
                </c:pt>
                <c:pt idx="696">
                  <c:v>37987</c:v>
                </c:pt>
                <c:pt idx="697">
                  <c:v>38018</c:v>
                </c:pt>
                <c:pt idx="698">
                  <c:v>38047</c:v>
                </c:pt>
                <c:pt idx="699">
                  <c:v>38078</c:v>
                </c:pt>
                <c:pt idx="700">
                  <c:v>38108</c:v>
                </c:pt>
                <c:pt idx="701">
                  <c:v>38139</c:v>
                </c:pt>
                <c:pt idx="702">
                  <c:v>38169</c:v>
                </c:pt>
                <c:pt idx="703">
                  <c:v>38200</c:v>
                </c:pt>
                <c:pt idx="704">
                  <c:v>38231</c:v>
                </c:pt>
                <c:pt idx="705">
                  <c:v>38261</c:v>
                </c:pt>
                <c:pt idx="706">
                  <c:v>38292</c:v>
                </c:pt>
                <c:pt idx="707">
                  <c:v>38322</c:v>
                </c:pt>
                <c:pt idx="708">
                  <c:v>38353</c:v>
                </c:pt>
                <c:pt idx="709">
                  <c:v>38384</c:v>
                </c:pt>
                <c:pt idx="710">
                  <c:v>38412</c:v>
                </c:pt>
                <c:pt idx="711">
                  <c:v>38443</c:v>
                </c:pt>
                <c:pt idx="712">
                  <c:v>38473</c:v>
                </c:pt>
                <c:pt idx="713">
                  <c:v>38504</c:v>
                </c:pt>
                <c:pt idx="714">
                  <c:v>38534</c:v>
                </c:pt>
                <c:pt idx="715">
                  <c:v>38565</c:v>
                </c:pt>
                <c:pt idx="716">
                  <c:v>38596</c:v>
                </c:pt>
                <c:pt idx="717">
                  <c:v>38626</c:v>
                </c:pt>
                <c:pt idx="718">
                  <c:v>38657</c:v>
                </c:pt>
                <c:pt idx="719">
                  <c:v>38687</c:v>
                </c:pt>
                <c:pt idx="720">
                  <c:v>38718</c:v>
                </c:pt>
                <c:pt idx="721">
                  <c:v>38749</c:v>
                </c:pt>
                <c:pt idx="722">
                  <c:v>38777</c:v>
                </c:pt>
                <c:pt idx="723">
                  <c:v>38808</c:v>
                </c:pt>
                <c:pt idx="724">
                  <c:v>38838</c:v>
                </c:pt>
                <c:pt idx="725">
                  <c:v>38869</c:v>
                </c:pt>
                <c:pt idx="726">
                  <c:v>38899</c:v>
                </c:pt>
                <c:pt idx="727">
                  <c:v>38930</c:v>
                </c:pt>
                <c:pt idx="728">
                  <c:v>38961</c:v>
                </c:pt>
                <c:pt idx="729">
                  <c:v>38991</c:v>
                </c:pt>
                <c:pt idx="730">
                  <c:v>39022</c:v>
                </c:pt>
                <c:pt idx="731">
                  <c:v>39052</c:v>
                </c:pt>
                <c:pt idx="732">
                  <c:v>39083</c:v>
                </c:pt>
                <c:pt idx="733">
                  <c:v>39114</c:v>
                </c:pt>
                <c:pt idx="734">
                  <c:v>39142</c:v>
                </c:pt>
                <c:pt idx="735">
                  <c:v>39173</c:v>
                </c:pt>
                <c:pt idx="736">
                  <c:v>39203</c:v>
                </c:pt>
                <c:pt idx="737">
                  <c:v>39234</c:v>
                </c:pt>
                <c:pt idx="738">
                  <c:v>39264</c:v>
                </c:pt>
                <c:pt idx="739">
                  <c:v>39295</c:v>
                </c:pt>
                <c:pt idx="740">
                  <c:v>39326</c:v>
                </c:pt>
                <c:pt idx="741">
                  <c:v>39356</c:v>
                </c:pt>
                <c:pt idx="742">
                  <c:v>39387</c:v>
                </c:pt>
                <c:pt idx="743">
                  <c:v>39417</c:v>
                </c:pt>
                <c:pt idx="744">
                  <c:v>39448</c:v>
                </c:pt>
                <c:pt idx="745">
                  <c:v>39479</c:v>
                </c:pt>
                <c:pt idx="746">
                  <c:v>39508</c:v>
                </c:pt>
                <c:pt idx="747">
                  <c:v>39539</c:v>
                </c:pt>
                <c:pt idx="748">
                  <c:v>39569</c:v>
                </c:pt>
                <c:pt idx="749">
                  <c:v>39600</c:v>
                </c:pt>
                <c:pt idx="750">
                  <c:v>39630</c:v>
                </c:pt>
                <c:pt idx="751">
                  <c:v>39661</c:v>
                </c:pt>
                <c:pt idx="752">
                  <c:v>39692</c:v>
                </c:pt>
                <c:pt idx="753">
                  <c:v>39722</c:v>
                </c:pt>
                <c:pt idx="754">
                  <c:v>39753</c:v>
                </c:pt>
                <c:pt idx="755">
                  <c:v>39783</c:v>
                </c:pt>
                <c:pt idx="756">
                  <c:v>39814</c:v>
                </c:pt>
                <c:pt idx="757">
                  <c:v>39845</c:v>
                </c:pt>
                <c:pt idx="758">
                  <c:v>39873</c:v>
                </c:pt>
                <c:pt idx="759">
                  <c:v>39904</c:v>
                </c:pt>
                <c:pt idx="760">
                  <c:v>39934</c:v>
                </c:pt>
                <c:pt idx="761">
                  <c:v>39965</c:v>
                </c:pt>
                <c:pt idx="762">
                  <c:v>39995</c:v>
                </c:pt>
                <c:pt idx="763">
                  <c:v>40026</c:v>
                </c:pt>
                <c:pt idx="764">
                  <c:v>40057</c:v>
                </c:pt>
                <c:pt idx="765">
                  <c:v>40087</c:v>
                </c:pt>
                <c:pt idx="766">
                  <c:v>40118</c:v>
                </c:pt>
                <c:pt idx="767">
                  <c:v>40148</c:v>
                </c:pt>
                <c:pt idx="768">
                  <c:v>40179</c:v>
                </c:pt>
                <c:pt idx="769">
                  <c:v>40210</c:v>
                </c:pt>
                <c:pt idx="770">
                  <c:v>40238</c:v>
                </c:pt>
                <c:pt idx="771">
                  <c:v>40269</c:v>
                </c:pt>
                <c:pt idx="772">
                  <c:v>40299</c:v>
                </c:pt>
                <c:pt idx="773">
                  <c:v>40330</c:v>
                </c:pt>
                <c:pt idx="774">
                  <c:v>40360</c:v>
                </c:pt>
                <c:pt idx="775">
                  <c:v>40391</c:v>
                </c:pt>
                <c:pt idx="776">
                  <c:v>40422</c:v>
                </c:pt>
                <c:pt idx="777">
                  <c:v>40452</c:v>
                </c:pt>
                <c:pt idx="778">
                  <c:v>40483</c:v>
                </c:pt>
                <c:pt idx="779">
                  <c:v>40513</c:v>
                </c:pt>
                <c:pt idx="780">
                  <c:v>40544</c:v>
                </c:pt>
                <c:pt idx="781">
                  <c:v>40575</c:v>
                </c:pt>
                <c:pt idx="782">
                  <c:v>40603</c:v>
                </c:pt>
                <c:pt idx="783">
                  <c:v>40634</c:v>
                </c:pt>
                <c:pt idx="784">
                  <c:v>40664</c:v>
                </c:pt>
                <c:pt idx="785">
                  <c:v>40695</c:v>
                </c:pt>
                <c:pt idx="786">
                  <c:v>40725</c:v>
                </c:pt>
                <c:pt idx="787">
                  <c:v>40756</c:v>
                </c:pt>
                <c:pt idx="788">
                  <c:v>40787</c:v>
                </c:pt>
                <c:pt idx="789">
                  <c:v>40817</c:v>
                </c:pt>
                <c:pt idx="790">
                  <c:v>40848</c:v>
                </c:pt>
                <c:pt idx="791">
                  <c:v>40878</c:v>
                </c:pt>
                <c:pt idx="792">
                  <c:v>40909</c:v>
                </c:pt>
                <c:pt idx="793">
                  <c:v>40940</c:v>
                </c:pt>
                <c:pt idx="794">
                  <c:v>40969</c:v>
                </c:pt>
                <c:pt idx="795">
                  <c:v>41000</c:v>
                </c:pt>
                <c:pt idx="796">
                  <c:v>41030</c:v>
                </c:pt>
                <c:pt idx="797">
                  <c:v>41061</c:v>
                </c:pt>
                <c:pt idx="798">
                  <c:v>41091</c:v>
                </c:pt>
                <c:pt idx="799">
                  <c:v>41122</c:v>
                </c:pt>
                <c:pt idx="800">
                  <c:v>41153</c:v>
                </c:pt>
                <c:pt idx="801">
                  <c:v>41183</c:v>
                </c:pt>
                <c:pt idx="802">
                  <c:v>41214</c:v>
                </c:pt>
                <c:pt idx="803">
                  <c:v>41244</c:v>
                </c:pt>
                <c:pt idx="804">
                  <c:v>41275</c:v>
                </c:pt>
                <c:pt idx="805">
                  <c:v>41306</c:v>
                </c:pt>
                <c:pt idx="806">
                  <c:v>41334</c:v>
                </c:pt>
                <c:pt idx="807">
                  <c:v>41365</c:v>
                </c:pt>
                <c:pt idx="808">
                  <c:v>41395</c:v>
                </c:pt>
                <c:pt idx="809">
                  <c:v>41426</c:v>
                </c:pt>
                <c:pt idx="810">
                  <c:v>41456</c:v>
                </c:pt>
                <c:pt idx="811">
                  <c:v>41487</c:v>
                </c:pt>
                <c:pt idx="812">
                  <c:v>41518</c:v>
                </c:pt>
                <c:pt idx="813">
                  <c:v>41548</c:v>
                </c:pt>
                <c:pt idx="814">
                  <c:v>41579</c:v>
                </c:pt>
                <c:pt idx="815">
                  <c:v>41609</c:v>
                </c:pt>
                <c:pt idx="816">
                  <c:v>41640</c:v>
                </c:pt>
                <c:pt idx="817">
                  <c:v>41671</c:v>
                </c:pt>
                <c:pt idx="818">
                  <c:v>41699</c:v>
                </c:pt>
                <c:pt idx="819">
                  <c:v>41730</c:v>
                </c:pt>
                <c:pt idx="820">
                  <c:v>41760</c:v>
                </c:pt>
                <c:pt idx="821">
                  <c:v>41791</c:v>
                </c:pt>
                <c:pt idx="822">
                  <c:v>41821</c:v>
                </c:pt>
                <c:pt idx="823">
                  <c:v>41852</c:v>
                </c:pt>
                <c:pt idx="824">
                  <c:v>41883</c:v>
                </c:pt>
                <c:pt idx="825">
                  <c:v>41913</c:v>
                </c:pt>
                <c:pt idx="826">
                  <c:v>41944</c:v>
                </c:pt>
                <c:pt idx="827">
                  <c:v>41974</c:v>
                </c:pt>
                <c:pt idx="828">
                  <c:v>42005</c:v>
                </c:pt>
                <c:pt idx="829">
                  <c:v>42036</c:v>
                </c:pt>
                <c:pt idx="830">
                  <c:v>42064</c:v>
                </c:pt>
                <c:pt idx="831">
                  <c:v>42095</c:v>
                </c:pt>
                <c:pt idx="832">
                  <c:v>42125</c:v>
                </c:pt>
                <c:pt idx="833">
                  <c:v>42156</c:v>
                </c:pt>
                <c:pt idx="834">
                  <c:v>42186</c:v>
                </c:pt>
                <c:pt idx="835">
                  <c:v>42217</c:v>
                </c:pt>
                <c:pt idx="836">
                  <c:v>42248</c:v>
                </c:pt>
                <c:pt idx="837">
                  <c:v>42278</c:v>
                </c:pt>
                <c:pt idx="838">
                  <c:v>42309</c:v>
                </c:pt>
                <c:pt idx="839">
                  <c:v>42339</c:v>
                </c:pt>
                <c:pt idx="840">
                  <c:v>42370</c:v>
                </c:pt>
                <c:pt idx="841">
                  <c:v>42401</c:v>
                </c:pt>
                <c:pt idx="842">
                  <c:v>42430</c:v>
                </c:pt>
                <c:pt idx="843">
                  <c:v>42461</c:v>
                </c:pt>
                <c:pt idx="844">
                  <c:v>42491</c:v>
                </c:pt>
                <c:pt idx="845">
                  <c:v>42522</c:v>
                </c:pt>
                <c:pt idx="846">
                  <c:v>42552</c:v>
                </c:pt>
                <c:pt idx="847">
                  <c:v>42583</c:v>
                </c:pt>
                <c:pt idx="848">
                  <c:v>42614</c:v>
                </c:pt>
                <c:pt idx="849">
                  <c:v>42644</c:v>
                </c:pt>
                <c:pt idx="850">
                  <c:v>42675</c:v>
                </c:pt>
                <c:pt idx="851">
                  <c:v>42705</c:v>
                </c:pt>
                <c:pt idx="852">
                  <c:v>42736</c:v>
                </c:pt>
                <c:pt idx="853">
                  <c:v>42767</c:v>
                </c:pt>
                <c:pt idx="854">
                  <c:v>42795</c:v>
                </c:pt>
                <c:pt idx="855">
                  <c:v>42826</c:v>
                </c:pt>
                <c:pt idx="856">
                  <c:v>42856</c:v>
                </c:pt>
                <c:pt idx="857">
                  <c:v>42887</c:v>
                </c:pt>
                <c:pt idx="858">
                  <c:v>42917</c:v>
                </c:pt>
                <c:pt idx="859">
                  <c:v>42948</c:v>
                </c:pt>
                <c:pt idx="860">
                  <c:v>42979</c:v>
                </c:pt>
                <c:pt idx="861">
                  <c:v>43009</c:v>
                </c:pt>
                <c:pt idx="862">
                  <c:v>43040</c:v>
                </c:pt>
                <c:pt idx="863">
                  <c:v>43070</c:v>
                </c:pt>
                <c:pt idx="864">
                  <c:v>43101</c:v>
                </c:pt>
                <c:pt idx="865">
                  <c:v>43132</c:v>
                </c:pt>
                <c:pt idx="866">
                  <c:v>43160</c:v>
                </c:pt>
                <c:pt idx="867">
                  <c:v>43191</c:v>
                </c:pt>
                <c:pt idx="868">
                  <c:v>43221</c:v>
                </c:pt>
                <c:pt idx="869">
                  <c:v>43252</c:v>
                </c:pt>
                <c:pt idx="870">
                  <c:v>43282</c:v>
                </c:pt>
                <c:pt idx="871">
                  <c:v>43313</c:v>
                </c:pt>
                <c:pt idx="872">
                  <c:v>43344</c:v>
                </c:pt>
                <c:pt idx="873">
                  <c:v>43374</c:v>
                </c:pt>
                <c:pt idx="874">
                  <c:v>43405</c:v>
                </c:pt>
                <c:pt idx="875">
                  <c:v>43435</c:v>
                </c:pt>
                <c:pt idx="876">
                  <c:v>43466</c:v>
                </c:pt>
                <c:pt idx="877">
                  <c:v>43497</c:v>
                </c:pt>
                <c:pt idx="878">
                  <c:v>43525</c:v>
                </c:pt>
                <c:pt idx="879">
                  <c:v>43556</c:v>
                </c:pt>
                <c:pt idx="880">
                  <c:v>43586</c:v>
                </c:pt>
                <c:pt idx="881">
                  <c:v>43617</c:v>
                </c:pt>
                <c:pt idx="882">
                  <c:v>43647</c:v>
                </c:pt>
                <c:pt idx="883">
                  <c:v>43678</c:v>
                </c:pt>
                <c:pt idx="884">
                  <c:v>43709</c:v>
                </c:pt>
                <c:pt idx="885">
                  <c:v>43739</c:v>
                </c:pt>
                <c:pt idx="886">
                  <c:v>43770</c:v>
                </c:pt>
                <c:pt idx="887">
                  <c:v>43800</c:v>
                </c:pt>
                <c:pt idx="888">
                  <c:v>43831</c:v>
                </c:pt>
                <c:pt idx="889">
                  <c:v>43862</c:v>
                </c:pt>
                <c:pt idx="890">
                  <c:v>43891</c:v>
                </c:pt>
                <c:pt idx="891">
                  <c:v>43922</c:v>
                </c:pt>
                <c:pt idx="892">
                  <c:v>43952</c:v>
                </c:pt>
                <c:pt idx="893">
                  <c:v>43983</c:v>
                </c:pt>
                <c:pt idx="894">
                  <c:v>44013</c:v>
                </c:pt>
                <c:pt idx="895">
                  <c:v>44044</c:v>
                </c:pt>
                <c:pt idx="896">
                  <c:v>44075</c:v>
                </c:pt>
                <c:pt idx="897">
                  <c:v>44105</c:v>
                </c:pt>
                <c:pt idx="898">
                  <c:v>44136</c:v>
                </c:pt>
                <c:pt idx="899">
                  <c:v>44166</c:v>
                </c:pt>
                <c:pt idx="900">
                  <c:v>44197</c:v>
                </c:pt>
                <c:pt idx="901">
                  <c:v>44228</c:v>
                </c:pt>
                <c:pt idx="902">
                  <c:v>44256</c:v>
                </c:pt>
                <c:pt idx="903">
                  <c:v>44287</c:v>
                </c:pt>
                <c:pt idx="904">
                  <c:v>44317</c:v>
                </c:pt>
                <c:pt idx="905">
                  <c:v>44348</c:v>
                </c:pt>
                <c:pt idx="906">
                  <c:v>44378</c:v>
                </c:pt>
                <c:pt idx="907">
                  <c:v>44409</c:v>
                </c:pt>
                <c:pt idx="908">
                  <c:v>44440</c:v>
                </c:pt>
                <c:pt idx="909">
                  <c:v>44470</c:v>
                </c:pt>
                <c:pt idx="910">
                  <c:v>44501</c:v>
                </c:pt>
                <c:pt idx="911">
                  <c:v>44531</c:v>
                </c:pt>
                <c:pt idx="912">
                  <c:v>44562</c:v>
                </c:pt>
                <c:pt idx="913">
                  <c:v>44593</c:v>
                </c:pt>
                <c:pt idx="914">
                  <c:v>44621</c:v>
                </c:pt>
                <c:pt idx="915">
                  <c:v>44652</c:v>
                </c:pt>
                <c:pt idx="916">
                  <c:v>44682</c:v>
                </c:pt>
                <c:pt idx="917">
                  <c:v>44713</c:v>
                </c:pt>
                <c:pt idx="918">
                  <c:v>44743</c:v>
                </c:pt>
                <c:pt idx="919">
                  <c:v>44774</c:v>
                </c:pt>
                <c:pt idx="920">
                  <c:v>44805</c:v>
                </c:pt>
                <c:pt idx="921">
                  <c:v>44835</c:v>
                </c:pt>
                <c:pt idx="922">
                  <c:v>44866</c:v>
                </c:pt>
                <c:pt idx="923">
                  <c:v>44896</c:v>
                </c:pt>
                <c:pt idx="924">
                  <c:v>44927</c:v>
                </c:pt>
                <c:pt idx="925">
                  <c:v>44958</c:v>
                </c:pt>
                <c:pt idx="926">
                  <c:v>44986</c:v>
                </c:pt>
                <c:pt idx="927">
                  <c:v>45017</c:v>
                </c:pt>
                <c:pt idx="928">
                  <c:v>45047</c:v>
                </c:pt>
                <c:pt idx="929">
                  <c:v>45078</c:v>
                </c:pt>
                <c:pt idx="930">
                  <c:v>45108</c:v>
                </c:pt>
                <c:pt idx="931">
                  <c:v>45139</c:v>
                </c:pt>
                <c:pt idx="932">
                  <c:v>45170</c:v>
                </c:pt>
                <c:pt idx="933">
                  <c:v>45200</c:v>
                </c:pt>
                <c:pt idx="934">
                  <c:v>45231</c:v>
                </c:pt>
                <c:pt idx="935">
                  <c:v>45261</c:v>
                </c:pt>
                <c:pt idx="936">
                  <c:v>45292</c:v>
                </c:pt>
                <c:pt idx="937">
                  <c:v>45323</c:v>
                </c:pt>
                <c:pt idx="938">
                  <c:v>45352</c:v>
                </c:pt>
                <c:pt idx="939">
                  <c:v>45383</c:v>
                </c:pt>
                <c:pt idx="940">
                  <c:v>45413</c:v>
                </c:pt>
                <c:pt idx="941">
                  <c:v>45444</c:v>
                </c:pt>
                <c:pt idx="942">
                  <c:v>45474</c:v>
                </c:pt>
                <c:pt idx="943">
                  <c:v>45505</c:v>
                </c:pt>
                <c:pt idx="944">
                  <c:v>45536</c:v>
                </c:pt>
                <c:pt idx="945">
                  <c:v>45566</c:v>
                </c:pt>
                <c:pt idx="946">
                  <c:v>45597</c:v>
                </c:pt>
                <c:pt idx="947">
                  <c:v>45627</c:v>
                </c:pt>
                <c:pt idx="948">
                  <c:v>45658</c:v>
                </c:pt>
                <c:pt idx="949">
                  <c:v>45689</c:v>
                </c:pt>
                <c:pt idx="950">
                  <c:v>45717</c:v>
                </c:pt>
                <c:pt idx="951">
                  <c:v>45748</c:v>
                </c:pt>
                <c:pt idx="952">
                  <c:v>45778</c:v>
                </c:pt>
                <c:pt idx="953">
                  <c:v>45809</c:v>
                </c:pt>
                <c:pt idx="954">
                  <c:v>45839</c:v>
                </c:pt>
                <c:pt idx="955">
                  <c:v>45870</c:v>
                </c:pt>
                <c:pt idx="956">
                  <c:v>45901</c:v>
                </c:pt>
                <c:pt idx="957">
                  <c:v>45931</c:v>
                </c:pt>
                <c:pt idx="958">
                  <c:v>45962</c:v>
                </c:pt>
                <c:pt idx="959">
                  <c:v>45992</c:v>
                </c:pt>
                <c:pt idx="960">
                  <c:v>46023</c:v>
                </c:pt>
                <c:pt idx="961">
                  <c:v>46054</c:v>
                </c:pt>
                <c:pt idx="962">
                  <c:v>46082</c:v>
                </c:pt>
                <c:pt idx="963">
                  <c:v>46113</c:v>
                </c:pt>
                <c:pt idx="964">
                  <c:v>46143</c:v>
                </c:pt>
                <c:pt idx="965">
                  <c:v>46174</c:v>
                </c:pt>
                <c:pt idx="966">
                  <c:v>46204</c:v>
                </c:pt>
                <c:pt idx="967">
                  <c:v>46235</c:v>
                </c:pt>
                <c:pt idx="968">
                  <c:v>46266</c:v>
                </c:pt>
                <c:pt idx="969">
                  <c:v>46296</c:v>
                </c:pt>
                <c:pt idx="970">
                  <c:v>46327</c:v>
                </c:pt>
                <c:pt idx="971">
                  <c:v>46357</c:v>
                </c:pt>
                <c:pt idx="972">
                  <c:v>46388</c:v>
                </c:pt>
                <c:pt idx="973">
                  <c:v>46419</c:v>
                </c:pt>
                <c:pt idx="974">
                  <c:v>46447</c:v>
                </c:pt>
                <c:pt idx="975">
                  <c:v>46478</c:v>
                </c:pt>
                <c:pt idx="976">
                  <c:v>46508</c:v>
                </c:pt>
                <c:pt idx="977">
                  <c:v>46539</c:v>
                </c:pt>
                <c:pt idx="978">
                  <c:v>46569</c:v>
                </c:pt>
                <c:pt idx="979">
                  <c:v>46600</c:v>
                </c:pt>
                <c:pt idx="980">
                  <c:v>46631</c:v>
                </c:pt>
                <c:pt idx="981">
                  <c:v>46661</c:v>
                </c:pt>
                <c:pt idx="982">
                  <c:v>46692</c:v>
                </c:pt>
                <c:pt idx="983">
                  <c:v>46722</c:v>
                </c:pt>
                <c:pt idx="984">
                  <c:v>46753</c:v>
                </c:pt>
                <c:pt idx="985">
                  <c:v>46784</c:v>
                </c:pt>
                <c:pt idx="986">
                  <c:v>46813</c:v>
                </c:pt>
                <c:pt idx="987">
                  <c:v>46844</c:v>
                </c:pt>
                <c:pt idx="988">
                  <c:v>46874</c:v>
                </c:pt>
                <c:pt idx="989">
                  <c:v>46905</c:v>
                </c:pt>
                <c:pt idx="990">
                  <c:v>46935</c:v>
                </c:pt>
                <c:pt idx="991">
                  <c:v>46966</c:v>
                </c:pt>
                <c:pt idx="992">
                  <c:v>46997</c:v>
                </c:pt>
                <c:pt idx="993">
                  <c:v>47027</c:v>
                </c:pt>
                <c:pt idx="994">
                  <c:v>47058</c:v>
                </c:pt>
                <c:pt idx="995">
                  <c:v>47088</c:v>
                </c:pt>
                <c:pt idx="996">
                  <c:v>47119</c:v>
                </c:pt>
                <c:pt idx="997">
                  <c:v>47150</c:v>
                </c:pt>
                <c:pt idx="998">
                  <c:v>47178</c:v>
                </c:pt>
                <c:pt idx="999">
                  <c:v>47209</c:v>
                </c:pt>
                <c:pt idx="1000">
                  <c:v>47239</c:v>
                </c:pt>
                <c:pt idx="1001">
                  <c:v>47270</c:v>
                </c:pt>
                <c:pt idx="1002">
                  <c:v>47300</c:v>
                </c:pt>
                <c:pt idx="1003">
                  <c:v>47331</c:v>
                </c:pt>
                <c:pt idx="1004">
                  <c:v>47362</c:v>
                </c:pt>
                <c:pt idx="1005">
                  <c:v>47392</c:v>
                </c:pt>
                <c:pt idx="1006">
                  <c:v>47423</c:v>
                </c:pt>
                <c:pt idx="1007">
                  <c:v>47453</c:v>
                </c:pt>
                <c:pt idx="1008">
                  <c:v>47484</c:v>
                </c:pt>
                <c:pt idx="1009">
                  <c:v>47515</c:v>
                </c:pt>
                <c:pt idx="1010">
                  <c:v>47543</c:v>
                </c:pt>
                <c:pt idx="1011">
                  <c:v>47574</c:v>
                </c:pt>
                <c:pt idx="1012">
                  <c:v>47604</c:v>
                </c:pt>
                <c:pt idx="1013">
                  <c:v>47635</c:v>
                </c:pt>
                <c:pt idx="1014">
                  <c:v>47665</c:v>
                </c:pt>
                <c:pt idx="1015">
                  <c:v>47696</c:v>
                </c:pt>
                <c:pt idx="1016">
                  <c:v>47727</c:v>
                </c:pt>
                <c:pt idx="1017">
                  <c:v>47757</c:v>
                </c:pt>
                <c:pt idx="1018">
                  <c:v>47788</c:v>
                </c:pt>
                <c:pt idx="1019">
                  <c:v>47818</c:v>
                </c:pt>
                <c:pt idx="1020">
                  <c:v>47849</c:v>
                </c:pt>
                <c:pt idx="1021">
                  <c:v>47880</c:v>
                </c:pt>
                <c:pt idx="1022">
                  <c:v>47908</c:v>
                </c:pt>
                <c:pt idx="1023">
                  <c:v>47939</c:v>
                </c:pt>
                <c:pt idx="1024">
                  <c:v>47969</c:v>
                </c:pt>
                <c:pt idx="1025">
                  <c:v>48000</c:v>
                </c:pt>
                <c:pt idx="1026">
                  <c:v>48030</c:v>
                </c:pt>
                <c:pt idx="1027">
                  <c:v>48061</c:v>
                </c:pt>
                <c:pt idx="1028">
                  <c:v>48092</c:v>
                </c:pt>
                <c:pt idx="1029">
                  <c:v>48122</c:v>
                </c:pt>
                <c:pt idx="1030">
                  <c:v>48153</c:v>
                </c:pt>
                <c:pt idx="1031">
                  <c:v>48183</c:v>
                </c:pt>
                <c:pt idx="1032">
                  <c:v>48214</c:v>
                </c:pt>
                <c:pt idx="1033">
                  <c:v>48245</c:v>
                </c:pt>
                <c:pt idx="1034">
                  <c:v>48274</c:v>
                </c:pt>
                <c:pt idx="1035">
                  <c:v>48305</c:v>
                </c:pt>
                <c:pt idx="1036">
                  <c:v>48335</c:v>
                </c:pt>
                <c:pt idx="1037">
                  <c:v>48366</c:v>
                </c:pt>
                <c:pt idx="1038">
                  <c:v>48396</c:v>
                </c:pt>
                <c:pt idx="1039">
                  <c:v>48427</c:v>
                </c:pt>
                <c:pt idx="1040">
                  <c:v>48458</c:v>
                </c:pt>
                <c:pt idx="1041">
                  <c:v>48488</c:v>
                </c:pt>
                <c:pt idx="1042">
                  <c:v>48519</c:v>
                </c:pt>
                <c:pt idx="1043">
                  <c:v>48549</c:v>
                </c:pt>
                <c:pt idx="1044">
                  <c:v>48580</c:v>
                </c:pt>
                <c:pt idx="1045">
                  <c:v>48611</c:v>
                </c:pt>
                <c:pt idx="1046">
                  <c:v>48639</c:v>
                </c:pt>
                <c:pt idx="1047">
                  <c:v>48670</c:v>
                </c:pt>
                <c:pt idx="1048">
                  <c:v>48700</c:v>
                </c:pt>
                <c:pt idx="1049">
                  <c:v>48731</c:v>
                </c:pt>
                <c:pt idx="1050">
                  <c:v>48761</c:v>
                </c:pt>
                <c:pt idx="1051">
                  <c:v>48792</c:v>
                </c:pt>
                <c:pt idx="1052">
                  <c:v>48823</c:v>
                </c:pt>
                <c:pt idx="1053">
                  <c:v>48853</c:v>
                </c:pt>
                <c:pt idx="1054">
                  <c:v>48884</c:v>
                </c:pt>
                <c:pt idx="1055">
                  <c:v>48914</c:v>
                </c:pt>
                <c:pt idx="1056">
                  <c:v>48945</c:v>
                </c:pt>
                <c:pt idx="1057">
                  <c:v>48976</c:v>
                </c:pt>
                <c:pt idx="1058">
                  <c:v>49004</c:v>
                </c:pt>
                <c:pt idx="1059">
                  <c:v>49035</c:v>
                </c:pt>
                <c:pt idx="1060">
                  <c:v>49065</c:v>
                </c:pt>
                <c:pt idx="1061">
                  <c:v>49096</c:v>
                </c:pt>
                <c:pt idx="1062">
                  <c:v>49126</c:v>
                </c:pt>
                <c:pt idx="1063">
                  <c:v>49157</c:v>
                </c:pt>
                <c:pt idx="1064">
                  <c:v>49188</c:v>
                </c:pt>
                <c:pt idx="1065">
                  <c:v>49218</c:v>
                </c:pt>
                <c:pt idx="1066">
                  <c:v>49249</c:v>
                </c:pt>
                <c:pt idx="1067">
                  <c:v>49279</c:v>
                </c:pt>
                <c:pt idx="1068">
                  <c:v>49310</c:v>
                </c:pt>
                <c:pt idx="1069">
                  <c:v>49341</c:v>
                </c:pt>
                <c:pt idx="1070">
                  <c:v>49369</c:v>
                </c:pt>
                <c:pt idx="1071">
                  <c:v>49400</c:v>
                </c:pt>
                <c:pt idx="1072">
                  <c:v>49430</c:v>
                </c:pt>
                <c:pt idx="1073">
                  <c:v>49461</c:v>
                </c:pt>
                <c:pt idx="1074">
                  <c:v>49491</c:v>
                </c:pt>
                <c:pt idx="1075">
                  <c:v>49522</c:v>
                </c:pt>
                <c:pt idx="1076">
                  <c:v>49553</c:v>
                </c:pt>
                <c:pt idx="1077">
                  <c:v>49583</c:v>
                </c:pt>
                <c:pt idx="1078">
                  <c:v>49614</c:v>
                </c:pt>
                <c:pt idx="1079">
                  <c:v>49644</c:v>
                </c:pt>
                <c:pt idx="1080">
                  <c:v>49675</c:v>
                </c:pt>
                <c:pt idx="1081">
                  <c:v>49706</c:v>
                </c:pt>
                <c:pt idx="1082">
                  <c:v>49735</c:v>
                </c:pt>
                <c:pt idx="1083">
                  <c:v>49766</c:v>
                </c:pt>
                <c:pt idx="1084">
                  <c:v>49796</c:v>
                </c:pt>
                <c:pt idx="1085">
                  <c:v>49827</c:v>
                </c:pt>
                <c:pt idx="1086">
                  <c:v>49857</c:v>
                </c:pt>
                <c:pt idx="1087">
                  <c:v>49888</c:v>
                </c:pt>
                <c:pt idx="1088">
                  <c:v>49919</c:v>
                </c:pt>
                <c:pt idx="1089">
                  <c:v>49949</c:v>
                </c:pt>
                <c:pt idx="1090">
                  <c:v>49980</c:v>
                </c:pt>
                <c:pt idx="1091">
                  <c:v>50010</c:v>
                </c:pt>
                <c:pt idx="1092">
                  <c:v>50041</c:v>
                </c:pt>
                <c:pt idx="1093">
                  <c:v>50072</c:v>
                </c:pt>
                <c:pt idx="1094">
                  <c:v>50100</c:v>
                </c:pt>
                <c:pt idx="1095">
                  <c:v>50131</c:v>
                </c:pt>
                <c:pt idx="1096">
                  <c:v>50161</c:v>
                </c:pt>
                <c:pt idx="1097">
                  <c:v>50192</c:v>
                </c:pt>
                <c:pt idx="1098">
                  <c:v>50222</c:v>
                </c:pt>
                <c:pt idx="1099">
                  <c:v>50253</c:v>
                </c:pt>
                <c:pt idx="1100">
                  <c:v>50284</c:v>
                </c:pt>
                <c:pt idx="1101">
                  <c:v>50314</c:v>
                </c:pt>
                <c:pt idx="1102">
                  <c:v>50345</c:v>
                </c:pt>
                <c:pt idx="1103">
                  <c:v>50375</c:v>
                </c:pt>
                <c:pt idx="1104">
                  <c:v>50406</c:v>
                </c:pt>
                <c:pt idx="1105">
                  <c:v>50437</c:v>
                </c:pt>
                <c:pt idx="1106">
                  <c:v>50465</c:v>
                </c:pt>
                <c:pt idx="1107">
                  <c:v>50496</c:v>
                </c:pt>
                <c:pt idx="1108">
                  <c:v>50526</c:v>
                </c:pt>
                <c:pt idx="1109">
                  <c:v>50557</c:v>
                </c:pt>
                <c:pt idx="1110">
                  <c:v>50587</c:v>
                </c:pt>
                <c:pt idx="1111">
                  <c:v>50618</c:v>
                </c:pt>
                <c:pt idx="1112">
                  <c:v>50649</c:v>
                </c:pt>
                <c:pt idx="1113">
                  <c:v>50679</c:v>
                </c:pt>
                <c:pt idx="1114">
                  <c:v>50710</c:v>
                </c:pt>
                <c:pt idx="1115">
                  <c:v>50740</c:v>
                </c:pt>
                <c:pt idx="1116">
                  <c:v>50771</c:v>
                </c:pt>
                <c:pt idx="1117">
                  <c:v>50802</c:v>
                </c:pt>
                <c:pt idx="1118">
                  <c:v>50830</c:v>
                </c:pt>
                <c:pt idx="1119">
                  <c:v>50861</c:v>
                </c:pt>
                <c:pt idx="1120">
                  <c:v>50891</c:v>
                </c:pt>
                <c:pt idx="1121">
                  <c:v>50922</c:v>
                </c:pt>
                <c:pt idx="1122">
                  <c:v>50952</c:v>
                </c:pt>
                <c:pt idx="1123">
                  <c:v>50983</c:v>
                </c:pt>
                <c:pt idx="1124">
                  <c:v>51014</c:v>
                </c:pt>
                <c:pt idx="1125">
                  <c:v>51044</c:v>
                </c:pt>
                <c:pt idx="1126">
                  <c:v>51075</c:v>
                </c:pt>
                <c:pt idx="1127">
                  <c:v>51105</c:v>
                </c:pt>
                <c:pt idx="1128">
                  <c:v>51136</c:v>
                </c:pt>
                <c:pt idx="1129">
                  <c:v>51167</c:v>
                </c:pt>
                <c:pt idx="1130">
                  <c:v>51196</c:v>
                </c:pt>
                <c:pt idx="1131">
                  <c:v>51227</c:v>
                </c:pt>
                <c:pt idx="1132">
                  <c:v>51257</c:v>
                </c:pt>
                <c:pt idx="1133">
                  <c:v>51288</c:v>
                </c:pt>
                <c:pt idx="1134">
                  <c:v>51318</c:v>
                </c:pt>
                <c:pt idx="1135">
                  <c:v>51349</c:v>
                </c:pt>
                <c:pt idx="1136">
                  <c:v>51380</c:v>
                </c:pt>
                <c:pt idx="1137">
                  <c:v>51410</c:v>
                </c:pt>
                <c:pt idx="1138">
                  <c:v>51441</c:v>
                </c:pt>
                <c:pt idx="1139">
                  <c:v>51471</c:v>
                </c:pt>
              </c:numCache>
            </c:numRef>
          </c:cat>
          <c:val>
            <c:numRef>
              <c:f>'OILWTI (2)'!$B$9:$B$1148</c:f>
              <c:numCache>
                <c:formatCode>General</c:formatCode>
                <c:ptCount val="11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5A6-4E03-AF69-E5E19DF65B2C}"/>
            </c:ext>
          </c:extLst>
        </c:ser>
        <c:ser>
          <c:idx val="1"/>
          <c:order val="2"/>
          <c:tx>
            <c:strRef>
              <c:f>TIPRONSA!$M$7</c:f>
              <c:strCache>
                <c:ptCount val="1"/>
                <c:pt idx="0">
                  <c:v>103.8</c:v>
                </c:pt>
              </c:strCache>
            </c:strRef>
          </c:tx>
          <c:marker>
            <c:symbol val="none"/>
          </c:marker>
          <c:dLbls>
            <c:dLbl>
              <c:idx val="420"/>
              <c:layout>
                <c:manualLayout>
                  <c:x val="2.2980581408709639E-2"/>
                  <c:y val="-2.658160552897395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A6-4E03-AF69-E5E19DF65B2C}"/>
                </c:ext>
              </c:extLst>
            </c:dLbl>
            <c:dLbl>
              <c:idx val="437"/>
              <c:layout>
                <c:manualLayout>
                  <c:x val="3.5907158451108812E-2"/>
                  <c:y val="0.129585326953748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A6-4E03-AF69-E5E19DF65B2C}"/>
                </c:ext>
              </c:extLst>
            </c:dLbl>
            <c:dLbl>
              <c:idx val="479"/>
              <c:layout>
                <c:manualLayout>
                  <c:x val="-4.739744915546374E-2"/>
                  <c:y val="-1.329080276448697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A6-4E03-AF69-E5E19DF65B2C}"/>
                </c:ext>
              </c:extLst>
            </c:dLbl>
            <c:dLbl>
              <c:idx val="780"/>
              <c:layout>
                <c:manualLayout>
                  <c:x val="-1.0532644804980346E-16"/>
                  <c:y val="4.651780967570440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5A6-4E03-AF69-E5E19DF65B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33CC33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OILWTI!$A$9:$A$1148</c:f>
              <c:numCache>
                <c:formatCode>mmm\-yy</c:formatCode>
                <c:ptCount val="1140"/>
                <c:pt idx="0">
                  <c:v>16803</c:v>
                </c:pt>
                <c:pt idx="1">
                  <c:v>16834</c:v>
                </c:pt>
                <c:pt idx="2">
                  <c:v>16862</c:v>
                </c:pt>
                <c:pt idx="3">
                  <c:v>16893</c:v>
                </c:pt>
                <c:pt idx="4">
                  <c:v>16923</c:v>
                </c:pt>
                <c:pt idx="5">
                  <c:v>16954</c:v>
                </c:pt>
                <c:pt idx="6">
                  <c:v>16984</c:v>
                </c:pt>
                <c:pt idx="7">
                  <c:v>17015</c:v>
                </c:pt>
                <c:pt idx="8">
                  <c:v>17046</c:v>
                </c:pt>
                <c:pt idx="9">
                  <c:v>17076</c:v>
                </c:pt>
                <c:pt idx="10">
                  <c:v>17107</c:v>
                </c:pt>
                <c:pt idx="11">
                  <c:v>17137</c:v>
                </c:pt>
                <c:pt idx="12">
                  <c:v>17168</c:v>
                </c:pt>
                <c:pt idx="13">
                  <c:v>17199</c:v>
                </c:pt>
                <c:pt idx="14">
                  <c:v>17227</c:v>
                </c:pt>
                <c:pt idx="15">
                  <c:v>17258</c:v>
                </c:pt>
                <c:pt idx="16">
                  <c:v>17288</c:v>
                </c:pt>
                <c:pt idx="17">
                  <c:v>17319</c:v>
                </c:pt>
                <c:pt idx="18">
                  <c:v>17349</c:v>
                </c:pt>
                <c:pt idx="19">
                  <c:v>17380</c:v>
                </c:pt>
                <c:pt idx="20">
                  <c:v>17411</c:v>
                </c:pt>
                <c:pt idx="21">
                  <c:v>17441</c:v>
                </c:pt>
                <c:pt idx="22">
                  <c:v>17472</c:v>
                </c:pt>
                <c:pt idx="23">
                  <c:v>17502</c:v>
                </c:pt>
                <c:pt idx="24">
                  <c:v>17533</c:v>
                </c:pt>
                <c:pt idx="25">
                  <c:v>17564</c:v>
                </c:pt>
                <c:pt idx="26">
                  <c:v>17593</c:v>
                </c:pt>
                <c:pt idx="27">
                  <c:v>17624</c:v>
                </c:pt>
                <c:pt idx="28">
                  <c:v>17654</c:v>
                </c:pt>
                <c:pt idx="29">
                  <c:v>17685</c:v>
                </c:pt>
                <c:pt idx="30">
                  <c:v>17715</c:v>
                </c:pt>
                <c:pt idx="31">
                  <c:v>17746</c:v>
                </c:pt>
                <c:pt idx="32">
                  <c:v>17777</c:v>
                </c:pt>
                <c:pt idx="33">
                  <c:v>17807</c:v>
                </c:pt>
                <c:pt idx="34">
                  <c:v>17838</c:v>
                </c:pt>
                <c:pt idx="35">
                  <c:v>17868</c:v>
                </c:pt>
                <c:pt idx="36">
                  <c:v>17899</c:v>
                </c:pt>
                <c:pt idx="37">
                  <c:v>17930</c:v>
                </c:pt>
                <c:pt idx="38">
                  <c:v>17958</c:v>
                </c:pt>
                <c:pt idx="39">
                  <c:v>17989</c:v>
                </c:pt>
                <c:pt idx="40">
                  <c:v>18019</c:v>
                </c:pt>
                <c:pt idx="41">
                  <c:v>18050</c:v>
                </c:pt>
                <c:pt idx="42">
                  <c:v>18080</c:v>
                </c:pt>
                <c:pt idx="43">
                  <c:v>18111</c:v>
                </c:pt>
                <c:pt idx="44">
                  <c:v>18142</c:v>
                </c:pt>
                <c:pt idx="45">
                  <c:v>18172</c:v>
                </c:pt>
                <c:pt idx="46">
                  <c:v>18203</c:v>
                </c:pt>
                <c:pt idx="47">
                  <c:v>18233</c:v>
                </c:pt>
                <c:pt idx="48">
                  <c:v>18264</c:v>
                </c:pt>
                <c:pt idx="49">
                  <c:v>18295</c:v>
                </c:pt>
                <c:pt idx="50">
                  <c:v>18323</c:v>
                </c:pt>
                <c:pt idx="51">
                  <c:v>18354</c:v>
                </c:pt>
                <c:pt idx="52">
                  <c:v>18384</c:v>
                </c:pt>
                <c:pt idx="53">
                  <c:v>18415</c:v>
                </c:pt>
                <c:pt idx="54">
                  <c:v>18445</c:v>
                </c:pt>
                <c:pt idx="55">
                  <c:v>18476</c:v>
                </c:pt>
                <c:pt idx="56">
                  <c:v>18507</c:v>
                </c:pt>
                <c:pt idx="57">
                  <c:v>18537</c:v>
                </c:pt>
                <c:pt idx="58">
                  <c:v>18568</c:v>
                </c:pt>
                <c:pt idx="59">
                  <c:v>18598</c:v>
                </c:pt>
                <c:pt idx="60">
                  <c:v>18629</c:v>
                </c:pt>
                <c:pt idx="61">
                  <c:v>18660</c:v>
                </c:pt>
                <c:pt idx="62">
                  <c:v>18688</c:v>
                </c:pt>
                <c:pt idx="63">
                  <c:v>18719</c:v>
                </c:pt>
                <c:pt idx="64">
                  <c:v>18749</c:v>
                </c:pt>
                <c:pt idx="65">
                  <c:v>18780</c:v>
                </c:pt>
                <c:pt idx="66">
                  <c:v>18810</c:v>
                </c:pt>
                <c:pt idx="67">
                  <c:v>18841</c:v>
                </c:pt>
                <c:pt idx="68">
                  <c:v>18872</c:v>
                </c:pt>
                <c:pt idx="69">
                  <c:v>18902</c:v>
                </c:pt>
                <c:pt idx="70">
                  <c:v>18933</c:v>
                </c:pt>
                <c:pt idx="71">
                  <c:v>18963</c:v>
                </c:pt>
                <c:pt idx="72">
                  <c:v>18994</c:v>
                </c:pt>
                <c:pt idx="73">
                  <c:v>19025</c:v>
                </c:pt>
                <c:pt idx="74">
                  <c:v>19054</c:v>
                </c:pt>
                <c:pt idx="75">
                  <c:v>19085</c:v>
                </c:pt>
                <c:pt idx="76">
                  <c:v>19115</c:v>
                </c:pt>
                <c:pt idx="77">
                  <c:v>19146</c:v>
                </c:pt>
                <c:pt idx="78">
                  <c:v>19176</c:v>
                </c:pt>
                <c:pt idx="79">
                  <c:v>19207</c:v>
                </c:pt>
                <c:pt idx="80">
                  <c:v>19238</c:v>
                </c:pt>
                <c:pt idx="81">
                  <c:v>19268</c:v>
                </c:pt>
                <c:pt idx="82">
                  <c:v>19299</c:v>
                </c:pt>
                <c:pt idx="83">
                  <c:v>19329</c:v>
                </c:pt>
                <c:pt idx="84">
                  <c:v>19360</c:v>
                </c:pt>
                <c:pt idx="85">
                  <c:v>19391</c:v>
                </c:pt>
                <c:pt idx="86">
                  <c:v>19419</c:v>
                </c:pt>
                <c:pt idx="87">
                  <c:v>19450</c:v>
                </c:pt>
                <c:pt idx="88">
                  <c:v>19480</c:v>
                </c:pt>
                <c:pt idx="89">
                  <c:v>19511</c:v>
                </c:pt>
                <c:pt idx="90">
                  <c:v>19541</c:v>
                </c:pt>
                <c:pt idx="91">
                  <c:v>19572</c:v>
                </c:pt>
                <c:pt idx="92">
                  <c:v>19603</c:v>
                </c:pt>
                <c:pt idx="93">
                  <c:v>19633</c:v>
                </c:pt>
                <c:pt idx="94">
                  <c:v>19664</c:v>
                </c:pt>
                <c:pt idx="95">
                  <c:v>19694</c:v>
                </c:pt>
                <c:pt idx="96">
                  <c:v>19725</c:v>
                </c:pt>
                <c:pt idx="97">
                  <c:v>19756</c:v>
                </c:pt>
                <c:pt idx="98">
                  <c:v>19784</c:v>
                </c:pt>
                <c:pt idx="99">
                  <c:v>19815</c:v>
                </c:pt>
                <c:pt idx="100">
                  <c:v>19845</c:v>
                </c:pt>
                <c:pt idx="101">
                  <c:v>19876</c:v>
                </c:pt>
                <c:pt idx="102">
                  <c:v>19906</c:v>
                </c:pt>
                <c:pt idx="103">
                  <c:v>19937</c:v>
                </c:pt>
                <c:pt idx="104">
                  <c:v>19968</c:v>
                </c:pt>
                <c:pt idx="105">
                  <c:v>19998</c:v>
                </c:pt>
                <c:pt idx="106">
                  <c:v>20029</c:v>
                </c:pt>
                <c:pt idx="107">
                  <c:v>20059</c:v>
                </c:pt>
                <c:pt idx="108">
                  <c:v>20090</c:v>
                </c:pt>
                <c:pt idx="109">
                  <c:v>20121</c:v>
                </c:pt>
                <c:pt idx="110">
                  <c:v>20149</c:v>
                </c:pt>
                <c:pt idx="111">
                  <c:v>20180</c:v>
                </c:pt>
                <c:pt idx="112">
                  <c:v>20210</c:v>
                </c:pt>
                <c:pt idx="113">
                  <c:v>20241</c:v>
                </c:pt>
                <c:pt idx="114">
                  <c:v>20271</c:v>
                </c:pt>
                <c:pt idx="115">
                  <c:v>20302</c:v>
                </c:pt>
                <c:pt idx="116">
                  <c:v>20333</c:v>
                </c:pt>
                <c:pt idx="117">
                  <c:v>20363</c:v>
                </c:pt>
                <c:pt idx="118">
                  <c:v>20394</c:v>
                </c:pt>
                <c:pt idx="119">
                  <c:v>20424</c:v>
                </c:pt>
                <c:pt idx="120">
                  <c:v>20455</c:v>
                </c:pt>
                <c:pt idx="121">
                  <c:v>20486</c:v>
                </c:pt>
                <c:pt idx="122">
                  <c:v>20515</c:v>
                </c:pt>
                <c:pt idx="123">
                  <c:v>20546</c:v>
                </c:pt>
                <c:pt idx="124">
                  <c:v>20576</c:v>
                </c:pt>
                <c:pt idx="125">
                  <c:v>20607</c:v>
                </c:pt>
                <c:pt idx="126">
                  <c:v>20637</c:v>
                </c:pt>
                <c:pt idx="127">
                  <c:v>20668</c:v>
                </c:pt>
                <c:pt idx="128">
                  <c:v>20699</c:v>
                </c:pt>
                <c:pt idx="129">
                  <c:v>20729</c:v>
                </c:pt>
                <c:pt idx="130">
                  <c:v>20760</c:v>
                </c:pt>
                <c:pt idx="131">
                  <c:v>20790</c:v>
                </c:pt>
                <c:pt idx="132">
                  <c:v>20821</c:v>
                </c:pt>
                <c:pt idx="133">
                  <c:v>20852</c:v>
                </c:pt>
                <c:pt idx="134">
                  <c:v>20880</c:v>
                </c:pt>
                <c:pt idx="135">
                  <c:v>20911</c:v>
                </c:pt>
                <c:pt idx="136">
                  <c:v>20941</c:v>
                </c:pt>
                <c:pt idx="137">
                  <c:v>20972</c:v>
                </c:pt>
                <c:pt idx="138">
                  <c:v>21002</c:v>
                </c:pt>
                <c:pt idx="139">
                  <c:v>21033</c:v>
                </c:pt>
                <c:pt idx="140">
                  <c:v>21064</c:v>
                </c:pt>
                <c:pt idx="141">
                  <c:v>21094</c:v>
                </c:pt>
                <c:pt idx="142">
                  <c:v>21125</c:v>
                </c:pt>
                <c:pt idx="143">
                  <c:v>21155</c:v>
                </c:pt>
                <c:pt idx="144">
                  <c:v>21186</c:v>
                </c:pt>
                <c:pt idx="145">
                  <c:v>21217</c:v>
                </c:pt>
                <c:pt idx="146">
                  <c:v>21245</c:v>
                </c:pt>
                <c:pt idx="147">
                  <c:v>21276</c:v>
                </c:pt>
                <c:pt idx="148">
                  <c:v>21306</c:v>
                </c:pt>
                <c:pt idx="149">
                  <c:v>21337</c:v>
                </c:pt>
                <c:pt idx="150">
                  <c:v>21367</c:v>
                </c:pt>
                <c:pt idx="151">
                  <c:v>21398</c:v>
                </c:pt>
                <c:pt idx="152">
                  <c:v>21429</c:v>
                </c:pt>
                <c:pt idx="153">
                  <c:v>21459</c:v>
                </c:pt>
                <c:pt idx="154">
                  <c:v>21490</c:v>
                </c:pt>
                <c:pt idx="155">
                  <c:v>21520</c:v>
                </c:pt>
                <c:pt idx="156">
                  <c:v>21551</c:v>
                </c:pt>
                <c:pt idx="157">
                  <c:v>21582</c:v>
                </c:pt>
                <c:pt idx="158">
                  <c:v>21610</c:v>
                </c:pt>
                <c:pt idx="159">
                  <c:v>21641</c:v>
                </c:pt>
                <c:pt idx="160">
                  <c:v>21671</c:v>
                </c:pt>
                <c:pt idx="161">
                  <c:v>21702</c:v>
                </c:pt>
                <c:pt idx="162">
                  <c:v>21732</c:v>
                </c:pt>
                <c:pt idx="163">
                  <c:v>21763</c:v>
                </c:pt>
                <c:pt idx="164">
                  <c:v>21794</c:v>
                </c:pt>
                <c:pt idx="165">
                  <c:v>21824</c:v>
                </c:pt>
                <c:pt idx="166">
                  <c:v>21855</c:v>
                </c:pt>
                <c:pt idx="167">
                  <c:v>21885</c:v>
                </c:pt>
                <c:pt idx="168">
                  <c:v>21916</c:v>
                </c:pt>
                <c:pt idx="169">
                  <c:v>21947</c:v>
                </c:pt>
                <c:pt idx="170">
                  <c:v>21976</c:v>
                </c:pt>
                <c:pt idx="171">
                  <c:v>22007</c:v>
                </c:pt>
                <c:pt idx="172">
                  <c:v>22037</c:v>
                </c:pt>
                <c:pt idx="173">
                  <c:v>22068</c:v>
                </c:pt>
                <c:pt idx="174">
                  <c:v>22098</c:v>
                </c:pt>
                <c:pt idx="175">
                  <c:v>22129</c:v>
                </c:pt>
                <c:pt idx="176">
                  <c:v>22160</c:v>
                </c:pt>
                <c:pt idx="177">
                  <c:v>22190</c:v>
                </c:pt>
                <c:pt idx="178">
                  <c:v>22221</c:v>
                </c:pt>
                <c:pt idx="179">
                  <c:v>22251</c:v>
                </c:pt>
                <c:pt idx="180">
                  <c:v>22282</c:v>
                </c:pt>
                <c:pt idx="181">
                  <c:v>22313</c:v>
                </c:pt>
                <c:pt idx="182">
                  <c:v>22341</c:v>
                </c:pt>
                <c:pt idx="183">
                  <c:v>22372</c:v>
                </c:pt>
                <c:pt idx="184">
                  <c:v>22402</c:v>
                </c:pt>
                <c:pt idx="185">
                  <c:v>22433</c:v>
                </c:pt>
                <c:pt idx="186">
                  <c:v>22463</c:v>
                </c:pt>
                <c:pt idx="187">
                  <c:v>22494</c:v>
                </c:pt>
                <c:pt idx="188">
                  <c:v>22525</c:v>
                </c:pt>
                <c:pt idx="189">
                  <c:v>22555</c:v>
                </c:pt>
                <c:pt idx="190">
                  <c:v>22586</c:v>
                </c:pt>
                <c:pt idx="191">
                  <c:v>22616</c:v>
                </c:pt>
                <c:pt idx="192">
                  <c:v>22647</c:v>
                </c:pt>
                <c:pt idx="193">
                  <c:v>22678</c:v>
                </c:pt>
                <c:pt idx="194">
                  <c:v>22706</c:v>
                </c:pt>
                <c:pt idx="195">
                  <c:v>22737</c:v>
                </c:pt>
                <c:pt idx="196">
                  <c:v>22767</c:v>
                </c:pt>
                <c:pt idx="197">
                  <c:v>22798</c:v>
                </c:pt>
                <c:pt idx="198">
                  <c:v>22828</c:v>
                </c:pt>
                <c:pt idx="199">
                  <c:v>22859</c:v>
                </c:pt>
                <c:pt idx="200">
                  <c:v>22890</c:v>
                </c:pt>
                <c:pt idx="201">
                  <c:v>22920</c:v>
                </c:pt>
                <c:pt idx="202">
                  <c:v>22951</c:v>
                </c:pt>
                <c:pt idx="203">
                  <c:v>22981</c:v>
                </c:pt>
                <c:pt idx="204">
                  <c:v>23012</c:v>
                </c:pt>
                <c:pt idx="205">
                  <c:v>23043</c:v>
                </c:pt>
                <c:pt idx="206">
                  <c:v>23071</c:v>
                </c:pt>
                <c:pt idx="207">
                  <c:v>23102</c:v>
                </c:pt>
                <c:pt idx="208">
                  <c:v>23132</c:v>
                </c:pt>
                <c:pt idx="209">
                  <c:v>23163</c:v>
                </c:pt>
                <c:pt idx="210">
                  <c:v>23193</c:v>
                </c:pt>
                <c:pt idx="211">
                  <c:v>23224</c:v>
                </c:pt>
                <c:pt idx="212">
                  <c:v>23255</c:v>
                </c:pt>
                <c:pt idx="213">
                  <c:v>23285</c:v>
                </c:pt>
                <c:pt idx="214">
                  <c:v>23316</c:v>
                </c:pt>
                <c:pt idx="215">
                  <c:v>23346</c:v>
                </c:pt>
                <c:pt idx="216">
                  <c:v>23377</c:v>
                </c:pt>
                <c:pt idx="217">
                  <c:v>23408</c:v>
                </c:pt>
                <c:pt idx="218">
                  <c:v>23437</c:v>
                </c:pt>
                <c:pt idx="219">
                  <c:v>23468</c:v>
                </c:pt>
                <c:pt idx="220">
                  <c:v>23498</c:v>
                </c:pt>
                <c:pt idx="221">
                  <c:v>23529</c:v>
                </c:pt>
                <c:pt idx="222">
                  <c:v>23559</c:v>
                </c:pt>
                <c:pt idx="223">
                  <c:v>23590</c:v>
                </c:pt>
                <c:pt idx="224">
                  <c:v>23621</c:v>
                </c:pt>
                <c:pt idx="225">
                  <c:v>23651</c:v>
                </c:pt>
                <c:pt idx="226">
                  <c:v>23682</c:v>
                </c:pt>
                <c:pt idx="227">
                  <c:v>23712</c:v>
                </c:pt>
                <c:pt idx="228">
                  <c:v>23743</c:v>
                </c:pt>
                <c:pt idx="229">
                  <c:v>23774</c:v>
                </c:pt>
                <c:pt idx="230">
                  <c:v>23802</c:v>
                </c:pt>
                <c:pt idx="231">
                  <c:v>23833</c:v>
                </c:pt>
                <c:pt idx="232">
                  <c:v>23863</c:v>
                </c:pt>
                <c:pt idx="233">
                  <c:v>23894</c:v>
                </c:pt>
                <c:pt idx="234">
                  <c:v>23924</c:v>
                </c:pt>
                <c:pt idx="235">
                  <c:v>23955</c:v>
                </c:pt>
                <c:pt idx="236">
                  <c:v>23986</c:v>
                </c:pt>
                <c:pt idx="237">
                  <c:v>24016</c:v>
                </c:pt>
                <c:pt idx="238">
                  <c:v>24047</c:v>
                </c:pt>
                <c:pt idx="239">
                  <c:v>24077</c:v>
                </c:pt>
                <c:pt idx="240">
                  <c:v>24108</c:v>
                </c:pt>
                <c:pt idx="241">
                  <c:v>24139</c:v>
                </c:pt>
                <c:pt idx="242">
                  <c:v>24167</c:v>
                </c:pt>
                <c:pt idx="243">
                  <c:v>24198</c:v>
                </c:pt>
                <c:pt idx="244">
                  <c:v>24228</c:v>
                </c:pt>
                <c:pt idx="245">
                  <c:v>24259</c:v>
                </c:pt>
                <c:pt idx="246">
                  <c:v>24289</c:v>
                </c:pt>
                <c:pt idx="247">
                  <c:v>24320</c:v>
                </c:pt>
                <c:pt idx="248">
                  <c:v>24351</c:v>
                </c:pt>
                <c:pt idx="249">
                  <c:v>24381</c:v>
                </c:pt>
                <c:pt idx="250">
                  <c:v>24412</c:v>
                </c:pt>
                <c:pt idx="251">
                  <c:v>24442</c:v>
                </c:pt>
                <c:pt idx="252">
                  <c:v>24473</c:v>
                </c:pt>
                <c:pt idx="253">
                  <c:v>24504</c:v>
                </c:pt>
                <c:pt idx="254">
                  <c:v>24532</c:v>
                </c:pt>
                <c:pt idx="255">
                  <c:v>24563</c:v>
                </c:pt>
                <c:pt idx="256">
                  <c:v>24593</c:v>
                </c:pt>
                <c:pt idx="257">
                  <c:v>24624</c:v>
                </c:pt>
                <c:pt idx="258">
                  <c:v>24654</c:v>
                </c:pt>
                <c:pt idx="259">
                  <c:v>24685</c:v>
                </c:pt>
                <c:pt idx="260">
                  <c:v>24716</c:v>
                </c:pt>
                <c:pt idx="261">
                  <c:v>24746</c:v>
                </c:pt>
                <c:pt idx="262">
                  <c:v>24777</c:v>
                </c:pt>
                <c:pt idx="263">
                  <c:v>24807</c:v>
                </c:pt>
                <c:pt idx="264">
                  <c:v>24838</c:v>
                </c:pt>
                <c:pt idx="265">
                  <c:v>24869</c:v>
                </c:pt>
                <c:pt idx="266">
                  <c:v>24898</c:v>
                </c:pt>
                <c:pt idx="267">
                  <c:v>24929</c:v>
                </c:pt>
                <c:pt idx="268">
                  <c:v>24959</c:v>
                </c:pt>
                <c:pt idx="269">
                  <c:v>24990</c:v>
                </c:pt>
                <c:pt idx="270">
                  <c:v>25020</c:v>
                </c:pt>
                <c:pt idx="271">
                  <c:v>25051</c:v>
                </c:pt>
                <c:pt idx="272">
                  <c:v>25082</c:v>
                </c:pt>
                <c:pt idx="273">
                  <c:v>25112</c:v>
                </c:pt>
                <c:pt idx="274">
                  <c:v>25143</c:v>
                </c:pt>
                <c:pt idx="275">
                  <c:v>25173</c:v>
                </c:pt>
                <c:pt idx="276">
                  <c:v>25204</c:v>
                </c:pt>
                <c:pt idx="277">
                  <c:v>25235</c:v>
                </c:pt>
                <c:pt idx="278">
                  <c:v>25263</c:v>
                </c:pt>
                <c:pt idx="279">
                  <c:v>25294</c:v>
                </c:pt>
                <c:pt idx="280">
                  <c:v>25324</c:v>
                </c:pt>
                <c:pt idx="281">
                  <c:v>25355</c:v>
                </c:pt>
                <c:pt idx="282">
                  <c:v>25385</c:v>
                </c:pt>
                <c:pt idx="283">
                  <c:v>25416</c:v>
                </c:pt>
                <c:pt idx="284">
                  <c:v>25447</c:v>
                </c:pt>
                <c:pt idx="285">
                  <c:v>25477</c:v>
                </c:pt>
                <c:pt idx="286">
                  <c:v>25508</c:v>
                </c:pt>
                <c:pt idx="287">
                  <c:v>25538</c:v>
                </c:pt>
                <c:pt idx="288">
                  <c:v>25569</c:v>
                </c:pt>
                <c:pt idx="289">
                  <c:v>25600</c:v>
                </c:pt>
                <c:pt idx="290">
                  <c:v>25628</c:v>
                </c:pt>
                <c:pt idx="291">
                  <c:v>25659</c:v>
                </c:pt>
                <c:pt idx="292">
                  <c:v>25689</c:v>
                </c:pt>
                <c:pt idx="293">
                  <c:v>25720</c:v>
                </c:pt>
                <c:pt idx="294">
                  <c:v>25750</c:v>
                </c:pt>
                <c:pt idx="295">
                  <c:v>25781</c:v>
                </c:pt>
                <c:pt idx="296">
                  <c:v>25812</c:v>
                </c:pt>
                <c:pt idx="297">
                  <c:v>25842</c:v>
                </c:pt>
                <c:pt idx="298">
                  <c:v>25873</c:v>
                </c:pt>
                <c:pt idx="299">
                  <c:v>25903</c:v>
                </c:pt>
                <c:pt idx="300">
                  <c:v>25934</c:v>
                </c:pt>
                <c:pt idx="301">
                  <c:v>25965</c:v>
                </c:pt>
                <c:pt idx="302">
                  <c:v>25993</c:v>
                </c:pt>
                <c:pt idx="303">
                  <c:v>26024</c:v>
                </c:pt>
                <c:pt idx="304">
                  <c:v>26054</c:v>
                </c:pt>
                <c:pt idx="305">
                  <c:v>26085</c:v>
                </c:pt>
                <c:pt idx="306">
                  <c:v>26115</c:v>
                </c:pt>
                <c:pt idx="307">
                  <c:v>26146</c:v>
                </c:pt>
                <c:pt idx="308">
                  <c:v>26177</c:v>
                </c:pt>
                <c:pt idx="309">
                  <c:v>26207</c:v>
                </c:pt>
                <c:pt idx="310">
                  <c:v>26238</c:v>
                </c:pt>
                <c:pt idx="311">
                  <c:v>26268</c:v>
                </c:pt>
                <c:pt idx="312">
                  <c:v>26299</c:v>
                </c:pt>
                <c:pt idx="313">
                  <c:v>26330</c:v>
                </c:pt>
                <c:pt idx="314">
                  <c:v>26359</c:v>
                </c:pt>
                <c:pt idx="315">
                  <c:v>26390</c:v>
                </c:pt>
                <c:pt idx="316">
                  <c:v>26420</c:v>
                </c:pt>
                <c:pt idx="317">
                  <c:v>26451</c:v>
                </c:pt>
                <c:pt idx="318">
                  <c:v>26481</c:v>
                </c:pt>
                <c:pt idx="319">
                  <c:v>26512</c:v>
                </c:pt>
                <c:pt idx="320">
                  <c:v>26543</c:v>
                </c:pt>
                <c:pt idx="321">
                  <c:v>26573</c:v>
                </c:pt>
                <c:pt idx="322">
                  <c:v>26604</c:v>
                </c:pt>
                <c:pt idx="323">
                  <c:v>26634</c:v>
                </c:pt>
                <c:pt idx="324">
                  <c:v>26665</c:v>
                </c:pt>
                <c:pt idx="325">
                  <c:v>26696</c:v>
                </c:pt>
                <c:pt idx="326">
                  <c:v>26724</c:v>
                </c:pt>
                <c:pt idx="327">
                  <c:v>26755</c:v>
                </c:pt>
                <c:pt idx="328">
                  <c:v>26785</c:v>
                </c:pt>
                <c:pt idx="329">
                  <c:v>26816</c:v>
                </c:pt>
                <c:pt idx="330">
                  <c:v>26846</c:v>
                </c:pt>
                <c:pt idx="331">
                  <c:v>26877</c:v>
                </c:pt>
                <c:pt idx="332">
                  <c:v>26908</c:v>
                </c:pt>
                <c:pt idx="333">
                  <c:v>26938</c:v>
                </c:pt>
                <c:pt idx="334">
                  <c:v>26969</c:v>
                </c:pt>
                <c:pt idx="335">
                  <c:v>26999</c:v>
                </c:pt>
                <c:pt idx="336">
                  <c:v>27030</c:v>
                </c:pt>
                <c:pt idx="337">
                  <c:v>27061</c:v>
                </c:pt>
                <c:pt idx="338">
                  <c:v>27089</c:v>
                </c:pt>
                <c:pt idx="339">
                  <c:v>27120</c:v>
                </c:pt>
                <c:pt idx="340">
                  <c:v>27150</c:v>
                </c:pt>
                <c:pt idx="341">
                  <c:v>27181</c:v>
                </c:pt>
                <c:pt idx="342">
                  <c:v>27211</c:v>
                </c:pt>
                <c:pt idx="343">
                  <c:v>27242</c:v>
                </c:pt>
                <c:pt idx="344">
                  <c:v>27273</c:v>
                </c:pt>
                <c:pt idx="345">
                  <c:v>27303</c:v>
                </c:pt>
                <c:pt idx="346">
                  <c:v>27334</c:v>
                </c:pt>
                <c:pt idx="347">
                  <c:v>27364</c:v>
                </c:pt>
                <c:pt idx="348">
                  <c:v>27395</c:v>
                </c:pt>
                <c:pt idx="349">
                  <c:v>27426</c:v>
                </c:pt>
                <c:pt idx="350">
                  <c:v>27454</c:v>
                </c:pt>
                <c:pt idx="351">
                  <c:v>27485</c:v>
                </c:pt>
                <c:pt idx="352">
                  <c:v>27515</c:v>
                </c:pt>
                <c:pt idx="353">
                  <c:v>27546</c:v>
                </c:pt>
                <c:pt idx="354">
                  <c:v>27576</c:v>
                </c:pt>
                <c:pt idx="355">
                  <c:v>27607</c:v>
                </c:pt>
                <c:pt idx="356">
                  <c:v>27638</c:v>
                </c:pt>
                <c:pt idx="357">
                  <c:v>27668</c:v>
                </c:pt>
                <c:pt idx="358">
                  <c:v>27699</c:v>
                </c:pt>
                <c:pt idx="359">
                  <c:v>27729</c:v>
                </c:pt>
                <c:pt idx="360">
                  <c:v>27760</c:v>
                </c:pt>
                <c:pt idx="361">
                  <c:v>27791</c:v>
                </c:pt>
                <c:pt idx="362">
                  <c:v>27820</c:v>
                </c:pt>
                <c:pt idx="363">
                  <c:v>27851</c:v>
                </c:pt>
                <c:pt idx="364">
                  <c:v>27881</c:v>
                </c:pt>
                <c:pt idx="365">
                  <c:v>27912</c:v>
                </c:pt>
                <c:pt idx="366">
                  <c:v>27942</c:v>
                </c:pt>
                <c:pt idx="367">
                  <c:v>27973</c:v>
                </c:pt>
                <c:pt idx="368">
                  <c:v>28004</c:v>
                </c:pt>
                <c:pt idx="369">
                  <c:v>28034</c:v>
                </c:pt>
                <c:pt idx="370">
                  <c:v>28065</c:v>
                </c:pt>
                <c:pt idx="371">
                  <c:v>28095</c:v>
                </c:pt>
                <c:pt idx="372">
                  <c:v>28126</c:v>
                </c:pt>
                <c:pt idx="373">
                  <c:v>28157</c:v>
                </c:pt>
                <c:pt idx="374">
                  <c:v>28185</c:v>
                </c:pt>
                <c:pt idx="375">
                  <c:v>28216</c:v>
                </c:pt>
                <c:pt idx="376">
                  <c:v>28246</c:v>
                </c:pt>
                <c:pt idx="377">
                  <c:v>28277</c:v>
                </c:pt>
                <c:pt idx="378">
                  <c:v>28307</c:v>
                </c:pt>
                <c:pt idx="379">
                  <c:v>28338</c:v>
                </c:pt>
                <c:pt idx="380">
                  <c:v>28369</c:v>
                </c:pt>
                <c:pt idx="381">
                  <c:v>28399</c:v>
                </c:pt>
                <c:pt idx="382">
                  <c:v>28430</c:v>
                </c:pt>
                <c:pt idx="383">
                  <c:v>28460</c:v>
                </c:pt>
                <c:pt idx="384">
                  <c:v>28491</c:v>
                </c:pt>
                <c:pt idx="385">
                  <c:v>28522</c:v>
                </c:pt>
                <c:pt idx="386">
                  <c:v>28550</c:v>
                </c:pt>
                <c:pt idx="387">
                  <c:v>28581</c:v>
                </c:pt>
                <c:pt idx="388">
                  <c:v>28611</c:v>
                </c:pt>
                <c:pt idx="389">
                  <c:v>28642</c:v>
                </c:pt>
                <c:pt idx="390">
                  <c:v>28672</c:v>
                </c:pt>
                <c:pt idx="391">
                  <c:v>28703</c:v>
                </c:pt>
                <c:pt idx="392">
                  <c:v>28734</c:v>
                </c:pt>
                <c:pt idx="393">
                  <c:v>28764</c:v>
                </c:pt>
                <c:pt idx="394">
                  <c:v>28795</c:v>
                </c:pt>
                <c:pt idx="395">
                  <c:v>28825</c:v>
                </c:pt>
                <c:pt idx="396">
                  <c:v>28856</c:v>
                </c:pt>
                <c:pt idx="397">
                  <c:v>28887</c:v>
                </c:pt>
                <c:pt idx="398">
                  <c:v>28915</c:v>
                </c:pt>
                <c:pt idx="399">
                  <c:v>28946</c:v>
                </c:pt>
                <c:pt idx="400">
                  <c:v>28976</c:v>
                </c:pt>
                <c:pt idx="401">
                  <c:v>29007</c:v>
                </c:pt>
                <c:pt idx="402">
                  <c:v>29037</c:v>
                </c:pt>
                <c:pt idx="403">
                  <c:v>29068</c:v>
                </c:pt>
                <c:pt idx="404">
                  <c:v>29099</c:v>
                </c:pt>
                <c:pt idx="405">
                  <c:v>29129</c:v>
                </c:pt>
                <c:pt idx="406">
                  <c:v>29160</c:v>
                </c:pt>
                <c:pt idx="407">
                  <c:v>29190</c:v>
                </c:pt>
                <c:pt idx="408">
                  <c:v>29221</c:v>
                </c:pt>
                <c:pt idx="409">
                  <c:v>29252</c:v>
                </c:pt>
                <c:pt idx="410">
                  <c:v>29281</c:v>
                </c:pt>
                <c:pt idx="411">
                  <c:v>29312</c:v>
                </c:pt>
                <c:pt idx="412">
                  <c:v>29342</c:v>
                </c:pt>
                <c:pt idx="413">
                  <c:v>29373</c:v>
                </c:pt>
                <c:pt idx="414">
                  <c:v>29403</c:v>
                </c:pt>
                <c:pt idx="415">
                  <c:v>29434</c:v>
                </c:pt>
                <c:pt idx="416">
                  <c:v>29465</c:v>
                </c:pt>
                <c:pt idx="417">
                  <c:v>29495</c:v>
                </c:pt>
                <c:pt idx="418">
                  <c:v>29526</c:v>
                </c:pt>
                <c:pt idx="419">
                  <c:v>29556</c:v>
                </c:pt>
                <c:pt idx="420">
                  <c:v>29587</c:v>
                </c:pt>
                <c:pt idx="421">
                  <c:v>29618</c:v>
                </c:pt>
                <c:pt idx="422">
                  <c:v>29646</c:v>
                </c:pt>
                <c:pt idx="423">
                  <c:v>29677</c:v>
                </c:pt>
                <c:pt idx="424">
                  <c:v>29707</c:v>
                </c:pt>
                <c:pt idx="425">
                  <c:v>29738</c:v>
                </c:pt>
                <c:pt idx="426">
                  <c:v>29768</c:v>
                </c:pt>
                <c:pt idx="427">
                  <c:v>29799</c:v>
                </c:pt>
                <c:pt idx="428">
                  <c:v>29830</c:v>
                </c:pt>
                <c:pt idx="429">
                  <c:v>29860</c:v>
                </c:pt>
                <c:pt idx="430">
                  <c:v>29891</c:v>
                </c:pt>
                <c:pt idx="431">
                  <c:v>29921</c:v>
                </c:pt>
                <c:pt idx="432">
                  <c:v>29952</c:v>
                </c:pt>
                <c:pt idx="433">
                  <c:v>29983</c:v>
                </c:pt>
                <c:pt idx="434">
                  <c:v>30011</c:v>
                </c:pt>
                <c:pt idx="435">
                  <c:v>30042</c:v>
                </c:pt>
                <c:pt idx="436">
                  <c:v>30072</c:v>
                </c:pt>
                <c:pt idx="437">
                  <c:v>30103</c:v>
                </c:pt>
                <c:pt idx="438">
                  <c:v>30133</c:v>
                </c:pt>
                <c:pt idx="439">
                  <c:v>30164</c:v>
                </c:pt>
                <c:pt idx="440">
                  <c:v>30195</c:v>
                </c:pt>
                <c:pt idx="441">
                  <c:v>30225</c:v>
                </c:pt>
                <c:pt idx="442">
                  <c:v>30256</c:v>
                </c:pt>
                <c:pt idx="443">
                  <c:v>30286</c:v>
                </c:pt>
                <c:pt idx="444">
                  <c:v>30317</c:v>
                </c:pt>
                <c:pt idx="445">
                  <c:v>30348</c:v>
                </c:pt>
                <c:pt idx="446">
                  <c:v>30376</c:v>
                </c:pt>
                <c:pt idx="447">
                  <c:v>30407</c:v>
                </c:pt>
                <c:pt idx="448">
                  <c:v>30437</c:v>
                </c:pt>
                <c:pt idx="449">
                  <c:v>30468</c:v>
                </c:pt>
                <c:pt idx="450">
                  <c:v>30498</c:v>
                </c:pt>
                <c:pt idx="451">
                  <c:v>30529</c:v>
                </c:pt>
                <c:pt idx="452">
                  <c:v>30560</c:v>
                </c:pt>
                <c:pt idx="453">
                  <c:v>30590</c:v>
                </c:pt>
                <c:pt idx="454">
                  <c:v>30621</c:v>
                </c:pt>
                <c:pt idx="455">
                  <c:v>30651</c:v>
                </c:pt>
                <c:pt idx="456">
                  <c:v>30682</c:v>
                </c:pt>
                <c:pt idx="457">
                  <c:v>30713</c:v>
                </c:pt>
                <c:pt idx="458">
                  <c:v>30742</c:v>
                </c:pt>
                <c:pt idx="459">
                  <c:v>30773</c:v>
                </c:pt>
                <c:pt idx="460">
                  <c:v>30803</c:v>
                </c:pt>
                <c:pt idx="461">
                  <c:v>30834</c:v>
                </c:pt>
                <c:pt idx="462">
                  <c:v>30864</c:v>
                </c:pt>
                <c:pt idx="463">
                  <c:v>30895</c:v>
                </c:pt>
                <c:pt idx="464">
                  <c:v>30926</c:v>
                </c:pt>
                <c:pt idx="465">
                  <c:v>30956</c:v>
                </c:pt>
                <c:pt idx="466">
                  <c:v>30987</c:v>
                </c:pt>
                <c:pt idx="467">
                  <c:v>31017</c:v>
                </c:pt>
                <c:pt idx="468">
                  <c:v>31048</c:v>
                </c:pt>
                <c:pt idx="469">
                  <c:v>31079</c:v>
                </c:pt>
                <c:pt idx="470">
                  <c:v>31107</c:v>
                </c:pt>
                <c:pt idx="471">
                  <c:v>31138</c:v>
                </c:pt>
                <c:pt idx="472">
                  <c:v>31168</c:v>
                </c:pt>
                <c:pt idx="473">
                  <c:v>31199</c:v>
                </c:pt>
                <c:pt idx="474">
                  <c:v>31229</c:v>
                </c:pt>
                <c:pt idx="475">
                  <c:v>31260</c:v>
                </c:pt>
                <c:pt idx="476">
                  <c:v>31291</c:v>
                </c:pt>
                <c:pt idx="477">
                  <c:v>31321</c:v>
                </c:pt>
                <c:pt idx="478">
                  <c:v>31352</c:v>
                </c:pt>
                <c:pt idx="479">
                  <c:v>31382</c:v>
                </c:pt>
                <c:pt idx="480">
                  <c:v>31413</c:v>
                </c:pt>
                <c:pt idx="481">
                  <c:v>31444</c:v>
                </c:pt>
                <c:pt idx="482">
                  <c:v>31472</c:v>
                </c:pt>
                <c:pt idx="483">
                  <c:v>31503</c:v>
                </c:pt>
                <c:pt idx="484">
                  <c:v>31533</c:v>
                </c:pt>
                <c:pt idx="485">
                  <c:v>31564</c:v>
                </c:pt>
                <c:pt idx="486">
                  <c:v>31594</c:v>
                </c:pt>
                <c:pt idx="487">
                  <c:v>31625</c:v>
                </c:pt>
                <c:pt idx="488">
                  <c:v>31656</c:v>
                </c:pt>
                <c:pt idx="489">
                  <c:v>31686</c:v>
                </c:pt>
                <c:pt idx="490">
                  <c:v>31717</c:v>
                </c:pt>
                <c:pt idx="491">
                  <c:v>31747</c:v>
                </c:pt>
                <c:pt idx="492">
                  <c:v>31778</c:v>
                </c:pt>
                <c:pt idx="493">
                  <c:v>31809</c:v>
                </c:pt>
                <c:pt idx="494">
                  <c:v>31837</c:v>
                </c:pt>
                <c:pt idx="495">
                  <c:v>31868</c:v>
                </c:pt>
                <c:pt idx="496">
                  <c:v>31898</c:v>
                </c:pt>
                <c:pt idx="497">
                  <c:v>31929</c:v>
                </c:pt>
                <c:pt idx="498">
                  <c:v>31959</c:v>
                </c:pt>
                <c:pt idx="499">
                  <c:v>31990</c:v>
                </c:pt>
                <c:pt idx="500">
                  <c:v>32021</c:v>
                </c:pt>
                <c:pt idx="501">
                  <c:v>32051</c:v>
                </c:pt>
                <c:pt idx="502">
                  <c:v>32082</c:v>
                </c:pt>
                <c:pt idx="503">
                  <c:v>32112</c:v>
                </c:pt>
                <c:pt idx="504">
                  <c:v>32143</c:v>
                </c:pt>
                <c:pt idx="505">
                  <c:v>32174</c:v>
                </c:pt>
                <c:pt idx="506">
                  <c:v>32203</c:v>
                </c:pt>
                <c:pt idx="507">
                  <c:v>32234</c:v>
                </c:pt>
                <c:pt idx="508">
                  <c:v>32264</c:v>
                </c:pt>
                <c:pt idx="509">
                  <c:v>32295</c:v>
                </c:pt>
                <c:pt idx="510">
                  <c:v>32325</c:v>
                </c:pt>
                <c:pt idx="511">
                  <c:v>32356</c:v>
                </c:pt>
                <c:pt idx="512">
                  <c:v>32387</c:v>
                </c:pt>
                <c:pt idx="513">
                  <c:v>32417</c:v>
                </c:pt>
                <c:pt idx="514">
                  <c:v>32448</c:v>
                </c:pt>
                <c:pt idx="515">
                  <c:v>32478</c:v>
                </c:pt>
                <c:pt idx="516">
                  <c:v>32509</c:v>
                </c:pt>
                <c:pt idx="517">
                  <c:v>32540</c:v>
                </c:pt>
                <c:pt idx="518">
                  <c:v>32568</c:v>
                </c:pt>
                <c:pt idx="519">
                  <c:v>32599</c:v>
                </c:pt>
                <c:pt idx="520">
                  <c:v>32629</c:v>
                </c:pt>
                <c:pt idx="521">
                  <c:v>32660</c:v>
                </c:pt>
                <c:pt idx="522">
                  <c:v>32690</c:v>
                </c:pt>
                <c:pt idx="523">
                  <c:v>32721</c:v>
                </c:pt>
                <c:pt idx="524">
                  <c:v>32752</c:v>
                </c:pt>
                <c:pt idx="525">
                  <c:v>32782</c:v>
                </c:pt>
                <c:pt idx="526">
                  <c:v>32813</c:v>
                </c:pt>
                <c:pt idx="527">
                  <c:v>32843</c:v>
                </c:pt>
                <c:pt idx="528">
                  <c:v>32874</c:v>
                </c:pt>
                <c:pt idx="529">
                  <c:v>32905</c:v>
                </c:pt>
                <c:pt idx="530">
                  <c:v>32933</c:v>
                </c:pt>
                <c:pt idx="531">
                  <c:v>32964</c:v>
                </c:pt>
                <c:pt idx="532">
                  <c:v>32994</c:v>
                </c:pt>
                <c:pt idx="533">
                  <c:v>33025</c:v>
                </c:pt>
                <c:pt idx="534">
                  <c:v>33055</c:v>
                </c:pt>
                <c:pt idx="535">
                  <c:v>33086</c:v>
                </c:pt>
                <c:pt idx="536">
                  <c:v>33117</c:v>
                </c:pt>
                <c:pt idx="537">
                  <c:v>33147</c:v>
                </c:pt>
                <c:pt idx="538">
                  <c:v>33178</c:v>
                </c:pt>
                <c:pt idx="539">
                  <c:v>33208</c:v>
                </c:pt>
                <c:pt idx="540">
                  <c:v>33239</c:v>
                </c:pt>
                <c:pt idx="541">
                  <c:v>33270</c:v>
                </c:pt>
                <c:pt idx="542">
                  <c:v>33298</c:v>
                </c:pt>
                <c:pt idx="543">
                  <c:v>33329</c:v>
                </c:pt>
                <c:pt idx="544">
                  <c:v>33359</c:v>
                </c:pt>
                <c:pt idx="545">
                  <c:v>33390</c:v>
                </c:pt>
                <c:pt idx="546">
                  <c:v>33420</c:v>
                </c:pt>
                <c:pt idx="547">
                  <c:v>33451</c:v>
                </c:pt>
                <c:pt idx="548">
                  <c:v>33482</c:v>
                </c:pt>
                <c:pt idx="549">
                  <c:v>33512</c:v>
                </c:pt>
                <c:pt idx="550">
                  <c:v>33543</c:v>
                </c:pt>
                <c:pt idx="551">
                  <c:v>33573</c:v>
                </c:pt>
                <c:pt idx="552">
                  <c:v>33604</c:v>
                </c:pt>
                <c:pt idx="553">
                  <c:v>33635</c:v>
                </c:pt>
                <c:pt idx="554">
                  <c:v>33664</c:v>
                </c:pt>
                <c:pt idx="555">
                  <c:v>33695</c:v>
                </c:pt>
                <c:pt idx="556">
                  <c:v>33725</c:v>
                </c:pt>
                <c:pt idx="557">
                  <c:v>33756</c:v>
                </c:pt>
                <c:pt idx="558">
                  <c:v>33786</c:v>
                </c:pt>
                <c:pt idx="559">
                  <c:v>33817</c:v>
                </c:pt>
                <c:pt idx="560">
                  <c:v>33848</c:v>
                </c:pt>
                <c:pt idx="561">
                  <c:v>33878</c:v>
                </c:pt>
                <c:pt idx="562">
                  <c:v>33909</c:v>
                </c:pt>
                <c:pt idx="563">
                  <c:v>33939</c:v>
                </c:pt>
                <c:pt idx="564">
                  <c:v>33970</c:v>
                </c:pt>
                <c:pt idx="565">
                  <c:v>34001</c:v>
                </c:pt>
                <c:pt idx="566">
                  <c:v>34029</c:v>
                </c:pt>
                <c:pt idx="567">
                  <c:v>34060</c:v>
                </c:pt>
                <c:pt idx="568">
                  <c:v>34090</c:v>
                </c:pt>
                <c:pt idx="569">
                  <c:v>34121</c:v>
                </c:pt>
                <c:pt idx="570">
                  <c:v>34151</c:v>
                </c:pt>
                <c:pt idx="571">
                  <c:v>34182</c:v>
                </c:pt>
                <c:pt idx="572">
                  <c:v>34213</c:v>
                </c:pt>
                <c:pt idx="573">
                  <c:v>34243</c:v>
                </c:pt>
                <c:pt idx="574">
                  <c:v>34274</c:v>
                </c:pt>
                <c:pt idx="575">
                  <c:v>34304</c:v>
                </c:pt>
                <c:pt idx="576">
                  <c:v>34335</c:v>
                </c:pt>
                <c:pt idx="577">
                  <c:v>34366</c:v>
                </c:pt>
                <c:pt idx="578">
                  <c:v>34394</c:v>
                </c:pt>
                <c:pt idx="579">
                  <c:v>34425</c:v>
                </c:pt>
                <c:pt idx="580">
                  <c:v>34455</c:v>
                </c:pt>
                <c:pt idx="581">
                  <c:v>34486</c:v>
                </c:pt>
                <c:pt idx="582">
                  <c:v>34516</c:v>
                </c:pt>
                <c:pt idx="583">
                  <c:v>34547</c:v>
                </c:pt>
                <c:pt idx="584">
                  <c:v>34578</c:v>
                </c:pt>
                <c:pt idx="585">
                  <c:v>34608</c:v>
                </c:pt>
                <c:pt idx="586">
                  <c:v>34639</c:v>
                </c:pt>
                <c:pt idx="587">
                  <c:v>34669</c:v>
                </c:pt>
                <c:pt idx="588">
                  <c:v>34700</c:v>
                </c:pt>
                <c:pt idx="589">
                  <c:v>34731</c:v>
                </c:pt>
                <c:pt idx="590">
                  <c:v>34759</c:v>
                </c:pt>
                <c:pt idx="591">
                  <c:v>34790</c:v>
                </c:pt>
                <c:pt idx="592">
                  <c:v>34820</c:v>
                </c:pt>
                <c:pt idx="593">
                  <c:v>34851</c:v>
                </c:pt>
                <c:pt idx="594">
                  <c:v>34881</c:v>
                </c:pt>
                <c:pt idx="595">
                  <c:v>34912</c:v>
                </c:pt>
                <c:pt idx="596">
                  <c:v>34943</c:v>
                </c:pt>
                <c:pt idx="597">
                  <c:v>34973</c:v>
                </c:pt>
                <c:pt idx="598">
                  <c:v>35004</c:v>
                </c:pt>
                <c:pt idx="599">
                  <c:v>35034</c:v>
                </c:pt>
                <c:pt idx="600">
                  <c:v>35065</c:v>
                </c:pt>
                <c:pt idx="601">
                  <c:v>35096</c:v>
                </c:pt>
                <c:pt idx="602">
                  <c:v>35125</c:v>
                </c:pt>
                <c:pt idx="603">
                  <c:v>35156</c:v>
                </c:pt>
                <c:pt idx="604">
                  <c:v>35186</c:v>
                </c:pt>
                <c:pt idx="605">
                  <c:v>35217</c:v>
                </c:pt>
                <c:pt idx="606">
                  <c:v>35247</c:v>
                </c:pt>
                <c:pt idx="607">
                  <c:v>35278</c:v>
                </c:pt>
                <c:pt idx="608">
                  <c:v>35309</c:v>
                </c:pt>
                <c:pt idx="609">
                  <c:v>35339</c:v>
                </c:pt>
                <c:pt idx="610">
                  <c:v>35370</c:v>
                </c:pt>
                <c:pt idx="611">
                  <c:v>35400</c:v>
                </c:pt>
                <c:pt idx="612">
                  <c:v>35431</c:v>
                </c:pt>
                <c:pt idx="613">
                  <c:v>35462</c:v>
                </c:pt>
                <c:pt idx="614">
                  <c:v>35490</c:v>
                </c:pt>
                <c:pt idx="615">
                  <c:v>35521</c:v>
                </c:pt>
                <c:pt idx="616">
                  <c:v>35551</c:v>
                </c:pt>
                <c:pt idx="617">
                  <c:v>35582</c:v>
                </c:pt>
                <c:pt idx="618">
                  <c:v>35612</c:v>
                </c:pt>
                <c:pt idx="619">
                  <c:v>35643</c:v>
                </c:pt>
                <c:pt idx="620">
                  <c:v>35674</c:v>
                </c:pt>
                <c:pt idx="621">
                  <c:v>35704</c:v>
                </c:pt>
                <c:pt idx="622">
                  <c:v>35735</c:v>
                </c:pt>
                <c:pt idx="623">
                  <c:v>35765</c:v>
                </c:pt>
                <c:pt idx="624">
                  <c:v>35796</c:v>
                </c:pt>
                <c:pt idx="625">
                  <c:v>35827</c:v>
                </c:pt>
                <c:pt idx="626">
                  <c:v>35855</c:v>
                </c:pt>
                <c:pt idx="627">
                  <c:v>35886</c:v>
                </c:pt>
                <c:pt idx="628">
                  <c:v>35916</c:v>
                </c:pt>
                <c:pt idx="629">
                  <c:v>35947</c:v>
                </c:pt>
                <c:pt idx="630">
                  <c:v>35977</c:v>
                </c:pt>
                <c:pt idx="631">
                  <c:v>36008</c:v>
                </c:pt>
                <c:pt idx="632">
                  <c:v>36039</c:v>
                </c:pt>
                <c:pt idx="633">
                  <c:v>36069</c:v>
                </c:pt>
                <c:pt idx="634">
                  <c:v>36100</c:v>
                </c:pt>
                <c:pt idx="635">
                  <c:v>36130</c:v>
                </c:pt>
                <c:pt idx="636">
                  <c:v>36161</c:v>
                </c:pt>
                <c:pt idx="637">
                  <c:v>36192</c:v>
                </c:pt>
                <c:pt idx="638">
                  <c:v>36220</c:v>
                </c:pt>
                <c:pt idx="639">
                  <c:v>36251</c:v>
                </c:pt>
                <c:pt idx="640">
                  <c:v>36281</c:v>
                </c:pt>
                <c:pt idx="641">
                  <c:v>36312</c:v>
                </c:pt>
                <c:pt idx="642">
                  <c:v>36342</c:v>
                </c:pt>
                <c:pt idx="643">
                  <c:v>36373</c:v>
                </c:pt>
                <c:pt idx="644">
                  <c:v>36404</c:v>
                </c:pt>
                <c:pt idx="645">
                  <c:v>36434</c:v>
                </c:pt>
                <c:pt idx="646">
                  <c:v>36465</c:v>
                </c:pt>
                <c:pt idx="647">
                  <c:v>36495</c:v>
                </c:pt>
                <c:pt idx="648">
                  <c:v>36526</c:v>
                </c:pt>
                <c:pt idx="649">
                  <c:v>36557</c:v>
                </c:pt>
                <c:pt idx="650">
                  <c:v>36586</c:v>
                </c:pt>
                <c:pt idx="651">
                  <c:v>36617</c:v>
                </c:pt>
                <c:pt idx="652">
                  <c:v>36647</c:v>
                </c:pt>
                <c:pt idx="653">
                  <c:v>36678</c:v>
                </c:pt>
                <c:pt idx="654">
                  <c:v>36708</c:v>
                </c:pt>
                <c:pt idx="655">
                  <c:v>36739</c:v>
                </c:pt>
                <c:pt idx="656">
                  <c:v>36770</c:v>
                </c:pt>
                <c:pt idx="657">
                  <c:v>36800</c:v>
                </c:pt>
                <c:pt idx="658">
                  <c:v>36831</c:v>
                </c:pt>
                <c:pt idx="659">
                  <c:v>36861</c:v>
                </c:pt>
                <c:pt idx="660">
                  <c:v>36892</c:v>
                </c:pt>
                <c:pt idx="661">
                  <c:v>36923</c:v>
                </c:pt>
                <c:pt idx="662">
                  <c:v>36951</c:v>
                </c:pt>
                <c:pt idx="663">
                  <c:v>36982</c:v>
                </c:pt>
                <c:pt idx="664">
                  <c:v>37012</c:v>
                </c:pt>
                <c:pt idx="665">
                  <c:v>37043</c:v>
                </c:pt>
                <c:pt idx="666">
                  <c:v>37073</c:v>
                </c:pt>
                <c:pt idx="667">
                  <c:v>37104</c:v>
                </c:pt>
                <c:pt idx="668">
                  <c:v>37135</c:v>
                </c:pt>
                <c:pt idx="669">
                  <c:v>37165</c:v>
                </c:pt>
                <c:pt idx="670">
                  <c:v>37196</c:v>
                </c:pt>
                <c:pt idx="671">
                  <c:v>37226</c:v>
                </c:pt>
                <c:pt idx="672">
                  <c:v>37257</c:v>
                </c:pt>
                <c:pt idx="673">
                  <c:v>37288</c:v>
                </c:pt>
                <c:pt idx="674">
                  <c:v>37316</c:v>
                </c:pt>
                <c:pt idx="675">
                  <c:v>37347</c:v>
                </c:pt>
                <c:pt idx="676">
                  <c:v>37377</c:v>
                </c:pt>
                <c:pt idx="677">
                  <c:v>37408</c:v>
                </c:pt>
                <c:pt idx="678">
                  <c:v>37438</c:v>
                </c:pt>
                <c:pt idx="679">
                  <c:v>37469</c:v>
                </c:pt>
                <c:pt idx="680">
                  <c:v>37500</c:v>
                </c:pt>
                <c:pt idx="681">
                  <c:v>37530</c:v>
                </c:pt>
                <c:pt idx="682">
                  <c:v>37561</c:v>
                </c:pt>
                <c:pt idx="683">
                  <c:v>37591</c:v>
                </c:pt>
                <c:pt idx="684">
                  <c:v>37622</c:v>
                </c:pt>
                <c:pt idx="685">
                  <c:v>37653</c:v>
                </c:pt>
                <c:pt idx="686">
                  <c:v>37681</c:v>
                </c:pt>
                <c:pt idx="687">
                  <c:v>37712</c:v>
                </c:pt>
                <c:pt idx="688">
                  <c:v>37742</c:v>
                </c:pt>
                <c:pt idx="689">
                  <c:v>37773</c:v>
                </c:pt>
                <c:pt idx="690">
                  <c:v>37803</c:v>
                </c:pt>
                <c:pt idx="691">
                  <c:v>37834</c:v>
                </c:pt>
                <c:pt idx="692">
                  <c:v>37865</c:v>
                </c:pt>
                <c:pt idx="693">
                  <c:v>37895</c:v>
                </c:pt>
                <c:pt idx="694">
                  <c:v>37926</c:v>
                </c:pt>
                <c:pt idx="695">
                  <c:v>37956</c:v>
                </c:pt>
                <c:pt idx="696">
                  <c:v>37987</c:v>
                </c:pt>
                <c:pt idx="697">
                  <c:v>38018</c:v>
                </c:pt>
                <c:pt idx="698">
                  <c:v>38047</c:v>
                </c:pt>
                <c:pt idx="699">
                  <c:v>38078</c:v>
                </c:pt>
                <c:pt idx="700">
                  <c:v>38108</c:v>
                </c:pt>
                <c:pt idx="701">
                  <c:v>38139</c:v>
                </c:pt>
                <c:pt idx="702">
                  <c:v>38169</c:v>
                </c:pt>
                <c:pt idx="703">
                  <c:v>38200</c:v>
                </c:pt>
                <c:pt idx="704">
                  <c:v>38231</c:v>
                </c:pt>
                <c:pt idx="705">
                  <c:v>38261</c:v>
                </c:pt>
                <c:pt idx="706">
                  <c:v>38292</c:v>
                </c:pt>
                <c:pt idx="707">
                  <c:v>38322</c:v>
                </c:pt>
                <c:pt idx="708">
                  <c:v>38353</c:v>
                </c:pt>
                <c:pt idx="709">
                  <c:v>38384</c:v>
                </c:pt>
                <c:pt idx="710">
                  <c:v>38412</c:v>
                </c:pt>
                <c:pt idx="711">
                  <c:v>38443</c:v>
                </c:pt>
                <c:pt idx="712">
                  <c:v>38473</c:v>
                </c:pt>
                <c:pt idx="713">
                  <c:v>38504</c:v>
                </c:pt>
                <c:pt idx="714">
                  <c:v>38534</c:v>
                </c:pt>
                <c:pt idx="715">
                  <c:v>38565</c:v>
                </c:pt>
                <c:pt idx="716">
                  <c:v>38596</c:v>
                </c:pt>
                <c:pt idx="717">
                  <c:v>38626</c:v>
                </c:pt>
                <c:pt idx="718">
                  <c:v>38657</c:v>
                </c:pt>
                <c:pt idx="719">
                  <c:v>38687</c:v>
                </c:pt>
                <c:pt idx="720">
                  <c:v>38718</c:v>
                </c:pt>
                <c:pt idx="721">
                  <c:v>38749</c:v>
                </c:pt>
                <c:pt idx="722">
                  <c:v>38777</c:v>
                </c:pt>
                <c:pt idx="723">
                  <c:v>38808</c:v>
                </c:pt>
                <c:pt idx="724">
                  <c:v>38838</c:v>
                </c:pt>
                <c:pt idx="725">
                  <c:v>38869</c:v>
                </c:pt>
                <c:pt idx="726">
                  <c:v>38899</c:v>
                </c:pt>
                <c:pt idx="727">
                  <c:v>38930</c:v>
                </c:pt>
                <c:pt idx="728">
                  <c:v>38961</c:v>
                </c:pt>
                <c:pt idx="729">
                  <c:v>38991</c:v>
                </c:pt>
                <c:pt idx="730">
                  <c:v>39022</c:v>
                </c:pt>
                <c:pt idx="731">
                  <c:v>39052</c:v>
                </c:pt>
                <c:pt idx="732">
                  <c:v>39083</c:v>
                </c:pt>
                <c:pt idx="733">
                  <c:v>39114</c:v>
                </c:pt>
                <c:pt idx="734">
                  <c:v>39142</c:v>
                </c:pt>
                <c:pt idx="735">
                  <c:v>39173</c:v>
                </c:pt>
                <c:pt idx="736">
                  <c:v>39203</c:v>
                </c:pt>
                <c:pt idx="737">
                  <c:v>39234</c:v>
                </c:pt>
                <c:pt idx="738">
                  <c:v>39264</c:v>
                </c:pt>
                <c:pt idx="739">
                  <c:v>39295</c:v>
                </c:pt>
                <c:pt idx="740">
                  <c:v>39326</c:v>
                </c:pt>
                <c:pt idx="741">
                  <c:v>39356</c:v>
                </c:pt>
                <c:pt idx="742">
                  <c:v>39387</c:v>
                </c:pt>
                <c:pt idx="743">
                  <c:v>39417</c:v>
                </c:pt>
                <c:pt idx="744">
                  <c:v>39448</c:v>
                </c:pt>
                <c:pt idx="745">
                  <c:v>39479</c:v>
                </c:pt>
                <c:pt idx="746">
                  <c:v>39508</c:v>
                </c:pt>
                <c:pt idx="747">
                  <c:v>39539</c:v>
                </c:pt>
                <c:pt idx="748">
                  <c:v>39569</c:v>
                </c:pt>
                <c:pt idx="749">
                  <c:v>39600</c:v>
                </c:pt>
                <c:pt idx="750">
                  <c:v>39630</c:v>
                </c:pt>
                <c:pt idx="751">
                  <c:v>39661</c:v>
                </c:pt>
                <c:pt idx="752">
                  <c:v>39692</c:v>
                </c:pt>
                <c:pt idx="753">
                  <c:v>39722</c:v>
                </c:pt>
                <c:pt idx="754">
                  <c:v>39753</c:v>
                </c:pt>
                <c:pt idx="755">
                  <c:v>39783</c:v>
                </c:pt>
                <c:pt idx="756">
                  <c:v>39814</c:v>
                </c:pt>
                <c:pt idx="757">
                  <c:v>39845</c:v>
                </c:pt>
                <c:pt idx="758">
                  <c:v>39873</c:v>
                </c:pt>
                <c:pt idx="759">
                  <c:v>39904</c:v>
                </c:pt>
                <c:pt idx="760">
                  <c:v>39934</c:v>
                </c:pt>
                <c:pt idx="761">
                  <c:v>39965</c:v>
                </c:pt>
                <c:pt idx="762">
                  <c:v>39995</c:v>
                </c:pt>
                <c:pt idx="763">
                  <c:v>40026</c:v>
                </c:pt>
                <c:pt idx="764">
                  <c:v>40057</c:v>
                </c:pt>
                <c:pt idx="765">
                  <c:v>40087</c:v>
                </c:pt>
                <c:pt idx="766">
                  <c:v>40118</c:v>
                </c:pt>
                <c:pt idx="767">
                  <c:v>40148</c:v>
                </c:pt>
                <c:pt idx="768">
                  <c:v>40179</c:v>
                </c:pt>
                <c:pt idx="769">
                  <c:v>40210</c:v>
                </c:pt>
                <c:pt idx="770">
                  <c:v>40238</c:v>
                </c:pt>
                <c:pt idx="771">
                  <c:v>40269</c:v>
                </c:pt>
                <c:pt idx="772">
                  <c:v>40299</c:v>
                </c:pt>
                <c:pt idx="773">
                  <c:v>40330</c:v>
                </c:pt>
                <c:pt idx="774">
                  <c:v>40360</c:v>
                </c:pt>
                <c:pt idx="775">
                  <c:v>40391</c:v>
                </c:pt>
                <c:pt idx="776">
                  <c:v>40422</c:v>
                </c:pt>
                <c:pt idx="777">
                  <c:v>40452</c:v>
                </c:pt>
                <c:pt idx="778">
                  <c:v>40483</c:v>
                </c:pt>
                <c:pt idx="779">
                  <c:v>40513</c:v>
                </c:pt>
                <c:pt idx="780">
                  <c:v>40544</c:v>
                </c:pt>
                <c:pt idx="781">
                  <c:v>40575</c:v>
                </c:pt>
                <c:pt idx="782">
                  <c:v>40603</c:v>
                </c:pt>
                <c:pt idx="783">
                  <c:v>40634</c:v>
                </c:pt>
                <c:pt idx="784">
                  <c:v>40664</c:v>
                </c:pt>
                <c:pt idx="785">
                  <c:v>40695</c:v>
                </c:pt>
                <c:pt idx="786">
                  <c:v>40725</c:v>
                </c:pt>
                <c:pt idx="787">
                  <c:v>40756</c:v>
                </c:pt>
                <c:pt idx="788">
                  <c:v>40787</c:v>
                </c:pt>
                <c:pt idx="789">
                  <c:v>40817</c:v>
                </c:pt>
                <c:pt idx="790">
                  <c:v>40848</c:v>
                </c:pt>
                <c:pt idx="791">
                  <c:v>40878</c:v>
                </c:pt>
                <c:pt idx="792">
                  <c:v>40909</c:v>
                </c:pt>
                <c:pt idx="793">
                  <c:v>40940</c:v>
                </c:pt>
                <c:pt idx="794">
                  <c:v>40969</c:v>
                </c:pt>
                <c:pt idx="795">
                  <c:v>41000</c:v>
                </c:pt>
                <c:pt idx="796">
                  <c:v>41030</c:v>
                </c:pt>
                <c:pt idx="797">
                  <c:v>41061</c:v>
                </c:pt>
                <c:pt idx="798">
                  <c:v>41091</c:v>
                </c:pt>
                <c:pt idx="799">
                  <c:v>41122</c:v>
                </c:pt>
                <c:pt idx="800">
                  <c:v>41153</c:v>
                </c:pt>
                <c:pt idx="801">
                  <c:v>41183</c:v>
                </c:pt>
                <c:pt idx="802">
                  <c:v>41214</c:v>
                </c:pt>
                <c:pt idx="803">
                  <c:v>41244</c:v>
                </c:pt>
                <c:pt idx="804">
                  <c:v>41275</c:v>
                </c:pt>
                <c:pt idx="805">
                  <c:v>41306</c:v>
                </c:pt>
                <c:pt idx="806">
                  <c:v>41334</c:v>
                </c:pt>
                <c:pt idx="807">
                  <c:v>41365</c:v>
                </c:pt>
                <c:pt idx="808">
                  <c:v>41395</c:v>
                </c:pt>
                <c:pt idx="809">
                  <c:v>41426</c:v>
                </c:pt>
                <c:pt idx="810">
                  <c:v>41456</c:v>
                </c:pt>
                <c:pt idx="811">
                  <c:v>41487</c:v>
                </c:pt>
                <c:pt idx="812">
                  <c:v>41518</c:v>
                </c:pt>
                <c:pt idx="813">
                  <c:v>41548</c:v>
                </c:pt>
                <c:pt idx="814">
                  <c:v>41579</c:v>
                </c:pt>
                <c:pt idx="815">
                  <c:v>41609</c:v>
                </c:pt>
                <c:pt idx="816">
                  <c:v>41640</c:v>
                </c:pt>
                <c:pt idx="817">
                  <c:v>41671</c:v>
                </c:pt>
                <c:pt idx="818">
                  <c:v>41699</c:v>
                </c:pt>
                <c:pt idx="819">
                  <c:v>41730</c:v>
                </c:pt>
                <c:pt idx="820">
                  <c:v>41760</c:v>
                </c:pt>
                <c:pt idx="821">
                  <c:v>41791</c:v>
                </c:pt>
                <c:pt idx="822">
                  <c:v>41821</c:v>
                </c:pt>
                <c:pt idx="823">
                  <c:v>41852</c:v>
                </c:pt>
                <c:pt idx="824">
                  <c:v>41883</c:v>
                </c:pt>
                <c:pt idx="825">
                  <c:v>41913</c:v>
                </c:pt>
                <c:pt idx="826">
                  <c:v>41944</c:v>
                </c:pt>
                <c:pt idx="827">
                  <c:v>41974</c:v>
                </c:pt>
                <c:pt idx="828">
                  <c:v>42005</c:v>
                </c:pt>
                <c:pt idx="829">
                  <c:v>42036</c:v>
                </c:pt>
                <c:pt idx="830">
                  <c:v>42064</c:v>
                </c:pt>
                <c:pt idx="831">
                  <c:v>42095</c:v>
                </c:pt>
                <c:pt idx="832">
                  <c:v>42125</c:v>
                </c:pt>
                <c:pt idx="833">
                  <c:v>42156</c:v>
                </c:pt>
                <c:pt idx="834">
                  <c:v>42186</c:v>
                </c:pt>
                <c:pt idx="835">
                  <c:v>42217</c:v>
                </c:pt>
                <c:pt idx="836">
                  <c:v>42248</c:v>
                </c:pt>
                <c:pt idx="837">
                  <c:v>42278</c:v>
                </c:pt>
                <c:pt idx="838">
                  <c:v>42309</c:v>
                </c:pt>
                <c:pt idx="839">
                  <c:v>42339</c:v>
                </c:pt>
                <c:pt idx="840">
                  <c:v>42370</c:v>
                </c:pt>
                <c:pt idx="841">
                  <c:v>42401</c:v>
                </c:pt>
                <c:pt idx="842">
                  <c:v>42430</c:v>
                </c:pt>
                <c:pt idx="843">
                  <c:v>42461</c:v>
                </c:pt>
                <c:pt idx="844">
                  <c:v>42491</c:v>
                </c:pt>
                <c:pt idx="845">
                  <c:v>42522</c:v>
                </c:pt>
                <c:pt idx="846">
                  <c:v>42552</c:v>
                </c:pt>
                <c:pt idx="847">
                  <c:v>42583</c:v>
                </c:pt>
                <c:pt idx="848">
                  <c:v>42614</c:v>
                </c:pt>
                <c:pt idx="849">
                  <c:v>42644</c:v>
                </c:pt>
                <c:pt idx="850">
                  <c:v>42675</c:v>
                </c:pt>
                <c:pt idx="851">
                  <c:v>42705</c:v>
                </c:pt>
                <c:pt idx="852">
                  <c:v>42736</c:v>
                </c:pt>
                <c:pt idx="853">
                  <c:v>42767</c:v>
                </c:pt>
                <c:pt idx="854">
                  <c:v>42795</c:v>
                </c:pt>
                <c:pt idx="855">
                  <c:v>42826</c:v>
                </c:pt>
                <c:pt idx="856">
                  <c:v>42856</c:v>
                </c:pt>
                <c:pt idx="857">
                  <c:v>42887</c:v>
                </c:pt>
                <c:pt idx="858">
                  <c:v>42917</c:v>
                </c:pt>
                <c:pt idx="859">
                  <c:v>42948</c:v>
                </c:pt>
                <c:pt idx="860">
                  <c:v>42979</c:v>
                </c:pt>
                <c:pt idx="861">
                  <c:v>43009</c:v>
                </c:pt>
                <c:pt idx="862">
                  <c:v>43040</c:v>
                </c:pt>
                <c:pt idx="863">
                  <c:v>43070</c:v>
                </c:pt>
                <c:pt idx="864">
                  <c:v>43101</c:v>
                </c:pt>
                <c:pt idx="865">
                  <c:v>43132</c:v>
                </c:pt>
                <c:pt idx="866">
                  <c:v>43160</c:v>
                </c:pt>
                <c:pt idx="867">
                  <c:v>43191</c:v>
                </c:pt>
                <c:pt idx="868">
                  <c:v>43221</c:v>
                </c:pt>
                <c:pt idx="869">
                  <c:v>43252</c:v>
                </c:pt>
                <c:pt idx="870">
                  <c:v>43282</c:v>
                </c:pt>
                <c:pt idx="871">
                  <c:v>43313</c:v>
                </c:pt>
                <c:pt idx="872">
                  <c:v>43344</c:v>
                </c:pt>
                <c:pt idx="873">
                  <c:v>43374</c:v>
                </c:pt>
                <c:pt idx="874">
                  <c:v>43405</c:v>
                </c:pt>
                <c:pt idx="875">
                  <c:v>43435</c:v>
                </c:pt>
                <c:pt idx="876">
                  <c:v>43466</c:v>
                </c:pt>
                <c:pt idx="877">
                  <c:v>43497</c:v>
                </c:pt>
                <c:pt idx="878">
                  <c:v>43525</c:v>
                </c:pt>
                <c:pt idx="879">
                  <c:v>43556</c:v>
                </c:pt>
                <c:pt idx="880">
                  <c:v>43586</c:v>
                </c:pt>
                <c:pt idx="881">
                  <c:v>43617</c:v>
                </c:pt>
                <c:pt idx="882">
                  <c:v>43647</c:v>
                </c:pt>
                <c:pt idx="883">
                  <c:v>43678</c:v>
                </c:pt>
                <c:pt idx="884">
                  <c:v>43709</c:v>
                </c:pt>
                <c:pt idx="885">
                  <c:v>43739</c:v>
                </c:pt>
                <c:pt idx="886">
                  <c:v>43770</c:v>
                </c:pt>
                <c:pt idx="887">
                  <c:v>43800</c:v>
                </c:pt>
                <c:pt idx="888">
                  <c:v>43831</c:v>
                </c:pt>
                <c:pt idx="889">
                  <c:v>43862</c:v>
                </c:pt>
                <c:pt idx="890">
                  <c:v>43891</c:v>
                </c:pt>
                <c:pt idx="891">
                  <c:v>43922</c:v>
                </c:pt>
                <c:pt idx="892">
                  <c:v>43952</c:v>
                </c:pt>
                <c:pt idx="893">
                  <c:v>43983</c:v>
                </c:pt>
                <c:pt idx="894">
                  <c:v>44013</c:v>
                </c:pt>
                <c:pt idx="895">
                  <c:v>44044</c:v>
                </c:pt>
                <c:pt idx="896">
                  <c:v>44075</c:v>
                </c:pt>
                <c:pt idx="897">
                  <c:v>44105</c:v>
                </c:pt>
                <c:pt idx="898">
                  <c:v>44136</c:v>
                </c:pt>
                <c:pt idx="899">
                  <c:v>44166</c:v>
                </c:pt>
                <c:pt idx="900">
                  <c:v>44197</c:v>
                </c:pt>
                <c:pt idx="901">
                  <c:v>44228</c:v>
                </c:pt>
                <c:pt idx="902">
                  <c:v>44256</c:v>
                </c:pt>
                <c:pt idx="903">
                  <c:v>44287</c:v>
                </c:pt>
                <c:pt idx="904">
                  <c:v>44317</c:v>
                </c:pt>
                <c:pt idx="905">
                  <c:v>44348</c:v>
                </c:pt>
                <c:pt idx="906">
                  <c:v>44378</c:v>
                </c:pt>
                <c:pt idx="907">
                  <c:v>44409</c:v>
                </c:pt>
                <c:pt idx="908">
                  <c:v>44440</c:v>
                </c:pt>
                <c:pt idx="909">
                  <c:v>44470</c:v>
                </c:pt>
                <c:pt idx="910">
                  <c:v>44501</c:v>
                </c:pt>
                <c:pt idx="911">
                  <c:v>44531</c:v>
                </c:pt>
                <c:pt idx="912">
                  <c:v>44562</c:v>
                </c:pt>
                <c:pt idx="913">
                  <c:v>44593</c:v>
                </c:pt>
                <c:pt idx="914">
                  <c:v>44621</c:v>
                </c:pt>
                <c:pt idx="915">
                  <c:v>44652</c:v>
                </c:pt>
                <c:pt idx="916">
                  <c:v>44682</c:v>
                </c:pt>
                <c:pt idx="917">
                  <c:v>44713</c:v>
                </c:pt>
                <c:pt idx="918">
                  <c:v>44743</c:v>
                </c:pt>
                <c:pt idx="919">
                  <c:v>44774</c:v>
                </c:pt>
                <c:pt idx="920">
                  <c:v>44805</c:v>
                </c:pt>
                <c:pt idx="921">
                  <c:v>44835</c:v>
                </c:pt>
                <c:pt idx="922">
                  <c:v>44866</c:v>
                </c:pt>
                <c:pt idx="923">
                  <c:v>44896</c:v>
                </c:pt>
                <c:pt idx="924">
                  <c:v>44927</c:v>
                </c:pt>
                <c:pt idx="925">
                  <c:v>44958</c:v>
                </c:pt>
                <c:pt idx="926">
                  <c:v>44986</c:v>
                </c:pt>
                <c:pt idx="927">
                  <c:v>45017</c:v>
                </c:pt>
                <c:pt idx="928">
                  <c:v>45047</c:v>
                </c:pt>
                <c:pt idx="929">
                  <c:v>45078</c:v>
                </c:pt>
                <c:pt idx="930">
                  <c:v>45108</c:v>
                </c:pt>
                <c:pt idx="931">
                  <c:v>45139</c:v>
                </c:pt>
                <c:pt idx="932">
                  <c:v>45170</c:v>
                </c:pt>
                <c:pt idx="933">
                  <c:v>45200</c:v>
                </c:pt>
                <c:pt idx="934">
                  <c:v>45231</c:v>
                </c:pt>
                <c:pt idx="935">
                  <c:v>45261</c:v>
                </c:pt>
                <c:pt idx="936">
                  <c:v>45292</c:v>
                </c:pt>
                <c:pt idx="937">
                  <c:v>45323</c:v>
                </c:pt>
                <c:pt idx="938">
                  <c:v>45352</c:v>
                </c:pt>
                <c:pt idx="939">
                  <c:v>45383</c:v>
                </c:pt>
                <c:pt idx="940">
                  <c:v>45413</c:v>
                </c:pt>
                <c:pt idx="941">
                  <c:v>45444</c:v>
                </c:pt>
                <c:pt idx="942">
                  <c:v>45474</c:v>
                </c:pt>
                <c:pt idx="943">
                  <c:v>45505</c:v>
                </c:pt>
                <c:pt idx="944">
                  <c:v>45536</c:v>
                </c:pt>
                <c:pt idx="945">
                  <c:v>45566</c:v>
                </c:pt>
                <c:pt idx="946">
                  <c:v>45597</c:v>
                </c:pt>
                <c:pt idx="947">
                  <c:v>45627</c:v>
                </c:pt>
                <c:pt idx="948">
                  <c:v>45658</c:v>
                </c:pt>
                <c:pt idx="949">
                  <c:v>45689</c:v>
                </c:pt>
                <c:pt idx="950">
                  <c:v>45717</c:v>
                </c:pt>
                <c:pt idx="951">
                  <c:v>45748</c:v>
                </c:pt>
                <c:pt idx="952">
                  <c:v>45778</c:v>
                </c:pt>
                <c:pt idx="953">
                  <c:v>45809</c:v>
                </c:pt>
                <c:pt idx="954">
                  <c:v>45839</c:v>
                </c:pt>
                <c:pt idx="955">
                  <c:v>45870</c:v>
                </c:pt>
                <c:pt idx="956">
                  <c:v>45901</c:v>
                </c:pt>
                <c:pt idx="957">
                  <c:v>45931</c:v>
                </c:pt>
                <c:pt idx="958">
                  <c:v>45962</c:v>
                </c:pt>
                <c:pt idx="959">
                  <c:v>45992</c:v>
                </c:pt>
                <c:pt idx="960">
                  <c:v>46023</c:v>
                </c:pt>
                <c:pt idx="961">
                  <c:v>46054</c:v>
                </c:pt>
                <c:pt idx="962">
                  <c:v>46082</c:v>
                </c:pt>
                <c:pt idx="963">
                  <c:v>46113</c:v>
                </c:pt>
                <c:pt idx="964">
                  <c:v>46143</c:v>
                </c:pt>
                <c:pt idx="965">
                  <c:v>46174</c:v>
                </c:pt>
                <c:pt idx="966">
                  <c:v>46204</c:v>
                </c:pt>
                <c:pt idx="967">
                  <c:v>46235</c:v>
                </c:pt>
                <c:pt idx="968">
                  <c:v>46266</c:v>
                </c:pt>
                <c:pt idx="969">
                  <c:v>46296</c:v>
                </c:pt>
                <c:pt idx="970">
                  <c:v>46327</c:v>
                </c:pt>
                <c:pt idx="971">
                  <c:v>46357</c:v>
                </c:pt>
                <c:pt idx="972">
                  <c:v>46388</c:v>
                </c:pt>
                <c:pt idx="973">
                  <c:v>46419</c:v>
                </c:pt>
                <c:pt idx="974">
                  <c:v>46447</c:v>
                </c:pt>
                <c:pt idx="975">
                  <c:v>46478</c:v>
                </c:pt>
                <c:pt idx="976">
                  <c:v>46508</c:v>
                </c:pt>
                <c:pt idx="977">
                  <c:v>46539</c:v>
                </c:pt>
                <c:pt idx="978">
                  <c:v>46569</c:v>
                </c:pt>
                <c:pt idx="979">
                  <c:v>46600</c:v>
                </c:pt>
                <c:pt idx="980">
                  <c:v>46631</c:v>
                </c:pt>
                <c:pt idx="981">
                  <c:v>46661</c:v>
                </c:pt>
                <c:pt idx="982">
                  <c:v>46692</c:v>
                </c:pt>
                <c:pt idx="983">
                  <c:v>46722</c:v>
                </c:pt>
                <c:pt idx="984">
                  <c:v>46753</c:v>
                </c:pt>
                <c:pt idx="985">
                  <c:v>46784</c:v>
                </c:pt>
                <c:pt idx="986">
                  <c:v>46813</c:v>
                </c:pt>
                <c:pt idx="987">
                  <c:v>46844</c:v>
                </c:pt>
                <c:pt idx="988">
                  <c:v>46874</c:v>
                </c:pt>
                <c:pt idx="989">
                  <c:v>46905</c:v>
                </c:pt>
                <c:pt idx="990">
                  <c:v>46935</c:v>
                </c:pt>
                <c:pt idx="991">
                  <c:v>46966</c:v>
                </c:pt>
                <c:pt idx="992">
                  <c:v>46997</c:v>
                </c:pt>
                <c:pt idx="993">
                  <c:v>47027</c:v>
                </c:pt>
                <c:pt idx="994">
                  <c:v>47058</c:v>
                </c:pt>
                <c:pt idx="995">
                  <c:v>47088</c:v>
                </c:pt>
                <c:pt idx="996">
                  <c:v>47119</c:v>
                </c:pt>
                <c:pt idx="997">
                  <c:v>47150</c:v>
                </c:pt>
                <c:pt idx="998">
                  <c:v>47178</c:v>
                </c:pt>
                <c:pt idx="999">
                  <c:v>47209</c:v>
                </c:pt>
                <c:pt idx="1000">
                  <c:v>47239</c:v>
                </c:pt>
                <c:pt idx="1001">
                  <c:v>47270</c:v>
                </c:pt>
                <c:pt idx="1002">
                  <c:v>47300</c:v>
                </c:pt>
                <c:pt idx="1003">
                  <c:v>47331</c:v>
                </c:pt>
                <c:pt idx="1004">
                  <c:v>47362</c:v>
                </c:pt>
                <c:pt idx="1005">
                  <c:v>47392</c:v>
                </c:pt>
                <c:pt idx="1006">
                  <c:v>47423</c:v>
                </c:pt>
                <c:pt idx="1007">
                  <c:v>47453</c:v>
                </c:pt>
                <c:pt idx="1008">
                  <c:v>47484</c:v>
                </c:pt>
                <c:pt idx="1009">
                  <c:v>47515</c:v>
                </c:pt>
                <c:pt idx="1010">
                  <c:v>47543</c:v>
                </c:pt>
                <c:pt idx="1011">
                  <c:v>47574</c:v>
                </c:pt>
                <c:pt idx="1012">
                  <c:v>47604</c:v>
                </c:pt>
                <c:pt idx="1013">
                  <c:v>47635</c:v>
                </c:pt>
                <c:pt idx="1014">
                  <c:v>47665</c:v>
                </c:pt>
                <c:pt idx="1015">
                  <c:v>47696</c:v>
                </c:pt>
                <c:pt idx="1016">
                  <c:v>47727</c:v>
                </c:pt>
                <c:pt idx="1017">
                  <c:v>47757</c:v>
                </c:pt>
                <c:pt idx="1018">
                  <c:v>47788</c:v>
                </c:pt>
                <c:pt idx="1019">
                  <c:v>47818</c:v>
                </c:pt>
                <c:pt idx="1020">
                  <c:v>47849</c:v>
                </c:pt>
                <c:pt idx="1021">
                  <c:v>47880</c:v>
                </c:pt>
                <c:pt idx="1022">
                  <c:v>47908</c:v>
                </c:pt>
                <c:pt idx="1023">
                  <c:v>47939</c:v>
                </c:pt>
                <c:pt idx="1024">
                  <c:v>47969</c:v>
                </c:pt>
                <c:pt idx="1025">
                  <c:v>48000</c:v>
                </c:pt>
                <c:pt idx="1026">
                  <c:v>48030</c:v>
                </c:pt>
                <c:pt idx="1027">
                  <c:v>48061</c:v>
                </c:pt>
                <c:pt idx="1028">
                  <c:v>48092</c:v>
                </c:pt>
                <c:pt idx="1029">
                  <c:v>48122</c:v>
                </c:pt>
                <c:pt idx="1030">
                  <c:v>48153</c:v>
                </c:pt>
                <c:pt idx="1031">
                  <c:v>48183</c:v>
                </c:pt>
                <c:pt idx="1032">
                  <c:v>48214</c:v>
                </c:pt>
                <c:pt idx="1033">
                  <c:v>48245</c:v>
                </c:pt>
                <c:pt idx="1034">
                  <c:v>48274</c:v>
                </c:pt>
                <c:pt idx="1035">
                  <c:v>48305</c:v>
                </c:pt>
                <c:pt idx="1036">
                  <c:v>48335</c:v>
                </c:pt>
                <c:pt idx="1037">
                  <c:v>48366</c:v>
                </c:pt>
                <c:pt idx="1038">
                  <c:v>48396</c:v>
                </c:pt>
                <c:pt idx="1039">
                  <c:v>48427</c:v>
                </c:pt>
                <c:pt idx="1040">
                  <c:v>48458</c:v>
                </c:pt>
                <c:pt idx="1041">
                  <c:v>48488</c:v>
                </c:pt>
                <c:pt idx="1042">
                  <c:v>48519</c:v>
                </c:pt>
                <c:pt idx="1043">
                  <c:v>48549</c:v>
                </c:pt>
                <c:pt idx="1044">
                  <c:v>48580</c:v>
                </c:pt>
                <c:pt idx="1045">
                  <c:v>48611</c:v>
                </c:pt>
                <c:pt idx="1046">
                  <c:v>48639</c:v>
                </c:pt>
                <c:pt idx="1047">
                  <c:v>48670</c:v>
                </c:pt>
                <c:pt idx="1048">
                  <c:v>48700</c:v>
                </c:pt>
                <c:pt idx="1049">
                  <c:v>48731</c:v>
                </c:pt>
                <c:pt idx="1050">
                  <c:v>48761</c:v>
                </c:pt>
                <c:pt idx="1051">
                  <c:v>48792</c:v>
                </c:pt>
                <c:pt idx="1052">
                  <c:v>48823</c:v>
                </c:pt>
                <c:pt idx="1053">
                  <c:v>48853</c:v>
                </c:pt>
                <c:pt idx="1054">
                  <c:v>48884</c:v>
                </c:pt>
                <c:pt idx="1055">
                  <c:v>48914</c:v>
                </c:pt>
                <c:pt idx="1056">
                  <c:v>48945</c:v>
                </c:pt>
                <c:pt idx="1057">
                  <c:v>48976</c:v>
                </c:pt>
                <c:pt idx="1058">
                  <c:v>49004</c:v>
                </c:pt>
                <c:pt idx="1059">
                  <c:v>49035</c:v>
                </c:pt>
                <c:pt idx="1060">
                  <c:v>49065</c:v>
                </c:pt>
                <c:pt idx="1061">
                  <c:v>49096</c:v>
                </c:pt>
                <c:pt idx="1062">
                  <c:v>49126</c:v>
                </c:pt>
                <c:pt idx="1063">
                  <c:v>49157</c:v>
                </c:pt>
                <c:pt idx="1064">
                  <c:v>49188</c:v>
                </c:pt>
                <c:pt idx="1065">
                  <c:v>49218</c:v>
                </c:pt>
                <c:pt idx="1066">
                  <c:v>49249</c:v>
                </c:pt>
                <c:pt idx="1067">
                  <c:v>49279</c:v>
                </c:pt>
                <c:pt idx="1068">
                  <c:v>49310</c:v>
                </c:pt>
                <c:pt idx="1069">
                  <c:v>49341</c:v>
                </c:pt>
                <c:pt idx="1070">
                  <c:v>49369</c:v>
                </c:pt>
                <c:pt idx="1071">
                  <c:v>49400</c:v>
                </c:pt>
                <c:pt idx="1072">
                  <c:v>49430</c:v>
                </c:pt>
                <c:pt idx="1073">
                  <c:v>49461</c:v>
                </c:pt>
                <c:pt idx="1074">
                  <c:v>49491</c:v>
                </c:pt>
                <c:pt idx="1075">
                  <c:v>49522</c:v>
                </c:pt>
                <c:pt idx="1076">
                  <c:v>49553</c:v>
                </c:pt>
                <c:pt idx="1077">
                  <c:v>49583</c:v>
                </c:pt>
                <c:pt idx="1078">
                  <c:v>49614</c:v>
                </c:pt>
                <c:pt idx="1079">
                  <c:v>49644</c:v>
                </c:pt>
                <c:pt idx="1080">
                  <c:v>49675</c:v>
                </c:pt>
                <c:pt idx="1081">
                  <c:v>49706</c:v>
                </c:pt>
                <c:pt idx="1082">
                  <c:v>49735</c:v>
                </c:pt>
                <c:pt idx="1083">
                  <c:v>49766</c:v>
                </c:pt>
                <c:pt idx="1084">
                  <c:v>49796</c:v>
                </c:pt>
                <c:pt idx="1085">
                  <c:v>49827</c:v>
                </c:pt>
                <c:pt idx="1086">
                  <c:v>49857</c:v>
                </c:pt>
                <c:pt idx="1087">
                  <c:v>49888</c:v>
                </c:pt>
                <c:pt idx="1088">
                  <c:v>49919</c:v>
                </c:pt>
                <c:pt idx="1089">
                  <c:v>49949</c:v>
                </c:pt>
                <c:pt idx="1090">
                  <c:v>49980</c:v>
                </c:pt>
                <c:pt idx="1091">
                  <c:v>50010</c:v>
                </c:pt>
                <c:pt idx="1092">
                  <c:v>50041</c:v>
                </c:pt>
                <c:pt idx="1093">
                  <c:v>50072</c:v>
                </c:pt>
                <c:pt idx="1094">
                  <c:v>50100</c:v>
                </c:pt>
                <c:pt idx="1095">
                  <c:v>50131</c:v>
                </c:pt>
                <c:pt idx="1096">
                  <c:v>50161</c:v>
                </c:pt>
                <c:pt idx="1097">
                  <c:v>50192</c:v>
                </c:pt>
                <c:pt idx="1098">
                  <c:v>50222</c:v>
                </c:pt>
                <c:pt idx="1099">
                  <c:v>50253</c:v>
                </c:pt>
                <c:pt idx="1100">
                  <c:v>50284</c:v>
                </c:pt>
                <c:pt idx="1101">
                  <c:v>50314</c:v>
                </c:pt>
                <c:pt idx="1102">
                  <c:v>50345</c:v>
                </c:pt>
                <c:pt idx="1103">
                  <c:v>50375</c:v>
                </c:pt>
                <c:pt idx="1104">
                  <c:v>50406</c:v>
                </c:pt>
                <c:pt idx="1105">
                  <c:v>50437</c:v>
                </c:pt>
                <c:pt idx="1106">
                  <c:v>50465</c:v>
                </c:pt>
                <c:pt idx="1107">
                  <c:v>50496</c:v>
                </c:pt>
                <c:pt idx="1108">
                  <c:v>50526</c:v>
                </c:pt>
                <c:pt idx="1109">
                  <c:v>50557</c:v>
                </c:pt>
                <c:pt idx="1110">
                  <c:v>50587</c:v>
                </c:pt>
                <c:pt idx="1111">
                  <c:v>50618</c:v>
                </c:pt>
                <c:pt idx="1112">
                  <c:v>50649</c:v>
                </c:pt>
                <c:pt idx="1113">
                  <c:v>50679</c:v>
                </c:pt>
                <c:pt idx="1114">
                  <c:v>50710</c:v>
                </c:pt>
                <c:pt idx="1115">
                  <c:v>50740</c:v>
                </c:pt>
                <c:pt idx="1116">
                  <c:v>50771</c:v>
                </c:pt>
                <c:pt idx="1117">
                  <c:v>50802</c:v>
                </c:pt>
                <c:pt idx="1118">
                  <c:v>50830</c:v>
                </c:pt>
                <c:pt idx="1119">
                  <c:v>50861</c:v>
                </c:pt>
                <c:pt idx="1120">
                  <c:v>50891</c:v>
                </c:pt>
                <c:pt idx="1121">
                  <c:v>50922</c:v>
                </c:pt>
                <c:pt idx="1122">
                  <c:v>50952</c:v>
                </c:pt>
                <c:pt idx="1123">
                  <c:v>50983</c:v>
                </c:pt>
                <c:pt idx="1124">
                  <c:v>51014</c:v>
                </c:pt>
                <c:pt idx="1125">
                  <c:v>51044</c:v>
                </c:pt>
                <c:pt idx="1126">
                  <c:v>51075</c:v>
                </c:pt>
                <c:pt idx="1127">
                  <c:v>51105</c:v>
                </c:pt>
                <c:pt idx="1128">
                  <c:v>51136</c:v>
                </c:pt>
                <c:pt idx="1129">
                  <c:v>51167</c:v>
                </c:pt>
                <c:pt idx="1130">
                  <c:v>51196</c:v>
                </c:pt>
                <c:pt idx="1131">
                  <c:v>51227</c:v>
                </c:pt>
                <c:pt idx="1132">
                  <c:v>51257</c:v>
                </c:pt>
                <c:pt idx="1133">
                  <c:v>51288</c:v>
                </c:pt>
                <c:pt idx="1134">
                  <c:v>51318</c:v>
                </c:pt>
                <c:pt idx="1135">
                  <c:v>51349</c:v>
                </c:pt>
                <c:pt idx="1136">
                  <c:v>51380</c:v>
                </c:pt>
                <c:pt idx="1137">
                  <c:v>51410</c:v>
                </c:pt>
                <c:pt idx="1138">
                  <c:v>51441</c:v>
                </c:pt>
                <c:pt idx="1139">
                  <c:v>51471</c:v>
                </c:pt>
              </c:numCache>
            </c:numRef>
          </c:cat>
          <c:val>
            <c:numRef>
              <c:f>TIPRONSA!$M$9:$M$1148</c:f>
              <c:numCache>
                <c:formatCode>General</c:formatCode>
                <c:ptCount val="1140"/>
                <c:pt idx="925" formatCode="0.0">
                  <c:v>103.7738166666</c:v>
                </c:pt>
                <c:pt idx="113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5A6-4E03-AF69-E5E19DF65B2C}"/>
            </c:ext>
          </c:extLst>
        </c:ser>
        <c:ser>
          <c:idx val="4"/>
          <c:order val="3"/>
          <c:tx>
            <c:v>Oil - 3MMA</c:v>
          </c:tx>
          <c:spPr>
            <a:ln w="50800">
              <a:solidFill>
                <a:srgbClr val="002060"/>
              </a:solidFill>
            </a:ln>
            <a:effectLst>
              <a:outerShdw blurRad="38100" dist="25400" dir="5400000" algn="ctr" rotWithShape="0">
                <a:schemeClr val="tx1">
                  <a:alpha val="0"/>
                </a:schemeClr>
              </a:outerShdw>
            </a:effectLst>
          </c:spPr>
          <c:marker>
            <c:symbol val="none"/>
          </c:marker>
          <c:cat>
            <c:numRef>
              <c:f>OILWTI!$A$9:$A$1148</c:f>
              <c:numCache>
                <c:formatCode>mmm\-yy</c:formatCode>
                <c:ptCount val="1140"/>
                <c:pt idx="0">
                  <c:v>16803</c:v>
                </c:pt>
                <c:pt idx="1">
                  <c:v>16834</c:v>
                </c:pt>
                <c:pt idx="2">
                  <c:v>16862</c:v>
                </c:pt>
                <c:pt idx="3">
                  <c:v>16893</c:v>
                </c:pt>
                <c:pt idx="4">
                  <c:v>16923</c:v>
                </c:pt>
                <c:pt idx="5">
                  <c:v>16954</c:v>
                </c:pt>
                <c:pt idx="6">
                  <c:v>16984</c:v>
                </c:pt>
                <c:pt idx="7">
                  <c:v>17015</c:v>
                </c:pt>
                <c:pt idx="8">
                  <c:v>17046</c:v>
                </c:pt>
                <c:pt idx="9">
                  <c:v>17076</c:v>
                </c:pt>
                <c:pt idx="10">
                  <c:v>17107</c:v>
                </c:pt>
                <c:pt idx="11">
                  <c:v>17137</c:v>
                </c:pt>
                <c:pt idx="12">
                  <c:v>17168</c:v>
                </c:pt>
                <c:pt idx="13">
                  <c:v>17199</c:v>
                </c:pt>
                <c:pt idx="14">
                  <c:v>17227</c:v>
                </c:pt>
                <c:pt idx="15">
                  <c:v>17258</c:v>
                </c:pt>
                <c:pt idx="16">
                  <c:v>17288</c:v>
                </c:pt>
                <c:pt idx="17">
                  <c:v>17319</c:v>
                </c:pt>
                <c:pt idx="18">
                  <c:v>17349</c:v>
                </c:pt>
                <c:pt idx="19">
                  <c:v>17380</c:v>
                </c:pt>
                <c:pt idx="20">
                  <c:v>17411</c:v>
                </c:pt>
                <c:pt idx="21">
                  <c:v>17441</c:v>
                </c:pt>
                <c:pt idx="22">
                  <c:v>17472</c:v>
                </c:pt>
                <c:pt idx="23">
                  <c:v>17502</c:v>
                </c:pt>
                <c:pt idx="24">
                  <c:v>17533</c:v>
                </c:pt>
                <c:pt idx="25">
                  <c:v>17564</c:v>
                </c:pt>
                <c:pt idx="26">
                  <c:v>17593</c:v>
                </c:pt>
                <c:pt idx="27">
                  <c:v>17624</c:v>
                </c:pt>
                <c:pt idx="28">
                  <c:v>17654</c:v>
                </c:pt>
                <c:pt idx="29">
                  <c:v>17685</c:v>
                </c:pt>
                <c:pt idx="30">
                  <c:v>17715</c:v>
                </c:pt>
                <c:pt idx="31">
                  <c:v>17746</c:v>
                </c:pt>
                <c:pt idx="32">
                  <c:v>17777</c:v>
                </c:pt>
                <c:pt idx="33">
                  <c:v>17807</c:v>
                </c:pt>
                <c:pt idx="34">
                  <c:v>17838</c:v>
                </c:pt>
                <c:pt idx="35">
                  <c:v>17868</c:v>
                </c:pt>
                <c:pt idx="36">
                  <c:v>17899</c:v>
                </c:pt>
                <c:pt idx="37">
                  <c:v>17930</c:v>
                </c:pt>
                <c:pt idx="38">
                  <c:v>17958</c:v>
                </c:pt>
                <c:pt idx="39">
                  <c:v>17989</c:v>
                </c:pt>
                <c:pt idx="40">
                  <c:v>18019</c:v>
                </c:pt>
                <c:pt idx="41">
                  <c:v>18050</c:v>
                </c:pt>
                <c:pt idx="42">
                  <c:v>18080</c:v>
                </c:pt>
                <c:pt idx="43">
                  <c:v>18111</c:v>
                </c:pt>
                <c:pt idx="44">
                  <c:v>18142</c:v>
                </c:pt>
                <c:pt idx="45">
                  <c:v>18172</c:v>
                </c:pt>
                <c:pt idx="46">
                  <c:v>18203</c:v>
                </c:pt>
                <c:pt idx="47">
                  <c:v>18233</c:v>
                </c:pt>
                <c:pt idx="48">
                  <c:v>18264</c:v>
                </c:pt>
                <c:pt idx="49">
                  <c:v>18295</c:v>
                </c:pt>
                <c:pt idx="50">
                  <c:v>18323</c:v>
                </c:pt>
                <c:pt idx="51">
                  <c:v>18354</c:v>
                </c:pt>
                <c:pt idx="52">
                  <c:v>18384</c:v>
                </c:pt>
                <c:pt idx="53">
                  <c:v>18415</c:v>
                </c:pt>
                <c:pt idx="54">
                  <c:v>18445</c:v>
                </c:pt>
                <c:pt idx="55">
                  <c:v>18476</c:v>
                </c:pt>
                <c:pt idx="56">
                  <c:v>18507</c:v>
                </c:pt>
                <c:pt idx="57">
                  <c:v>18537</c:v>
                </c:pt>
                <c:pt idx="58">
                  <c:v>18568</c:v>
                </c:pt>
                <c:pt idx="59">
                  <c:v>18598</c:v>
                </c:pt>
                <c:pt idx="60">
                  <c:v>18629</c:v>
                </c:pt>
                <c:pt idx="61">
                  <c:v>18660</c:v>
                </c:pt>
                <c:pt idx="62">
                  <c:v>18688</c:v>
                </c:pt>
                <c:pt idx="63">
                  <c:v>18719</c:v>
                </c:pt>
                <c:pt idx="64">
                  <c:v>18749</c:v>
                </c:pt>
                <c:pt idx="65">
                  <c:v>18780</c:v>
                </c:pt>
                <c:pt idx="66">
                  <c:v>18810</c:v>
                </c:pt>
                <c:pt idx="67">
                  <c:v>18841</c:v>
                </c:pt>
                <c:pt idx="68">
                  <c:v>18872</c:v>
                </c:pt>
                <c:pt idx="69">
                  <c:v>18902</c:v>
                </c:pt>
                <c:pt idx="70">
                  <c:v>18933</c:v>
                </c:pt>
                <c:pt idx="71">
                  <c:v>18963</c:v>
                </c:pt>
                <c:pt idx="72">
                  <c:v>18994</c:v>
                </c:pt>
                <c:pt idx="73">
                  <c:v>19025</c:v>
                </c:pt>
                <c:pt idx="74">
                  <c:v>19054</c:v>
                </c:pt>
                <c:pt idx="75">
                  <c:v>19085</c:v>
                </c:pt>
                <c:pt idx="76">
                  <c:v>19115</c:v>
                </c:pt>
                <c:pt idx="77">
                  <c:v>19146</c:v>
                </c:pt>
                <c:pt idx="78">
                  <c:v>19176</c:v>
                </c:pt>
                <c:pt idx="79">
                  <c:v>19207</c:v>
                </c:pt>
                <c:pt idx="80">
                  <c:v>19238</c:v>
                </c:pt>
                <c:pt idx="81">
                  <c:v>19268</c:v>
                </c:pt>
                <c:pt idx="82">
                  <c:v>19299</c:v>
                </c:pt>
                <c:pt idx="83">
                  <c:v>19329</c:v>
                </c:pt>
                <c:pt idx="84">
                  <c:v>19360</c:v>
                </c:pt>
                <c:pt idx="85">
                  <c:v>19391</c:v>
                </c:pt>
                <c:pt idx="86">
                  <c:v>19419</c:v>
                </c:pt>
                <c:pt idx="87">
                  <c:v>19450</c:v>
                </c:pt>
                <c:pt idx="88">
                  <c:v>19480</c:v>
                </c:pt>
                <c:pt idx="89">
                  <c:v>19511</c:v>
                </c:pt>
                <c:pt idx="90">
                  <c:v>19541</c:v>
                </c:pt>
                <c:pt idx="91">
                  <c:v>19572</c:v>
                </c:pt>
                <c:pt idx="92">
                  <c:v>19603</c:v>
                </c:pt>
                <c:pt idx="93">
                  <c:v>19633</c:v>
                </c:pt>
                <c:pt idx="94">
                  <c:v>19664</c:v>
                </c:pt>
                <c:pt idx="95">
                  <c:v>19694</c:v>
                </c:pt>
                <c:pt idx="96">
                  <c:v>19725</c:v>
                </c:pt>
                <c:pt idx="97">
                  <c:v>19756</c:v>
                </c:pt>
                <c:pt idx="98">
                  <c:v>19784</c:v>
                </c:pt>
                <c:pt idx="99">
                  <c:v>19815</c:v>
                </c:pt>
                <c:pt idx="100">
                  <c:v>19845</c:v>
                </c:pt>
                <c:pt idx="101">
                  <c:v>19876</c:v>
                </c:pt>
                <c:pt idx="102">
                  <c:v>19906</c:v>
                </c:pt>
                <c:pt idx="103">
                  <c:v>19937</c:v>
                </c:pt>
                <c:pt idx="104">
                  <c:v>19968</c:v>
                </c:pt>
                <c:pt idx="105">
                  <c:v>19998</c:v>
                </c:pt>
                <c:pt idx="106">
                  <c:v>20029</c:v>
                </c:pt>
                <c:pt idx="107">
                  <c:v>20059</c:v>
                </c:pt>
                <c:pt idx="108">
                  <c:v>20090</c:v>
                </c:pt>
                <c:pt idx="109">
                  <c:v>20121</c:v>
                </c:pt>
                <c:pt idx="110">
                  <c:v>20149</c:v>
                </c:pt>
                <c:pt idx="111">
                  <c:v>20180</c:v>
                </c:pt>
                <c:pt idx="112">
                  <c:v>20210</c:v>
                </c:pt>
                <c:pt idx="113">
                  <c:v>20241</c:v>
                </c:pt>
                <c:pt idx="114">
                  <c:v>20271</c:v>
                </c:pt>
                <c:pt idx="115">
                  <c:v>20302</c:v>
                </c:pt>
                <c:pt idx="116">
                  <c:v>20333</c:v>
                </c:pt>
                <c:pt idx="117">
                  <c:v>20363</c:v>
                </c:pt>
                <c:pt idx="118">
                  <c:v>20394</c:v>
                </c:pt>
                <c:pt idx="119">
                  <c:v>20424</c:v>
                </c:pt>
                <c:pt idx="120">
                  <c:v>20455</c:v>
                </c:pt>
                <c:pt idx="121">
                  <c:v>20486</c:v>
                </c:pt>
                <c:pt idx="122">
                  <c:v>20515</c:v>
                </c:pt>
                <c:pt idx="123">
                  <c:v>20546</c:v>
                </c:pt>
                <c:pt idx="124">
                  <c:v>20576</c:v>
                </c:pt>
                <c:pt idx="125">
                  <c:v>20607</c:v>
                </c:pt>
                <c:pt idx="126">
                  <c:v>20637</c:v>
                </c:pt>
                <c:pt idx="127">
                  <c:v>20668</c:v>
                </c:pt>
                <c:pt idx="128">
                  <c:v>20699</c:v>
                </c:pt>
                <c:pt idx="129">
                  <c:v>20729</c:v>
                </c:pt>
                <c:pt idx="130">
                  <c:v>20760</c:v>
                </c:pt>
                <c:pt idx="131">
                  <c:v>20790</c:v>
                </c:pt>
                <c:pt idx="132">
                  <c:v>20821</c:v>
                </c:pt>
                <c:pt idx="133">
                  <c:v>20852</c:v>
                </c:pt>
                <c:pt idx="134">
                  <c:v>20880</c:v>
                </c:pt>
                <c:pt idx="135">
                  <c:v>20911</c:v>
                </c:pt>
                <c:pt idx="136">
                  <c:v>20941</c:v>
                </c:pt>
                <c:pt idx="137">
                  <c:v>20972</c:v>
                </c:pt>
                <c:pt idx="138">
                  <c:v>21002</c:v>
                </c:pt>
                <c:pt idx="139">
                  <c:v>21033</c:v>
                </c:pt>
                <c:pt idx="140">
                  <c:v>21064</c:v>
                </c:pt>
                <c:pt idx="141">
                  <c:v>21094</c:v>
                </c:pt>
                <c:pt idx="142">
                  <c:v>21125</c:v>
                </c:pt>
                <c:pt idx="143">
                  <c:v>21155</c:v>
                </c:pt>
                <c:pt idx="144">
                  <c:v>21186</c:v>
                </c:pt>
                <c:pt idx="145">
                  <c:v>21217</c:v>
                </c:pt>
                <c:pt idx="146">
                  <c:v>21245</c:v>
                </c:pt>
                <c:pt idx="147">
                  <c:v>21276</c:v>
                </c:pt>
                <c:pt idx="148">
                  <c:v>21306</c:v>
                </c:pt>
                <c:pt idx="149">
                  <c:v>21337</c:v>
                </c:pt>
                <c:pt idx="150">
                  <c:v>21367</c:v>
                </c:pt>
                <c:pt idx="151">
                  <c:v>21398</c:v>
                </c:pt>
                <c:pt idx="152">
                  <c:v>21429</c:v>
                </c:pt>
                <c:pt idx="153">
                  <c:v>21459</c:v>
                </c:pt>
                <c:pt idx="154">
                  <c:v>21490</c:v>
                </c:pt>
                <c:pt idx="155">
                  <c:v>21520</c:v>
                </c:pt>
                <c:pt idx="156">
                  <c:v>21551</c:v>
                </c:pt>
                <c:pt idx="157">
                  <c:v>21582</c:v>
                </c:pt>
                <c:pt idx="158">
                  <c:v>21610</c:v>
                </c:pt>
                <c:pt idx="159">
                  <c:v>21641</c:v>
                </c:pt>
                <c:pt idx="160">
                  <c:v>21671</c:v>
                </c:pt>
                <c:pt idx="161">
                  <c:v>21702</c:v>
                </c:pt>
                <c:pt idx="162">
                  <c:v>21732</c:v>
                </c:pt>
                <c:pt idx="163">
                  <c:v>21763</c:v>
                </c:pt>
                <c:pt idx="164">
                  <c:v>21794</c:v>
                </c:pt>
                <c:pt idx="165">
                  <c:v>21824</c:v>
                </c:pt>
                <c:pt idx="166">
                  <c:v>21855</c:v>
                </c:pt>
                <c:pt idx="167">
                  <c:v>21885</c:v>
                </c:pt>
                <c:pt idx="168">
                  <c:v>21916</c:v>
                </c:pt>
                <c:pt idx="169">
                  <c:v>21947</c:v>
                </c:pt>
                <c:pt idx="170">
                  <c:v>21976</c:v>
                </c:pt>
                <c:pt idx="171">
                  <c:v>22007</c:v>
                </c:pt>
                <c:pt idx="172">
                  <c:v>22037</c:v>
                </c:pt>
                <c:pt idx="173">
                  <c:v>22068</c:v>
                </c:pt>
                <c:pt idx="174">
                  <c:v>22098</c:v>
                </c:pt>
                <c:pt idx="175">
                  <c:v>22129</c:v>
                </c:pt>
                <c:pt idx="176">
                  <c:v>22160</c:v>
                </c:pt>
                <c:pt idx="177">
                  <c:v>22190</c:v>
                </c:pt>
                <c:pt idx="178">
                  <c:v>22221</c:v>
                </c:pt>
                <c:pt idx="179">
                  <c:v>22251</c:v>
                </c:pt>
                <c:pt idx="180">
                  <c:v>22282</c:v>
                </c:pt>
                <c:pt idx="181">
                  <c:v>22313</c:v>
                </c:pt>
                <c:pt idx="182">
                  <c:v>22341</c:v>
                </c:pt>
                <c:pt idx="183">
                  <c:v>22372</c:v>
                </c:pt>
                <c:pt idx="184">
                  <c:v>22402</c:v>
                </c:pt>
                <c:pt idx="185">
                  <c:v>22433</c:v>
                </c:pt>
                <c:pt idx="186">
                  <c:v>22463</c:v>
                </c:pt>
                <c:pt idx="187">
                  <c:v>22494</c:v>
                </c:pt>
                <c:pt idx="188">
                  <c:v>22525</c:v>
                </c:pt>
                <c:pt idx="189">
                  <c:v>22555</c:v>
                </c:pt>
                <c:pt idx="190">
                  <c:v>22586</c:v>
                </c:pt>
                <c:pt idx="191">
                  <c:v>22616</c:v>
                </c:pt>
                <c:pt idx="192">
                  <c:v>22647</c:v>
                </c:pt>
                <c:pt idx="193">
                  <c:v>22678</c:v>
                </c:pt>
                <c:pt idx="194">
                  <c:v>22706</c:v>
                </c:pt>
                <c:pt idx="195">
                  <c:v>22737</c:v>
                </c:pt>
                <c:pt idx="196">
                  <c:v>22767</c:v>
                </c:pt>
                <c:pt idx="197">
                  <c:v>22798</c:v>
                </c:pt>
                <c:pt idx="198">
                  <c:v>22828</c:v>
                </c:pt>
                <c:pt idx="199">
                  <c:v>22859</c:v>
                </c:pt>
                <c:pt idx="200">
                  <c:v>22890</c:v>
                </c:pt>
                <c:pt idx="201">
                  <c:v>22920</c:v>
                </c:pt>
                <c:pt idx="202">
                  <c:v>22951</c:v>
                </c:pt>
                <c:pt idx="203">
                  <c:v>22981</c:v>
                </c:pt>
                <c:pt idx="204">
                  <c:v>23012</c:v>
                </c:pt>
                <c:pt idx="205">
                  <c:v>23043</c:v>
                </c:pt>
                <c:pt idx="206">
                  <c:v>23071</c:v>
                </c:pt>
                <c:pt idx="207">
                  <c:v>23102</c:v>
                </c:pt>
                <c:pt idx="208">
                  <c:v>23132</c:v>
                </c:pt>
                <c:pt idx="209">
                  <c:v>23163</c:v>
                </c:pt>
                <c:pt idx="210">
                  <c:v>23193</c:v>
                </c:pt>
                <c:pt idx="211">
                  <c:v>23224</c:v>
                </c:pt>
                <c:pt idx="212">
                  <c:v>23255</c:v>
                </c:pt>
                <c:pt idx="213">
                  <c:v>23285</c:v>
                </c:pt>
                <c:pt idx="214">
                  <c:v>23316</c:v>
                </c:pt>
                <c:pt idx="215">
                  <c:v>23346</c:v>
                </c:pt>
                <c:pt idx="216">
                  <c:v>23377</c:v>
                </c:pt>
                <c:pt idx="217">
                  <c:v>23408</c:v>
                </c:pt>
                <c:pt idx="218">
                  <c:v>23437</c:v>
                </c:pt>
                <c:pt idx="219">
                  <c:v>23468</c:v>
                </c:pt>
                <c:pt idx="220">
                  <c:v>23498</c:v>
                </c:pt>
                <c:pt idx="221">
                  <c:v>23529</c:v>
                </c:pt>
                <c:pt idx="222">
                  <c:v>23559</c:v>
                </c:pt>
                <c:pt idx="223">
                  <c:v>23590</c:v>
                </c:pt>
                <c:pt idx="224">
                  <c:v>23621</c:v>
                </c:pt>
                <c:pt idx="225">
                  <c:v>23651</c:v>
                </c:pt>
                <c:pt idx="226">
                  <c:v>23682</c:v>
                </c:pt>
                <c:pt idx="227">
                  <c:v>23712</c:v>
                </c:pt>
                <c:pt idx="228">
                  <c:v>23743</c:v>
                </c:pt>
                <c:pt idx="229">
                  <c:v>23774</c:v>
                </c:pt>
                <c:pt idx="230">
                  <c:v>23802</c:v>
                </c:pt>
                <c:pt idx="231">
                  <c:v>23833</c:v>
                </c:pt>
                <c:pt idx="232">
                  <c:v>23863</c:v>
                </c:pt>
                <c:pt idx="233">
                  <c:v>23894</c:v>
                </c:pt>
                <c:pt idx="234">
                  <c:v>23924</c:v>
                </c:pt>
                <c:pt idx="235">
                  <c:v>23955</c:v>
                </c:pt>
                <c:pt idx="236">
                  <c:v>23986</c:v>
                </c:pt>
                <c:pt idx="237">
                  <c:v>24016</c:v>
                </c:pt>
                <c:pt idx="238">
                  <c:v>24047</c:v>
                </c:pt>
                <c:pt idx="239">
                  <c:v>24077</c:v>
                </c:pt>
                <c:pt idx="240">
                  <c:v>24108</c:v>
                </c:pt>
                <c:pt idx="241">
                  <c:v>24139</c:v>
                </c:pt>
                <c:pt idx="242">
                  <c:v>24167</c:v>
                </c:pt>
                <c:pt idx="243">
                  <c:v>24198</c:v>
                </c:pt>
                <c:pt idx="244">
                  <c:v>24228</c:v>
                </c:pt>
                <c:pt idx="245">
                  <c:v>24259</c:v>
                </c:pt>
                <c:pt idx="246">
                  <c:v>24289</c:v>
                </c:pt>
                <c:pt idx="247">
                  <c:v>24320</c:v>
                </c:pt>
                <c:pt idx="248">
                  <c:v>24351</c:v>
                </c:pt>
                <c:pt idx="249">
                  <c:v>24381</c:v>
                </c:pt>
                <c:pt idx="250">
                  <c:v>24412</c:v>
                </c:pt>
                <c:pt idx="251">
                  <c:v>24442</c:v>
                </c:pt>
                <c:pt idx="252">
                  <c:v>24473</c:v>
                </c:pt>
                <c:pt idx="253">
                  <c:v>24504</c:v>
                </c:pt>
                <c:pt idx="254">
                  <c:v>24532</c:v>
                </c:pt>
                <c:pt idx="255">
                  <c:v>24563</c:v>
                </c:pt>
                <c:pt idx="256">
                  <c:v>24593</c:v>
                </c:pt>
                <c:pt idx="257">
                  <c:v>24624</c:v>
                </c:pt>
                <c:pt idx="258">
                  <c:v>24654</c:v>
                </c:pt>
                <c:pt idx="259">
                  <c:v>24685</c:v>
                </c:pt>
                <c:pt idx="260">
                  <c:v>24716</c:v>
                </c:pt>
                <c:pt idx="261">
                  <c:v>24746</c:v>
                </c:pt>
                <c:pt idx="262">
                  <c:v>24777</c:v>
                </c:pt>
                <c:pt idx="263">
                  <c:v>24807</c:v>
                </c:pt>
                <c:pt idx="264">
                  <c:v>24838</c:v>
                </c:pt>
                <c:pt idx="265">
                  <c:v>24869</c:v>
                </c:pt>
                <c:pt idx="266">
                  <c:v>24898</c:v>
                </c:pt>
                <c:pt idx="267">
                  <c:v>24929</c:v>
                </c:pt>
                <c:pt idx="268">
                  <c:v>24959</c:v>
                </c:pt>
                <c:pt idx="269">
                  <c:v>24990</c:v>
                </c:pt>
                <c:pt idx="270">
                  <c:v>25020</c:v>
                </c:pt>
                <c:pt idx="271">
                  <c:v>25051</c:v>
                </c:pt>
                <c:pt idx="272">
                  <c:v>25082</c:v>
                </c:pt>
                <c:pt idx="273">
                  <c:v>25112</c:v>
                </c:pt>
                <c:pt idx="274">
                  <c:v>25143</c:v>
                </c:pt>
                <c:pt idx="275">
                  <c:v>25173</c:v>
                </c:pt>
                <c:pt idx="276">
                  <c:v>25204</c:v>
                </c:pt>
                <c:pt idx="277">
                  <c:v>25235</c:v>
                </c:pt>
                <c:pt idx="278">
                  <c:v>25263</c:v>
                </c:pt>
                <c:pt idx="279">
                  <c:v>25294</c:v>
                </c:pt>
                <c:pt idx="280">
                  <c:v>25324</c:v>
                </c:pt>
                <c:pt idx="281">
                  <c:v>25355</c:v>
                </c:pt>
                <c:pt idx="282">
                  <c:v>25385</c:v>
                </c:pt>
                <c:pt idx="283">
                  <c:v>25416</c:v>
                </c:pt>
                <c:pt idx="284">
                  <c:v>25447</c:v>
                </c:pt>
                <c:pt idx="285">
                  <c:v>25477</c:v>
                </c:pt>
                <c:pt idx="286">
                  <c:v>25508</c:v>
                </c:pt>
                <c:pt idx="287">
                  <c:v>25538</c:v>
                </c:pt>
                <c:pt idx="288">
                  <c:v>25569</c:v>
                </c:pt>
                <c:pt idx="289">
                  <c:v>25600</c:v>
                </c:pt>
                <c:pt idx="290">
                  <c:v>25628</c:v>
                </c:pt>
                <c:pt idx="291">
                  <c:v>25659</c:v>
                </c:pt>
                <c:pt idx="292">
                  <c:v>25689</c:v>
                </c:pt>
                <c:pt idx="293">
                  <c:v>25720</c:v>
                </c:pt>
                <c:pt idx="294">
                  <c:v>25750</c:v>
                </c:pt>
                <c:pt idx="295">
                  <c:v>25781</c:v>
                </c:pt>
                <c:pt idx="296">
                  <c:v>25812</c:v>
                </c:pt>
                <c:pt idx="297">
                  <c:v>25842</c:v>
                </c:pt>
                <c:pt idx="298">
                  <c:v>25873</c:v>
                </c:pt>
                <c:pt idx="299">
                  <c:v>25903</c:v>
                </c:pt>
                <c:pt idx="300">
                  <c:v>25934</c:v>
                </c:pt>
                <c:pt idx="301">
                  <c:v>25965</c:v>
                </c:pt>
                <c:pt idx="302">
                  <c:v>25993</c:v>
                </c:pt>
                <c:pt idx="303">
                  <c:v>26024</c:v>
                </c:pt>
                <c:pt idx="304">
                  <c:v>26054</c:v>
                </c:pt>
                <c:pt idx="305">
                  <c:v>26085</c:v>
                </c:pt>
                <c:pt idx="306">
                  <c:v>26115</c:v>
                </c:pt>
                <c:pt idx="307">
                  <c:v>26146</c:v>
                </c:pt>
                <c:pt idx="308">
                  <c:v>26177</c:v>
                </c:pt>
                <c:pt idx="309">
                  <c:v>26207</c:v>
                </c:pt>
                <c:pt idx="310">
                  <c:v>26238</c:v>
                </c:pt>
                <c:pt idx="311">
                  <c:v>26268</c:v>
                </c:pt>
                <c:pt idx="312">
                  <c:v>26299</c:v>
                </c:pt>
                <c:pt idx="313">
                  <c:v>26330</c:v>
                </c:pt>
                <c:pt idx="314">
                  <c:v>26359</c:v>
                </c:pt>
                <c:pt idx="315">
                  <c:v>26390</c:v>
                </c:pt>
                <c:pt idx="316">
                  <c:v>26420</c:v>
                </c:pt>
                <c:pt idx="317">
                  <c:v>26451</c:v>
                </c:pt>
                <c:pt idx="318">
                  <c:v>26481</c:v>
                </c:pt>
                <c:pt idx="319">
                  <c:v>26512</c:v>
                </c:pt>
                <c:pt idx="320">
                  <c:v>26543</c:v>
                </c:pt>
                <c:pt idx="321">
                  <c:v>26573</c:v>
                </c:pt>
                <c:pt idx="322">
                  <c:v>26604</c:v>
                </c:pt>
                <c:pt idx="323">
                  <c:v>26634</c:v>
                </c:pt>
                <c:pt idx="324">
                  <c:v>26665</c:v>
                </c:pt>
                <c:pt idx="325">
                  <c:v>26696</c:v>
                </c:pt>
                <c:pt idx="326">
                  <c:v>26724</c:v>
                </c:pt>
                <c:pt idx="327">
                  <c:v>26755</c:v>
                </c:pt>
                <c:pt idx="328">
                  <c:v>26785</c:v>
                </c:pt>
                <c:pt idx="329">
                  <c:v>26816</c:v>
                </c:pt>
                <c:pt idx="330">
                  <c:v>26846</c:v>
                </c:pt>
                <c:pt idx="331">
                  <c:v>26877</c:v>
                </c:pt>
                <c:pt idx="332">
                  <c:v>26908</c:v>
                </c:pt>
                <c:pt idx="333">
                  <c:v>26938</c:v>
                </c:pt>
                <c:pt idx="334">
                  <c:v>26969</c:v>
                </c:pt>
                <c:pt idx="335">
                  <c:v>26999</c:v>
                </c:pt>
                <c:pt idx="336">
                  <c:v>27030</c:v>
                </c:pt>
                <c:pt idx="337">
                  <c:v>27061</c:v>
                </c:pt>
                <c:pt idx="338">
                  <c:v>27089</c:v>
                </c:pt>
                <c:pt idx="339">
                  <c:v>27120</c:v>
                </c:pt>
                <c:pt idx="340">
                  <c:v>27150</c:v>
                </c:pt>
                <c:pt idx="341">
                  <c:v>27181</c:v>
                </c:pt>
                <c:pt idx="342">
                  <c:v>27211</c:v>
                </c:pt>
                <c:pt idx="343">
                  <c:v>27242</c:v>
                </c:pt>
                <c:pt idx="344">
                  <c:v>27273</c:v>
                </c:pt>
                <c:pt idx="345">
                  <c:v>27303</c:v>
                </c:pt>
                <c:pt idx="346">
                  <c:v>27334</c:v>
                </c:pt>
                <c:pt idx="347">
                  <c:v>27364</c:v>
                </c:pt>
                <c:pt idx="348">
                  <c:v>27395</c:v>
                </c:pt>
                <c:pt idx="349">
                  <c:v>27426</c:v>
                </c:pt>
                <c:pt idx="350">
                  <c:v>27454</c:v>
                </c:pt>
                <c:pt idx="351">
                  <c:v>27485</c:v>
                </c:pt>
                <c:pt idx="352">
                  <c:v>27515</c:v>
                </c:pt>
                <c:pt idx="353">
                  <c:v>27546</c:v>
                </c:pt>
                <c:pt idx="354">
                  <c:v>27576</c:v>
                </c:pt>
                <c:pt idx="355">
                  <c:v>27607</c:v>
                </c:pt>
                <c:pt idx="356">
                  <c:v>27638</c:v>
                </c:pt>
                <c:pt idx="357">
                  <c:v>27668</c:v>
                </c:pt>
                <c:pt idx="358">
                  <c:v>27699</c:v>
                </c:pt>
                <c:pt idx="359">
                  <c:v>27729</c:v>
                </c:pt>
                <c:pt idx="360">
                  <c:v>27760</c:v>
                </c:pt>
                <c:pt idx="361">
                  <c:v>27791</c:v>
                </c:pt>
                <c:pt idx="362">
                  <c:v>27820</c:v>
                </c:pt>
                <c:pt idx="363">
                  <c:v>27851</c:v>
                </c:pt>
                <c:pt idx="364">
                  <c:v>27881</c:v>
                </c:pt>
                <c:pt idx="365">
                  <c:v>27912</c:v>
                </c:pt>
                <c:pt idx="366">
                  <c:v>27942</c:v>
                </c:pt>
                <c:pt idx="367">
                  <c:v>27973</c:v>
                </c:pt>
                <c:pt idx="368">
                  <c:v>28004</c:v>
                </c:pt>
                <c:pt idx="369">
                  <c:v>28034</c:v>
                </c:pt>
                <c:pt idx="370">
                  <c:v>28065</c:v>
                </c:pt>
                <c:pt idx="371">
                  <c:v>28095</c:v>
                </c:pt>
                <c:pt idx="372">
                  <c:v>28126</c:v>
                </c:pt>
                <c:pt idx="373">
                  <c:v>28157</c:v>
                </c:pt>
                <c:pt idx="374">
                  <c:v>28185</c:v>
                </c:pt>
                <c:pt idx="375">
                  <c:v>28216</c:v>
                </c:pt>
                <c:pt idx="376">
                  <c:v>28246</c:v>
                </c:pt>
                <c:pt idx="377">
                  <c:v>28277</c:v>
                </c:pt>
                <c:pt idx="378">
                  <c:v>28307</c:v>
                </c:pt>
                <c:pt idx="379">
                  <c:v>28338</c:v>
                </c:pt>
                <c:pt idx="380">
                  <c:v>28369</c:v>
                </c:pt>
                <c:pt idx="381">
                  <c:v>28399</c:v>
                </c:pt>
                <c:pt idx="382">
                  <c:v>28430</c:v>
                </c:pt>
                <c:pt idx="383">
                  <c:v>28460</c:v>
                </c:pt>
                <c:pt idx="384">
                  <c:v>28491</c:v>
                </c:pt>
                <c:pt idx="385">
                  <c:v>28522</c:v>
                </c:pt>
                <c:pt idx="386">
                  <c:v>28550</c:v>
                </c:pt>
                <c:pt idx="387">
                  <c:v>28581</c:v>
                </c:pt>
                <c:pt idx="388">
                  <c:v>28611</c:v>
                </c:pt>
                <c:pt idx="389">
                  <c:v>28642</c:v>
                </c:pt>
                <c:pt idx="390">
                  <c:v>28672</c:v>
                </c:pt>
                <c:pt idx="391">
                  <c:v>28703</c:v>
                </c:pt>
                <c:pt idx="392">
                  <c:v>28734</c:v>
                </c:pt>
                <c:pt idx="393">
                  <c:v>28764</c:v>
                </c:pt>
                <c:pt idx="394">
                  <c:v>28795</c:v>
                </c:pt>
                <c:pt idx="395">
                  <c:v>28825</c:v>
                </c:pt>
                <c:pt idx="396">
                  <c:v>28856</c:v>
                </c:pt>
                <c:pt idx="397">
                  <c:v>28887</c:v>
                </c:pt>
                <c:pt idx="398">
                  <c:v>28915</c:v>
                </c:pt>
                <c:pt idx="399">
                  <c:v>28946</c:v>
                </c:pt>
                <c:pt idx="400">
                  <c:v>28976</c:v>
                </c:pt>
                <c:pt idx="401">
                  <c:v>29007</c:v>
                </c:pt>
                <c:pt idx="402">
                  <c:v>29037</c:v>
                </c:pt>
                <c:pt idx="403">
                  <c:v>29068</c:v>
                </c:pt>
                <c:pt idx="404">
                  <c:v>29099</c:v>
                </c:pt>
                <c:pt idx="405">
                  <c:v>29129</c:v>
                </c:pt>
                <c:pt idx="406">
                  <c:v>29160</c:v>
                </c:pt>
                <c:pt idx="407">
                  <c:v>29190</c:v>
                </c:pt>
                <c:pt idx="408">
                  <c:v>29221</c:v>
                </c:pt>
                <c:pt idx="409">
                  <c:v>29252</c:v>
                </c:pt>
                <c:pt idx="410">
                  <c:v>29281</c:v>
                </c:pt>
                <c:pt idx="411">
                  <c:v>29312</c:v>
                </c:pt>
                <c:pt idx="412">
                  <c:v>29342</c:v>
                </c:pt>
                <c:pt idx="413">
                  <c:v>29373</c:v>
                </c:pt>
                <c:pt idx="414">
                  <c:v>29403</c:v>
                </c:pt>
                <c:pt idx="415">
                  <c:v>29434</c:v>
                </c:pt>
                <c:pt idx="416">
                  <c:v>29465</c:v>
                </c:pt>
                <c:pt idx="417">
                  <c:v>29495</c:v>
                </c:pt>
                <c:pt idx="418">
                  <c:v>29526</c:v>
                </c:pt>
                <c:pt idx="419">
                  <c:v>29556</c:v>
                </c:pt>
                <c:pt idx="420">
                  <c:v>29587</c:v>
                </c:pt>
                <c:pt idx="421">
                  <c:v>29618</c:v>
                </c:pt>
                <c:pt idx="422">
                  <c:v>29646</c:v>
                </c:pt>
                <c:pt idx="423">
                  <c:v>29677</c:v>
                </c:pt>
                <c:pt idx="424">
                  <c:v>29707</c:v>
                </c:pt>
                <c:pt idx="425">
                  <c:v>29738</c:v>
                </c:pt>
                <c:pt idx="426">
                  <c:v>29768</c:v>
                </c:pt>
                <c:pt idx="427">
                  <c:v>29799</c:v>
                </c:pt>
                <c:pt idx="428">
                  <c:v>29830</c:v>
                </c:pt>
                <c:pt idx="429">
                  <c:v>29860</c:v>
                </c:pt>
                <c:pt idx="430">
                  <c:v>29891</c:v>
                </c:pt>
                <c:pt idx="431">
                  <c:v>29921</c:v>
                </c:pt>
                <c:pt idx="432">
                  <c:v>29952</c:v>
                </c:pt>
                <c:pt idx="433">
                  <c:v>29983</c:v>
                </c:pt>
                <c:pt idx="434">
                  <c:v>30011</c:v>
                </c:pt>
                <c:pt idx="435">
                  <c:v>30042</c:v>
                </c:pt>
                <c:pt idx="436">
                  <c:v>30072</c:v>
                </c:pt>
                <c:pt idx="437">
                  <c:v>30103</c:v>
                </c:pt>
                <c:pt idx="438">
                  <c:v>30133</c:v>
                </c:pt>
                <c:pt idx="439">
                  <c:v>30164</c:v>
                </c:pt>
                <c:pt idx="440">
                  <c:v>30195</c:v>
                </c:pt>
                <c:pt idx="441">
                  <c:v>30225</c:v>
                </c:pt>
                <c:pt idx="442">
                  <c:v>30256</c:v>
                </c:pt>
                <c:pt idx="443">
                  <c:v>30286</c:v>
                </c:pt>
                <c:pt idx="444">
                  <c:v>30317</c:v>
                </c:pt>
                <c:pt idx="445">
                  <c:v>30348</c:v>
                </c:pt>
                <c:pt idx="446">
                  <c:v>30376</c:v>
                </c:pt>
                <c:pt idx="447">
                  <c:v>30407</c:v>
                </c:pt>
                <c:pt idx="448">
                  <c:v>30437</c:v>
                </c:pt>
                <c:pt idx="449">
                  <c:v>30468</c:v>
                </c:pt>
                <c:pt idx="450">
                  <c:v>30498</c:v>
                </c:pt>
                <c:pt idx="451">
                  <c:v>30529</c:v>
                </c:pt>
                <c:pt idx="452">
                  <c:v>30560</c:v>
                </c:pt>
                <c:pt idx="453">
                  <c:v>30590</c:v>
                </c:pt>
                <c:pt idx="454">
                  <c:v>30621</c:v>
                </c:pt>
                <c:pt idx="455">
                  <c:v>30651</c:v>
                </c:pt>
                <c:pt idx="456">
                  <c:v>30682</c:v>
                </c:pt>
                <c:pt idx="457">
                  <c:v>30713</c:v>
                </c:pt>
                <c:pt idx="458">
                  <c:v>30742</c:v>
                </c:pt>
                <c:pt idx="459">
                  <c:v>30773</c:v>
                </c:pt>
                <c:pt idx="460">
                  <c:v>30803</c:v>
                </c:pt>
                <c:pt idx="461">
                  <c:v>30834</c:v>
                </c:pt>
                <c:pt idx="462">
                  <c:v>30864</c:v>
                </c:pt>
                <c:pt idx="463">
                  <c:v>30895</c:v>
                </c:pt>
                <c:pt idx="464">
                  <c:v>30926</c:v>
                </c:pt>
                <c:pt idx="465">
                  <c:v>30956</c:v>
                </c:pt>
                <c:pt idx="466">
                  <c:v>30987</c:v>
                </c:pt>
                <c:pt idx="467">
                  <c:v>31017</c:v>
                </c:pt>
                <c:pt idx="468">
                  <c:v>31048</c:v>
                </c:pt>
                <c:pt idx="469">
                  <c:v>31079</c:v>
                </c:pt>
                <c:pt idx="470">
                  <c:v>31107</c:v>
                </c:pt>
                <c:pt idx="471">
                  <c:v>31138</c:v>
                </c:pt>
                <c:pt idx="472">
                  <c:v>31168</c:v>
                </c:pt>
                <c:pt idx="473">
                  <c:v>31199</c:v>
                </c:pt>
                <c:pt idx="474">
                  <c:v>31229</c:v>
                </c:pt>
                <c:pt idx="475">
                  <c:v>31260</c:v>
                </c:pt>
                <c:pt idx="476">
                  <c:v>31291</c:v>
                </c:pt>
                <c:pt idx="477">
                  <c:v>31321</c:v>
                </c:pt>
                <c:pt idx="478">
                  <c:v>31352</c:v>
                </c:pt>
                <c:pt idx="479">
                  <c:v>31382</c:v>
                </c:pt>
                <c:pt idx="480">
                  <c:v>31413</c:v>
                </c:pt>
                <c:pt idx="481">
                  <c:v>31444</c:v>
                </c:pt>
                <c:pt idx="482">
                  <c:v>31472</c:v>
                </c:pt>
                <c:pt idx="483">
                  <c:v>31503</c:v>
                </c:pt>
                <c:pt idx="484">
                  <c:v>31533</c:v>
                </c:pt>
                <c:pt idx="485">
                  <c:v>31564</c:v>
                </c:pt>
                <c:pt idx="486">
                  <c:v>31594</c:v>
                </c:pt>
                <c:pt idx="487">
                  <c:v>31625</c:v>
                </c:pt>
                <c:pt idx="488">
                  <c:v>31656</c:v>
                </c:pt>
                <c:pt idx="489">
                  <c:v>31686</c:v>
                </c:pt>
                <c:pt idx="490">
                  <c:v>31717</c:v>
                </c:pt>
                <c:pt idx="491">
                  <c:v>31747</c:v>
                </c:pt>
                <c:pt idx="492">
                  <c:v>31778</c:v>
                </c:pt>
                <c:pt idx="493">
                  <c:v>31809</c:v>
                </c:pt>
                <c:pt idx="494">
                  <c:v>31837</c:v>
                </c:pt>
                <c:pt idx="495">
                  <c:v>31868</c:v>
                </c:pt>
                <c:pt idx="496">
                  <c:v>31898</c:v>
                </c:pt>
                <c:pt idx="497">
                  <c:v>31929</c:v>
                </c:pt>
                <c:pt idx="498">
                  <c:v>31959</c:v>
                </c:pt>
                <c:pt idx="499">
                  <c:v>31990</c:v>
                </c:pt>
                <c:pt idx="500">
                  <c:v>32021</c:v>
                </c:pt>
                <c:pt idx="501">
                  <c:v>32051</c:v>
                </c:pt>
                <c:pt idx="502">
                  <c:v>32082</c:v>
                </c:pt>
                <c:pt idx="503">
                  <c:v>32112</c:v>
                </c:pt>
                <c:pt idx="504">
                  <c:v>32143</c:v>
                </c:pt>
                <c:pt idx="505">
                  <c:v>32174</c:v>
                </c:pt>
                <c:pt idx="506">
                  <c:v>32203</c:v>
                </c:pt>
                <c:pt idx="507">
                  <c:v>32234</c:v>
                </c:pt>
                <c:pt idx="508">
                  <c:v>32264</c:v>
                </c:pt>
                <c:pt idx="509">
                  <c:v>32295</c:v>
                </c:pt>
                <c:pt idx="510">
                  <c:v>32325</c:v>
                </c:pt>
                <c:pt idx="511">
                  <c:v>32356</c:v>
                </c:pt>
                <c:pt idx="512">
                  <c:v>32387</c:v>
                </c:pt>
                <c:pt idx="513">
                  <c:v>32417</c:v>
                </c:pt>
                <c:pt idx="514">
                  <c:v>32448</c:v>
                </c:pt>
                <c:pt idx="515">
                  <c:v>32478</c:v>
                </c:pt>
                <c:pt idx="516">
                  <c:v>32509</c:v>
                </c:pt>
                <c:pt idx="517">
                  <c:v>32540</c:v>
                </c:pt>
                <c:pt idx="518">
                  <c:v>32568</c:v>
                </c:pt>
                <c:pt idx="519">
                  <c:v>32599</c:v>
                </c:pt>
                <c:pt idx="520">
                  <c:v>32629</c:v>
                </c:pt>
                <c:pt idx="521">
                  <c:v>32660</c:v>
                </c:pt>
                <c:pt idx="522">
                  <c:v>32690</c:v>
                </c:pt>
                <c:pt idx="523">
                  <c:v>32721</c:v>
                </c:pt>
                <c:pt idx="524">
                  <c:v>32752</c:v>
                </c:pt>
                <c:pt idx="525">
                  <c:v>32782</c:v>
                </c:pt>
                <c:pt idx="526">
                  <c:v>32813</c:v>
                </c:pt>
                <c:pt idx="527">
                  <c:v>32843</c:v>
                </c:pt>
                <c:pt idx="528">
                  <c:v>32874</c:v>
                </c:pt>
                <c:pt idx="529">
                  <c:v>32905</c:v>
                </c:pt>
                <c:pt idx="530">
                  <c:v>32933</c:v>
                </c:pt>
                <c:pt idx="531">
                  <c:v>32964</c:v>
                </c:pt>
                <c:pt idx="532">
                  <c:v>32994</c:v>
                </c:pt>
                <c:pt idx="533">
                  <c:v>33025</c:v>
                </c:pt>
                <c:pt idx="534">
                  <c:v>33055</c:v>
                </c:pt>
                <c:pt idx="535">
                  <c:v>33086</c:v>
                </c:pt>
                <c:pt idx="536">
                  <c:v>33117</c:v>
                </c:pt>
                <c:pt idx="537">
                  <c:v>33147</c:v>
                </c:pt>
                <c:pt idx="538">
                  <c:v>33178</c:v>
                </c:pt>
                <c:pt idx="539">
                  <c:v>33208</c:v>
                </c:pt>
                <c:pt idx="540">
                  <c:v>33239</c:v>
                </c:pt>
                <c:pt idx="541">
                  <c:v>33270</c:v>
                </c:pt>
                <c:pt idx="542">
                  <c:v>33298</c:v>
                </c:pt>
                <c:pt idx="543">
                  <c:v>33329</c:v>
                </c:pt>
                <c:pt idx="544">
                  <c:v>33359</c:v>
                </c:pt>
                <c:pt idx="545">
                  <c:v>33390</c:v>
                </c:pt>
                <c:pt idx="546">
                  <c:v>33420</c:v>
                </c:pt>
                <c:pt idx="547">
                  <c:v>33451</c:v>
                </c:pt>
                <c:pt idx="548">
                  <c:v>33482</c:v>
                </c:pt>
                <c:pt idx="549">
                  <c:v>33512</c:v>
                </c:pt>
                <c:pt idx="550">
                  <c:v>33543</c:v>
                </c:pt>
                <c:pt idx="551">
                  <c:v>33573</c:v>
                </c:pt>
                <c:pt idx="552">
                  <c:v>33604</c:v>
                </c:pt>
                <c:pt idx="553">
                  <c:v>33635</c:v>
                </c:pt>
                <c:pt idx="554">
                  <c:v>33664</c:v>
                </c:pt>
                <c:pt idx="555">
                  <c:v>33695</c:v>
                </c:pt>
                <c:pt idx="556">
                  <c:v>33725</c:v>
                </c:pt>
                <c:pt idx="557">
                  <c:v>33756</c:v>
                </c:pt>
                <c:pt idx="558">
                  <c:v>33786</c:v>
                </c:pt>
                <c:pt idx="559">
                  <c:v>33817</c:v>
                </c:pt>
                <c:pt idx="560">
                  <c:v>33848</c:v>
                </c:pt>
                <c:pt idx="561">
                  <c:v>33878</c:v>
                </c:pt>
                <c:pt idx="562">
                  <c:v>33909</c:v>
                </c:pt>
                <c:pt idx="563">
                  <c:v>33939</c:v>
                </c:pt>
                <c:pt idx="564">
                  <c:v>33970</c:v>
                </c:pt>
                <c:pt idx="565">
                  <c:v>34001</c:v>
                </c:pt>
                <c:pt idx="566">
                  <c:v>34029</c:v>
                </c:pt>
                <c:pt idx="567">
                  <c:v>34060</c:v>
                </c:pt>
                <c:pt idx="568">
                  <c:v>34090</c:v>
                </c:pt>
                <c:pt idx="569">
                  <c:v>34121</c:v>
                </c:pt>
                <c:pt idx="570">
                  <c:v>34151</c:v>
                </c:pt>
                <c:pt idx="571">
                  <c:v>34182</c:v>
                </c:pt>
                <c:pt idx="572">
                  <c:v>34213</c:v>
                </c:pt>
                <c:pt idx="573">
                  <c:v>34243</c:v>
                </c:pt>
                <c:pt idx="574">
                  <c:v>34274</c:v>
                </c:pt>
                <c:pt idx="575">
                  <c:v>34304</c:v>
                </c:pt>
                <c:pt idx="576">
                  <c:v>34335</c:v>
                </c:pt>
                <c:pt idx="577">
                  <c:v>34366</c:v>
                </c:pt>
                <c:pt idx="578">
                  <c:v>34394</c:v>
                </c:pt>
                <c:pt idx="579">
                  <c:v>34425</c:v>
                </c:pt>
                <c:pt idx="580">
                  <c:v>34455</c:v>
                </c:pt>
                <c:pt idx="581">
                  <c:v>34486</c:v>
                </c:pt>
                <c:pt idx="582">
                  <c:v>34516</c:v>
                </c:pt>
                <c:pt idx="583">
                  <c:v>34547</c:v>
                </c:pt>
                <c:pt idx="584">
                  <c:v>34578</c:v>
                </c:pt>
                <c:pt idx="585">
                  <c:v>34608</c:v>
                </c:pt>
                <c:pt idx="586">
                  <c:v>34639</c:v>
                </c:pt>
                <c:pt idx="587">
                  <c:v>34669</c:v>
                </c:pt>
                <c:pt idx="588">
                  <c:v>34700</c:v>
                </c:pt>
                <c:pt idx="589">
                  <c:v>34731</c:v>
                </c:pt>
                <c:pt idx="590">
                  <c:v>34759</c:v>
                </c:pt>
                <c:pt idx="591">
                  <c:v>34790</c:v>
                </c:pt>
                <c:pt idx="592">
                  <c:v>34820</c:v>
                </c:pt>
                <c:pt idx="593">
                  <c:v>34851</c:v>
                </c:pt>
                <c:pt idx="594">
                  <c:v>34881</c:v>
                </c:pt>
                <c:pt idx="595">
                  <c:v>34912</c:v>
                </c:pt>
                <c:pt idx="596">
                  <c:v>34943</c:v>
                </c:pt>
                <c:pt idx="597">
                  <c:v>34973</c:v>
                </c:pt>
                <c:pt idx="598">
                  <c:v>35004</c:v>
                </c:pt>
                <c:pt idx="599">
                  <c:v>35034</c:v>
                </c:pt>
                <c:pt idx="600">
                  <c:v>35065</c:v>
                </c:pt>
                <c:pt idx="601">
                  <c:v>35096</c:v>
                </c:pt>
                <c:pt idx="602">
                  <c:v>35125</c:v>
                </c:pt>
                <c:pt idx="603">
                  <c:v>35156</c:v>
                </c:pt>
                <c:pt idx="604">
                  <c:v>35186</c:v>
                </c:pt>
                <c:pt idx="605">
                  <c:v>35217</c:v>
                </c:pt>
                <c:pt idx="606">
                  <c:v>35247</c:v>
                </c:pt>
                <c:pt idx="607">
                  <c:v>35278</c:v>
                </c:pt>
                <c:pt idx="608">
                  <c:v>35309</c:v>
                </c:pt>
                <c:pt idx="609">
                  <c:v>35339</c:v>
                </c:pt>
                <c:pt idx="610">
                  <c:v>35370</c:v>
                </c:pt>
                <c:pt idx="611">
                  <c:v>35400</c:v>
                </c:pt>
                <c:pt idx="612">
                  <c:v>35431</c:v>
                </c:pt>
                <c:pt idx="613">
                  <c:v>35462</c:v>
                </c:pt>
                <c:pt idx="614">
                  <c:v>35490</c:v>
                </c:pt>
                <c:pt idx="615">
                  <c:v>35521</c:v>
                </c:pt>
                <c:pt idx="616">
                  <c:v>35551</c:v>
                </c:pt>
                <c:pt idx="617">
                  <c:v>35582</c:v>
                </c:pt>
                <c:pt idx="618">
                  <c:v>35612</c:v>
                </c:pt>
                <c:pt idx="619">
                  <c:v>35643</c:v>
                </c:pt>
                <c:pt idx="620">
                  <c:v>35674</c:v>
                </c:pt>
                <c:pt idx="621">
                  <c:v>35704</c:v>
                </c:pt>
                <c:pt idx="622">
                  <c:v>35735</c:v>
                </c:pt>
                <c:pt idx="623">
                  <c:v>35765</c:v>
                </c:pt>
                <c:pt idx="624">
                  <c:v>35796</c:v>
                </c:pt>
                <c:pt idx="625">
                  <c:v>35827</c:v>
                </c:pt>
                <c:pt idx="626">
                  <c:v>35855</c:v>
                </c:pt>
                <c:pt idx="627">
                  <c:v>35886</c:v>
                </c:pt>
                <c:pt idx="628">
                  <c:v>35916</c:v>
                </c:pt>
                <c:pt idx="629">
                  <c:v>35947</c:v>
                </c:pt>
                <c:pt idx="630">
                  <c:v>35977</c:v>
                </c:pt>
                <c:pt idx="631">
                  <c:v>36008</c:v>
                </c:pt>
                <c:pt idx="632">
                  <c:v>36039</c:v>
                </c:pt>
                <c:pt idx="633">
                  <c:v>36069</c:v>
                </c:pt>
                <c:pt idx="634">
                  <c:v>36100</c:v>
                </c:pt>
                <c:pt idx="635">
                  <c:v>36130</c:v>
                </c:pt>
                <c:pt idx="636">
                  <c:v>36161</c:v>
                </c:pt>
                <c:pt idx="637">
                  <c:v>36192</c:v>
                </c:pt>
                <c:pt idx="638">
                  <c:v>36220</c:v>
                </c:pt>
                <c:pt idx="639">
                  <c:v>36251</c:v>
                </c:pt>
                <c:pt idx="640">
                  <c:v>36281</c:v>
                </c:pt>
                <c:pt idx="641">
                  <c:v>36312</c:v>
                </c:pt>
                <c:pt idx="642">
                  <c:v>36342</c:v>
                </c:pt>
                <c:pt idx="643">
                  <c:v>36373</c:v>
                </c:pt>
                <c:pt idx="644">
                  <c:v>36404</c:v>
                </c:pt>
                <c:pt idx="645">
                  <c:v>36434</c:v>
                </c:pt>
                <c:pt idx="646">
                  <c:v>36465</c:v>
                </c:pt>
                <c:pt idx="647">
                  <c:v>36495</c:v>
                </c:pt>
                <c:pt idx="648">
                  <c:v>36526</c:v>
                </c:pt>
                <c:pt idx="649">
                  <c:v>36557</c:v>
                </c:pt>
                <c:pt idx="650">
                  <c:v>36586</c:v>
                </c:pt>
                <c:pt idx="651">
                  <c:v>36617</c:v>
                </c:pt>
                <c:pt idx="652">
                  <c:v>36647</c:v>
                </c:pt>
                <c:pt idx="653">
                  <c:v>36678</c:v>
                </c:pt>
                <c:pt idx="654">
                  <c:v>36708</c:v>
                </c:pt>
                <c:pt idx="655">
                  <c:v>36739</c:v>
                </c:pt>
                <c:pt idx="656">
                  <c:v>36770</c:v>
                </c:pt>
                <c:pt idx="657">
                  <c:v>36800</c:v>
                </c:pt>
                <c:pt idx="658">
                  <c:v>36831</c:v>
                </c:pt>
                <c:pt idx="659">
                  <c:v>36861</c:v>
                </c:pt>
                <c:pt idx="660">
                  <c:v>36892</c:v>
                </c:pt>
                <c:pt idx="661">
                  <c:v>36923</c:v>
                </c:pt>
                <c:pt idx="662">
                  <c:v>36951</c:v>
                </c:pt>
                <c:pt idx="663">
                  <c:v>36982</c:v>
                </c:pt>
                <c:pt idx="664">
                  <c:v>37012</c:v>
                </c:pt>
                <c:pt idx="665">
                  <c:v>37043</c:v>
                </c:pt>
                <c:pt idx="666">
                  <c:v>37073</c:v>
                </c:pt>
                <c:pt idx="667">
                  <c:v>37104</c:v>
                </c:pt>
                <c:pt idx="668">
                  <c:v>37135</c:v>
                </c:pt>
                <c:pt idx="669">
                  <c:v>37165</c:v>
                </c:pt>
                <c:pt idx="670">
                  <c:v>37196</c:v>
                </c:pt>
                <c:pt idx="671">
                  <c:v>37226</c:v>
                </c:pt>
                <c:pt idx="672">
                  <c:v>37257</c:v>
                </c:pt>
                <c:pt idx="673">
                  <c:v>37288</c:v>
                </c:pt>
                <c:pt idx="674">
                  <c:v>37316</c:v>
                </c:pt>
                <c:pt idx="675">
                  <c:v>37347</c:v>
                </c:pt>
                <c:pt idx="676">
                  <c:v>37377</c:v>
                </c:pt>
                <c:pt idx="677">
                  <c:v>37408</c:v>
                </c:pt>
                <c:pt idx="678">
                  <c:v>37438</c:v>
                </c:pt>
                <c:pt idx="679">
                  <c:v>37469</c:v>
                </c:pt>
                <c:pt idx="680">
                  <c:v>37500</c:v>
                </c:pt>
                <c:pt idx="681">
                  <c:v>37530</c:v>
                </c:pt>
                <c:pt idx="682">
                  <c:v>37561</c:v>
                </c:pt>
                <c:pt idx="683">
                  <c:v>37591</c:v>
                </c:pt>
                <c:pt idx="684">
                  <c:v>37622</c:v>
                </c:pt>
                <c:pt idx="685">
                  <c:v>37653</c:v>
                </c:pt>
                <c:pt idx="686">
                  <c:v>37681</c:v>
                </c:pt>
                <c:pt idx="687">
                  <c:v>37712</c:v>
                </c:pt>
                <c:pt idx="688">
                  <c:v>37742</c:v>
                </c:pt>
                <c:pt idx="689">
                  <c:v>37773</c:v>
                </c:pt>
                <c:pt idx="690">
                  <c:v>37803</c:v>
                </c:pt>
                <c:pt idx="691">
                  <c:v>37834</c:v>
                </c:pt>
                <c:pt idx="692">
                  <c:v>37865</c:v>
                </c:pt>
                <c:pt idx="693">
                  <c:v>37895</c:v>
                </c:pt>
                <c:pt idx="694">
                  <c:v>37926</c:v>
                </c:pt>
                <c:pt idx="695">
                  <c:v>37956</c:v>
                </c:pt>
                <c:pt idx="696">
                  <c:v>37987</c:v>
                </c:pt>
                <c:pt idx="697">
                  <c:v>38018</c:v>
                </c:pt>
                <c:pt idx="698">
                  <c:v>38047</c:v>
                </c:pt>
                <c:pt idx="699">
                  <c:v>38078</c:v>
                </c:pt>
                <c:pt idx="700">
                  <c:v>38108</c:v>
                </c:pt>
                <c:pt idx="701">
                  <c:v>38139</c:v>
                </c:pt>
                <c:pt idx="702">
                  <c:v>38169</c:v>
                </c:pt>
                <c:pt idx="703">
                  <c:v>38200</c:v>
                </c:pt>
                <c:pt idx="704">
                  <c:v>38231</c:v>
                </c:pt>
                <c:pt idx="705">
                  <c:v>38261</c:v>
                </c:pt>
                <c:pt idx="706">
                  <c:v>38292</c:v>
                </c:pt>
                <c:pt idx="707">
                  <c:v>38322</c:v>
                </c:pt>
                <c:pt idx="708">
                  <c:v>38353</c:v>
                </c:pt>
                <c:pt idx="709">
                  <c:v>38384</c:v>
                </c:pt>
                <c:pt idx="710">
                  <c:v>38412</c:v>
                </c:pt>
                <c:pt idx="711">
                  <c:v>38443</c:v>
                </c:pt>
                <c:pt idx="712">
                  <c:v>38473</c:v>
                </c:pt>
                <c:pt idx="713">
                  <c:v>38504</c:v>
                </c:pt>
                <c:pt idx="714">
                  <c:v>38534</c:v>
                </c:pt>
                <c:pt idx="715">
                  <c:v>38565</c:v>
                </c:pt>
                <c:pt idx="716">
                  <c:v>38596</c:v>
                </c:pt>
                <c:pt idx="717">
                  <c:v>38626</c:v>
                </c:pt>
                <c:pt idx="718">
                  <c:v>38657</c:v>
                </c:pt>
                <c:pt idx="719">
                  <c:v>38687</c:v>
                </c:pt>
                <c:pt idx="720">
                  <c:v>38718</c:v>
                </c:pt>
                <c:pt idx="721">
                  <c:v>38749</c:v>
                </c:pt>
                <c:pt idx="722">
                  <c:v>38777</c:v>
                </c:pt>
                <c:pt idx="723">
                  <c:v>38808</c:v>
                </c:pt>
                <c:pt idx="724">
                  <c:v>38838</c:v>
                </c:pt>
                <c:pt idx="725">
                  <c:v>38869</c:v>
                </c:pt>
                <c:pt idx="726">
                  <c:v>38899</c:v>
                </c:pt>
                <c:pt idx="727">
                  <c:v>38930</c:v>
                </c:pt>
                <c:pt idx="728">
                  <c:v>38961</c:v>
                </c:pt>
                <c:pt idx="729">
                  <c:v>38991</c:v>
                </c:pt>
                <c:pt idx="730">
                  <c:v>39022</c:v>
                </c:pt>
                <c:pt idx="731">
                  <c:v>39052</c:v>
                </c:pt>
                <c:pt idx="732">
                  <c:v>39083</c:v>
                </c:pt>
                <c:pt idx="733">
                  <c:v>39114</c:v>
                </c:pt>
                <c:pt idx="734">
                  <c:v>39142</c:v>
                </c:pt>
                <c:pt idx="735">
                  <c:v>39173</c:v>
                </c:pt>
                <c:pt idx="736">
                  <c:v>39203</c:v>
                </c:pt>
                <c:pt idx="737">
                  <c:v>39234</c:v>
                </c:pt>
                <c:pt idx="738">
                  <c:v>39264</c:v>
                </c:pt>
                <c:pt idx="739">
                  <c:v>39295</c:v>
                </c:pt>
                <c:pt idx="740">
                  <c:v>39326</c:v>
                </c:pt>
                <c:pt idx="741">
                  <c:v>39356</c:v>
                </c:pt>
                <c:pt idx="742">
                  <c:v>39387</c:v>
                </c:pt>
                <c:pt idx="743">
                  <c:v>39417</c:v>
                </c:pt>
                <c:pt idx="744">
                  <c:v>39448</c:v>
                </c:pt>
                <c:pt idx="745">
                  <c:v>39479</c:v>
                </c:pt>
                <c:pt idx="746">
                  <c:v>39508</c:v>
                </c:pt>
                <c:pt idx="747">
                  <c:v>39539</c:v>
                </c:pt>
                <c:pt idx="748">
                  <c:v>39569</c:v>
                </c:pt>
                <c:pt idx="749">
                  <c:v>39600</c:v>
                </c:pt>
                <c:pt idx="750">
                  <c:v>39630</c:v>
                </c:pt>
                <c:pt idx="751">
                  <c:v>39661</c:v>
                </c:pt>
                <c:pt idx="752">
                  <c:v>39692</c:v>
                </c:pt>
                <c:pt idx="753">
                  <c:v>39722</c:v>
                </c:pt>
                <c:pt idx="754">
                  <c:v>39753</c:v>
                </c:pt>
                <c:pt idx="755">
                  <c:v>39783</c:v>
                </c:pt>
                <c:pt idx="756">
                  <c:v>39814</c:v>
                </c:pt>
                <c:pt idx="757">
                  <c:v>39845</c:v>
                </c:pt>
                <c:pt idx="758">
                  <c:v>39873</c:v>
                </c:pt>
                <c:pt idx="759">
                  <c:v>39904</c:v>
                </c:pt>
                <c:pt idx="760">
                  <c:v>39934</c:v>
                </c:pt>
                <c:pt idx="761">
                  <c:v>39965</c:v>
                </c:pt>
                <c:pt idx="762">
                  <c:v>39995</c:v>
                </c:pt>
                <c:pt idx="763">
                  <c:v>40026</c:v>
                </c:pt>
                <c:pt idx="764">
                  <c:v>40057</c:v>
                </c:pt>
                <c:pt idx="765">
                  <c:v>40087</c:v>
                </c:pt>
                <c:pt idx="766">
                  <c:v>40118</c:v>
                </c:pt>
                <c:pt idx="767">
                  <c:v>40148</c:v>
                </c:pt>
                <c:pt idx="768">
                  <c:v>40179</c:v>
                </c:pt>
                <c:pt idx="769">
                  <c:v>40210</c:v>
                </c:pt>
                <c:pt idx="770">
                  <c:v>40238</c:v>
                </c:pt>
                <c:pt idx="771">
                  <c:v>40269</c:v>
                </c:pt>
                <c:pt idx="772">
                  <c:v>40299</c:v>
                </c:pt>
                <c:pt idx="773">
                  <c:v>40330</c:v>
                </c:pt>
                <c:pt idx="774">
                  <c:v>40360</c:v>
                </c:pt>
                <c:pt idx="775">
                  <c:v>40391</c:v>
                </c:pt>
                <c:pt idx="776">
                  <c:v>40422</c:v>
                </c:pt>
                <c:pt idx="777">
                  <c:v>40452</c:v>
                </c:pt>
                <c:pt idx="778">
                  <c:v>40483</c:v>
                </c:pt>
                <c:pt idx="779">
                  <c:v>40513</c:v>
                </c:pt>
                <c:pt idx="780">
                  <c:v>40544</c:v>
                </c:pt>
                <c:pt idx="781">
                  <c:v>40575</c:v>
                </c:pt>
                <c:pt idx="782">
                  <c:v>40603</c:v>
                </c:pt>
                <c:pt idx="783">
                  <c:v>40634</c:v>
                </c:pt>
                <c:pt idx="784">
                  <c:v>40664</c:v>
                </c:pt>
                <c:pt idx="785">
                  <c:v>40695</c:v>
                </c:pt>
                <c:pt idx="786">
                  <c:v>40725</c:v>
                </c:pt>
                <c:pt idx="787">
                  <c:v>40756</c:v>
                </c:pt>
                <c:pt idx="788">
                  <c:v>40787</c:v>
                </c:pt>
                <c:pt idx="789">
                  <c:v>40817</c:v>
                </c:pt>
                <c:pt idx="790">
                  <c:v>40848</c:v>
                </c:pt>
                <c:pt idx="791">
                  <c:v>40878</c:v>
                </c:pt>
                <c:pt idx="792">
                  <c:v>40909</c:v>
                </c:pt>
                <c:pt idx="793">
                  <c:v>40940</c:v>
                </c:pt>
                <c:pt idx="794">
                  <c:v>40969</c:v>
                </c:pt>
                <c:pt idx="795">
                  <c:v>41000</c:v>
                </c:pt>
                <c:pt idx="796">
                  <c:v>41030</c:v>
                </c:pt>
                <c:pt idx="797">
                  <c:v>41061</c:v>
                </c:pt>
                <c:pt idx="798">
                  <c:v>41091</c:v>
                </c:pt>
                <c:pt idx="799">
                  <c:v>41122</c:v>
                </c:pt>
                <c:pt idx="800">
                  <c:v>41153</c:v>
                </c:pt>
                <c:pt idx="801">
                  <c:v>41183</c:v>
                </c:pt>
                <c:pt idx="802">
                  <c:v>41214</c:v>
                </c:pt>
                <c:pt idx="803">
                  <c:v>41244</c:v>
                </c:pt>
                <c:pt idx="804">
                  <c:v>41275</c:v>
                </c:pt>
                <c:pt idx="805">
                  <c:v>41306</c:v>
                </c:pt>
                <c:pt idx="806">
                  <c:v>41334</c:v>
                </c:pt>
                <c:pt idx="807">
                  <c:v>41365</c:v>
                </c:pt>
                <c:pt idx="808">
                  <c:v>41395</c:v>
                </c:pt>
                <c:pt idx="809">
                  <c:v>41426</c:v>
                </c:pt>
                <c:pt idx="810">
                  <c:v>41456</c:v>
                </c:pt>
                <c:pt idx="811">
                  <c:v>41487</c:v>
                </c:pt>
                <c:pt idx="812">
                  <c:v>41518</c:v>
                </c:pt>
                <c:pt idx="813">
                  <c:v>41548</c:v>
                </c:pt>
                <c:pt idx="814">
                  <c:v>41579</c:v>
                </c:pt>
                <c:pt idx="815">
                  <c:v>41609</c:v>
                </c:pt>
                <c:pt idx="816">
                  <c:v>41640</c:v>
                </c:pt>
                <c:pt idx="817">
                  <c:v>41671</c:v>
                </c:pt>
                <c:pt idx="818">
                  <c:v>41699</c:v>
                </c:pt>
                <c:pt idx="819">
                  <c:v>41730</c:v>
                </c:pt>
                <c:pt idx="820">
                  <c:v>41760</c:v>
                </c:pt>
                <c:pt idx="821">
                  <c:v>41791</c:v>
                </c:pt>
                <c:pt idx="822">
                  <c:v>41821</c:v>
                </c:pt>
                <c:pt idx="823">
                  <c:v>41852</c:v>
                </c:pt>
                <c:pt idx="824">
                  <c:v>41883</c:v>
                </c:pt>
                <c:pt idx="825">
                  <c:v>41913</c:v>
                </c:pt>
                <c:pt idx="826">
                  <c:v>41944</c:v>
                </c:pt>
                <c:pt idx="827">
                  <c:v>41974</c:v>
                </c:pt>
                <c:pt idx="828">
                  <c:v>42005</c:v>
                </c:pt>
                <c:pt idx="829">
                  <c:v>42036</c:v>
                </c:pt>
                <c:pt idx="830">
                  <c:v>42064</c:v>
                </c:pt>
                <c:pt idx="831">
                  <c:v>42095</c:v>
                </c:pt>
                <c:pt idx="832">
                  <c:v>42125</c:v>
                </c:pt>
                <c:pt idx="833">
                  <c:v>42156</c:v>
                </c:pt>
                <c:pt idx="834">
                  <c:v>42186</c:v>
                </c:pt>
                <c:pt idx="835">
                  <c:v>42217</c:v>
                </c:pt>
                <c:pt idx="836">
                  <c:v>42248</c:v>
                </c:pt>
                <c:pt idx="837">
                  <c:v>42278</c:v>
                </c:pt>
                <c:pt idx="838">
                  <c:v>42309</c:v>
                </c:pt>
                <c:pt idx="839">
                  <c:v>42339</c:v>
                </c:pt>
                <c:pt idx="840">
                  <c:v>42370</c:v>
                </c:pt>
                <c:pt idx="841">
                  <c:v>42401</c:v>
                </c:pt>
                <c:pt idx="842">
                  <c:v>42430</c:v>
                </c:pt>
                <c:pt idx="843">
                  <c:v>42461</c:v>
                </c:pt>
                <c:pt idx="844">
                  <c:v>42491</c:v>
                </c:pt>
                <c:pt idx="845">
                  <c:v>42522</c:v>
                </c:pt>
                <c:pt idx="846">
                  <c:v>42552</c:v>
                </c:pt>
                <c:pt idx="847">
                  <c:v>42583</c:v>
                </c:pt>
                <c:pt idx="848">
                  <c:v>42614</c:v>
                </c:pt>
                <c:pt idx="849">
                  <c:v>42644</c:v>
                </c:pt>
                <c:pt idx="850">
                  <c:v>42675</c:v>
                </c:pt>
                <c:pt idx="851">
                  <c:v>42705</c:v>
                </c:pt>
                <c:pt idx="852">
                  <c:v>42736</c:v>
                </c:pt>
                <c:pt idx="853">
                  <c:v>42767</c:v>
                </c:pt>
                <c:pt idx="854">
                  <c:v>42795</c:v>
                </c:pt>
                <c:pt idx="855">
                  <c:v>42826</c:v>
                </c:pt>
                <c:pt idx="856">
                  <c:v>42856</c:v>
                </c:pt>
                <c:pt idx="857">
                  <c:v>42887</c:v>
                </c:pt>
                <c:pt idx="858">
                  <c:v>42917</c:v>
                </c:pt>
                <c:pt idx="859">
                  <c:v>42948</c:v>
                </c:pt>
                <c:pt idx="860">
                  <c:v>42979</c:v>
                </c:pt>
                <c:pt idx="861">
                  <c:v>43009</c:v>
                </c:pt>
                <c:pt idx="862">
                  <c:v>43040</c:v>
                </c:pt>
                <c:pt idx="863">
                  <c:v>43070</c:v>
                </c:pt>
                <c:pt idx="864">
                  <c:v>43101</c:v>
                </c:pt>
                <c:pt idx="865">
                  <c:v>43132</c:v>
                </c:pt>
                <c:pt idx="866">
                  <c:v>43160</c:v>
                </c:pt>
                <c:pt idx="867">
                  <c:v>43191</c:v>
                </c:pt>
                <c:pt idx="868">
                  <c:v>43221</c:v>
                </c:pt>
                <c:pt idx="869">
                  <c:v>43252</c:v>
                </c:pt>
                <c:pt idx="870">
                  <c:v>43282</c:v>
                </c:pt>
                <c:pt idx="871">
                  <c:v>43313</c:v>
                </c:pt>
                <c:pt idx="872">
                  <c:v>43344</c:v>
                </c:pt>
                <c:pt idx="873">
                  <c:v>43374</c:v>
                </c:pt>
                <c:pt idx="874">
                  <c:v>43405</c:v>
                </c:pt>
                <c:pt idx="875">
                  <c:v>43435</c:v>
                </c:pt>
                <c:pt idx="876">
                  <c:v>43466</c:v>
                </c:pt>
                <c:pt idx="877">
                  <c:v>43497</c:v>
                </c:pt>
                <c:pt idx="878">
                  <c:v>43525</c:v>
                </c:pt>
                <c:pt idx="879">
                  <c:v>43556</c:v>
                </c:pt>
                <c:pt idx="880">
                  <c:v>43586</c:v>
                </c:pt>
                <c:pt idx="881">
                  <c:v>43617</c:v>
                </c:pt>
                <c:pt idx="882">
                  <c:v>43647</c:v>
                </c:pt>
                <c:pt idx="883">
                  <c:v>43678</c:v>
                </c:pt>
                <c:pt idx="884">
                  <c:v>43709</c:v>
                </c:pt>
                <c:pt idx="885">
                  <c:v>43739</c:v>
                </c:pt>
                <c:pt idx="886">
                  <c:v>43770</c:v>
                </c:pt>
                <c:pt idx="887">
                  <c:v>43800</c:v>
                </c:pt>
                <c:pt idx="888">
                  <c:v>43831</c:v>
                </c:pt>
                <c:pt idx="889">
                  <c:v>43862</c:v>
                </c:pt>
                <c:pt idx="890">
                  <c:v>43891</c:v>
                </c:pt>
                <c:pt idx="891">
                  <c:v>43922</c:v>
                </c:pt>
                <c:pt idx="892">
                  <c:v>43952</c:v>
                </c:pt>
                <c:pt idx="893">
                  <c:v>43983</c:v>
                </c:pt>
                <c:pt idx="894">
                  <c:v>44013</c:v>
                </c:pt>
                <c:pt idx="895">
                  <c:v>44044</c:v>
                </c:pt>
                <c:pt idx="896">
                  <c:v>44075</c:v>
                </c:pt>
                <c:pt idx="897">
                  <c:v>44105</c:v>
                </c:pt>
                <c:pt idx="898">
                  <c:v>44136</c:v>
                </c:pt>
                <c:pt idx="899">
                  <c:v>44166</c:v>
                </c:pt>
                <c:pt idx="900">
                  <c:v>44197</c:v>
                </c:pt>
                <c:pt idx="901">
                  <c:v>44228</c:v>
                </c:pt>
                <c:pt idx="902">
                  <c:v>44256</c:v>
                </c:pt>
                <c:pt idx="903">
                  <c:v>44287</c:v>
                </c:pt>
                <c:pt idx="904">
                  <c:v>44317</c:v>
                </c:pt>
                <c:pt idx="905">
                  <c:v>44348</c:v>
                </c:pt>
                <c:pt idx="906">
                  <c:v>44378</c:v>
                </c:pt>
                <c:pt idx="907">
                  <c:v>44409</c:v>
                </c:pt>
                <c:pt idx="908">
                  <c:v>44440</c:v>
                </c:pt>
                <c:pt idx="909">
                  <c:v>44470</c:v>
                </c:pt>
                <c:pt idx="910">
                  <c:v>44501</c:v>
                </c:pt>
                <c:pt idx="911">
                  <c:v>44531</c:v>
                </c:pt>
                <c:pt idx="912">
                  <c:v>44562</c:v>
                </c:pt>
                <c:pt idx="913">
                  <c:v>44593</c:v>
                </c:pt>
                <c:pt idx="914">
                  <c:v>44621</c:v>
                </c:pt>
                <c:pt idx="915">
                  <c:v>44652</c:v>
                </c:pt>
                <c:pt idx="916">
                  <c:v>44682</c:v>
                </c:pt>
                <c:pt idx="917">
                  <c:v>44713</c:v>
                </c:pt>
                <c:pt idx="918">
                  <c:v>44743</c:v>
                </c:pt>
                <c:pt idx="919">
                  <c:v>44774</c:v>
                </c:pt>
                <c:pt idx="920">
                  <c:v>44805</c:v>
                </c:pt>
                <c:pt idx="921">
                  <c:v>44835</c:v>
                </c:pt>
                <c:pt idx="922">
                  <c:v>44866</c:v>
                </c:pt>
                <c:pt idx="923">
                  <c:v>44896</c:v>
                </c:pt>
                <c:pt idx="924">
                  <c:v>44927</c:v>
                </c:pt>
                <c:pt idx="925">
                  <c:v>44958</c:v>
                </c:pt>
                <c:pt idx="926">
                  <c:v>44986</c:v>
                </c:pt>
                <c:pt idx="927">
                  <c:v>45017</c:v>
                </c:pt>
                <c:pt idx="928">
                  <c:v>45047</c:v>
                </c:pt>
                <c:pt idx="929">
                  <c:v>45078</c:v>
                </c:pt>
                <c:pt idx="930">
                  <c:v>45108</c:v>
                </c:pt>
                <c:pt idx="931">
                  <c:v>45139</c:v>
                </c:pt>
                <c:pt idx="932">
                  <c:v>45170</c:v>
                </c:pt>
                <c:pt idx="933">
                  <c:v>45200</c:v>
                </c:pt>
                <c:pt idx="934">
                  <c:v>45231</c:v>
                </c:pt>
                <c:pt idx="935">
                  <c:v>45261</c:v>
                </c:pt>
                <c:pt idx="936">
                  <c:v>45292</c:v>
                </c:pt>
                <c:pt idx="937">
                  <c:v>45323</c:v>
                </c:pt>
                <c:pt idx="938">
                  <c:v>45352</c:v>
                </c:pt>
                <c:pt idx="939">
                  <c:v>45383</c:v>
                </c:pt>
                <c:pt idx="940">
                  <c:v>45413</c:v>
                </c:pt>
                <c:pt idx="941">
                  <c:v>45444</c:v>
                </c:pt>
                <c:pt idx="942">
                  <c:v>45474</c:v>
                </c:pt>
                <c:pt idx="943">
                  <c:v>45505</c:v>
                </c:pt>
                <c:pt idx="944">
                  <c:v>45536</c:v>
                </c:pt>
                <c:pt idx="945">
                  <c:v>45566</c:v>
                </c:pt>
                <c:pt idx="946">
                  <c:v>45597</c:v>
                </c:pt>
                <c:pt idx="947">
                  <c:v>45627</c:v>
                </c:pt>
                <c:pt idx="948">
                  <c:v>45658</c:v>
                </c:pt>
                <c:pt idx="949">
                  <c:v>45689</c:v>
                </c:pt>
                <c:pt idx="950">
                  <c:v>45717</c:v>
                </c:pt>
                <c:pt idx="951">
                  <c:v>45748</c:v>
                </c:pt>
                <c:pt idx="952">
                  <c:v>45778</c:v>
                </c:pt>
                <c:pt idx="953">
                  <c:v>45809</c:v>
                </c:pt>
                <c:pt idx="954">
                  <c:v>45839</c:v>
                </c:pt>
                <c:pt idx="955">
                  <c:v>45870</c:v>
                </c:pt>
                <c:pt idx="956">
                  <c:v>45901</c:v>
                </c:pt>
                <c:pt idx="957">
                  <c:v>45931</c:v>
                </c:pt>
                <c:pt idx="958">
                  <c:v>45962</c:v>
                </c:pt>
                <c:pt idx="959">
                  <c:v>45992</c:v>
                </c:pt>
                <c:pt idx="960">
                  <c:v>46023</c:v>
                </c:pt>
                <c:pt idx="961">
                  <c:v>46054</c:v>
                </c:pt>
                <c:pt idx="962">
                  <c:v>46082</c:v>
                </c:pt>
                <c:pt idx="963">
                  <c:v>46113</c:v>
                </c:pt>
                <c:pt idx="964">
                  <c:v>46143</c:v>
                </c:pt>
                <c:pt idx="965">
                  <c:v>46174</c:v>
                </c:pt>
                <c:pt idx="966">
                  <c:v>46204</c:v>
                </c:pt>
                <c:pt idx="967">
                  <c:v>46235</c:v>
                </c:pt>
                <c:pt idx="968">
                  <c:v>46266</c:v>
                </c:pt>
                <c:pt idx="969">
                  <c:v>46296</c:v>
                </c:pt>
                <c:pt idx="970">
                  <c:v>46327</c:v>
                </c:pt>
                <c:pt idx="971">
                  <c:v>46357</c:v>
                </c:pt>
                <c:pt idx="972">
                  <c:v>46388</c:v>
                </c:pt>
                <c:pt idx="973">
                  <c:v>46419</c:v>
                </c:pt>
                <c:pt idx="974">
                  <c:v>46447</c:v>
                </c:pt>
                <c:pt idx="975">
                  <c:v>46478</c:v>
                </c:pt>
                <c:pt idx="976">
                  <c:v>46508</c:v>
                </c:pt>
                <c:pt idx="977">
                  <c:v>46539</c:v>
                </c:pt>
                <c:pt idx="978">
                  <c:v>46569</c:v>
                </c:pt>
                <c:pt idx="979">
                  <c:v>46600</c:v>
                </c:pt>
                <c:pt idx="980">
                  <c:v>46631</c:v>
                </c:pt>
                <c:pt idx="981">
                  <c:v>46661</c:v>
                </c:pt>
                <c:pt idx="982">
                  <c:v>46692</c:v>
                </c:pt>
                <c:pt idx="983">
                  <c:v>46722</c:v>
                </c:pt>
                <c:pt idx="984">
                  <c:v>46753</c:v>
                </c:pt>
                <c:pt idx="985">
                  <c:v>46784</c:v>
                </c:pt>
                <c:pt idx="986">
                  <c:v>46813</c:v>
                </c:pt>
                <c:pt idx="987">
                  <c:v>46844</c:v>
                </c:pt>
                <c:pt idx="988">
                  <c:v>46874</c:v>
                </c:pt>
                <c:pt idx="989">
                  <c:v>46905</c:v>
                </c:pt>
                <c:pt idx="990">
                  <c:v>46935</c:v>
                </c:pt>
                <c:pt idx="991">
                  <c:v>46966</c:v>
                </c:pt>
                <c:pt idx="992">
                  <c:v>46997</c:v>
                </c:pt>
                <c:pt idx="993">
                  <c:v>47027</c:v>
                </c:pt>
                <c:pt idx="994">
                  <c:v>47058</c:v>
                </c:pt>
                <c:pt idx="995">
                  <c:v>47088</c:v>
                </c:pt>
                <c:pt idx="996">
                  <c:v>47119</c:v>
                </c:pt>
                <c:pt idx="997">
                  <c:v>47150</c:v>
                </c:pt>
                <c:pt idx="998">
                  <c:v>47178</c:v>
                </c:pt>
                <c:pt idx="999">
                  <c:v>47209</c:v>
                </c:pt>
                <c:pt idx="1000">
                  <c:v>47239</c:v>
                </c:pt>
                <c:pt idx="1001">
                  <c:v>47270</c:v>
                </c:pt>
                <c:pt idx="1002">
                  <c:v>47300</c:v>
                </c:pt>
                <c:pt idx="1003">
                  <c:v>47331</c:v>
                </c:pt>
                <c:pt idx="1004">
                  <c:v>47362</c:v>
                </c:pt>
                <c:pt idx="1005">
                  <c:v>47392</c:v>
                </c:pt>
                <c:pt idx="1006">
                  <c:v>47423</c:v>
                </c:pt>
                <c:pt idx="1007">
                  <c:v>47453</c:v>
                </c:pt>
                <c:pt idx="1008">
                  <c:v>47484</c:v>
                </c:pt>
                <c:pt idx="1009">
                  <c:v>47515</c:v>
                </c:pt>
                <c:pt idx="1010">
                  <c:v>47543</c:v>
                </c:pt>
                <c:pt idx="1011">
                  <c:v>47574</c:v>
                </c:pt>
                <c:pt idx="1012">
                  <c:v>47604</c:v>
                </c:pt>
                <c:pt idx="1013">
                  <c:v>47635</c:v>
                </c:pt>
                <c:pt idx="1014">
                  <c:v>47665</c:v>
                </c:pt>
                <c:pt idx="1015">
                  <c:v>47696</c:v>
                </c:pt>
                <c:pt idx="1016">
                  <c:v>47727</c:v>
                </c:pt>
                <c:pt idx="1017">
                  <c:v>47757</c:v>
                </c:pt>
                <c:pt idx="1018">
                  <c:v>47788</c:v>
                </c:pt>
                <c:pt idx="1019">
                  <c:v>47818</c:v>
                </c:pt>
                <c:pt idx="1020">
                  <c:v>47849</c:v>
                </c:pt>
                <c:pt idx="1021">
                  <c:v>47880</c:v>
                </c:pt>
                <c:pt idx="1022">
                  <c:v>47908</c:v>
                </c:pt>
                <c:pt idx="1023">
                  <c:v>47939</c:v>
                </c:pt>
                <c:pt idx="1024">
                  <c:v>47969</c:v>
                </c:pt>
                <c:pt idx="1025">
                  <c:v>48000</c:v>
                </c:pt>
                <c:pt idx="1026">
                  <c:v>48030</c:v>
                </c:pt>
                <c:pt idx="1027">
                  <c:v>48061</c:v>
                </c:pt>
                <c:pt idx="1028">
                  <c:v>48092</c:v>
                </c:pt>
                <c:pt idx="1029">
                  <c:v>48122</c:v>
                </c:pt>
                <c:pt idx="1030">
                  <c:v>48153</c:v>
                </c:pt>
                <c:pt idx="1031">
                  <c:v>48183</c:v>
                </c:pt>
                <c:pt idx="1032">
                  <c:v>48214</c:v>
                </c:pt>
                <c:pt idx="1033">
                  <c:v>48245</c:v>
                </c:pt>
                <c:pt idx="1034">
                  <c:v>48274</c:v>
                </c:pt>
                <c:pt idx="1035">
                  <c:v>48305</c:v>
                </c:pt>
                <c:pt idx="1036">
                  <c:v>48335</c:v>
                </c:pt>
                <c:pt idx="1037">
                  <c:v>48366</c:v>
                </c:pt>
                <c:pt idx="1038">
                  <c:v>48396</c:v>
                </c:pt>
                <c:pt idx="1039">
                  <c:v>48427</c:v>
                </c:pt>
                <c:pt idx="1040">
                  <c:v>48458</c:v>
                </c:pt>
                <c:pt idx="1041">
                  <c:v>48488</c:v>
                </c:pt>
                <c:pt idx="1042">
                  <c:v>48519</c:v>
                </c:pt>
                <c:pt idx="1043">
                  <c:v>48549</c:v>
                </c:pt>
                <c:pt idx="1044">
                  <c:v>48580</c:v>
                </c:pt>
                <c:pt idx="1045">
                  <c:v>48611</c:v>
                </c:pt>
                <c:pt idx="1046">
                  <c:v>48639</c:v>
                </c:pt>
                <c:pt idx="1047">
                  <c:v>48670</c:v>
                </c:pt>
                <c:pt idx="1048">
                  <c:v>48700</c:v>
                </c:pt>
                <c:pt idx="1049">
                  <c:v>48731</c:v>
                </c:pt>
                <c:pt idx="1050">
                  <c:v>48761</c:v>
                </c:pt>
                <c:pt idx="1051">
                  <c:v>48792</c:v>
                </c:pt>
                <c:pt idx="1052">
                  <c:v>48823</c:v>
                </c:pt>
                <c:pt idx="1053">
                  <c:v>48853</c:v>
                </c:pt>
                <c:pt idx="1054">
                  <c:v>48884</c:v>
                </c:pt>
                <c:pt idx="1055">
                  <c:v>48914</c:v>
                </c:pt>
                <c:pt idx="1056">
                  <c:v>48945</c:v>
                </c:pt>
                <c:pt idx="1057">
                  <c:v>48976</c:v>
                </c:pt>
                <c:pt idx="1058">
                  <c:v>49004</c:v>
                </c:pt>
                <c:pt idx="1059">
                  <c:v>49035</c:v>
                </c:pt>
                <c:pt idx="1060">
                  <c:v>49065</c:v>
                </c:pt>
                <c:pt idx="1061">
                  <c:v>49096</c:v>
                </c:pt>
                <c:pt idx="1062">
                  <c:v>49126</c:v>
                </c:pt>
                <c:pt idx="1063">
                  <c:v>49157</c:v>
                </c:pt>
                <c:pt idx="1064">
                  <c:v>49188</c:v>
                </c:pt>
                <c:pt idx="1065">
                  <c:v>49218</c:v>
                </c:pt>
                <c:pt idx="1066">
                  <c:v>49249</c:v>
                </c:pt>
                <c:pt idx="1067">
                  <c:v>49279</c:v>
                </c:pt>
                <c:pt idx="1068">
                  <c:v>49310</c:v>
                </c:pt>
                <c:pt idx="1069">
                  <c:v>49341</c:v>
                </c:pt>
                <c:pt idx="1070">
                  <c:v>49369</c:v>
                </c:pt>
                <c:pt idx="1071">
                  <c:v>49400</c:v>
                </c:pt>
                <c:pt idx="1072">
                  <c:v>49430</c:v>
                </c:pt>
                <c:pt idx="1073">
                  <c:v>49461</c:v>
                </c:pt>
                <c:pt idx="1074">
                  <c:v>49491</c:v>
                </c:pt>
                <c:pt idx="1075">
                  <c:v>49522</c:v>
                </c:pt>
                <c:pt idx="1076">
                  <c:v>49553</c:v>
                </c:pt>
                <c:pt idx="1077">
                  <c:v>49583</c:v>
                </c:pt>
                <c:pt idx="1078">
                  <c:v>49614</c:v>
                </c:pt>
                <c:pt idx="1079">
                  <c:v>49644</c:v>
                </c:pt>
                <c:pt idx="1080">
                  <c:v>49675</c:v>
                </c:pt>
                <c:pt idx="1081">
                  <c:v>49706</c:v>
                </c:pt>
                <c:pt idx="1082">
                  <c:v>49735</c:v>
                </c:pt>
                <c:pt idx="1083">
                  <c:v>49766</c:v>
                </c:pt>
                <c:pt idx="1084">
                  <c:v>49796</c:v>
                </c:pt>
                <c:pt idx="1085">
                  <c:v>49827</c:v>
                </c:pt>
                <c:pt idx="1086">
                  <c:v>49857</c:v>
                </c:pt>
                <c:pt idx="1087">
                  <c:v>49888</c:v>
                </c:pt>
                <c:pt idx="1088">
                  <c:v>49919</c:v>
                </c:pt>
                <c:pt idx="1089">
                  <c:v>49949</c:v>
                </c:pt>
                <c:pt idx="1090">
                  <c:v>49980</c:v>
                </c:pt>
                <c:pt idx="1091">
                  <c:v>50010</c:v>
                </c:pt>
                <c:pt idx="1092">
                  <c:v>50041</c:v>
                </c:pt>
                <c:pt idx="1093">
                  <c:v>50072</c:v>
                </c:pt>
                <c:pt idx="1094">
                  <c:v>50100</c:v>
                </c:pt>
                <c:pt idx="1095">
                  <c:v>50131</c:v>
                </c:pt>
                <c:pt idx="1096">
                  <c:v>50161</c:v>
                </c:pt>
                <c:pt idx="1097">
                  <c:v>50192</c:v>
                </c:pt>
                <c:pt idx="1098">
                  <c:v>50222</c:v>
                </c:pt>
                <c:pt idx="1099">
                  <c:v>50253</c:v>
                </c:pt>
                <c:pt idx="1100">
                  <c:v>50284</c:v>
                </c:pt>
                <c:pt idx="1101">
                  <c:v>50314</c:v>
                </c:pt>
                <c:pt idx="1102">
                  <c:v>50345</c:v>
                </c:pt>
                <c:pt idx="1103">
                  <c:v>50375</c:v>
                </c:pt>
                <c:pt idx="1104">
                  <c:v>50406</c:v>
                </c:pt>
                <c:pt idx="1105">
                  <c:v>50437</c:v>
                </c:pt>
                <c:pt idx="1106">
                  <c:v>50465</c:v>
                </c:pt>
                <c:pt idx="1107">
                  <c:v>50496</c:v>
                </c:pt>
                <c:pt idx="1108">
                  <c:v>50526</c:v>
                </c:pt>
                <c:pt idx="1109">
                  <c:v>50557</c:v>
                </c:pt>
                <c:pt idx="1110">
                  <c:v>50587</c:v>
                </c:pt>
                <c:pt idx="1111">
                  <c:v>50618</c:v>
                </c:pt>
                <c:pt idx="1112">
                  <c:v>50649</c:v>
                </c:pt>
                <c:pt idx="1113">
                  <c:v>50679</c:v>
                </c:pt>
                <c:pt idx="1114">
                  <c:v>50710</c:v>
                </c:pt>
                <c:pt idx="1115">
                  <c:v>50740</c:v>
                </c:pt>
                <c:pt idx="1116">
                  <c:v>50771</c:v>
                </c:pt>
                <c:pt idx="1117">
                  <c:v>50802</c:v>
                </c:pt>
                <c:pt idx="1118">
                  <c:v>50830</c:v>
                </c:pt>
                <c:pt idx="1119">
                  <c:v>50861</c:v>
                </c:pt>
                <c:pt idx="1120">
                  <c:v>50891</c:v>
                </c:pt>
                <c:pt idx="1121">
                  <c:v>50922</c:v>
                </c:pt>
                <c:pt idx="1122">
                  <c:v>50952</c:v>
                </c:pt>
                <c:pt idx="1123">
                  <c:v>50983</c:v>
                </c:pt>
                <c:pt idx="1124">
                  <c:v>51014</c:v>
                </c:pt>
                <c:pt idx="1125">
                  <c:v>51044</c:v>
                </c:pt>
                <c:pt idx="1126">
                  <c:v>51075</c:v>
                </c:pt>
                <c:pt idx="1127">
                  <c:v>51105</c:v>
                </c:pt>
                <c:pt idx="1128">
                  <c:v>51136</c:v>
                </c:pt>
                <c:pt idx="1129">
                  <c:v>51167</c:v>
                </c:pt>
                <c:pt idx="1130">
                  <c:v>51196</c:v>
                </c:pt>
                <c:pt idx="1131">
                  <c:v>51227</c:v>
                </c:pt>
                <c:pt idx="1132">
                  <c:v>51257</c:v>
                </c:pt>
                <c:pt idx="1133">
                  <c:v>51288</c:v>
                </c:pt>
                <c:pt idx="1134">
                  <c:v>51318</c:v>
                </c:pt>
                <c:pt idx="1135">
                  <c:v>51349</c:v>
                </c:pt>
                <c:pt idx="1136">
                  <c:v>51380</c:v>
                </c:pt>
                <c:pt idx="1137">
                  <c:v>51410</c:v>
                </c:pt>
                <c:pt idx="1138">
                  <c:v>51441</c:v>
                </c:pt>
                <c:pt idx="1139">
                  <c:v>51471</c:v>
                </c:pt>
              </c:numCache>
            </c:numRef>
          </c:cat>
          <c:val>
            <c:numRef>
              <c:f>OILWTI!$F$9:$F$1148</c:f>
              <c:numCache>
                <c:formatCode>General</c:formatCode>
                <c:ptCount val="1140"/>
                <c:pt idx="0" formatCode="0.0">
                  <c:v>0</c:v>
                </c:pt>
                <c:pt idx="2" formatCode="0.0">
                  <c:v>1.17</c:v>
                </c:pt>
                <c:pt idx="3" formatCode="0.0">
                  <c:v>1.2033333333</c:v>
                </c:pt>
                <c:pt idx="4" formatCode="0.0">
                  <c:v>1.2366666665999999</c:v>
                </c:pt>
                <c:pt idx="5" formatCode="0.0">
                  <c:v>1.27</c:v>
                </c:pt>
                <c:pt idx="6" formatCode="0.0">
                  <c:v>1.27</c:v>
                </c:pt>
                <c:pt idx="7" formatCode="0.0">
                  <c:v>1.3533333332999999</c:v>
                </c:pt>
                <c:pt idx="8" formatCode="0.0">
                  <c:v>1.4366666666000001</c:v>
                </c:pt>
                <c:pt idx="9" formatCode="0.0">
                  <c:v>1.52</c:v>
                </c:pt>
                <c:pt idx="10" formatCode="0.0">
                  <c:v>1.52</c:v>
                </c:pt>
                <c:pt idx="11" formatCode="0.0">
                  <c:v>1.5533333332999999</c:v>
                </c:pt>
                <c:pt idx="12" formatCode="0.0">
                  <c:v>1.5866666666</c:v>
                </c:pt>
                <c:pt idx="13" formatCode="0.0">
                  <c:v>1.62</c:v>
                </c:pt>
                <c:pt idx="14" formatCode="0.0">
                  <c:v>1.62</c:v>
                </c:pt>
                <c:pt idx="15" formatCode="0.0">
                  <c:v>1.7033333333</c:v>
                </c:pt>
                <c:pt idx="16" formatCode="0.0">
                  <c:v>1.7866666666</c:v>
                </c:pt>
                <c:pt idx="17" formatCode="0.0">
                  <c:v>1.87</c:v>
                </c:pt>
                <c:pt idx="18" formatCode="0.0">
                  <c:v>1.87</c:v>
                </c:pt>
                <c:pt idx="19" formatCode="0.0">
                  <c:v>1.87</c:v>
                </c:pt>
                <c:pt idx="20" formatCode="0.0">
                  <c:v>1.87</c:v>
                </c:pt>
                <c:pt idx="21" formatCode="0.0">
                  <c:v>1.87</c:v>
                </c:pt>
                <c:pt idx="22" formatCode="0.0">
                  <c:v>1.9366666666000001</c:v>
                </c:pt>
                <c:pt idx="23" formatCode="0.0">
                  <c:v>2.0033333333000001</c:v>
                </c:pt>
                <c:pt idx="24" formatCode="0.0">
                  <c:v>2.2366666666000001</c:v>
                </c:pt>
                <c:pt idx="25" formatCode="0.0">
                  <c:v>2.4033333333</c:v>
                </c:pt>
                <c:pt idx="26" formatCode="0.0">
                  <c:v>2.57</c:v>
                </c:pt>
                <c:pt idx="27" formatCode="0.0">
                  <c:v>2.57</c:v>
                </c:pt>
                <c:pt idx="28" formatCode="0.0">
                  <c:v>2.57</c:v>
                </c:pt>
                <c:pt idx="29" formatCode="0.0">
                  <c:v>2.57</c:v>
                </c:pt>
                <c:pt idx="30" formatCode="0.0">
                  <c:v>2.57</c:v>
                </c:pt>
                <c:pt idx="31" formatCode="0.0">
                  <c:v>2.57</c:v>
                </c:pt>
                <c:pt idx="32" formatCode="0.0">
                  <c:v>2.57</c:v>
                </c:pt>
                <c:pt idx="33" formatCode="0.0">
                  <c:v>2.57</c:v>
                </c:pt>
                <c:pt idx="34" formatCode="0.0">
                  <c:v>2.57</c:v>
                </c:pt>
                <c:pt idx="35" formatCode="0.0">
                  <c:v>2.57</c:v>
                </c:pt>
                <c:pt idx="36" formatCode="0.0">
                  <c:v>2.57</c:v>
                </c:pt>
                <c:pt idx="37" formatCode="0.0">
                  <c:v>2.57</c:v>
                </c:pt>
                <c:pt idx="38" formatCode="0.0">
                  <c:v>2.57</c:v>
                </c:pt>
                <c:pt idx="39" formatCode="0.0">
                  <c:v>2.57</c:v>
                </c:pt>
                <c:pt idx="40" formatCode="0.0">
                  <c:v>2.57</c:v>
                </c:pt>
                <c:pt idx="41" formatCode="0.0">
                  <c:v>2.57</c:v>
                </c:pt>
                <c:pt idx="42" formatCode="0.0">
                  <c:v>2.57</c:v>
                </c:pt>
                <c:pt idx="43" formatCode="0.0">
                  <c:v>2.57</c:v>
                </c:pt>
                <c:pt idx="44" formatCode="0.0">
                  <c:v>2.57</c:v>
                </c:pt>
                <c:pt idx="45" formatCode="0.0">
                  <c:v>2.57</c:v>
                </c:pt>
                <c:pt idx="46" formatCode="0.0">
                  <c:v>2.57</c:v>
                </c:pt>
                <c:pt idx="47" formatCode="0.0">
                  <c:v>2.57</c:v>
                </c:pt>
                <c:pt idx="48" formatCode="0.0">
                  <c:v>2.57</c:v>
                </c:pt>
                <c:pt idx="49" formatCode="0.0">
                  <c:v>2.57</c:v>
                </c:pt>
                <c:pt idx="50" formatCode="0.0">
                  <c:v>2.57</c:v>
                </c:pt>
                <c:pt idx="51" formatCode="0.0">
                  <c:v>2.57</c:v>
                </c:pt>
                <c:pt idx="52" formatCode="0.0">
                  <c:v>2.57</c:v>
                </c:pt>
                <c:pt idx="53" formatCode="0.0">
                  <c:v>2.57</c:v>
                </c:pt>
                <c:pt idx="54" formatCode="0.0">
                  <c:v>2.57</c:v>
                </c:pt>
                <c:pt idx="55" formatCode="0.0">
                  <c:v>2.57</c:v>
                </c:pt>
                <c:pt idx="56" formatCode="0.0">
                  <c:v>2.57</c:v>
                </c:pt>
                <c:pt idx="57" formatCode="0.0">
                  <c:v>2.57</c:v>
                </c:pt>
                <c:pt idx="58" formatCode="0.0">
                  <c:v>2.57</c:v>
                </c:pt>
                <c:pt idx="59" formatCode="0.0">
                  <c:v>2.57</c:v>
                </c:pt>
                <c:pt idx="60" formatCode="0.0">
                  <c:v>2.57</c:v>
                </c:pt>
                <c:pt idx="61" formatCode="0.0">
                  <c:v>2.57</c:v>
                </c:pt>
                <c:pt idx="62" formatCode="0.0">
                  <c:v>2.57</c:v>
                </c:pt>
                <c:pt idx="63" formatCode="0.0">
                  <c:v>2.57</c:v>
                </c:pt>
                <c:pt idx="64" formatCode="0.0">
                  <c:v>2.57</c:v>
                </c:pt>
                <c:pt idx="65" formatCode="0.0">
                  <c:v>2.57</c:v>
                </c:pt>
                <c:pt idx="66" formatCode="0.0">
                  <c:v>2.57</c:v>
                </c:pt>
                <c:pt idx="67" formatCode="0.0">
                  <c:v>2.57</c:v>
                </c:pt>
                <c:pt idx="68" formatCode="0.0">
                  <c:v>2.57</c:v>
                </c:pt>
                <c:pt idx="69" formatCode="0.0">
                  <c:v>2.57</c:v>
                </c:pt>
                <c:pt idx="70" formatCode="0.0">
                  <c:v>2.57</c:v>
                </c:pt>
                <c:pt idx="71" formatCode="0.0">
                  <c:v>2.57</c:v>
                </c:pt>
                <c:pt idx="72" formatCode="0.0">
                  <c:v>2.57</c:v>
                </c:pt>
                <c:pt idx="73" formatCode="0.0">
                  <c:v>2.57</c:v>
                </c:pt>
                <c:pt idx="74" formatCode="0.0">
                  <c:v>2.57</c:v>
                </c:pt>
                <c:pt idx="75" formatCode="0.0">
                  <c:v>2.57</c:v>
                </c:pt>
                <c:pt idx="76" formatCode="0.0">
                  <c:v>2.57</c:v>
                </c:pt>
                <c:pt idx="77" formatCode="0.0">
                  <c:v>2.57</c:v>
                </c:pt>
                <c:pt idx="78" formatCode="0.0">
                  <c:v>2.57</c:v>
                </c:pt>
                <c:pt idx="79" formatCode="0.0">
                  <c:v>2.57</c:v>
                </c:pt>
                <c:pt idx="80" formatCode="0.0">
                  <c:v>2.57</c:v>
                </c:pt>
                <c:pt idx="81" formatCode="0.0">
                  <c:v>2.57</c:v>
                </c:pt>
                <c:pt idx="82" formatCode="0.0">
                  <c:v>2.57</c:v>
                </c:pt>
                <c:pt idx="83" formatCode="0.0">
                  <c:v>2.57</c:v>
                </c:pt>
                <c:pt idx="84" formatCode="0.0">
                  <c:v>2.57</c:v>
                </c:pt>
                <c:pt idx="85" formatCode="0.0">
                  <c:v>2.57</c:v>
                </c:pt>
                <c:pt idx="86" formatCode="0.0">
                  <c:v>2.57</c:v>
                </c:pt>
                <c:pt idx="87" formatCode="0.0">
                  <c:v>2.57</c:v>
                </c:pt>
                <c:pt idx="88" formatCode="0.0">
                  <c:v>2.57</c:v>
                </c:pt>
                <c:pt idx="89" formatCode="0.0">
                  <c:v>2.6533333333</c:v>
                </c:pt>
                <c:pt idx="90" formatCode="0.0">
                  <c:v>2.7366666666000001</c:v>
                </c:pt>
                <c:pt idx="91" formatCode="0.0">
                  <c:v>2.82</c:v>
                </c:pt>
                <c:pt idx="92" formatCode="0.0">
                  <c:v>2.82</c:v>
                </c:pt>
                <c:pt idx="93" formatCode="0.0">
                  <c:v>2.82</c:v>
                </c:pt>
                <c:pt idx="94" formatCode="0.0">
                  <c:v>2.82</c:v>
                </c:pt>
                <c:pt idx="95" formatCode="0.0">
                  <c:v>2.82</c:v>
                </c:pt>
                <c:pt idx="96" formatCode="0.0">
                  <c:v>2.82</c:v>
                </c:pt>
                <c:pt idx="97" formatCode="0.0">
                  <c:v>2.82</c:v>
                </c:pt>
                <c:pt idx="98" formatCode="0.0">
                  <c:v>2.82</c:v>
                </c:pt>
                <c:pt idx="99" formatCode="0.0">
                  <c:v>2.82</c:v>
                </c:pt>
                <c:pt idx="100" formatCode="0.0">
                  <c:v>2.82</c:v>
                </c:pt>
                <c:pt idx="101" formatCode="0.0">
                  <c:v>2.82</c:v>
                </c:pt>
                <c:pt idx="102" formatCode="0.0">
                  <c:v>2.82</c:v>
                </c:pt>
                <c:pt idx="103" formatCode="0.0">
                  <c:v>2.82</c:v>
                </c:pt>
                <c:pt idx="104" formatCode="0.0">
                  <c:v>2.82</c:v>
                </c:pt>
                <c:pt idx="105" formatCode="0.0">
                  <c:v>2.82</c:v>
                </c:pt>
                <c:pt idx="106" formatCode="0.0">
                  <c:v>2.82</c:v>
                </c:pt>
                <c:pt idx="107" formatCode="0.0">
                  <c:v>2.82</c:v>
                </c:pt>
                <c:pt idx="108" formatCode="0.0">
                  <c:v>2.82</c:v>
                </c:pt>
                <c:pt idx="109" formatCode="0.0">
                  <c:v>2.82</c:v>
                </c:pt>
                <c:pt idx="110" formatCode="0.0">
                  <c:v>2.82</c:v>
                </c:pt>
                <c:pt idx="111" formatCode="0.0">
                  <c:v>2.82</c:v>
                </c:pt>
                <c:pt idx="112" formatCode="0.0">
                  <c:v>2.82</c:v>
                </c:pt>
                <c:pt idx="113" formatCode="0.0">
                  <c:v>2.82</c:v>
                </c:pt>
                <c:pt idx="114" formatCode="0.0">
                  <c:v>2.82</c:v>
                </c:pt>
                <c:pt idx="115" formatCode="0.0">
                  <c:v>2.82</c:v>
                </c:pt>
                <c:pt idx="116" formatCode="0.0">
                  <c:v>2.82</c:v>
                </c:pt>
                <c:pt idx="117" formatCode="0.0">
                  <c:v>2.82</c:v>
                </c:pt>
                <c:pt idx="118" formatCode="0.0">
                  <c:v>2.82</c:v>
                </c:pt>
                <c:pt idx="119" formatCode="0.0">
                  <c:v>2.82</c:v>
                </c:pt>
                <c:pt idx="120" formatCode="0.0">
                  <c:v>2.82</c:v>
                </c:pt>
                <c:pt idx="121" formatCode="0.0">
                  <c:v>2.82</c:v>
                </c:pt>
                <c:pt idx="122" formatCode="0.0">
                  <c:v>2.82</c:v>
                </c:pt>
                <c:pt idx="123" formatCode="0.0">
                  <c:v>2.82</c:v>
                </c:pt>
                <c:pt idx="124" formatCode="0.0">
                  <c:v>2.82</c:v>
                </c:pt>
                <c:pt idx="125" formatCode="0.0">
                  <c:v>2.82</c:v>
                </c:pt>
                <c:pt idx="126" formatCode="0.0">
                  <c:v>2.82</c:v>
                </c:pt>
                <c:pt idx="127" formatCode="0.0">
                  <c:v>2.82</c:v>
                </c:pt>
                <c:pt idx="128" formatCode="0.0">
                  <c:v>2.82</c:v>
                </c:pt>
                <c:pt idx="129" formatCode="0.0">
                  <c:v>2.82</c:v>
                </c:pt>
                <c:pt idx="130" formatCode="0.0">
                  <c:v>2.82</c:v>
                </c:pt>
                <c:pt idx="131" formatCode="0.0">
                  <c:v>2.82</c:v>
                </c:pt>
                <c:pt idx="132" formatCode="0.0">
                  <c:v>2.82</c:v>
                </c:pt>
                <c:pt idx="133" formatCode="0.0">
                  <c:v>2.9033333333</c:v>
                </c:pt>
                <c:pt idx="134" formatCode="0.0">
                  <c:v>2.9866666666000001</c:v>
                </c:pt>
                <c:pt idx="135" formatCode="0.0">
                  <c:v>3.07</c:v>
                </c:pt>
                <c:pt idx="136" formatCode="0.0">
                  <c:v>3.07</c:v>
                </c:pt>
                <c:pt idx="137" formatCode="0.0">
                  <c:v>3.07</c:v>
                </c:pt>
                <c:pt idx="138" formatCode="0.0">
                  <c:v>3.07</c:v>
                </c:pt>
                <c:pt idx="139" formatCode="0.0">
                  <c:v>3.07</c:v>
                </c:pt>
                <c:pt idx="140" formatCode="0.0">
                  <c:v>3.07</c:v>
                </c:pt>
                <c:pt idx="141" formatCode="0.0">
                  <c:v>3.07</c:v>
                </c:pt>
                <c:pt idx="142" formatCode="0.0">
                  <c:v>3.07</c:v>
                </c:pt>
                <c:pt idx="143" formatCode="0.0">
                  <c:v>3.0466666666000002</c:v>
                </c:pt>
                <c:pt idx="144" formatCode="0.0">
                  <c:v>3.0466666666000002</c:v>
                </c:pt>
                <c:pt idx="145" formatCode="0.0">
                  <c:v>3.0466666666000002</c:v>
                </c:pt>
                <c:pt idx="146" formatCode="0.0">
                  <c:v>3.07</c:v>
                </c:pt>
                <c:pt idx="147" formatCode="0.0">
                  <c:v>3.07</c:v>
                </c:pt>
                <c:pt idx="148" formatCode="0.0">
                  <c:v>3.07</c:v>
                </c:pt>
                <c:pt idx="149" formatCode="0.0">
                  <c:v>3.07</c:v>
                </c:pt>
                <c:pt idx="150" formatCode="0.0">
                  <c:v>3.07</c:v>
                </c:pt>
                <c:pt idx="151" formatCode="0.0">
                  <c:v>3.07</c:v>
                </c:pt>
                <c:pt idx="152" formatCode="0.0">
                  <c:v>3.07</c:v>
                </c:pt>
                <c:pt idx="153" formatCode="0.0">
                  <c:v>3.07</c:v>
                </c:pt>
                <c:pt idx="154" formatCode="0.0">
                  <c:v>3.0466666666000002</c:v>
                </c:pt>
                <c:pt idx="155" formatCode="0.0">
                  <c:v>3.0233333333000001</c:v>
                </c:pt>
                <c:pt idx="156" formatCode="0.0">
                  <c:v>3</c:v>
                </c:pt>
                <c:pt idx="157" formatCode="0.0">
                  <c:v>3</c:v>
                </c:pt>
                <c:pt idx="158" formatCode="0.0">
                  <c:v>2.99</c:v>
                </c:pt>
                <c:pt idx="159" formatCode="0.0">
                  <c:v>2.98</c:v>
                </c:pt>
                <c:pt idx="160" formatCode="0.0">
                  <c:v>2.97</c:v>
                </c:pt>
                <c:pt idx="161" formatCode="0.0">
                  <c:v>2.97</c:v>
                </c:pt>
                <c:pt idx="162" formatCode="0.0">
                  <c:v>2.97</c:v>
                </c:pt>
                <c:pt idx="163" formatCode="0.0">
                  <c:v>2.97</c:v>
                </c:pt>
                <c:pt idx="164" formatCode="0.0">
                  <c:v>2.97</c:v>
                </c:pt>
                <c:pt idx="165" formatCode="0.0">
                  <c:v>2.97</c:v>
                </c:pt>
                <c:pt idx="166" formatCode="0.0">
                  <c:v>2.97</c:v>
                </c:pt>
                <c:pt idx="167" formatCode="0.0">
                  <c:v>2.97</c:v>
                </c:pt>
                <c:pt idx="168" formatCode="0.0">
                  <c:v>2.97</c:v>
                </c:pt>
                <c:pt idx="169" formatCode="0.0">
                  <c:v>2.97</c:v>
                </c:pt>
                <c:pt idx="170" formatCode="0.0">
                  <c:v>2.97</c:v>
                </c:pt>
                <c:pt idx="171" formatCode="0.0">
                  <c:v>2.97</c:v>
                </c:pt>
                <c:pt idx="172" formatCode="0.0">
                  <c:v>2.97</c:v>
                </c:pt>
                <c:pt idx="173" formatCode="0.0">
                  <c:v>2.97</c:v>
                </c:pt>
                <c:pt idx="174" formatCode="0.0">
                  <c:v>2.97</c:v>
                </c:pt>
                <c:pt idx="175" formatCode="0.0">
                  <c:v>2.97</c:v>
                </c:pt>
                <c:pt idx="176" formatCode="0.0">
                  <c:v>2.97</c:v>
                </c:pt>
                <c:pt idx="177" formatCode="0.0">
                  <c:v>2.97</c:v>
                </c:pt>
                <c:pt idx="178" formatCode="0.0">
                  <c:v>2.97</c:v>
                </c:pt>
                <c:pt idx="179" formatCode="0.0">
                  <c:v>2.97</c:v>
                </c:pt>
                <c:pt idx="180" formatCode="0.0">
                  <c:v>2.97</c:v>
                </c:pt>
                <c:pt idx="181" formatCode="0.0">
                  <c:v>2.97</c:v>
                </c:pt>
                <c:pt idx="182" formatCode="0.0">
                  <c:v>2.97</c:v>
                </c:pt>
                <c:pt idx="183" formatCode="0.0">
                  <c:v>2.97</c:v>
                </c:pt>
                <c:pt idx="184" formatCode="0.0">
                  <c:v>2.97</c:v>
                </c:pt>
                <c:pt idx="185" formatCode="0.0">
                  <c:v>2.97</c:v>
                </c:pt>
                <c:pt idx="186" formatCode="0.0">
                  <c:v>2.97</c:v>
                </c:pt>
                <c:pt idx="187" formatCode="0.0">
                  <c:v>2.97</c:v>
                </c:pt>
                <c:pt idx="188" formatCode="0.0">
                  <c:v>2.97</c:v>
                </c:pt>
                <c:pt idx="189" formatCode="0.0">
                  <c:v>2.97</c:v>
                </c:pt>
                <c:pt idx="190" formatCode="0.0">
                  <c:v>2.97</c:v>
                </c:pt>
                <c:pt idx="191" formatCode="0.0">
                  <c:v>2.97</c:v>
                </c:pt>
                <c:pt idx="192" formatCode="0.0">
                  <c:v>2.97</c:v>
                </c:pt>
                <c:pt idx="193" formatCode="0.0">
                  <c:v>2.97</c:v>
                </c:pt>
                <c:pt idx="194" formatCode="0.0">
                  <c:v>2.97</c:v>
                </c:pt>
                <c:pt idx="195" formatCode="0.0">
                  <c:v>2.97</c:v>
                </c:pt>
                <c:pt idx="196" formatCode="0.0">
                  <c:v>2.97</c:v>
                </c:pt>
                <c:pt idx="197" formatCode="0.0">
                  <c:v>2.97</c:v>
                </c:pt>
                <c:pt idx="198" formatCode="0.0">
                  <c:v>2.97</c:v>
                </c:pt>
                <c:pt idx="199" formatCode="0.0">
                  <c:v>2.97</c:v>
                </c:pt>
                <c:pt idx="200" formatCode="0.0">
                  <c:v>2.97</c:v>
                </c:pt>
                <c:pt idx="201" formatCode="0.0">
                  <c:v>2.97</c:v>
                </c:pt>
                <c:pt idx="202" formatCode="0.0">
                  <c:v>2.97</c:v>
                </c:pt>
                <c:pt idx="203" formatCode="0.0">
                  <c:v>2.97</c:v>
                </c:pt>
                <c:pt idx="204" formatCode="0.0">
                  <c:v>2.97</c:v>
                </c:pt>
                <c:pt idx="205" formatCode="0.0">
                  <c:v>2.97</c:v>
                </c:pt>
                <c:pt idx="206" formatCode="0.0">
                  <c:v>2.97</c:v>
                </c:pt>
                <c:pt idx="207" formatCode="0.0">
                  <c:v>2.97</c:v>
                </c:pt>
                <c:pt idx="208" formatCode="0.0">
                  <c:v>2.97</c:v>
                </c:pt>
                <c:pt idx="209" formatCode="0.0">
                  <c:v>2.97</c:v>
                </c:pt>
                <c:pt idx="210" formatCode="0.0">
                  <c:v>2.97</c:v>
                </c:pt>
                <c:pt idx="211" formatCode="0.0">
                  <c:v>2.97</c:v>
                </c:pt>
                <c:pt idx="212" formatCode="0.0">
                  <c:v>2.97</c:v>
                </c:pt>
                <c:pt idx="213" formatCode="0.0">
                  <c:v>2.97</c:v>
                </c:pt>
                <c:pt idx="214" formatCode="0.0">
                  <c:v>2.97</c:v>
                </c:pt>
                <c:pt idx="215" formatCode="0.0">
                  <c:v>2.97</c:v>
                </c:pt>
                <c:pt idx="216" formatCode="0.0">
                  <c:v>2.97</c:v>
                </c:pt>
                <c:pt idx="217" formatCode="0.0">
                  <c:v>2.97</c:v>
                </c:pt>
                <c:pt idx="218" formatCode="0.0">
                  <c:v>2.97</c:v>
                </c:pt>
                <c:pt idx="219" formatCode="0.0">
                  <c:v>2.97</c:v>
                </c:pt>
                <c:pt idx="220" formatCode="0.0">
                  <c:v>2.97</c:v>
                </c:pt>
                <c:pt idx="221" formatCode="0.0">
                  <c:v>2.97</c:v>
                </c:pt>
                <c:pt idx="222" formatCode="0.0">
                  <c:v>2.9533333332999998</c:v>
                </c:pt>
                <c:pt idx="223" formatCode="0.0">
                  <c:v>2.9366666665999999</c:v>
                </c:pt>
                <c:pt idx="224" formatCode="0.0">
                  <c:v>2.92</c:v>
                </c:pt>
                <c:pt idx="225" formatCode="0.0">
                  <c:v>2.92</c:v>
                </c:pt>
                <c:pt idx="226" formatCode="0.0">
                  <c:v>2.92</c:v>
                </c:pt>
                <c:pt idx="227" formatCode="0.0">
                  <c:v>2.92</c:v>
                </c:pt>
                <c:pt idx="228" formatCode="0.0">
                  <c:v>2.92</c:v>
                </c:pt>
                <c:pt idx="229" formatCode="0.0">
                  <c:v>2.92</c:v>
                </c:pt>
                <c:pt idx="230" formatCode="0.0">
                  <c:v>2.92</c:v>
                </c:pt>
                <c:pt idx="231" formatCode="0.0">
                  <c:v>2.92</c:v>
                </c:pt>
                <c:pt idx="232" formatCode="0.0">
                  <c:v>2.92</c:v>
                </c:pt>
                <c:pt idx="233" formatCode="0.0">
                  <c:v>2.92</c:v>
                </c:pt>
                <c:pt idx="234" formatCode="0.0">
                  <c:v>2.92</c:v>
                </c:pt>
                <c:pt idx="235" formatCode="0.0">
                  <c:v>2.92</c:v>
                </c:pt>
                <c:pt idx="236" formatCode="0.0">
                  <c:v>2.92</c:v>
                </c:pt>
                <c:pt idx="237" formatCode="0.0">
                  <c:v>2.92</c:v>
                </c:pt>
                <c:pt idx="238" formatCode="0.0">
                  <c:v>2.92</c:v>
                </c:pt>
                <c:pt idx="239" formatCode="0.0">
                  <c:v>2.92</c:v>
                </c:pt>
                <c:pt idx="240" formatCode="0.0">
                  <c:v>2.92</c:v>
                </c:pt>
                <c:pt idx="241" formatCode="0.0">
                  <c:v>2.92</c:v>
                </c:pt>
                <c:pt idx="242" formatCode="0.0">
                  <c:v>2.92</c:v>
                </c:pt>
                <c:pt idx="243" formatCode="0.0">
                  <c:v>2.92</c:v>
                </c:pt>
                <c:pt idx="244" formatCode="0.0">
                  <c:v>2.92</c:v>
                </c:pt>
                <c:pt idx="245" formatCode="0.0">
                  <c:v>2.92</c:v>
                </c:pt>
                <c:pt idx="246" formatCode="0.0">
                  <c:v>2.92</c:v>
                </c:pt>
                <c:pt idx="247" formatCode="0.0">
                  <c:v>2.92</c:v>
                </c:pt>
                <c:pt idx="248" formatCode="0.0">
                  <c:v>2.9366666665999999</c:v>
                </c:pt>
                <c:pt idx="249" formatCode="0.0">
                  <c:v>2.9533333332999998</c:v>
                </c:pt>
                <c:pt idx="250" formatCode="0.0">
                  <c:v>2.97</c:v>
                </c:pt>
                <c:pt idx="251" formatCode="0.0">
                  <c:v>2.97</c:v>
                </c:pt>
                <c:pt idx="252" formatCode="0.0">
                  <c:v>2.97</c:v>
                </c:pt>
                <c:pt idx="253" formatCode="0.0">
                  <c:v>2.98</c:v>
                </c:pt>
                <c:pt idx="254" formatCode="0.0">
                  <c:v>2.99</c:v>
                </c:pt>
                <c:pt idx="255" formatCode="0.0">
                  <c:v>3</c:v>
                </c:pt>
                <c:pt idx="256" formatCode="0.0">
                  <c:v>3</c:v>
                </c:pt>
                <c:pt idx="257" formatCode="0.0">
                  <c:v>3</c:v>
                </c:pt>
                <c:pt idx="258" formatCode="0.0">
                  <c:v>3</c:v>
                </c:pt>
                <c:pt idx="259" formatCode="0.0">
                  <c:v>3.0233333333000001</c:v>
                </c:pt>
                <c:pt idx="260" formatCode="0.0">
                  <c:v>3.0466666666000002</c:v>
                </c:pt>
                <c:pt idx="261" formatCode="0.0">
                  <c:v>3.07</c:v>
                </c:pt>
                <c:pt idx="262" formatCode="0.0">
                  <c:v>3.07</c:v>
                </c:pt>
                <c:pt idx="263" formatCode="0.0">
                  <c:v>3.07</c:v>
                </c:pt>
                <c:pt idx="264" formatCode="0.0">
                  <c:v>3.07</c:v>
                </c:pt>
                <c:pt idx="265" formatCode="0.0">
                  <c:v>3.07</c:v>
                </c:pt>
                <c:pt idx="266" formatCode="0.0">
                  <c:v>3.07</c:v>
                </c:pt>
                <c:pt idx="267" formatCode="0.0">
                  <c:v>3.07</c:v>
                </c:pt>
                <c:pt idx="268" formatCode="0.0">
                  <c:v>3.07</c:v>
                </c:pt>
                <c:pt idx="269" formatCode="0.0">
                  <c:v>3.07</c:v>
                </c:pt>
                <c:pt idx="270" formatCode="0.0">
                  <c:v>3.07</c:v>
                </c:pt>
                <c:pt idx="271" formatCode="0.0">
                  <c:v>3.07</c:v>
                </c:pt>
                <c:pt idx="272" formatCode="0.0">
                  <c:v>3.07</c:v>
                </c:pt>
                <c:pt idx="273" formatCode="0.0">
                  <c:v>3.07</c:v>
                </c:pt>
                <c:pt idx="274" formatCode="0.0">
                  <c:v>3.07</c:v>
                </c:pt>
                <c:pt idx="275" formatCode="0.0">
                  <c:v>3.07</c:v>
                </c:pt>
                <c:pt idx="276" formatCode="0.0">
                  <c:v>3.07</c:v>
                </c:pt>
                <c:pt idx="277" formatCode="0.0">
                  <c:v>3.07</c:v>
                </c:pt>
                <c:pt idx="278" formatCode="0.0">
                  <c:v>3.13</c:v>
                </c:pt>
                <c:pt idx="279" formatCode="0.0">
                  <c:v>3.2233333332999998</c:v>
                </c:pt>
                <c:pt idx="280" formatCode="0.0">
                  <c:v>3.3166666666000002</c:v>
                </c:pt>
                <c:pt idx="281" formatCode="0.0">
                  <c:v>3.35</c:v>
                </c:pt>
                <c:pt idx="282" formatCode="0.0">
                  <c:v>3.35</c:v>
                </c:pt>
                <c:pt idx="283" formatCode="0.0">
                  <c:v>3.35</c:v>
                </c:pt>
                <c:pt idx="284" formatCode="0.0">
                  <c:v>3.35</c:v>
                </c:pt>
                <c:pt idx="285" formatCode="0.0">
                  <c:v>3.35</c:v>
                </c:pt>
                <c:pt idx="286" formatCode="0.0">
                  <c:v>3.35</c:v>
                </c:pt>
                <c:pt idx="287" formatCode="0.0">
                  <c:v>3.35</c:v>
                </c:pt>
                <c:pt idx="288" formatCode="0.0">
                  <c:v>3.35</c:v>
                </c:pt>
                <c:pt idx="289" formatCode="0.0">
                  <c:v>3.35</c:v>
                </c:pt>
                <c:pt idx="290" formatCode="0.0">
                  <c:v>3.35</c:v>
                </c:pt>
                <c:pt idx="291" formatCode="0.0">
                  <c:v>3.35</c:v>
                </c:pt>
                <c:pt idx="292" formatCode="0.0">
                  <c:v>3.35</c:v>
                </c:pt>
                <c:pt idx="293" formatCode="0.0">
                  <c:v>3.35</c:v>
                </c:pt>
                <c:pt idx="294" formatCode="0.0">
                  <c:v>3.3366666666000002</c:v>
                </c:pt>
                <c:pt idx="295" formatCode="0.0">
                  <c:v>3.3233333332999999</c:v>
                </c:pt>
                <c:pt idx="296" formatCode="0.0">
                  <c:v>3.31</c:v>
                </c:pt>
                <c:pt idx="297" formatCode="0.0">
                  <c:v>3.31</c:v>
                </c:pt>
                <c:pt idx="298" formatCode="0.0">
                  <c:v>3.31</c:v>
                </c:pt>
                <c:pt idx="299" formatCode="0.0">
                  <c:v>3.3933333333000002</c:v>
                </c:pt>
                <c:pt idx="300" formatCode="0.0">
                  <c:v>3.4766666665999999</c:v>
                </c:pt>
                <c:pt idx="301" formatCode="0.0">
                  <c:v>3.56</c:v>
                </c:pt>
                <c:pt idx="302" formatCode="0.0">
                  <c:v>3.56</c:v>
                </c:pt>
                <c:pt idx="303" formatCode="0.0">
                  <c:v>3.56</c:v>
                </c:pt>
                <c:pt idx="304" formatCode="0.0">
                  <c:v>3.56</c:v>
                </c:pt>
                <c:pt idx="305" formatCode="0.0">
                  <c:v>3.56</c:v>
                </c:pt>
                <c:pt idx="306" formatCode="0.0">
                  <c:v>3.56</c:v>
                </c:pt>
                <c:pt idx="307" formatCode="0.0">
                  <c:v>3.56</c:v>
                </c:pt>
                <c:pt idx="308" formatCode="0.0">
                  <c:v>3.56</c:v>
                </c:pt>
                <c:pt idx="309" formatCode="0.0">
                  <c:v>3.56</c:v>
                </c:pt>
                <c:pt idx="310" formatCode="0.0">
                  <c:v>3.56</c:v>
                </c:pt>
                <c:pt idx="311" formatCode="0.0">
                  <c:v>3.56</c:v>
                </c:pt>
                <c:pt idx="312" formatCode="0.0">
                  <c:v>3.56</c:v>
                </c:pt>
                <c:pt idx="313" formatCode="0.0">
                  <c:v>3.56</c:v>
                </c:pt>
                <c:pt idx="314" formatCode="0.0">
                  <c:v>3.56</c:v>
                </c:pt>
                <c:pt idx="315" formatCode="0.0">
                  <c:v>3.56</c:v>
                </c:pt>
                <c:pt idx="316" formatCode="0.0">
                  <c:v>3.56</c:v>
                </c:pt>
                <c:pt idx="317" formatCode="0.0">
                  <c:v>3.56</c:v>
                </c:pt>
                <c:pt idx="318" formatCode="0.0">
                  <c:v>3.56</c:v>
                </c:pt>
                <c:pt idx="319" formatCode="0.0">
                  <c:v>3.56</c:v>
                </c:pt>
                <c:pt idx="320" formatCode="0.0">
                  <c:v>3.56</c:v>
                </c:pt>
                <c:pt idx="321" formatCode="0.0">
                  <c:v>3.56</c:v>
                </c:pt>
                <c:pt idx="322" formatCode="0.0">
                  <c:v>3.56</c:v>
                </c:pt>
                <c:pt idx="323" formatCode="0.0">
                  <c:v>3.56</c:v>
                </c:pt>
                <c:pt idx="324" formatCode="0.0">
                  <c:v>3.56</c:v>
                </c:pt>
                <c:pt idx="325" formatCode="0.0">
                  <c:v>3.56</c:v>
                </c:pt>
                <c:pt idx="326" formatCode="0.0">
                  <c:v>3.56</c:v>
                </c:pt>
                <c:pt idx="327" formatCode="0.0">
                  <c:v>3.56</c:v>
                </c:pt>
                <c:pt idx="328" formatCode="0.0">
                  <c:v>3.56</c:v>
                </c:pt>
                <c:pt idx="329" formatCode="0.0">
                  <c:v>3.56</c:v>
                </c:pt>
                <c:pt idx="330" formatCode="0.0">
                  <c:v>3.56</c:v>
                </c:pt>
                <c:pt idx="331" formatCode="0.0">
                  <c:v>3.81</c:v>
                </c:pt>
                <c:pt idx="332" formatCode="0.0">
                  <c:v>4.0599999999999996</c:v>
                </c:pt>
                <c:pt idx="333" formatCode="0.0">
                  <c:v>4.3099999999999996</c:v>
                </c:pt>
                <c:pt idx="334" formatCode="0.0">
                  <c:v>4.3099999999999996</c:v>
                </c:pt>
                <c:pt idx="335" formatCode="0.0">
                  <c:v>4.3099999999999996</c:v>
                </c:pt>
                <c:pt idx="336" formatCode="0.0">
                  <c:v>6.2433333332999998</c:v>
                </c:pt>
                <c:pt idx="337" formatCode="0.0">
                  <c:v>8.1766666665999992</c:v>
                </c:pt>
                <c:pt idx="338" formatCode="0.0">
                  <c:v>10.11</c:v>
                </c:pt>
                <c:pt idx="339" formatCode="0.0">
                  <c:v>10.11</c:v>
                </c:pt>
                <c:pt idx="340" formatCode="0.0">
                  <c:v>10.11</c:v>
                </c:pt>
                <c:pt idx="341" formatCode="0.0">
                  <c:v>10.11</c:v>
                </c:pt>
                <c:pt idx="342" formatCode="0.0">
                  <c:v>10.11</c:v>
                </c:pt>
                <c:pt idx="343" formatCode="0.0">
                  <c:v>10.11</c:v>
                </c:pt>
                <c:pt idx="344" formatCode="0.0">
                  <c:v>10.11</c:v>
                </c:pt>
                <c:pt idx="345" formatCode="0.0">
                  <c:v>10.46</c:v>
                </c:pt>
                <c:pt idx="346" formatCode="0.0">
                  <c:v>10.81</c:v>
                </c:pt>
                <c:pt idx="347" formatCode="0.0">
                  <c:v>11.16</c:v>
                </c:pt>
                <c:pt idx="348" formatCode="0.0">
                  <c:v>11.16</c:v>
                </c:pt>
                <c:pt idx="349" formatCode="0.0">
                  <c:v>11.16</c:v>
                </c:pt>
                <c:pt idx="350" formatCode="0.0">
                  <c:v>11.16</c:v>
                </c:pt>
                <c:pt idx="351" formatCode="0.0">
                  <c:v>11.16</c:v>
                </c:pt>
                <c:pt idx="352" formatCode="0.0">
                  <c:v>11.16</c:v>
                </c:pt>
                <c:pt idx="353" formatCode="0.0">
                  <c:v>11.16</c:v>
                </c:pt>
                <c:pt idx="354" formatCode="0.0">
                  <c:v>11.16</c:v>
                </c:pt>
                <c:pt idx="355" formatCode="0.0">
                  <c:v>11.16</c:v>
                </c:pt>
                <c:pt idx="356" formatCode="0.0">
                  <c:v>11.16</c:v>
                </c:pt>
                <c:pt idx="357" formatCode="0.0">
                  <c:v>11.16</c:v>
                </c:pt>
                <c:pt idx="358" formatCode="0.0">
                  <c:v>11.16</c:v>
                </c:pt>
                <c:pt idx="359" formatCode="0.0">
                  <c:v>11.16</c:v>
                </c:pt>
                <c:pt idx="360" formatCode="0.0">
                  <c:v>11.16</c:v>
                </c:pt>
                <c:pt idx="361" formatCode="0.0">
                  <c:v>11.45</c:v>
                </c:pt>
                <c:pt idx="362" formatCode="0.0">
                  <c:v>11.7633333333</c:v>
                </c:pt>
                <c:pt idx="363" formatCode="0.0">
                  <c:v>12.1</c:v>
                </c:pt>
                <c:pt idx="364" formatCode="0.0">
                  <c:v>12.1466666666</c:v>
                </c:pt>
                <c:pt idx="365" formatCode="0.0">
                  <c:v>12.17</c:v>
                </c:pt>
                <c:pt idx="366" formatCode="0.0">
                  <c:v>12.17</c:v>
                </c:pt>
                <c:pt idx="367" formatCode="0.0">
                  <c:v>12.17</c:v>
                </c:pt>
                <c:pt idx="368" formatCode="0.0">
                  <c:v>12.746666666599999</c:v>
                </c:pt>
                <c:pt idx="369" formatCode="0.0">
                  <c:v>13.323333333300001</c:v>
                </c:pt>
                <c:pt idx="370" formatCode="0.0">
                  <c:v>13.9</c:v>
                </c:pt>
                <c:pt idx="371" formatCode="0.0">
                  <c:v>13.9</c:v>
                </c:pt>
                <c:pt idx="372" formatCode="0.0">
                  <c:v>13.9</c:v>
                </c:pt>
                <c:pt idx="373" formatCode="0.0">
                  <c:v>13.9</c:v>
                </c:pt>
                <c:pt idx="374" formatCode="0.0">
                  <c:v>13.9</c:v>
                </c:pt>
                <c:pt idx="375" formatCode="0.0">
                  <c:v>13.9</c:v>
                </c:pt>
                <c:pt idx="376" formatCode="0.0">
                  <c:v>13.9</c:v>
                </c:pt>
                <c:pt idx="377" formatCode="0.0">
                  <c:v>13.9</c:v>
                </c:pt>
                <c:pt idx="378" formatCode="0.0">
                  <c:v>13.9</c:v>
                </c:pt>
                <c:pt idx="379" formatCode="0.0">
                  <c:v>14.2166666666</c:v>
                </c:pt>
                <c:pt idx="380" formatCode="0.0">
                  <c:v>14.5333333333</c:v>
                </c:pt>
                <c:pt idx="381" formatCode="0.0">
                  <c:v>14.85</c:v>
                </c:pt>
                <c:pt idx="382" formatCode="0.0">
                  <c:v>14.85</c:v>
                </c:pt>
                <c:pt idx="383" formatCode="0.0">
                  <c:v>14.85</c:v>
                </c:pt>
                <c:pt idx="384" formatCode="0.0">
                  <c:v>14.85</c:v>
                </c:pt>
                <c:pt idx="385" formatCode="0.0">
                  <c:v>14.85</c:v>
                </c:pt>
                <c:pt idx="386" formatCode="0.0">
                  <c:v>14.85</c:v>
                </c:pt>
                <c:pt idx="387" formatCode="0.0">
                  <c:v>14.85</c:v>
                </c:pt>
                <c:pt idx="388" formatCode="0.0">
                  <c:v>14.85</c:v>
                </c:pt>
                <c:pt idx="389" formatCode="0.0">
                  <c:v>14.85</c:v>
                </c:pt>
                <c:pt idx="390" formatCode="0.0">
                  <c:v>14.85</c:v>
                </c:pt>
                <c:pt idx="391" formatCode="0.0">
                  <c:v>14.85</c:v>
                </c:pt>
                <c:pt idx="392" formatCode="0.0">
                  <c:v>14.85</c:v>
                </c:pt>
                <c:pt idx="393" formatCode="0.0">
                  <c:v>14.85</c:v>
                </c:pt>
                <c:pt idx="394" formatCode="0.0">
                  <c:v>14.85</c:v>
                </c:pt>
                <c:pt idx="395" formatCode="0.0">
                  <c:v>14.85</c:v>
                </c:pt>
                <c:pt idx="396" formatCode="0.0">
                  <c:v>14.85</c:v>
                </c:pt>
                <c:pt idx="397" formatCode="0.0">
                  <c:v>15.1833333333</c:v>
                </c:pt>
                <c:pt idx="398" formatCode="0.0">
                  <c:v>15.516666666600001</c:v>
                </c:pt>
                <c:pt idx="399" formatCode="0.0">
                  <c:v>15.85</c:v>
                </c:pt>
                <c:pt idx="400" formatCode="0.0">
                  <c:v>16.600000000000001</c:v>
                </c:pt>
                <c:pt idx="401" formatCode="0.0">
                  <c:v>17.683333333299998</c:v>
                </c:pt>
                <c:pt idx="402" formatCode="0.0">
                  <c:v>19.649999999999999</c:v>
                </c:pt>
                <c:pt idx="403" formatCode="0.0">
                  <c:v>22.45</c:v>
                </c:pt>
                <c:pt idx="404" formatCode="0.0">
                  <c:v>25.583333333300001</c:v>
                </c:pt>
                <c:pt idx="405" formatCode="0.0">
                  <c:v>28</c:v>
                </c:pt>
                <c:pt idx="406" formatCode="0.0">
                  <c:v>29.5</c:v>
                </c:pt>
                <c:pt idx="407" formatCode="0.0">
                  <c:v>30.833333333300001</c:v>
                </c:pt>
                <c:pt idx="408" formatCode="0.0">
                  <c:v>32</c:v>
                </c:pt>
                <c:pt idx="409" formatCode="0.0">
                  <c:v>34</c:v>
                </c:pt>
                <c:pt idx="410" formatCode="0.0">
                  <c:v>35.833333333299997</c:v>
                </c:pt>
                <c:pt idx="411" formatCode="0.0">
                  <c:v>38.166666666600001</c:v>
                </c:pt>
                <c:pt idx="412" formatCode="0.0">
                  <c:v>39</c:v>
                </c:pt>
                <c:pt idx="413" formatCode="0.0">
                  <c:v>39.5</c:v>
                </c:pt>
                <c:pt idx="414" formatCode="0.0">
                  <c:v>39.5</c:v>
                </c:pt>
                <c:pt idx="415" formatCode="0.0">
                  <c:v>39</c:v>
                </c:pt>
                <c:pt idx="416" formatCode="0.0">
                  <c:v>37.833333333299997</c:v>
                </c:pt>
                <c:pt idx="417" formatCode="0.0">
                  <c:v>36.666666666600001</c:v>
                </c:pt>
                <c:pt idx="418" formatCode="0.0">
                  <c:v>36</c:v>
                </c:pt>
                <c:pt idx="419" formatCode="0.0">
                  <c:v>36.333333333299997</c:v>
                </c:pt>
                <c:pt idx="420" formatCode="0.0">
                  <c:v>37</c:v>
                </c:pt>
                <c:pt idx="421" formatCode="0.0">
                  <c:v>37.666666666600001</c:v>
                </c:pt>
                <c:pt idx="422" formatCode="0.0">
                  <c:v>38</c:v>
                </c:pt>
                <c:pt idx="423" formatCode="0.0">
                  <c:v>38</c:v>
                </c:pt>
                <c:pt idx="424" formatCode="0.0">
                  <c:v>38</c:v>
                </c:pt>
                <c:pt idx="425" formatCode="0.0">
                  <c:v>37.333333333299997</c:v>
                </c:pt>
                <c:pt idx="426" formatCode="0.0">
                  <c:v>36.666666666600001</c:v>
                </c:pt>
                <c:pt idx="427" formatCode="0.0">
                  <c:v>36</c:v>
                </c:pt>
                <c:pt idx="428" formatCode="0.0">
                  <c:v>36</c:v>
                </c:pt>
                <c:pt idx="429" formatCode="0.0">
                  <c:v>35.666666666600001</c:v>
                </c:pt>
                <c:pt idx="430" formatCode="0.0">
                  <c:v>35.666666666600001</c:v>
                </c:pt>
                <c:pt idx="431" formatCode="0.0">
                  <c:v>35.333333333299997</c:v>
                </c:pt>
                <c:pt idx="432" formatCode="0.0">
                  <c:v>34.950000000000003</c:v>
                </c:pt>
                <c:pt idx="433" formatCode="0.0">
                  <c:v>33.47</c:v>
                </c:pt>
                <c:pt idx="434" formatCode="0.0">
                  <c:v>31.2966666666</c:v>
                </c:pt>
                <c:pt idx="435" formatCode="0.0">
                  <c:v>31.163333333299999</c:v>
                </c:pt>
                <c:pt idx="436" formatCode="0.0">
                  <c:v>32.619999999999997</c:v>
                </c:pt>
                <c:pt idx="437" formatCode="0.0">
                  <c:v>34.8166666666</c:v>
                </c:pt>
                <c:pt idx="438" formatCode="0.0">
                  <c:v>35.053333333300003</c:v>
                </c:pt>
                <c:pt idx="439" formatCode="0.0">
                  <c:v>34.393333333299999</c:v>
                </c:pt>
                <c:pt idx="440" formatCode="0.0">
                  <c:v>34.58</c:v>
                </c:pt>
                <c:pt idx="441" formatCode="0.0">
                  <c:v>35.086666666600003</c:v>
                </c:pt>
                <c:pt idx="442" formatCode="0.0">
                  <c:v>35.153333333299997</c:v>
                </c:pt>
                <c:pt idx="443" formatCode="0.0">
                  <c:v>33.85</c:v>
                </c:pt>
                <c:pt idx="444" formatCode="0.0">
                  <c:v>32.3533333333</c:v>
                </c:pt>
                <c:pt idx="445" formatCode="0.0">
                  <c:v>30.62</c:v>
                </c:pt>
                <c:pt idx="446" formatCode="0.0">
                  <c:v>29.653333333300001</c:v>
                </c:pt>
                <c:pt idx="447" formatCode="0.0">
                  <c:v>29.46</c:v>
                </c:pt>
                <c:pt idx="448" formatCode="0.0">
                  <c:v>29.81</c:v>
                </c:pt>
                <c:pt idx="449" formatCode="0.0">
                  <c:v>30.536666666599999</c:v>
                </c:pt>
                <c:pt idx="450" formatCode="0.0">
                  <c:v>30.8866666666</c:v>
                </c:pt>
                <c:pt idx="451" formatCode="0.0">
                  <c:v>31.523333333299998</c:v>
                </c:pt>
                <c:pt idx="452" formatCode="0.0">
                  <c:v>31.56</c:v>
                </c:pt>
                <c:pt idx="453" formatCode="0.0">
                  <c:v>31.143333333299999</c:v>
                </c:pt>
                <c:pt idx="454" formatCode="0.0">
                  <c:v>30.453333333300002</c:v>
                </c:pt>
                <c:pt idx="455" formatCode="0.0">
                  <c:v>29.83</c:v>
                </c:pt>
                <c:pt idx="456" formatCode="0.0">
                  <c:v>29.59</c:v>
                </c:pt>
                <c:pt idx="457" formatCode="0.0">
                  <c:v>29.6916666666</c:v>
                </c:pt>
                <c:pt idx="458" formatCode="0.0">
                  <c:v>30.198666666600001</c:v>
                </c:pt>
                <c:pt idx="459" formatCode="0.0">
                  <c:v>30.507999999999999</c:v>
                </c:pt>
                <c:pt idx="460" formatCode="0.0">
                  <c:v>30.632999999999999</c:v>
                </c:pt>
                <c:pt idx="461" formatCode="0.0">
                  <c:v>30.368333333300001</c:v>
                </c:pt>
                <c:pt idx="462" formatCode="0.0">
                  <c:v>29.746333333300001</c:v>
                </c:pt>
                <c:pt idx="463" formatCode="0.0">
                  <c:v>29.323</c:v>
                </c:pt>
                <c:pt idx="464" formatCode="0.0">
                  <c:v>29.104333333300001</c:v>
                </c:pt>
                <c:pt idx="465" formatCode="0.0">
                  <c:v>29.108666666600001</c:v>
                </c:pt>
                <c:pt idx="466" formatCode="0.0">
                  <c:v>28.724666666600001</c:v>
                </c:pt>
                <c:pt idx="467" formatCode="0.0">
                  <c:v>27.430666666600001</c:v>
                </c:pt>
                <c:pt idx="468" formatCode="0.0">
                  <c:v>26.389333333300002</c:v>
                </c:pt>
                <c:pt idx="469" formatCode="0.0">
                  <c:v>26.1136666666</c:v>
                </c:pt>
                <c:pt idx="470" formatCode="0.0">
                  <c:v>27.05</c:v>
                </c:pt>
                <c:pt idx="471" formatCode="0.0">
                  <c:v>28.1046666666</c:v>
                </c:pt>
                <c:pt idx="472" formatCode="0.0">
                  <c:v>28.222000000000001</c:v>
                </c:pt>
                <c:pt idx="473" formatCode="0.0">
                  <c:v>27.856999999999999</c:v>
                </c:pt>
                <c:pt idx="474" formatCode="0.0">
                  <c:v>27.364999999999998</c:v>
                </c:pt>
                <c:pt idx="475" formatCode="0.0">
                  <c:v>27.408999999999999</c:v>
                </c:pt>
                <c:pt idx="476" formatCode="0.0">
                  <c:v>27.791</c:v>
                </c:pt>
                <c:pt idx="477" formatCode="0.0">
                  <c:v>28.5273333333</c:v>
                </c:pt>
                <c:pt idx="478" formatCode="0.0">
                  <c:v>29.5466666666</c:v>
                </c:pt>
                <c:pt idx="479" formatCode="0.0">
                  <c:v>29.193000000000001</c:v>
                </c:pt>
                <c:pt idx="480" formatCode="0.0">
                  <c:v>26.9953333333</c:v>
                </c:pt>
                <c:pt idx="481" formatCode="0.0">
                  <c:v>21.871666666599999</c:v>
                </c:pt>
                <c:pt idx="482" formatCode="0.0">
                  <c:v>17.001666666599998</c:v>
                </c:pt>
                <c:pt idx="483" formatCode="0.0">
                  <c:v>13.635666666600001</c:v>
                </c:pt>
                <c:pt idx="484" formatCode="0.0">
                  <c:v>13.6363333333</c:v>
                </c:pt>
                <c:pt idx="485" formatCode="0.0">
                  <c:v>13.92</c:v>
                </c:pt>
                <c:pt idx="486" formatCode="0.0">
                  <c:v>13.496</c:v>
                </c:pt>
                <c:pt idx="487" formatCode="0.0">
                  <c:v>13.378666666599999</c:v>
                </c:pt>
                <c:pt idx="488" formatCode="0.0">
                  <c:v>13.86</c:v>
                </c:pt>
                <c:pt idx="489" formatCode="0.0">
                  <c:v>14.9523333333</c:v>
                </c:pt>
                <c:pt idx="490" formatCode="0.0">
                  <c:v>14.990666666599999</c:v>
                </c:pt>
                <c:pt idx="491" formatCode="0.0">
                  <c:v>15.378333333300001</c:v>
                </c:pt>
                <c:pt idx="492" formatCode="0.0">
                  <c:v>16.646333333299999</c:v>
                </c:pt>
                <c:pt idx="493" formatCode="0.0">
                  <c:v>17.486000000000001</c:v>
                </c:pt>
                <c:pt idx="494" formatCode="0.0">
                  <c:v>18.228999999999999</c:v>
                </c:pt>
                <c:pt idx="495" formatCode="0.0">
                  <c:v>18.224666666600001</c:v>
                </c:pt>
                <c:pt idx="496" formatCode="0.0">
                  <c:v>18.7876666666</c:v>
                </c:pt>
                <c:pt idx="497" formatCode="0.0">
                  <c:v>19.364000000000001</c:v>
                </c:pt>
                <c:pt idx="498" formatCode="0.0">
                  <c:v>20.268000000000001</c:v>
                </c:pt>
                <c:pt idx="499" formatCode="0.0">
                  <c:v>20.554333333300001</c:v>
                </c:pt>
                <c:pt idx="500" formatCode="0.0">
                  <c:v>20.385000000000002</c:v>
                </c:pt>
                <c:pt idx="501" formatCode="0.0">
                  <c:v>19.882666666599999</c:v>
                </c:pt>
                <c:pt idx="502" formatCode="0.0">
                  <c:v>19.4313333333</c:v>
                </c:pt>
                <c:pt idx="503" formatCode="0.0">
                  <c:v>18.669666666600001</c:v>
                </c:pt>
                <c:pt idx="504" formatCode="0.0">
                  <c:v>17.7736666666</c:v>
                </c:pt>
                <c:pt idx="505" formatCode="0.0">
                  <c:v>17.055333333299998</c:v>
                </c:pt>
                <c:pt idx="506" formatCode="0.0">
                  <c:v>16.713999999999999</c:v>
                </c:pt>
                <c:pt idx="507" formatCode="0.0">
                  <c:v>16.9523333333</c:v>
                </c:pt>
                <c:pt idx="508" formatCode="0.0">
                  <c:v>17.176666666599999</c:v>
                </c:pt>
                <c:pt idx="509" formatCode="0.0">
                  <c:v>17.280999999999999</c:v>
                </c:pt>
                <c:pt idx="510" formatCode="0.0">
                  <c:v>16.4886666666</c:v>
                </c:pt>
                <c:pt idx="511" formatCode="0.0">
                  <c:v>15.8506666666</c:v>
                </c:pt>
                <c:pt idx="512" formatCode="0.0">
                  <c:v>15.163</c:v>
                </c:pt>
                <c:pt idx="513" formatCode="0.0">
                  <c:v>14.5963333333</c:v>
                </c:pt>
                <c:pt idx="514" formatCode="0.0">
                  <c:v>14.080666666600001</c:v>
                </c:pt>
                <c:pt idx="515" formatCode="0.0">
                  <c:v>14.6803333333</c:v>
                </c:pt>
                <c:pt idx="516" formatCode="0.0">
                  <c:v>16.075333333300001</c:v>
                </c:pt>
                <c:pt idx="517" formatCode="0.0">
                  <c:v>17.358333333299999</c:v>
                </c:pt>
                <c:pt idx="518" formatCode="0.0">
                  <c:v>18.417999999999999</c:v>
                </c:pt>
                <c:pt idx="519" formatCode="0.0">
                  <c:v>19.437000000000001</c:v>
                </c:pt>
                <c:pt idx="520" formatCode="0.0">
                  <c:v>20.172333333299999</c:v>
                </c:pt>
                <c:pt idx="521" formatCode="0.0">
                  <c:v>20.359000000000002</c:v>
                </c:pt>
                <c:pt idx="522" formatCode="0.0">
                  <c:v>19.893666666600001</c:v>
                </c:pt>
                <c:pt idx="523" formatCode="0.0">
                  <c:v>19.390333333299999</c:v>
                </c:pt>
                <c:pt idx="524" formatCode="0.0">
                  <c:v>19.253333333299999</c:v>
                </c:pt>
                <c:pt idx="525" formatCode="0.0">
                  <c:v>19.4023333333</c:v>
                </c:pt>
                <c:pt idx="526" formatCode="0.0">
                  <c:v>19.835000000000001</c:v>
                </c:pt>
                <c:pt idx="527" formatCode="0.0">
                  <c:v>20.332999999999998</c:v>
                </c:pt>
                <c:pt idx="528" formatCode="0.0">
                  <c:v>21.183</c:v>
                </c:pt>
                <c:pt idx="529" formatCode="0.0">
                  <c:v>21.945666666600001</c:v>
                </c:pt>
                <c:pt idx="530" formatCode="0.0">
                  <c:v>21.7223333333</c:v>
                </c:pt>
                <c:pt idx="531" formatCode="0.0">
                  <c:v>20.369333333299998</c:v>
                </c:pt>
                <c:pt idx="532" formatCode="0.0">
                  <c:v>19.079000000000001</c:v>
                </c:pt>
                <c:pt idx="533" formatCode="0.0">
                  <c:v>17.896666666600002</c:v>
                </c:pt>
                <c:pt idx="534" formatCode="0.0">
                  <c:v>17.915333333300001</c:v>
                </c:pt>
                <c:pt idx="535" formatCode="0.0">
                  <c:v>20.894333333300001</c:v>
                </c:pt>
                <c:pt idx="536" formatCode="0.0">
                  <c:v>26.4996666666</c:v>
                </c:pt>
                <c:pt idx="537" formatCode="0.0">
                  <c:v>32.261000000000003</c:v>
                </c:pt>
                <c:pt idx="538" formatCode="0.0">
                  <c:v>33.969666666599998</c:v>
                </c:pt>
                <c:pt idx="539" formatCode="0.0">
                  <c:v>31.853000000000002</c:v>
                </c:pt>
                <c:pt idx="540" formatCode="0.0">
                  <c:v>28.198666666600001</c:v>
                </c:pt>
                <c:pt idx="541" formatCode="0.0">
                  <c:v>24.273</c:v>
                </c:pt>
                <c:pt idx="542" formatCode="0.0">
                  <c:v>21.780666666599998</c:v>
                </c:pt>
                <c:pt idx="543" formatCode="0.0">
                  <c:v>20.402000000000001</c:v>
                </c:pt>
                <c:pt idx="544" formatCode="0.0">
                  <c:v>20.640999999999998</c:v>
                </c:pt>
                <c:pt idx="545" formatCode="0.0">
                  <c:v>20.7526666666</c:v>
                </c:pt>
                <c:pt idx="546" formatCode="0.0">
                  <c:v>20.951666666600001</c:v>
                </c:pt>
                <c:pt idx="547" formatCode="0.0">
                  <c:v>21.100999999999999</c:v>
                </c:pt>
                <c:pt idx="548" formatCode="0.0">
                  <c:v>21.655000000000001</c:v>
                </c:pt>
                <c:pt idx="549" formatCode="0.0">
                  <c:v>22.257666666599999</c:v>
                </c:pt>
                <c:pt idx="550" formatCode="0.0">
                  <c:v>22.516666666599999</c:v>
                </c:pt>
                <c:pt idx="551" formatCode="0.0">
                  <c:v>21.736666666600001</c:v>
                </c:pt>
                <c:pt idx="552" formatCode="0.0">
                  <c:v>20.267333333300002</c:v>
                </c:pt>
                <c:pt idx="553" formatCode="0.0">
                  <c:v>19.1106666666</c:v>
                </c:pt>
                <c:pt idx="554" formatCode="0.0">
                  <c:v>18.910333333299999</c:v>
                </c:pt>
                <c:pt idx="555" formatCode="0.0">
                  <c:v>19.384666666600001</c:v>
                </c:pt>
                <c:pt idx="556" formatCode="0.0">
                  <c:v>20.033000000000001</c:v>
                </c:pt>
                <c:pt idx="557" formatCode="0.0">
                  <c:v>21.186</c:v>
                </c:pt>
                <c:pt idx="558" formatCode="0.0">
                  <c:v>21.691333333300001</c:v>
                </c:pt>
                <c:pt idx="559" formatCode="0.0">
                  <c:v>21.827999999999999</c:v>
                </c:pt>
                <c:pt idx="560" formatCode="0.0">
                  <c:v>21.6703333333</c:v>
                </c:pt>
                <c:pt idx="561" formatCode="0.0">
                  <c:v>21.646666666600002</c:v>
                </c:pt>
                <c:pt idx="562" formatCode="0.0">
                  <c:v>21.3106666666</c:v>
                </c:pt>
                <c:pt idx="563" formatCode="0.0">
                  <c:v>20.478999999999999</c:v>
                </c:pt>
                <c:pt idx="564" formatCode="0.0">
                  <c:v>19.608000000000001</c:v>
                </c:pt>
                <c:pt idx="565" formatCode="0.0">
                  <c:v>19.5116666666</c:v>
                </c:pt>
                <c:pt idx="566" formatCode="0.0">
                  <c:v>19.824999999999999</c:v>
                </c:pt>
                <c:pt idx="567" formatCode="0.0">
                  <c:v>20.223333333300001</c:v>
                </c:pt>
                <c:pt idx="568" formatCode="0.0">
                  <c:v>20.1856666666</c:v>
                </c:pt>
                <c:pt idx="569" formatCode="0.0">
                  <c:v>19.760000000000002</c:v>
                </c:pt>
                <c:pt idx="570" formatCode="0.0">
                  <c:v>18.958666666599999</c:v>
                </c:pt>
                <c:pt idx="571" formatCode="0.0">
                  <c:v>18.315000000000001</c:v>
                </c:pt>
                <c:pt idx="572" formatCode="0.0">
                  <c:v>17.796333333300002</c:v>
                </c:pt>
                <c:pt idx="573" formatCode="0.0">
                  <c:v>17.889333333300002</c:v>
                </c:pt>
                <c:pt idx="574" formatCode="0.0">
                  <c:v>17.452666666599999</c:v>
                </c:pt>
                <c:pt idx="575" formatCode="0.0">
                  <c:v>16.451333333299999</c:v>
                </c:pt>
                <c:pt idx="576" formatCode="0.0">
                  <c:v>15.403</c:v>
                </c:pt>
                <c:pt idx="577" formatCode="0.0">
                  <c:v>14.7633333333</c:v>
                </c:pt>
                <c:pt idx="578" formatCode="0.0">
                  <c:v>14.813333333299999</c:v>
                </c:pt>
                <c:pt idx="579" formatCode="0.0">
                  <c:v>15.2733333333</c:v>
                </c:pt>
                <c:pt idx="580" formatCode="0.0">
                  <c:v>16.306666666600002</c:v>
                </c:pt>
                <c:pt idx="581" formatCode="0.0">
                  <c:v>17.776666666600001</c:v>
                </c:pt>
                <c:pt idx="582" formatCode="0.0">
                  <c:v>18.8666666666</c:v>
                </c:pt>
                <c:pt idx="583" formatCode="0.0">
                  <c:v>19.0333333333</c:v>
                </c:pt>
                <c:pt idx="584" formatCode="0.0">
                  <c:v>18.496666666599999</c:v>
                </c:pt>
                <c:pt idx="585" formatCode="0.0">
                  <c:v>17.850000000000001</c:v>
                </c:pt>
                <c:pt idx="586" formatCode="0.0">
                  <c:v>17.756666666600001</c:v>
                </c:pt>
                <c:pt idx="587" formatCode="0.0">
                  <c:v>17.6566666666</c:v>
                </c:pt>
                <c:pt idx="588" formatCode="0.0">
                  <c:v>17.75</c:v>
                </c:pt>
                <c:pt idx="589" formatCode="0.0">
                  <c:v>17.893333333299999</c:v>
                </c:pt>
                <c:pt idx="590" formatCode="0.0">
                  <c:v>18.356666666599999</c:v>
                </c:pt>
                <c:pt idx="591" formatCode="0.0">
                  <c:v>18.983333333299999</c:v>
                </c:pt>
                <c:pt idx="592" formatCode="0.0">
                  <c:v>19.3866666666</c:v>
                </c:pt>
                <c:pt idx="593" formatCode="0.0">
                  <c:v>19.343333333299999</c:v>
                </c:pt>
                <c:pt idx="594" formatCode="0.0">
                  <c:v>18.486666666600001</c:v>
                </c:pt>
                <c:pt idx="595" formatCode="0.0">
                  <c:v>17.916666666600001</c:v>
                </c:pt>
                <c:pt idx="596" formatCode="0.0">
                  <c:v>17.8533333333</c:v>
                </c:pt>
                <c:pt idx="597" formatCode="0.0">
                  <c:v>17.899999999999999</c:v>
                </c:pt>
                <c:pt idx="598" formatCode="0.0">
                  <c:v>17.8866666666</c:v>
                </c:pt>
                <c:pt idx="599" formatCode="0.0">
                  <c:v>18.1566666666</c:v>
                </c:pt>
                <c:pt idx="600" formatCode="0.0">
                  <c:v>18.6366666666</c:v>
                </c:pt>
                <c:pt idx="601" formatCode="0.0">
                  <c:v>18.996666666599999</c:v>
                </c:pt>
                <c:pt idx="602" formatCode="0.0">
                  <c:v>19.77</c:v>
                </c:pt>
                <c:pt idx="603" formatCode="0.0">
                  <c:v>21.333333333300001</c:v>
                </c:pt>
                <c:pt idx="604" formatCode="0.0">
                  <c:v>22.06</c:v>
                </c:pt>
                <c:pt idx="605" formatCode="0.0">
                  <c:v>21.756666666600001</c:v>
                </c:pt>
                <c:pt idx="606" formatCode="0.0">
                  <c:v>21.006666666600001</c:v>
                </c:pt>
                <c:pt idx="607" formatCode="0.0">
                  <c:v>21.243333333300001</c:v>
                </c:pt>
                <c:pt idx="608" formatCode="0.0">
                  <c:v>22.4233333333</c:v>
                </c:pt>
                <c:pt idx="609" formatCode="0.0">
                  <c:v>23.6166666666</c:v>
                </c:pt>
                <c:pt idx="610" formatCode="0.0">
                  <c:v>24.2</c:v>
                </c:pt>
                <c:pt idx="611" formatCode="0.0">
                  <c:v>24.666666666600001</c:v>
                </c:pt>
                <c:pt idx="612" formatCode="0.0">
                  <c:v>24.756666666600001</c:v>
                </c:pt>
                <c:pt idx="613" formatCode="0.0">
                  <c:v>24.256666666600001</c:v>
                </c:pt>
                <c:pt idx="614" formatCode="0.0">
                  <c:v>22.79</c:v>
                </c:pt>
                <c:pt idx="615" formatCode="0.0">
                  <c:v>20.973333333300001</c:v>
                </c:pt>
                <c:pt idx="616" formatCode="0.0">
                  <c:v>20.5133333333</c:v>
                </c:pt>
                <c:pt idx="617" formatCode="0.0">
                  <c:v>19.9066666666</c:v>
                </c:pt>
                <c:pt idx="618" formatCode="0.0">
                  <c:v>19.876666666599998</c:v>
                </c:pt>
                <c:pt idx="619" formatCode="0.0">
                  <c:v>19.576666666600001</c:v>
                </c:pt>
                <c:pt idx="620" formatCode="0.0">
                  <c:v>19.7833333333</c:v>
                </c:pt>
                <c:pt idx="621" formatCode="0.0">
                  <c:v>20.326666666600001</c:v>
                </c:pt>
                <c:pt idx="622" formatCode="0.0">
                  <c:v>20.4066666666</c:v>
                </c:pt>
                <c:pt idx="623" formatCode="0.0">
                  <c:v>19.916666666600001</c:v>
                </c:pt>
                <c:pt idx="624" formatCode="0.0">
                  <c:v>18.399999999999999</c:v>
                </c:pt>
                <c:pt idx="625" formatCode="0.0">
                  <c:v>17.03</c:v>
                </c:pt>
                <c:pt idx="626" formatCode="0.0">
                  <c:v>15.93</c:v>
                </c:pt>
                <c:pt idx="627" formatCode="0.0">
                  <c:v>15.506666666599999</c:v>
                </c:pt>
                <c:pt idx="628" formatCode="0.0">
                  <c:v>15.106666666600001</c:v>
                </c:pt>
                <c:pt idx="629" formatCode="0.0">
                  <c:v>14.653333333300001</c:v>
                </c:pt>
                <c:pt idx="630" formatCode="0.0">
                  <c:v>14.2</c:v>
                </c:pt>
                <c:pt idx="631" formatCode="0.0">
                  <c:v>13.7</c:v>
                </c:pt>
                <c:pt idx="632" formatCode="0.0">
                  <c:v>14.13</c:v>
                </c:pt>
                <c:pt idx="633" formatCode="0.0">
                  <c:v>14.233333333299999</c:v>
                </c:pt>
                <c:pt idx="634" formatCode="0.0">
                  <c:v>14.063333333299999</c:v>
                </c:pt>
                <c:pt idx="635" formatCode="0.0">
                  <c:v>12.84</c:v>
                </c:pt>
                <c:pt idx="636" formatCode="0.0">
                  <c:v>12.2</c:v>
                </c:pt>
                <c:pt idx="637" formatCode="0.0">
                  <c:v>11.92</c:v>
                </c:pt>
                <c:pt idx="638" formatCode="0.0">
                  <c:v>13.0466666666</c:v>
                </c:pt>
                <c:pt idx="639" formatCode="0.0">
                  <c:v>14.67</c:v>
                </c:pt>
                <c:pt idx="640" formatCode="0.0">
                  <c:v>16.583333333300001</c:v>
                </c:pt>
                <c:pt idx="641" formatCode="0.0">
                  <c:v>17.66</c:v>
                </c:pt>
                <c:pt idx="642" formatCode="0.0">
                  <c:v>18.57</c:v>
                </c:pt>
                <c:pt idx="643" formatCode="0.0">
                  <c:v>19.739999999999998</c:v>
                </c:pt>
                <c:pt idx="644" formatCode="0.0">
                  <c:v>21.736666666600001</c:v>
                </c:pt>
                <c:pt idx="645" formatCode="0.0">
                  <c:v>22.593333333299999</c:v>
                </c:pt>
                <c:pt idx="646" formatCode="0.0">
                  <c:v>23.83</c:v>
                </c:pt>
                <c:pt idx="647" formatCode="0.0">
                  <c:v>24.563333333300001</c:v>
                </c:pt>
                <c:pt idx="648" formatCode="0.0">
                  <c:v>26.076666666600001</c:v>
                </c:pt>
                <c:pt idx="649" formatCode="0.0">
                  <c:v>27.536666666599999</c:v>
                </c:pt>
                <c:pt idx="650" formatCode="0.0">
                  <c:v>28.806666666600002</c:v>
                </c:pt>
                <c:pt idx="651" formatCode="0.0">
                  <c:v>28.326666666600001</c:v>
                </c:pt>
                <c:pt idx="652" formatCode="0.0">
                  <c:v>28.1366666666</c:v>
                </c:pt>
                <c:pt idx="653" formatCode="0.0">
                  <c:v>28.7833333333</c:v>
                </c:pt>
                <c:pt idx="654" formatCode="0.0">
                  <c:v>30.126666666599998</c:v>
                </c:pt>
                <c:pt idx="655" formatCode="0.0">
                  <c:v>30.94</c:v>
                </c:pt>
                <c:pt idx="656" formatCode="0.0">
                  <c:v>31.6233333333</c:v>
                </c:pt>
                <c:pt idx="657" formatCode="0.0">
                  <c:v>32.726666666600003</c:v>
                </c:pt>
                <c:pt idx="658" formatCode="0.0">
                  <c:v>33.786666666599999</c:v>
                </c:pt>
                <c:pt idx="659" formatCode="0.0">
                  <c:v>31.98</c:v>
                </c:pt>
                <c:pt idx="660" formatCode="0.0">
                  <c:v>30.813333333300001</c:v>
                </c:pt>
                <c:pt idx="661" formatCode="0.0">
                  <c:v>29.216666666599998</c:v>
                </c:pt>
                <c:pt idx="662" formatCode="0.0">
                  <c:v>28.81</c:v>
                </c:pt>
                <c:pt idx="663" formatCode="0.0">
                  <c:v>28.086666666599999</c:v>
                </c:pt>
                <c:pt idx="664" formatCode="0.0">
                  <c:v>27.7633333333</c:v>
                </c:pt>
                <c:pt idx="665" formatCode="0.0">
                  <c:v>27.883333333300001</c:v>
                </c:pt>
                <c:pt idx="666" formatCode="0.0">
                  <c:v>27.563333333300001</c:v>
                </c:pt>
                <c:pt idx="667" formatCode="0.0">
                  <c:v>27.1733333333</c:v>
                </c:pt>
                <c:pt idx="668" formatCode="0.0">
                  <c:v>26.6</c:v>
                </c:pt>
                <c:pt idx="669" formatCode="0.0">
                  <c:v>25.186666666600001</c:v>
                </c:pt>
                <c:pt idx="670" formatCode="0.0">
                  <c:v>22.586666666599999</c:v>
                </c:pt>
                <c:pt idx="671" formatCode="0.0">
                  <c:v>20.403333333300001</c:v>
                </c:pt>
                <c:pt idx="672" formatCode="0.0">
                  <c:v>19.556666666600002</c:v>
                </c:pt>
                <c:pt idx="673" formatCode="0.0">
                  <c:v>19.913333333299999</c:v>
                </c:pt>
                <c:pt idx="674" formatCode="0.0">
                  <c:v>21.61</c:v>
                </c:pt>
                <c:pt idx="675" formatCode="0.0">
                  <c:v>23.81</c:v>
                </c:pt>
                <c:pt idx="676" formatCode="0.0">
                  <c:v>25.903333333300001</c:v>
                </c:pt>
                <c:pt idx="677" formatCode="0.0">
                  <c:v>26.27</c:v>
                </c:pt>
                <c:pt idx="678" formatCode="0.0">
                  <c:v>26.493333333300001</c:v>
                </c:pt>
                <c:pt idx="679" formatCode="0.0">
                  <c:v>26.946666666599999</c:v>
                </c:pt>
                <c:pt idx="680" formatCode="0.0">
                  <c:v>28.33</c:v>
                </c:pt>
                <c:pt idx="681" formatCode="0.0">
                  <c:v>28.966666666599998</c:v>
                </c:pt>
                <c:pt idx="682" formatCode="0.0">
                  <c:v>28.2633333333</c:v>
                </c:pt>
                <c:pt idx="683" formatCode="0.0">
                  <c:v>28.18</c:v>
                </c:pt>
                <c:pt idx="684" formatCode="0.0">
                  <c:v>29.543333333300001</c:v>
                </c:pt>
                <c:pt idx="685" formatCode="0.0">
                  <c:v>32.743333333300001</c:v>
                </c:pt>
                <c:pt idx="686" formatCode="0.0">
                  <c:v>34.119999999999997</c:v>
                </c:pt>
                <c:pt idx="687" formatCode="0.0">
                  <c:v>32.556666666600002</c:v>
                </c:pt>
                <c:pt idx="688" formatCode="0.0">
                  <c:v>29.98</c:v>
                </c:pt>
                <c:pt idx="689" formatCode="0.0">
                  <c:v>29.036666666599999</c:v>
                </c:pt>
                <c:pt idx="690" formatCode="0.0">
                  <c:v>29.8733333333</c:v>
                </c:pt>
                <c:pt idx="691" formatCode="0.0">
                  <c:v>31.023333333299998</c:v>
                </c:pt>
                <c:pt idx="692" formatCode="0.0">
                  <c:v>30.2133333333</c:v>
                </c:pt>
                <c:pt idx="693" formatCode="0.0">
                  <c:v>30.07</c:v>
                </c:pt>
                <c:pt idx="694" formatCode="0.0">
                  <c:v>29.903333333300001</c:v>
                </c:pt>
                <c:pt idx="695" formatCode="0.0">
                  <c:v>31.19</c:v>
                </c:pt>
                <c:pt idx="696" formatCode="0.0">
                  <c:v>32.503333333299999</c:v>
                </c:pt>
                <c:pt idx="697" formatCode="0.0">
                  <c:v>33.72</c:v>
                </c:pt>
                <c:pt idx="698" formatCode="0.0">
                  <c:v>35.256666666599997</c:v>
                </c:pt>
                <c:pt idx="699" formatCode="0.0">
                  <c:v>36.063333333300001</c:v>
                </c:pt>
                <c:pt idx="700" formatCode="0.0">
                  <c:v>37.909999999999997</c:v>
                </c:pt>
                <c:pt idx="701" formatCode="0.0">
                  <c:v>38.33</c:v>
                </c:pt>
                <c:pt idx="702" formatCode="0.0">
                  <c:v>39.663333333300002</c:v>
                </c:pt>
                <c:pt idx="703" formatCode="0.0">
                  <c:v>41.216666666599998</c:v>
                </c:pt>
                <c:pt idx="704" formatCode="0.0">
                  <c:v>43.86</c:v>
                </c:pt>
                <c:pt idx="705" formatCode="0.0">
                  <c:v>48.006666666599997</c:v>
                </c:pt>
                <c:pt idx="706" formatCode="0.0">
                  <c:v>49.18</c:v>
                </c:pt>
                <c:pt idx="707" formatCode="0.0">
                  <c:v>48.306666666600002</c:v>
                </c:pt>
                <c:pt idx="708" formatCode="0.0">
                  <c:v>46.21</c:v>
                </c:pt>
                <c:pt idx="709" formatCode="0.0">
                  <c:v>46.046666666599997</c:v>
                </c:pt>
                <c:pt idx="710" formatCode="0.0">
                  <c:v>49.7066666666</c:v>
                </c:pt>
                <c:pt idx="711" formatCode="0.0">
                  <c:v>51.773333333300002</c:v>
                </c:pt>
                <c:pt idx="712" formatCode="0.0">
                  <c:v>52.393333333299999</c:v>
                </c:pt>
                <c:pt idx="713" formatCode="0.0">
                  <c:v>53.043333333299998</c:v>
                </c:pt>
                <c:pt idx="714" formatCode="0.0">
                  <c:v>54.93</c:v>
                </c:pt>
                <c:pt idx="715" formatCode="0.0">
                  <c:v>59.976666666600003</c:v>
                </c:pt>
                <c:pt idx="716" formatCode="0.0">
                  <c:v>63.08</c:v>
                </c:pt>
                <c:pt idx="717" formatCode="0.0">
                  <c:v>64.303333333300003</c:v>
                </c:pt>
                <c:pt idx="718" formatCode="0.0">
                  <c:v>62.08</c:v>
                </c:pt>
                <c:pt idx="719" formatCode="0.0">
                  <c:v>60.0333333333</c:v>
                </c:pt>
                <c:pt idx="720" formatCode="0.0">
                  <c:v>61.08</c:v>
                </c:pt>
                <c:pt idx="721" formatCode="0.0">
                  <c:v>62.19</c:v>
                </c:pt>
                <c:pt idx="722" formatCode="0.0">
                  <c:v>63.346666666600001</c:v>
                </c:pt>
                <c:pt idx="723" formatCode="0.0">
                  <c:v>64.739999999999995</c:v>
                </c:pt>
                <c:pt idx="724" formatCode="0.0">
                  <c:v>67.843333333299995</c:v>
                </c:pt>
                <c:pt idx="725" formatCode="0.0">
                  <c:v>70.53</c:v>
                </c:pt>
                <c:pt idx="726" formatCode="0.0">
                  <c:v>72.1033333333</c:v>
                </c:pt>
                <c:pt idx="727" formatCode="0.0">
                  <c:v>72.806666666599995</c:v>
                </c:pt>
                <c:pt idx="728" formatCode="0.0">
                  <c:v>70.443333333300004</c:v>
                </c:pt>
                <c:pt idx="729" formatCode="0.0">
                  <c:v>65.266666666600003</c:v>
                </c:pt>
                <c:pt idx="730" formatCode="0.0">
                  <c:v>60.7066666666</c:v>
                </c:pt>
                <c:pt idx="731" formatCode="0.0">
                  <c:v>60.093333333300002</c:v>
                </c:pt>
                <c:pt idx="732" formatCode="0.0">
                  <c:v>58.656666666600003</c:v>
                </c:pt>
                <c:pt idx="733" formatCode="0.0">
                  <c:v>58.62</c:v>
                </c:pt>
                <c:pt idx="734" formatCode="0.0">
                  <c:v>58.13</c:v>
                </c:pt>
                <c:pt idx="735" formatCode="0.0">
                  <c:v>61.263333333299997</c:v>
                </c:pt>
                <c:pt idx="736" formatCode="0.0">
                  <c:v>62.663333333300002</c:v>
                </c:pt>
                <c:pt idx="737" formatCode="0.0">
                  <c:v>64.97</c:v>
                </c:pt>
                <c:pt idx="738" formatCode="0.0">
                  <c:v>68.373333333299996</c:v>
                </c:pt>
                <c:pt idx="739" formatCode="0.0">
                  <c:v>71.349999999999994</c:v>
                </c:pt>
                <c:pt idx="740" formatCode="0.0">
                  <c:v>75.5</c:v>
                </c:pt>
                <c:pt idx="741" formatCode="0.0">
                  <c:v>79.506666666599997</c:v>
                </c:pt>
                <c:pt idx="742" formatCode="0.0">
                  <c:v>86.916666666599994</c:v>
                </c:pt>
                <c:pt idx="743" formatCode="0.0">
                  <c:v>90.85</c:v>
                </c:pt>
                <c:pt idx="744" formatCode="0.0">
                  <c:v>93.1</c:v>
                </c:pt>
                <c:pt idx="745" formatCode="0.0">
                  <c:v>93.343333333299995</c:v>
                </c:pt>
                <c:pt idx="746" formatCode="0.0">
                  <c:v>97.953333333299994</c:v>
                </c:pt>
                <c:pt idx="747" formatCode="0.0">
                  <c:v>104.4933333333</c:v>
                </c:pt>
                <c:pt idx="748" formatCode="0.0">
                  <c:v>114.5066666666</c:v>
                </c:pt>
                <c:pt idx="749" formatCode="0.0">
                  <c:v>123.9633333333</c:v>
                </c:pt>
                <c:pt idx="750" formatCode="0.0">
                  <c:v>130.91999999999999</c:v>
                </c:pt>
                <c:pt idx="751" formatCode="0.0">
                  <c:v>127.9933333333</c:v>
                </c:pt>
                <c:pt idx="752" formatCode="0.0">
                  <c:v>117.9833333333</c:v>
                </c:pt>
                <c:pt idx="753" formatCode="0.0">
                  <c:v>99.053333333300003</c:v>
                </c:pt>
                <c:pt idx="754" formatCode="0.0">
                  <c:v>79.33</c:v>
                </c:pt>
                <c:pt idx="755" formatCode="0.0">
                  <c:v>58.37</c:v>
                </c:pt>
                <c:pt idx="756" formatCode="0.0">
                  <c:v>46.733333333300003</c:v>
                </c:pt>
                <c:pt idx="757" formatCode="0.0">
                  <c:v>40.64</c:v>
                </c:pt>
                <c:pt idx="758" formatCode="0.0">
                  <c:v>42.96</c:v>
                </c:pt>
                <c:pt idx="759" formatCode="0.0">
                  <c:v>45.643333333299999</c:v>
                </c:pt>
                <c:pt idx="760" formatCode="0.0">
                  <c:v>52.31</c:v>
                </c:pt>
                <c:pt idx="761" formatCode="0.0">
                  <c:v>59.543333333299998</c:v>
                </c:pt>
                <c:pt idx="762" formatCode="0.0">
                  <c:v>64.31</c:v>
                </c:pt>
                <c:pt idx="763" formatCode="0.0">
                  <c:v>68.276666666599994</c:v>
                </c:pt>
                <c:pt idx="764" formatCode="0.0">
                  <c:v>68.203333333299994</c:v>
                </c:pt>
                <c:pt idx="765" formatCode="0.0">
                  <c:v>72.113333333300005</c:v>
                </c:pt>
                <c:pt idx="766" formatCode="0.0">
                  <c:v>74.453333333299994</c:v>
                </c:pt>
                <c:pt idx="767" formatCode="0.0">
                  <c:v>76.0666666666</c:v>
                </c:pt>
                <c:pt idx="768" formatCode="0.0">
                  <c:v>76.866666666599997</c:v>
                </c:pt>
                <c:pt idx="769" formatCode="0.0">
                  <c:v>76.313333333299994</c:v>
                </c:pt>
                <c:pt idx="770" formatCode="0.0">
                  <c:v>78.626666666600002</c:v>
                </c:pt>
                <c:pt idx="771" formatCode="0.0">
                  <c:v>80.7133333333</c:v>
                </c:pt>
                <c:pt idx="772" formatCode="0.0">
                  <c:v>79.8533333333</c:v>
                </c:pt>
                <c:pt idx="773" formatCode="0.0">
                  <c:v>77.89</c:v>
                </c:pt>
                <c:pt idx="774" formatCode="0.0">
                  <c:v>75.186666666600004</c:v>
                </c:pt>
                <c:pt idx="775" formatCode="0.0">
                  <c:v>76.180000000000007</c:v>
                </c:pt>
                <c:pt idx="776" formatCode="0.0">
                  <c:v>76.166666666599994</c:v>
                </c:pt>
                <c:pt idx="777" formatCode="0.0">
                  <c:v>78.010000000000005</c:v>
                </c:pt>
                <c:pt idx="778" formatCode="0.0">
                  <c:v>80.45</c:v>
                </c:pt>
                <c:pt idx="779" formatCode="0.0">
                  <c:v>85.026666666599994</c:v>
                </c:pt>
                <c:pt idx="780" formatCode="0.0">
                  <c:v>87.533333333300007</c:v>
                </c:pt>
                <c:pt idx="781" formatCode="0.0">
                  <c:v>89.346666666600001</c:v>
                </c:pt>
                <c:pt idx="782" formatCode="0.0">
                  <c:v>93.98</c:v>
                </c:pt>
                <c:pt idx="783" formatCode="0.0">
                  <c:v>100.8533333333</c:v>
                </c:pt>
                <c:pt idx="784" formatCode="0.0">
                  <c:v>104.77</c:v>
                </c:pt>
                <c:pt idx="785" formatCode="0.0">
                  <c:v>102.5533333333</c:v>
                </c:pt>
                <c:pt idx="786" formatCode="0.0">
                  <c:v>98.27</c:v>
                </c:pt>
                <c:pt idx="787" formatCode="0.0">
                  <c:v>93.27</c:v>
                </c:pt>
                <c:pt idx="788" formatCode="0.0">
                  <c:v>89.71</c:v>
                </c:pt>
                <c:pt idx="789" formatCode="0.0">
                  <c:v>86.116666666599997</c:v>
                </c:pt>
                <c:pt idx="790" formatCode="0.0">
                  <c:v>89.743333333300001</c:v>
                </c:pt>
                <c:pt idx="791" formatCode="0.0">
                  <c:v>94.063333333299994</c:v>
                </c:pt>
                <c:pt idx="792" formatCode="0.0">
                  <c:v>98.673333333299993</c:v>
                </c:pt>
                <c:pt idx="793" formatCode="0.0">
                  <c:v>100.3533333333</c:v>
                </c:pt>
                <c:pt idx="794" formatCode="0.0">
                  <c:v>102.89333333330001</c:v>
                </c:pt>
                <c:pt idx="795" formatCode="0.0">
                  <c:v>103.92333333329999</c:v>
                </c:pt>
                <c:pt idx="796" formatCode="0.0">
                  <c:v>101.4066666666</c:v>
                </c:pt>
                <c:pt idx="797" formatCode="0.0">
                  <c:v>93.48</c:v>
                </c:pt>
                <c:pt idx="798" formatCode="0.0">
                  <c:v>88.346666666600001</c:v>
                </c:pt>
                <c:pt idx="799" formatCode="0.0">
                  <c:v>88.166666666599994</c:v>
                </c:pt>
                <c:pt idx="800" formatCode="0.0">
                  <c:v>92.27</c:v>
                </c:pt>
                <c:pt idx="801" formatCode="0.0">
                  <c:v>92.8166666666</c:v>
                </c:pt>
                <c:pt idx="802" formatCode="0.0">
                  <c:v>90.3166666666</c:v>
                </c:pt>
                <c:pt idx="803" formatCode="0.0">
                  <c:v>88.16</c:v>
                </c:pt>
                <c:pt idx="804" formatCode="0.0">
                  <c:v>89.866666666599997</c:v>
                </c:pt>
                <c:pt idx="805" formatCode="0.0">
                  <c:v>92.753333333300006</c:v>
                </c:pt>
                <c:pt idx="806" formatCode="0.0">
                  <c:v>94.3533333333</c:v>
                </c:pt>
                <c:pt idx="807" formatCode="0.0">
                  <c:v>93.48</c:v>
                </c:pt>
                <c:pt idx="808" formatCode="0.0">
                  <c:v>93.306666666599995</c:v>
                </c:pt>
                <c:pt idx="809" formatCode="0.0">
                  <c:v>94.223333333300005</c:v>
                </c:pt>
                <c:pt idx="810" formatCode="0.0">
                  <c:v>98.423333333299993</c:v>
                </c:pt>
                <c:pt idx="811" formatCode="0.0">
                  <c:v>102.3466666666</c:v>
                </c:pt>
                <c:pt idx="812" formatCode="0.0">
                  <c:v>105.8433333333</c:v>
                </c:pt>
                <c:pt idx="813" formatCode="0.0">
                  <c:v>104.46666666660001</c:v>
                </c:pt>
                <c:pt idx="814" formatCode="0.0">
                  <c:v>100.23</c:v>
                </c:pt>
                <c:pt idx="815" formatCode="0.0">
                  <c:v>97.343333333299995</c:v>
                </c:pt>
                <c:pt idx="816" formatCode="0.0">
                  <c:v>95.37</c:v>
                </c:pt>
                <c:pt idx="817" formatCode="0.0">
                  <c:v>97.69</c:v>
                </c:pt>
                <c:pt idx="818" formatCode="0.0">
                  <c:v>98.746666666600007</c:v>
                </c:pt>
                <c:pt idx="819" formatCode="0.0">
                  <c:v>101.23</c:v>
                </c:pt>
                <c:pt idx="820" formatCode="0.0">
                  <c:v>101.6833333333</c:v>
                </c:pt>
                <c:pt idx="821" formatCode="0.0">
                  <c:v>103.3466666666</c:v>
                </c:pt>
                <c:pt idx="822" formatCode="0.0">
                  <c:v>103.8533333333</c:v>
                </c:pt>
                <c:pt idx="823" formatCode="0.0">
                  <c:v>101.9733333333</c:v>
                </c:pt>
                <c:pt idx="824" formatCode="0.0">
                  <c:v>97.78</c:v>
                </c:pt>
                <c:pt idx="825" formatCode="0.0">
                  <c:v>91.383333333300001</c:v>
                </c:pt>
                <c:pt idx="826" formatCode="0.0">
                  <c:v>84.466666666600005</c:v>
                </c:pt>
                <c:pt idx="827" formatCode="0.0">
                  <c:v>73.16</c:v>
                </c:pt>
                <c:pt idx="828" formatCode="0.0">
                  <c:v>60.766666666600003</c:v>
                </c:pt>
                <c:pt idx="829" formatCode="0.0">
                  <c:v>52.363333333299998</c:v>
                </c:pt>
                <c:pt idx="830" formatCode="0.0">
                  <c:v>48.54</c:v>
                </c:pt>
                <c:pt idx="831" formatCode="0.0">
                  <c:v>50.95</c:v>
                </c:pt>
                <c:pt idx="832" formatCode="0.0">
                  <c:v>53.846666666600001</c:v>
                </c:pt>
                <c:pt idx="833" formatCode="0.0">
                  <c:v>57.846666666600001</c:v>
                </c:pt>
                <c:pt idx="834" formatCode="0.0">
                  <c:v>56.663333333300002</c:v>
                </c:pt>
                <c:pt idx="835" formatCode="0.0">
                  <c:v>51.196666666600002</c:v>
                </c:pt>
                <c:pt idx="836" formatCode="0.0">
                  <c:v>46.416666666600001</c:v>
                </c:pt>
                <c:pt idx="837" formatCode="0.0">
                  <c:v>44.856666666599999</c:v>
                </c:pt>
                <c:pt idx="838" formatCode="0.0">
                  <c:v>44.7133333333</c:v>
                </c:pt>
                <c:pt idx="839" formatCode="0.0">
                  <c:v>41.95</c:v>
                </c:pt>
                <c:pt idx="840" formatCode="0.0">
                  <c:v>37.1033333333</c:v>
                </c:pt>
                <c:pt idx="841" formatCode="0.0">
                  <c:v>33.063333333300001</c:v>
                </c:pt>
                <c:pt idx="842" formatCode="0.0">
                  <c:v>33.183333333299998</c:v>
                </c:pt>
                <c:pt idx="843" formatCode="0.0">
                  <c:v>36.2066666666</c:v>
                </c:pt>
                <c:pt idx="844" formatCode="0.0">
                  <c:v>41.67</c:v>
                </c:pt>
                <c:pt idx="845" formatCode="0.0">
                  <c:v>45.406666666600003</c:v>
                </c:pt>
                <c:pt idx="846" formatCode="0.0">
                  <c:v>46.7066666666</c:v>
                </c:pt>
                <c:pt idx="847" formatCode="0.0">
                  <c:v>46.043333333299998</c:v>
                </c:pt>
                <c:pt idx="848" formatCode="0.0">
                  <c:v>44.85</c:v>
                </c:pt>
                <c:pt idx="849" formatCode="0.0">
                  <c:v>46.56</c:v>
                </c:pt>
                <c:pt idx="850" formatCode="0.0">
                  <c:v>46.873333333300003</c:v>
                </c:pt>
                <c:pt idx="851" formatCode="0.0">
                  <c:v>49.1366666666</c:v>
                </c:pt>
                <c:pt idx="852" formatCode="0.0">
                  <c:v>50.043333333299998</c:v>
                </c:pt>
                <c:pt idx="853" formatCode="0.0">
                  <c:v>52.646666666599998</c:v>
                </c:pt>
                <c:pt idx="854" formatCode="0.0">
                  <c:v>51.766666666600003</c:v>
                </c:pt>
                <c:pt idx="855" formatCode="0.0">
                  <c:v>51.286666666599999</c:v>
                </c:pt>
                <c:pt idx="856" formatCode="0.0">
                  <c:v>49.623333333300003</c:v>
                </c:pt>
                <c:pt idx="857" formatCode="0.0">
                  <c:v>48.24</c:v>
                </c:pt>
                <c:pt idx="858" formatCode="0.0">
                  <c:v>46.763333333299997</c:v>
                </c:pt>
                <c:pt idx="859" formatCode="0.0">
                  <c:v>46.616666666599997</c:v>
                </c:pt>
                <c:pt idx="860" formatCode="0.0">
                  <c:v>48.163333333300002</c:v>
                </c:pt>
                <c:pt idx="861" formatCode="0.0">
                  <c:v>49.813333333300001</c:v>
                </c:pt>
                <c:pt idx="862" formatCode="0.0">
                  <c:v>52.68</c:v>
                </c:pt>
                <c:pt idx="863" formatCode="0.0">
                  <c:v>55.366666666599997</c:v>
                </c:pt>
                <c:pt idx="864" formatCode="0.0">
                  <c:v>59.406666666600003</c:v>
                </c:pt>
                <c:pt idx="865" formatCode="0.0">
                  <c:v>61.27</c:v>
                </c:pt>
                <c:pt idx="866" formatCode="0.0">
                  <c:v>62.8866666666</c:v>
                </c:pt>
                <c:pt idx="867" formatCode="0.0">
                  <c:v>63.736666666600001</c:v>
                </c:pt>
                <c:pt idx="868" formatCode="0.0">
                  <c:v>66.319999999999993</c:v>
                </c:pt>
                <c:pt idx="869" formatCode="0.0">
                  <c:v>68.033333333300007</c:v>
                </c:pt>
                <c:pt idx="870" formatCode="0.0">
                  <c:v>69.61</c:v>
                </c:pt>
                <c:pt idx="871" formatCode="0.0">
                  <c:v>68.97</c:v>
                </c:pt>
                <c:pt idx="872" formatCode="0.0">
                  <c:v>69.756666666599997</c:v>
                </c:pt>
                <c:pt idx="873" formatCode="0.0">
                  <c:v>69.680000000000007</c:v>
                </c:pt>
                <c:pt idx="874" formatCode="0.0">
                  <c:v>65.98</c:v>
                </c:pt>
                <c:pt idx="875" formatCode="0.0">
                  <c:v>59.076666666599998</c:v>
                </c:pt>
                <c:pt idx="876" formatCode="0.0">
                  <c:v>52.62</c:v>
                </c:pt>
                <c:pt idx="877" formatCode="0.0">
                  <c:v>51.95</c:v>
                </c:pt>
                <c:pt idx="878" formatCode="0.0">
                  <c:v>54.826666666599998</c:v>
                </c:pt>
                <c:pt idx="879" formatCode="0.0">
                  <c:v>58.986666666600001</c:v>
                </c:pt>
                <c:pt idx="880" formatCode="0.0">
                  <c:v>60.946666666600002</c:v>
                </c:pt>
                <c:pt idx="881" formatCode="0.0">
                  <c:v>59.7833333333</c:v>
                </c:pt>
                <c:pt idx="882" formatCode="0.0">
                  <c:v>57.613333333299998</c:v>
                </c:pt>
                <c:pt idx="883" formatCode="0.0">
                  <c:v>55.606666666599999</c:v>
                </c:pt>
                <c:pt idx="884" formatCode="0.0">
                  <c:v>56.37</c:v>
                </c:pt>
                <c:pt idx="885" formatCode="0.0">
                  <c:v>55.24</c:v>
                </c:pt>
                <c:pt idx="886" formatCode="0.0">
                  <c:v>55.98</c:v>
                </c:pt>
                <c:pt idx="887" formatCode="0.0">
                  <c:v>56.9566666666</c:v>
                </c:pt>
                <c:pt idx="888" formatCode="0.0">
                  <c:v>58.143333333299999</c:v>
                </c:pt>
                <c:pt idx="889" formatCode="0.0">
                  <c:v>55.98</c:v>
                </c:pt>
                <c:pt idx="890" formatCode="0.0">
                  <c:v>45.756666666599997</c:v>
                </c:pt>
                <c:pt idx="891" formatCode="0.0">
                  <c:v>32.1</c:v>
                </c:pt>
                <c:pt idx="892" formatCode="0.0">
                  <c:v>24.773333333299998</c:v>
                </c:pt>
                <c:pt idx="893" formatCode="0.0">
                  <c:v>27.806666666600002</c:v>
                </c:pt>
                <c:pt idx="894" formatCode="0.0">
                  <c:v>35.86</c:v>
                </c:pt>
                <c:pt idx="895" formatCode="0.0">
                  <c:v>40.453333333300002</c:v>
                </c:pt>
                <c:pt idx="896" formatCode="0.0">
                  <c:v>40.893333333299999</c:v>
                </c:pt>
                <c:pt idx="897" formatCode="0.0">
                  <c:v>40.4566666666</c:v>
                </c:pt>
                <c:pt idx="898" formatCode="0.0">
                  <c:v>39.99</c:v>
                </c:pt>
                <c:pt idx="899" formatCode="0.0">
                  <c:v>42.453333333300002</c:v>
                </c:pt>
                <c:pt idx="900" formatCode="0.0">
                  <c:v>46.653333333299997</c:v>
                </c:pt>
                <c:pt idx="901" formatCode="0.0">
                  <c:v>52.686666666599997</c:v>
                </c:pt>
                <c:pt idx="902" formatCode="0.0">
                  <c:v>57.79</c:v>
                </c:pt>
                <c:pt idx="903" formatCode="0.0">
                  <c:v>61.03</c:v>
                </c:pt>
                <c:pt idx="904" formatCode="0.0">
                  <c:v>63.073333333299999</c:v>
                </c:pt>
                <c:pt idx="905" formatCode="0.0">
                  <c:v>66.09</c:v>
                </c:pt>
                <c:pt idx="906" formatCode="0.0">
                  <c:v>69.680000000000007</c:v>
                </c:pt>
                <c:pt idx="907" formatCode="0.0">
                  <c:v>70.533333333300007</c:v>
                </c:pt>
                <c:pt idx="908" formatCode="0.0">
                  <c:v>70.623333333299996</c:v>
                </c:pt>
                <c:pt idx="909" formatCode="0.0">
                  <c:v>73.62</c:v>
                </c:pt>
                <c:pt idx="910" formatCode="0.0">
                  <c:v>77.426666666599999</c:v>
                </c:pt>
                <c:pt idx="911" formatCode="0.0">
                  <c:v>77.446666666599995</c:v>
                </c:pt>
                <c:pt idx="912" formatCode="0.0">
                  <c:v>78.026666666599994</c:v>
                </c:pt>
                <c:pt idx="913" formatCode="0.0">
                  <c:v>82.19</c:v>
                </c:pt>
                <c:pt idx="914" formatCode="0.0">
                  <c:v>94.453333333299994</c:v>
                </c:pt>
                <c:pt idx="915" formatCode="0.0">
                  <c:v>100.64</c:v>
                </c:pt>
                <c:pt idx="916" formatCode="0.0">
                  <c:v>106.61</c:v>
                </c:pt>
                <c:pt idx="917" formatCode="0.0">
                  <c:v>108.7233333333</c:v>
                </c:pt>
                <c:pt idx="918" formatCode="0.0">
                  <c:v>108.67</c:v>
                </c:pt>
                <c:pt idx="919" formatCode="0.0">
                  <c:v>103.3766666666</c:v>
                </c:pt>
                <c:pt idx="920" formatCode="0.0">
                  <c:v>93.183333333299998</c:v>
                </c:pt>
                <c:pt idx="921" formatCode="0.0">
                  <c:v>88.493333333300001</c:v>
                </c:pt>
                <c:pt idx="922" formatCode="0.0">
                  <c:v>85.393333333300006</c:v>
                </c:pt>
                <c:pt idx="923" formatCode="0.0">
                  <c:v>82.786666666599999</c:v>
                </c:pt>
                <c:pt idx="924" formatCode="0.0">
                  <c:v>79.643333333300006</c:v>
                </c:pt>
                <c:pt idx="925" formatCode="0.0">
                  <c:v>77.13</c:v>
                </c:pt>
                <c:pt idx="113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5A6-4E03-AF69-E5E19DF65B2C}"/>
            </c:ext>
          </c:extLst>
        </c:ser>
        <c:ser>
          <c:idx val="5"/>
          <c:order val="4"/>
          <c:tx>
            <c:strRef>
              <c:f>OILWTI!$N$7</c:f>
              <c:strCache>
                <c:ptCount val="1"/>
                <c:pt idx="0">
                  <c:v>$77.1</c:v>
                </c:pt>
              </c:strCache>
            </c:strRef>
          </c:tx>
          <c:marker>
            <c:symbol val="none"/>
          </c:marker>
          <c:dLbls>
            <c:dLbl>
              <c:idx val="438"/>
              <c:layout>
                <c:manualLayout>
                  <c:x val="4.0216017465241873E-2"/>
                  <c:y val="-7.6422115895800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A6-4E03-AF69-E5E19DF65B2C}"/>
                </c:ext>
              </c:extLst>
            </c:dLbl>
            <c:dLbl>
              <c:idx val="925"/>
              <c:layout>
                <c:manualLayout>
                  <c:x val="-2.8725314183122826E-3"/>
                  <c:y val="-5.555555555555549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5A6-4E03-AF69-E5E19DF65B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OILWTI!$A$9:$A$1148</c:f>
              <c:numCache>
                <c:formatCode>mmm\-yy</c:formatCode>
                <c:ptCount val="1140"/>
                <c:pt idx="0">
                  <c:v>16803</c:v>
                </c:pt>
                <c:pt idx="1">
                  <c:v>16834</c:v>
                </c:pt>
                <c:pt idx="2">
                  <c:v>16862</c:v>
                </c:pt>
                <c:pt idx="3">
                  <c:v>16893</c:v>
                </c:pt>
                <c:pt idx="4">
                  <c:v>16923</c:v>
                </c:pt>
                <c:pt idx="5">
                  <c:v>16954</c:v>
                </c:pt>
                <c:pt idx="6">
                  <c:v>16984</c:v>
                </c:pt>
                <c:pt idx="7">
                  <c:v>17015</c:v>
                </c:pt>
                <c:pt idx="8">
                  <c:v>17046</c:v>
                </c:pt>
                <c:pt idx="9">
                  <c:v>17076</c:v>
                </c:pt>
                <c:pt idx="10">
                  <c:v>17107</c:v>
                </c:pt>
                <c:pt idx="11">
                  <c:v>17137</c:v>
                </c:pt>
                <c:pt idx="12">
                  <c:v>17168</c:v>
                </c:pt>
                <c:pt idx="13">
                  <c:v>17199</c:v>
                </c:pt>
                <c:pt idx="14">
                  <c:v>17227</c:v>
                </c:pt>
                <c:pt idx="15">
                  <c:v>17258</c:v>
                </c:pt>
                <c:pt idx="16">
                  <c:v>17288</c:v>
                </c:pt>
                <c:pt idx="17">
                  <c:v>17319</c:v>
                </c:pt>
                <c:pt idx="18">
                  <c:v>17349</c:v>
                </c:pt>
                <c:pt idx="19">
                  <c:v>17380</c:v>
                </c:pt>
                <c:pt idx="20">
                  <c:v>17411</c:v>
                </c:pt>
                <c:pt idx="21">
                  <c:v>17441</c:v>
                </c:pt>
                <c:pt idx="22">
                  <c:v>17472</c:v>
                </c:pt>
                <c:pt idx="23">
                  <c:v>17502</c:v>
                </c:pt>
                <c:pt idx="24">
                  <c:v>17533</c:v>
                </c:pt>
                <c:pt idx="25">
                  <c:v>17564</c:v>
                </c:pt>
                <c:pt idx="26">
                  <c:v>17593</c:v>
                </c:pt>
                <c:pt idx="27">
                  <c:v>17624</c:v>
                </c:pt>
                <c:pt idx="28">
                  <c:v>17654</c:v>
                </c:pt>
                <c:pt idx="29">
                  <c:v>17685</c:v>
                </c:pt>
                <c:pt idx="30">
                  <c:v>17715</c:v>
                </c:pt>
                <c:pt idx="31">
                  <c:v>17746</c:v>
                </c:pt>
                <c:pt idx="32">
                  <c:v>17777</c:v>
                </c:pt>
                <c:pt idx="33">
                  <c:v>17807</c:v>
                </c:pt>
                <c:pt idx="34">
                  <c:v>17838</c:v>
                </c:pt>
                <c:pt idx="35">
                  <c:v>17868</c:v>
                </c:pt>
                <c:pt idx="36">
                  <c:v>17899</c:v>
                </c:pt>
                <c:pt idx="37">
                  <c:v>17930</c:v>
                </c:pt>
                <c:pt idx="38">
                  <c:v>17958</c:v>
                </c:pt>
                <c:pt idx="39">
                  <c:v>17989</c:v>
                </c:pt>
                <c:pt idx="40">
                  <c:v>18019</c:v>
                </c:pt>
                <c:pt idx="41">
                  <c:v>18050</c:v>
                </c:pt>
                <c:pt idx="42">
                  <c:v>18080</c:v>
                </c:pt>
                <c:pt idx="43">
                  <c:v>18111</c:v>
                </c:pt>
                <c:pt idx="44">
                  <c:v>18142</c:v>
                </c:pt>
                <c:pt idx="45">
                  <c:v>18172</c:v>
                </c:pt>
                <c:pt idx="46">
                  <c:v>18203</c:v>
                </c:pt>
                <c:pt idx="47">
                  <c:v>18233</c:v>
                </c:pt>
                <c:pt idx="48">
                  <c:v>18264</c:v>
                </c:pt>
                <c:pt idx="49">
                  <c:v>18295</c:v>
                </c:pt>
                <c:pt idx="50">
                  <c:v>18323</c:v>
                </c:pt>
                <c:pt idx="51">
                  <c:v>18354</c:v>
                </c:pt>
                <c:pt idx="52">
                  <c:v>18384</c:v>
                </c:pt>
                <c:pt idx="53">
                  <c:v>18415</c:v>
                </c:pt>
                <c:pt idx="54">
                  <c:v>18445</c:v>
                </c:pt>
                <c:pt idx="55">
                  <c:v>18476</c:v>
                </c:pt>
                <c:pt idx="56">
                  <c:v>18507</c:v>
                </c:pt>
                <c:pt idx="57">
                  <c:v>18537</c:v>
                </c:pt>
                <c:pt idx="58">
                  <c:v>18568</c:v>
                </c:pt>
                <c:pt idx="59">
                  <c:v>18598</c:v>
                </c:pt>
                <c:pt idx="60">
                  <c:v>18629</c:v>
                </c:pt>
                <c:pt idx="61">
                  <c:v>18660</c:v>
                </c:pt>
                <c:pt idx="62">
                  <c:v>18688</c:v>
                </c:pt>
                <c:pt idx="63">
                  <c:v>18719</c:v>
                </c:pt>
                <c:pt idx="64">
                  <c:v>18749</c:v>
                </c:pt>
                <c:pt idx="65">
                  <c:v>18780</c:v>
                </c:pt>
                <c:pt idx="66">
                  <c:v>18810</c:v>
                </c:pt>
                <c:pt idx="67">
                  <c:v>18841</c:v>
                </c:pt>
                <c:pt idx="68">
                  <c:v>18872</c:v>
                </c:pt>
                <c:pt idx="69">
                  <c:v>18902</c:v>
                </c:pt>
                <c:pt idx="70">
                  <c:v>18933</c:v>
                </c:pt>
                <c:pt idx="71">
                  <c:v>18963</c:v>
                </c:pt>
                <c:pt idx="72">
                  <c:v>18994</c:v>
                </c:pt>
                <c:pt idx="73">
                  <c:v>19025</c:v>
                </c:pt>
                <c:pt idx="74">
                  <c:v>19054</c:v>
                </c:pt>
                <c:pt idx="75">
                  <c:v>19085</c:v>
                </c:pt>
                <c:pt idx="76">
                  <c:v>19115</c:v>
                </c:pt>
                <c:pt idx="77">
                  <c:v>19146</c:v>
                </c:pt>
                <c:pt idx="78">
                  <c:v>19176</c:v>
                </c:pt>
                <c:pt idx="79">
                  <c:v>19207</c:v>
                </c:pt>
                <c:pt idx="80">
                  <c:v>19238</c:v>
                </c:pt>
                <c:pt idx="81">
                  <c:v>19268</c:v>
                </c:pt>
                <c:pt idx="82">
                  <c:v>19299</c:v>
                </c:pt>
                <c:pt idx="83">
                  <c:v>19329</c:v>
                </c:pt>
                <c:pt idx="84">
                  <c:v>19360</c:v>
                </c:pt>
                <c:pt idx="85">
                  <c:v>19391</c:v>
                </c:pt>
                <c:pt idx="86">
                  <c:v>19419</c:v>
                </c:pt>
                <c:pt idx="87">
                  <c:v>19450</c:v>
                </c:pt>
                <c:pt idx="88">
                  <c:v>19480</c:v>
                </c:pt>
                <c:pt idx="89">
                  <c:v>19511</c:v>
                </c:pt>
                <c:pt idx="90">
                  <c:v>19541</c:v>
                </c:pt>
                <c:pt idx="91">
                  <c:v>19572</c:v>
                </c:pt>
                <c:pt idx="92">
                  <c:v>19603</c:v>
                </c:pt>
                <c:pt idx="93">
                  <c:v>19633</c:v>
                </c:pt>
                <c:pt idx="94">
                  <c:v>19664</c:v>
                </c:pt>
                <c:pt idx="95">
                  <c:v>19694</c:v>
                </c:pt>
                <c:pt idx="96">
                  <c:v>19725</c:v>
                </c:pt>
                <c:pt idx="97">
                  <c:v>19756</c:v>
                </c:pt>
                <c:pt idx="98">
                  <c:v>19784</c:v>
                </c:pt>
                <c:pt idx="99">
                  <c:v>19815</c:v>
                </c:pt>
                <c:pt idx="100">
                  <c:v>19845</c:v>
                </c:pt>
                <c:pt idx="101">
                  <c:v>19876</c:v>
                </c:pt>
                <c:pt idx="102">
                  <c:v>19906</c:v>
                </c:pt>
                <c:pt idx="103">
                  <c:v>19937</c:v>
                </c:pt>
                <c:pt idx="104">
                  <c:v>19968</c:v>
                </c:pt>
                <c:pt idx="105">
                  <c:v>19998</c:v>
                </c:pt>
                <c:pt idx="106">
                  <c:v>20029</c:v>
                </c:pt>
                <c:pt idx="107">
                  <c:v>20059</c:v>
                </c:pt>
                <c:pt idx="108">
                  <c:v>20090</c:v>
                </c:pt>
                <c:pt idx="109">
                  <c:v>20121</c:v>
                </c:pt>
                <c:pt idx="110">
                  <c:v>20149</c:v>
                </c:pt>
                <c:pt idx="111">
                  <c:v>20180</c:v>
                </c:pt>
                <c:pt idx="112">
                  <c:v>20210</c:v>
                </c:pt>
                <c:pt idx="113">
                  <c:v>20241</c:v>
                </c:pt>
                <c:pt idx="114">
                  <c:v>20271</c:v>
                </c:pt>
                <c:pt idx="115">
                  <c:v>20302</c:v>
                </c:pt>
                <c:pt idx="116">
                  <c:v>20333</c:v>
                </c:pt>
                <c:pt idx="117">
                  <c:v>20363</c:v>
                </c:pt>
                <c:pt idx="118">
                  <c:v>20394</c:v>
                </c:pt>
                <c:pt idx="119">
                  <c:v>20424</c:v>
                </c:pt>
                <c:pt idx="120">
                  <c:v>20455</c:v>
                </c:pt>
                <c:pt idx="121">
                  <c:v>20486</c:v>
                </c:pt>
                <c:pt idx="122">
                  <c:v>20515</c:v>
                </c:pt>
                <c:pt idx="123">
                  <c:v>20546</c:v>
                </c:pt>
                <c:pt idx="124">
                  <c:v>20576</c:v>
                </c:pt>
                <c:pt idx="125">
                  <c:v>20607</c:v>
                </c:pt>
                <c:pt idx="126">
                  <c:v>20637</c:v>
                </c:pt>
                <c:pt idx="127">
                  <c:v>20668</c:v>
                </c:pt>
                <c:pt idx="128">
                  <c:v>20699</c:v>
                </c:pt>
                <c:pt idx="129">
                  <c:v>20729</c:v>
                </c:pt>
                <c:pt idx="130">
                  <c:v>20760</c:v>
                </c:pt>
                <c:pt idx="131">
                  <c:v>20790</c:v>
                </c:pt>
                <c:pt idx="132">
                  <c:v>20821</c:v>
                </c:pt>
                <c:pt idx="133">
                  <c:v>20852</c:v>
                </c:pt>
                <c:pt idx="134">
                  <c:v>20880</c:v>
                </c:pt>
                <c:pt idx="135">
                  <c:v>20911</c:v>
                </c:pt>
                <c:pt idx="136">
                  <c:v>20941</c:v>
                </c:pt>
                <c:pt idx="137">
                  <c:v>20972</c:v>
                </c:pt>
                <c:pt idx="138">
                  <c:v>21002</c:v>
                </c:pt>
                <c:pt idx="139">
                  <c:v>21033</c:v>
                </c:pt>
                <c:pt idx="140">
                  <c:v>21064</c:v>
                </c:pt>
                <c:pt idx="141">
                  <c:v>21094</c:v>
                </c:pt>
                <c:pt idx="142">
                  <c:v>21125</c:v>
                </c:pt>
                <c:pt idx="143">
                  <c:v>21155</c:v>
                </c:pt>
                <c:pt idx="144">
                  <c:v>21186</c:v>
                </c:pt>
                <c:pt idx="145">
                  <c:v>21217</c:v>
                </c:pt>
                <c:pt idx="146">
                  <c:v>21245</c:v>
                </c:pt>
                <c:pt idx="147">
                  <c:v>21276</c:v>
                </c:pt>
                <c:pt idx="148">
                  <c:v>21306</c:v>
                </c:pt>
                <c:pt idx="149">
                  <c:v>21337</c:v>
                </c:pt>
                <c:pt idx="150">
                  <c:v>21367</c:v>
                </c:pt>
                <c:pt idx="151">
                  <c:v>21398</c:v>
                </c:pt>
                <c:pt idx="152">
                  <c:v>21429</c:v>
                </c:pt>
                <c:pt idx="153">
                  <c:v>21459</c:v>
                </c:pt>
                <c:pt idx="154">
                  <c:v>21490</c:v>
                </c:pt>
                <c:pt idx="155">
                  <c:v>21520</c:v>
                </c:pt>
                <c:pt idx="156">
                  <c:v>21551</c:v>
                </c:pt>
                <c:pt idx="157">
                  <c:v>21582</c:v>
                </c:pt>
                <c:pt idx="158">
                  <c:v>21610</c:v>
                </c:pt>
                <c:pt idx="159">
                  <c:v>21641</c:v>
                </c:pt>
                <c:pt idx="160">
                  <c:v>21671</c:v>
                </c:pt>
                <c:pt idx="161">
                  <c:v>21702</c:v>
                </c:pt>
                <c:pt idx="162">
                  <c:v>21732</c:v>
                </c:pt>
                <c:pt idx="163">
                  <c:v>21763</c:v>
                </c:pt>
                <c:pt idx="164">
                  <c:v>21794</c:v>
                </c:pt>
                <c:pt idx="165">
                  <c:v>21824</c:v>
                </c:pt>
                <c:pt idx="166">
                  <c:v>21855</c:v>
                </c:pt>
                <c:pt idx="167">
                  <c:v>21885</c:v>
                </c:pt>
                <c:pt idx="168">
                  <c:v>21916</c:v>
                </c:pt>
                <c:pt idx="169">
                  <c:v>21947</c:v>
                </c:pt>
                <c:pt idx="170">
                  <c:v>21976</c:v>
                </c:pt>
                <c:pt idx="171">
                  <c:v>22007</c:v>
                </c:pt>
                <c:pt idx="172">
                  <c:v>22037</c:v>
                </c:pt>
                <c:pt idx="173">
                  <c:v>22068</c:v>
                </c:pt>
                <c:pt idx="174">
                  <c:v>22098</c:v>
                </c:pt>
                <c:pt idx="175">
                  <c:v>22129</c:v>
                </c:pt>
                <c:pt idx="176">
                  <c:v>22160</c:v>
                </c:pt>
                <c:pt idx="177">
                  <c:v>22190</c:v>
                </c:pt>
                <c:pt idx="178">
                  <c:v>22221</c:v>
                </c:pt>
                <c:pt idx="179">
                  <c:v>22251</c:v>
                </c:pt>
                <c:pt idx="180">
                  <c:v>22282</c:v>
                </c:pt>
                <c:pt idx="181">
                  <c:v>22313</c:v>
                </c:pt>
                <c:pt idx="182">
                  <c:v>22341</c:v>
                </c:pt>
                <c:pt idx="183">
                  <c:v>22372</c:v>
                </c:pt>
                <c:pt idx="184">
                  <c:v>22402</c:v>
                </c:pt>
                <c:pt idx="185">
                  <c:v>22433</c:v>
                </c:pt>
                <c:pt idx="186">
                  <c:v>22463</c:v>
                </c:pt>
                <c:pt idx="187">
                  <c:v>22494</c:v>
                </c:pt>
                <c:pt idx="188">
                  <c:v>22525</c:v>
                </c:pt>
                <c:pt idx="189">
                  <c:v>22555</c:v>
                </c:pt>
                <c:pt idx="190">
                  <c:v>22586</c:v>
                </c:pt>
                <c:pt idx="191">
                  <c:v>22616</c:v>
                </c:pt>
                <c:pt idx="192">
                  <c:v>22647</c:v>
                </c:pt>
                <c:pt idx="193">
                  <c:v>22678</c:v>
                </c:pt>
                <c:pt idx="194">
                  <c:v>22706</c:v>
                </c:pt>
                <c:pt idx="195">
                  <c:v>22737</c:v>
                </c:pt>
                <c:pt idx="196">
                  <c:v>22767</c:v>
                </c:pt>
                <c:pt idx="197">
                  <c:v>22798</c:v>
                </c:pt>
                <c:pt idx="198">
                  <c:v>22828</c:v>
                </c:pt>
                <c:pt idx="199">
                  <c:v>22859</c:v>
                </c:pt>
                <c:pt idx="200">
                  <c:v>22890</c:v>
                </c:pt>
                <c:pt idx="201">
                  <c:v>22920</c:v>
                </c:pt>
                <c:pt idx="202">
                  <c:v>22951</c:v>
                </c:pt>
                <c:pt idx="203">
                  <c:v>22981</c:v>
                </c:pt>
                <c:pt idx="204">
                  <c:v>23012</c:v>
                </c:pt>
                <c:pt idx="205">
                  <c:v>23043</c:v>
                </c:pt>
                <c:pt idx="206">
                  <c:v>23071</c:v>
                </c:pt>
                <c:pt idx="207">
                  <c:v>23102</c:v>
                </c:pt>
                <c:pt idx="208">
                  <c:v>23132</c:v>
                </c:pt>
                <c:pt idx="209">
                  <c:v>23163</c:v>
                </c:pt>
                <c:pt idx="210">
                  <c:v>23193</c:v>
                </c:pt>
                <c:pt idx="211">
                  <c:v>23224</c:v>
                </c:pt>
                <c:pt idx="212">
                  <c:v>23255</c:v>
                </c:pt>
                <c:pt idx="213">
                  <c:v>23285</c:v>
                </c:pt>
                <c:pt idx="214">
                  <c:v>23316</c:v>
                </c:pt>
                <c:pt idx="215">
                  <c:v>23346</c:v>
                </c:pt>
                <c:pt idx="216">
                  <c:v>23377</c:v>
                </c:pt>
                <c:pt idx="217">
                  <c:v>23408</c:v>
                </c:pt>
                <c:pt idx="218">
                  <c:v>23437</c:v>
                </c:pt>
                <c:pt idx="219">
                  <c:v>23468</c:v>
                </c:pt>
                <c:pt idx="220">
                  <c:v>23498</c:v>
                </c:pt>
                <c:pt idx="221">
                  <c:v>23529</c:v>
                </c:pt>
                <c:pt idx="222">
                  <c:v>23559</c:v>
                </c:pt>
                <c:pt idx="223">
                  <c:v>23590</c:v>
                </c:pt>
                <c:pt idx="224">
                  <c:v>23621</c:v>
                </c:pt>
                <c:pt idx="225">
                  <c:v>23651</c:v>
                </c:pt>
                <c:pt idx="226">
                  <c:v>23682</c:v>
                </c:pt>
                <c:pt idx="227">
                  <c:v>23712</c:v>
                </c:pt>
                <c:pt idx="228">
                  <c:v>23743</c:v>
                </c:pt>
                <c:pt idx="229">
                  <c:v>23774</c:v>
                </c:pt>
                <c:pt idx="230">
                  <c:v>23802</c:v>
                </c:pt>
                <c:pt idx="231">
                  <c:v>23833</c:v>
                </c:pt>
                <c:pt idx="232">
                  <c:v>23863</c:v>
                </c:pt>
                <c:pt idx="233">
                  <c:v>23894</c:v>
                </c:pt>
                <c:pt idx="234">
                  <c:v>23924</c:v>
                </c:pt>
                <c:pt idx="235">
                  <c:v>23955</c:v>
                </c:pt>
                <c:pt idx="236">
                  <c:v>23986</c:v>
                </c:pt>
                <c:pt idx="237">
                  <c:v>24016</c:v>
                </c:pt>
                <c:pt idx="238">
                  <c:v>24047</c:v>
                </c:pt>
                <c:pt idx="239">
                  <c:v>24077</c:v>
                </c:pt>
                <c:pt idx="240">
                  <c:v>24108</c:v>
                </c:pt>
                <c:pt idx="241">
                  <c:v>24139</c:v>
                </c:pt>
                <c:pt idx="242">
                  <c:v>24167</c:v>
                </c:pt>
                <c:pt idx="243">
                  <c:v>24198</c:v>
                </c:pt>
                <c:pt idx="244">
                  <c:v>24228</c:v>
                </c:pt>
                <c:pt idx="245">
                  <c:v>24259</c:v>
                </c:pt>
                <c:pt idx="246">
                  <c:v>24289</c:v>
                </c:pt>
                <c:pt idx="247">
                  <c:v>24320</c:v>
                </c:pt>
                <c:pt idx="248">
                  <c:v>24351</c:v>
                </c:pt>
                <c:pt idx="249">
                  <c:v>24381</c:v>
                </c:pt>
                <c:pt idx="250">
                  <c:v>24412</c:v>
                </c:pt>
                <c:pt idx="251">
                  <c:v>24442</c:v>
                </c:pt>
                <c:pt idx="252">
                  <c:v>24473</c:v>
                </c:pt>
                <c:pt idx="253">
                  <c:v>24504</c:v>
                </c:pt>
                <c:pt idx="254">
                  <c:v>24532</c:v>
                </c:pt>
                <c:pt idx="255">
                  <c:v>24563</c:v>
                </c:pt>
                <c:pt idx="256">
                  <c:v>24593</c:v>
                </c:pt>
                <c:pt idx="257">
                  <c:v>24624</c:v>
                </c:pt>
                <c:pt idx="258">
                  <c:v>24654</c:v>
                </c:pt>
                <c:pt idx="259">
                  <c:v>24685</c:v>
                </c:pt>
                <c:pt idx="260">
                  <c:v>24716</c:v>
                </c:pt>
                <c:pt idx="261">
                  <c:v>24746</c:v>
                </c:pt>
                <c:pt idx="262">
                  <c:v>24777</c:v>
                </c:pt>
                <c:pt idx="263">
                  <c:v>24807</c:v>
                </c:pt>
                <c:pt idx="264">
                  <c:v>24838</c:v>
                </c:pt>
                <c:pt idx="265">
                  <c:v>24869</c:v>
                </c:pt>
                <c:pt idx="266">
                  <c:v>24898</c:v>
                </c:pt>
                <c:pt idx="267">
                  <c:v>24929</c:v>
                </c:pt>
                <c:pt idx="268">
                  <c:v>24959</c:v>
                </c:pt>
                <c:pt idx="269">
                  <c:v>24990</c:v>
                </c:pt>
                <c:pt idx="270">
                  <c:v>25020</c:v>
                </c:pt>
                <c:pt idx="271">
                  <c:v>25051</c:v>
                </c:pt>
                <c:pt idx="272">
                  <c:v>25082</c:v>
                </c:pt>
                <c:pt idx="273">
                  <c:v>25112</c:v>
                </c:pt>
                <c:pt idx="274">
                  <c:v>25143</c:v>
                </c:pt>
                <c:pt idx="275">
                  <c:v>25173</c:v>
                </c:pt>
                <c:pt idx="276">
                  <c:v>25204</c:v>
                </c:pt>
                <c:pt idx="277">
                  <c:v>25235</c:v>
                </c:pt>
                <c:pt idx="278">
                  <c:v>25263</c:v>
                </c:pt>
                <c:pt idx="279">
                  <c:v>25294</c:v>
                </c:pt>
                <c:pt idx="280">
                  <c:v>25324</c:v>
                </c:pt>
                <c:pt idx="281">
                  <c:v>25355</c:v>
                </c:pt>
                <c:pt idx="282">
                  <c:v>25385</c:v>
                </c:pt>
                <c:pt idx="283">
                  <c:v>25416</c:v>
                </c:pt>
                <c:pt idx="284">
                  <c:v>25447</c:v>
                </c:pt>
                <c:pt idx="285">
                  <c:v>25477</c:v>
                </c:pt>
                <c:pt idx="286">
                  <c:v>25508</c:v>
                </c:pt>
                <c:pt idx="287">
                  <c:v>25538</c:v>
                </c:pt>
                <c:pt idx="288">
                  <c:v>25569</c:v>
                </c:pt>
                <c:pt idx="289">
                  <c:v>25600</c:v>
                </c:pt>
                <c:pt idx="290">
                  <c:v>25628</c:v>
                </c:pt>
                <c:pt idx="291">
                  <c:v>25659</c:v>
                </c:pt>
                <c:pt idx="292">
                  <c:v>25689</c:v>
                </c:pt>
                <c:pt idx="293">
                  <c:v>25720</c:v>
                </c:pt>
                <c:pt idx="294">
                  <c:v>25750</c:v>
                </c:pt>
                <c:pt idx="295">
                  <c:v>25781</c:v>
                </c:pt>
                <c:pt idx="296">
                  <c:v>25812</c:v>
                </c:pt>
                <c:pt idx="297">
                  <c:v>25842</c:v>
                </c:pt>
                <c:pt idx="298">
                  <c:v>25873</c:v>
                </c:pt>
                <c:pt idx="299">
                  <c:v>25903</c:v>
                </c:pt>
                <c:pt idx="300">
                  <c:v>25934</c:v>
                </c:pt>
                <c:pt idx="301">
                  <c:v>25965</c:v>
                </c:pt>
                <c:pt idx="302">
                  <c:v>25993</c:v>
                </c:pt>
                <c:pt idx="303">
                  <c:v>26024</c:v>
                </c:pt>
                <c:pt idx="304">
                  <c:v>26054</c:v>
                </c:pt>
                <c:pt idx="305">
                  <c:v>26085</c:v>
                </c:pt>
                <c:pt idx="306">
                  <c:v>26115</c:v>
                </c:pt>
                <c:pt idx="307">
                  <c:v>26146</c:v>
                </c:pt>
                <c:pt idx="308">
                  <c:v>26177</c:v>
                </c:pt>
                <c:pt idx="309">
                  <c:v>26207</c:v>
                </c:pt>
                <c:pt idx="310">
                  <c:v>26238</c:v>
                </c:pt>
                <c:pt idx="311">
                  <c:v>26268</c:v>
                </c:pt>
                <c:pt idx="312">
                  <c:v>26299</c:v>
                </c:pt>
                <c:pt idx="313">
                  <c:v>26330</c:v>
                </c:pt>
                <c:pt idx="314">
                  <c:v>26359</c:v>
                </c:pt>
                <c:pt idx="315">
                  <c:v>26390</c:v>
                </c:pt>
                <c:pt idx="316">
                  <c:v>26420</c:v>
                </c:pt>
                <c:pt idx="317">
                  <c:v>26451</c:v>
                </c:pt>
                <c:pt idx="318">
                  <c:v>26481</c:v>
                </c:pt>
                <c:pt idx="319">
                  <c:v>26512</c:v>
                </c:pt>
                <c:pt idx="320">
                  <c:v>26543</c:v>
                </c:pt>
                <c:pt idx="321">
                  <c:v>26573</c:v>
                </c:pt>
                <c:pt idx="322">
                  <c:v>26604</c:v>
                </c:pt>
                <c:pt idx="323">
                  <c:v>26634</c:v>
                </c:pt>
                <c:pt idx="324">
                  <c:v>26665</c:v>
                </c:pt>
                <c:pt idx="325">
                  <c:v>26696</c:v>
                </c:pt>
                <c:pt idx="326">
                  <c:v>26724</c:v>
                </c:pt>
                <c:pt idx="327">
                  <c:v>26755</c:v>
                </c:pt>
                <c:pt idx="328">
                  <c:v>26785</c:v>
                </c:pt>
                <c:pt idx="329">
                  <c:v>26816</c:v>
                </c:pt>
                <c:pt idx="330">
                  <c:v>26846</c:v>
                </c:pt>
                <c:pt idx="331">
                  <c:v>26877</c:v>
                </c:pt>
                <c:pt idx="332">
                  <c:v>26908</c:v>
                </c:pt>
                <c:pt idx="333">
                  <c:v>26938</c:v>
                </c:pt>
                <c:pt idx="334">
                  <c:v>26969</c:v>
                </c:pt>
                <c:pt idx="335">
                  <c:v>26999</c:v>
                </c:pt>
                <c:pt idx="336">
                  <c:v>27030</c:v>
                </c:pt>
                <c:pt idx="337">
                  <c:v>27061</c:v>
                </c:pt>
                <c:pt idx="338">
                  <c:v>27089</c:v>
                </c:pt>
                <c:pt idx="339">
                  <c:v>27120</c:v>
                </c:pt>
                <c:pt idx="340">
                  <c:v>27150</c:v>
                </c:pt>
                <c:pt idx="341">
                  <c:v>27181</c:v>
                </c:pt>
                <c:pt idx="342">
                  <c:v>27211</c:v>
                </c:pt>
                <c:pt idx="343">
                  <c:v>27242</c:v>
                </c:pt>
                <c:pt idx="344">
                  <c:v>27273</c:v>
                </c:pt>
                <c:pt idx="345">
                  <c:v>27303</c:v>
                </c:pt>
                <c:pt idx="346">
                  <c:v>27334</c:v>
                </c:pt>
                <c:pt idx="347">
                  <c:v>27364</c:v>
                </c:pt>
                <c:pt idx="348">
                  <c:v>27395</c:v>
                </c:pt>
                <c:pt idx="349">
                  <c:v>27426</c:v>
                </c:pt>
                <c:pt idx="350">
                  <c:v>27454</c:v>
                </c:pt>
                <c:pt idx="351">
                  <c:v>27485</c:v>
                </c:pt>
                <c:pt idx="352">
                  <c:v>27515</c:v>
                </c:pt>
                <c:pt idx="353">
                  <c:v>27546</c:v>
                </c:pt>
                <c:pt idx="354">
                  <c:v>27576</c:v>
                </c:pt>
                <c:pt idx="355">
                  <c:v>27607</c:v>
                </c:pt>
                <c:pt idx="356">
                  <c:v>27638</c:v>
                </c:pt>
                <c:pt idx="357">
                  <c:v>27668</c:v>
                </c:pt>
                <c:pt idx="358">
                  <c:v>27699</c:v>
                </c:pt>
                <c:pt idx="359">
                  <c:v>27729</c:v>
                </c:pt>
                <c:pt idx="360">
                  <c:v>27760</c:v>
                </c:pt>
                <c:pt idx="361">
                  <c:v>27791</c:v>
                </c:pt>
                <c:pt idx="362">
                  <c:v>27820</c:v>
                </c:pt>
                <c:pt idx="363">
                  <c:v>27851</c:v>
                </c:pt>
                <c:pt idx="364">
                  <c:v>27881</c:v>
                </c:pt>
                <c:pt idx="365">
                  <c:v>27912</c:v>
                </c:pt>
                <c:pt idx="366">
                  <c:v>27942</c:v>
                </c:pt>
                <c:pt idx="367">
                  <c:v>27973</c:v>
                </c:pt>
                <c:pt idx="368">
                  <c:v>28004</c:v>
                </c:pt>
                <c:pt idx="369">
                  <c:v>28034</c:v>
                </c:pt>
                <c:pt idx="370">
                  <c:v>28065</c:v>
                </c:pt>
                <c:pt idx="371">
                  <c:v>28095</c:v>
                </c:pt>
                <c:pt idx="372">
                  <c:v>28126</c:v>
                </c:pt>
                <c:pt idx="373">
                  <c:v>28157</c:v>
                </c:pt>
                <c:pt idx="374">
                  <c:v>28185</c:v>
                </c:pt>
                <c:pt idx="375">
                  <c:v>28216</c:v>
                </c:pt>
                <c:pt idx="376">
                  <c:v>28246</c:v>
                </c:pt>
                <c:pt idx="377">
                  <c:v>28277</c:v>
                </c:pt>
                <c:pt idx="378">
                  <c:v>28307</c:v>
                </c:pt>
                <c:pt idx="379">
                  <c:v>28338</c:v>
                </c:pt>
                <c:pt idx="380">
                  <c:v>28369</c:v>
                </c:pt>
                <c:pt idx="381">
                  <c:v>28399</c:v>
                </c:pt>
                <c:pt idx="382">
                  <c:v>28430</c:v>
                </c:pt>
                <c:pt idx="383">
                  <c:v>28460</c:v>
                </c:pt>
                <c:pt idx="384">
                  <c:v>28491</c:v>
                </c:pt>
                <c:pt idx="385">
                  <c:v>28522</c:v>
                </c:pt>
                <c:pt idx="386">
                  <c:v>28550</c:v>
                </c:pt>
                <c:pt idx="387">
                  <c:v>28581</c:v>
                </c:pt>
                <c:pt idx="388">
                  <c:v>28611</c:v>
                </c:pt>
                <c:pt idx="389">
                  <c:v>28642</c:v>
                </c:pt>
                <c:pt idx="390">
                  <c:v>28672</c:v>
                </c:pt>
                <c:pt idx="391">
                  <c:v>28703</c:v>
                </c:pt>
                <c:pt idx="392">
                  <c:v>28734</c:v>
                </c:pt>
                <c:pt idx="393">
                  <c:v>28764</c:v>
                </c:pt>
                <c:pt idx="394">
                  <c:v>28795</c:v>
                </c:pt>
                <c:pt idx="395">
                  <c:v>28825</c:v>
                </c:pt>
                <c:pt idx="396">
                  <c:v>28856</c:v>
                </c:pt>
                <c:pt idx="397">
                  <c:v>28887</c:v>
                </c:pt>
                <c:pt idx="398">
                  <c:v>28915</c:v>
                </c:pt>
                <c:pt idx="399">
                  <c:v>28946</c:v>
                </c:pt>
                <c:pt idx="400">
                  <c:v>28976</c:v>
                </c:pt>
                <c:pt idx="401">
                  <c:v>29007</c:v>
                </c:pt>
                <c:pt idx="402">
                  <c:v>29037</c:v>
                </c:pt>
                <c:pt idx="403">
                  <c:v>29068</c:v>
                </c:pt>
                <c:pt idx="404">
                  <c:v>29099</c:v>
                </c:pt>
                <c:pt idx="405">
                  <c:v>29129</c:v>
                </c:pt>
                <c:pt idx="406">
                  <c:v>29160</c:v>
                </c:pt>
                <c:pt idx="407">
                  <c:v>29190</c:v>
                </c:pt>
                <c:pt idx="408">
                  <c:v>29221</c:v>
                </c:pt>
                <c:pt idx="409">
                  <c:v>29252</c:v>
                </c:pt>
                <c:pt idx="410">
                  <c:v>29281</c:v>
                </c:pt>
                <c:pt idx="411">
                  <c:v>29312</c:v>
                </c:pt>
                <c:pt idx="412">
                  <c:v>29342</c:v>
                </c:pt>
                <c:pt idx="413">
                  <c:v>29373</c:v>
                </c:pt>
                <c:pt idx="414">
                  <c:v>29403</c:v>
                </c:pt>
                <c:pt idx="415">
                  <c:v>29434</c:v>
                </c:pt>
                <c:pt idx="416">
                  <c:v>29465</c:v>
                </c:pt>
                <c:pt idx="417">
                  <c:v>29495</c:v>
                </c:pt>
                <c:pt idx="418">
                  <c:v>29526</c:v>
                </c:pt>
                <c:pt idx="419">
                  <c:v>29556</c:v>
                </c:pt>
                <c:pt idx="420">
                  <c:v>29587</c:v>
                </c:pt>
                <c:pt idx="421">
                  <c:v>29618</c:v>
                </c:pt>
                <c:pt idx="422">
                  <c:v>29646</c:v>
                </c:pt>
                <c:pt idx="423">
                  <c:v>29677</c:v>
                </c:pt>
                <c:pt idx="424">
                  <c:v>29707</c:v>
                </c:pt>
                <c:pt idx="425">
                  <c:v>29738</c:v>
                </c:pt>
                <c:pt idx="426">
                  <c:v>29768</c:v>
                </c:pt>
                <c:pt idx="427">
                  <c:v>29799</c:v>
                </c:pt>
                <c:pt idx="428">
                  <c:v>29830</c:v>
                </c:pt>
                <c:pt idx="429">
                  <c:v>29860</c:v>
                </c:pt>
                <c:pt idx="430">
                  <c:v>29891</c:v>
                </c:pt>
                <c:pt idx="431">
                  <c:v>29921</c:v>
                </c:pt>
                <c:pt idx="432">
                  <c:v>29952</c:v>
                </c:pt>
                <c:pt idx="433">
                  <c:v>29983</c:v>
                </c:pt>
                <c:pt idx="434">
                  <c:v>30011</c:v>
                </c:pt>
                <c:pt idx="435">
                  <c:v>30042</c:v>
                </c:pt>
                <c:pt idx="436">
                  <c:v>30072</c:v>
                </c:pt>
                <c:pt idx="437">
                  <c:v>30103</c:v>
                </c:pt>
                <c:pt idx="438">
                  <c:v>30133</c:v>
                </c:pt>
                <c:pt idx="439">
                  <c:v>30164</c:v>
                </c:pt>
                <c:pt idx="440">
                  <c:v>30195</c:v>
                </c:pt>
                <c:pt idx="441">
                  <c:v>30225</c:v>
                </c:pt>
                <c:pt idx="442">
                  <c:v>30256</c:v>
                </c:pt>
                <c:pt idx="443">
                  <c:v>30286</c:v>
                </c:pt>
                <c:pt idx="444">
                  <c:v>30317</c:v>
                </c:pt>
                <c:pt idx="445">
                  <c:v>30348</c:v>
                </c:pt>
                <c:pt idx="446">
                  <c:v>30376</c:v>
                </c:pt>
                <c:pt idx="447">
                  <c:v>30407</c:v>
                </c:pt>
                <c:pt idx="448">
                  <c:v>30437</c:v>
                </c:pt>
                <c:pt idx="449">
                  <c:v>30468</c:v>
                </c:pt>
                <c:pt idx="450">
                  <c:v>30498</c:v>
                </c:pt>
                <c:pt idx="451">
                  <c:v>30529</c:v>
                </c:pt>
                <c:pt idx="452">
                  <c:v>30560</c:v>
                </c:pt>
                <c:pt idx="453">
                  <c:v>30590</c:v>
                </c:pt>
                <c:pt idx="454">
                  <c:v>30621</c:v>
                </c:pt>
                <c:pt idx="455">
                  <c:v>30651</c:v>
                </c:pt>
                <c:pt idx="456">
                  <c:v>30682</c:v>
                </c:pt>
                <c:pt idx="457">
                  <c:v>30713</c:v>
                </c:pt>
                <c:pt idx="458">
                  <c:v>30742</c:v>
                </c:pt>
                <c:pt idx="459">
                  <c:v>30773</c:v>
                </c:pt>
                <c:pt idx="460">
                  <c:v>30803</c:v>
                </c:pt>
                <c:pt idx="461">
                  <c:v>30834</c:v>
                </c:pt>
                <c:pt idx="462">
                  <c:v>30864</c:v>
                </c:pt>
                <c:pt idx="463">
                  <c:v>30895</c:v>
                </c:pt>
                <c:pt idx="464">
                  <c:v>30926</c:v>
                </c:pt>
                <c:pt idx="465">
                  <c:v>30956</c:v>
                </c:pt>
                <c:pt idx="466">
                  <c:v>30987</c:v>
                </c:pt>
                <c:pt idx="467">
                  <c:v>31017</c:v>
                </c:pt>
                <c:pt idx="468">
                  <c:v>31048</c:v>
                </c:pt>
                <c:pt idx="469">
                  <c:v>31079</c:v>
                </c:pt>
                <c:pt idx="470">
                  <c:v>31107</c:v>
                </c:pt>
                <c:pt idx="471">
                  <c:v>31138</c:v>
                </c:pt>
                <c:pt idx="472">
                  <c:v>31168</c:v>
                </c:pt>
                <c:pt idx="473">
                  <c:v>31199</c:v>
                </c:pt>
                <c:pt idx="474">
                  <c:v>31229</c:v>
                </c:pt>
                <c:pt idx="475">
                  <c:v>31260</c:v>
                </c:pt>
                <c:pt idx="476">
                  <c:v>31291</c:v>
                </c:pt>
                <c:pt idx="477">
                  <c:v>31321</c:v>
                </c:pt>
                <c:pt idx="478">
                  <c:v>31352</c:v>
                </c:pt>
                <c:pt idx="479">
                  <c:v>31382</c:v>
                </c:pt>
                <c:pt idx="480">
                  <c:v>31413</c:v>
                </c:pt>
                <c:pt idx="481">
                  <c:v>31444</c:v>
                </c:pt>
                <c:pt idx="482">
                  <c:v>31472</c:v>
                </c:pt>
                <c:pt idx="483">
                  <c:v>31503</c:v>
                </c:pt>
                <c:pt idx="484">
                  <c:v>31533</c:v>
                </c:pt>
                <c:pt idx="485">
                  <c:v>31564</c:v>
                </c:pt>
                <c:pt idx="486">
                  <c:v>31594</c:v>
                </c:pt>
                <c:pt idx="487">
                  <c:v>31625</c:v>
                </c:pt>
                <c:pt idx="488">
                  <c:v>31656</c:v>
                </c:pt>
                <c:pt idx="489">
                  <c:v>31686</c:v>
                </c:pt>
                <c:pt idx="490">
                  <c:v>31717</c:v>
                </c:pt>
                <c:pt idx="491">
                  <c:v>31747</c:v>
                </c:pt>
                <c:pt idx="492">
                  <c:v>31778</c:v>
                </c:pt>
                <c:pt idx="493">
                  <c:v>31809</c:v>
                </c:pt>
                <c:pt idx="494">
                  <c:v>31837</c:v>
                </c:pt>
                <c:pt idx="495">
                  <c:v>31868</c:v>
                </c:pt>
                <c:pt idx="496">
                  <c:v>31898</c:v>
                </c:pt>
                <c:pt idx="497">
                  <c:v>31929</c:v>
                </c:pt>
                <c:pt idx="498">
                  <c:v>31959</c:v>
                </c:pt>
                <c:pt idx="499">
                  <c:v>31990</c:v>
                </c:pt>
                <c:pt idx="500">
                  <c:v>32021</c:v>
                </c:pt>
                <c:pt idx="501">
                  <c:v>32051</c:v>
                </c:pt>
                <c:pt idx="502">
                  <c:v>32082</c:v>
                </c:pt>
                <c:pt idx="503">
                  <c:v>32112</c:v>
                </c:pt>
                <c:pt idx="504">
                  <c:v>32143</c:v>
                </c:pt>
                <c:pt idx="505">
                  <c:v>32174</c:v>
                </c:pt>
                <c:pt idx="506">
                  <c:v>32203</c:v>
                </c:pt>
                <c:pt idx="507">
                  <c:v>32234</c:v>
                </c:pt>
                <c:pt idx="508">
                  <c:v>32264</c:v>
                </c:pt>
                <c:pt idx="509">
                  <c:v>32295</c:v>
                </c:pt>
                <c:pt idx="510">
                  <c:v>32325</c:v>
                </c:pt>
                <c:pt idx="511">
                  <c:v>32356</c:v>
                </c:pt>
                <c:pt idx="512">
                  <c:v>32387</c:v>
                </c:pt>
                <c:pt idx="513">
                  <c:v>32417</c:v>
                </c:pt>
                <c:pt idx="514">
                  <c:v>32448</c:v>
                </c:pt>
                <c:pt idx="515">
                  <c:v>32478</c:v>
                </c:pt>
                <c:pt idx="516">
                  <c:v>32509</c:v>
                </c:pt>
                <c:pt idx="517">
                  <c:v>32540</c:v>
                </c:pt>
                <c:pt idx="518">
                  <c:v>32568</c:v>
                </c:pt>
                <c:pt idx="519">
                  <c:v>32599</c:v>
                </c:pt>
                <c:pt idx="520">
                  <c:v>32629</c:v>
                </c:pt>
                <c:pt idx="521">
                  <c:v>32660</c:v>
                </c:pt>
                <c:pt idx="522">
                  <c:v>32690</c:v>
                </c:pt>
                <c:pt idx="523">
                  <c:v>32721</c:v>
                </c:pt>
                <c:pt idx="524">
                  <c:v>32752</c:v>
                </c:pt>
                <c:pt idx="525">
                  <c:v>32782</c:v>
                </c:pt>
                <c:pt idx="526">
                  <c:v>32813</c:v>
                </c:pt>
                <c:pt idx="527">
                  <c:v>32843</c:v>
                </c:pt>
                <c:pt idx="528">
                  <c:v>32874</c:v>
                </c:pt>
                <c:pt idx="529">
                  <c:v>32905</c:v>
                </c:pt>
                <c:pt idx="530">
                  <c:v>32933</c:v>
                </c:pt>
                <c:pt idx="531">
                  <c:v>32964</c:v>
                </c:pt>
                <c:pt idx="532">
                  <c:v>32994</c:v>
                </c:pt>
                <c:pt idx="533">
                  <c:v>33025</c:v>
                </c:pt>
                <c:pt idx="534">
                  <c:v>33055</c:v>
                </c:pt>
                <c:pt idx="535">
                  <c:v>33086</c:v>
                </c:pt>
                <c:pt idx="536">
                  <c:v>33117</c:v>
                </c:pt>
                <c:pt idx="537">
                  <c:v>33147</c:v>
                </c:pt>
                <c:pt idx="538">
                  <c:v>33178</c:v>
                </c:pt>
                <c:pt idx="539">
                  <c:v>33208</c:v>
                </c:pt>
                <c:pt idx="540">
                  <c:v>33239</c:v>
                </c:pt>
                <c:pt idx="541">
                  <c:v>33270</c:v>
                </c:pt>
                <c:pt idx="542">
                  <c:v>33298</c:v>
                </c:pt>
                <c:pt idx="543">
                  <c:v>33329</c:v>
                </c:pt>
                <c:pt idx="544">
                  <c:v>33359</c:v>
                </c:pt>
                <c:pt idx="545">
                  <c:v>33390</c:v>
                </c:pt>
                <c:pt idx="546">
                  <c:v>33420</c:v>
                </c:pt>
                <c:pt idx="547">
                  <c:v>33451</c:v>
                </c:pt>
                <c:pt idx="548">
                  <c:v>33482</c:v>
                </c:pt>
                <c:pt idx="549">
                  <c:v>33512</c:v>
                </c:pt>
                <c:pt idx="550">
                  <c:v>33543</c:v>
                </c:pt>
                <c:pt idx="551">
                  <c:v>33573</c:v>
                </c:pt>
                <c:pt idx="552">
                  <c:v>33604</c:v>
                </c:pt>
                <c:pt idx="553">
                  <c:v>33635</c:v>
                </c:pt>
                <c:pt idx="554">
                  <c:v>33664</c:v>
                </c:pt>
                <c:pt idx="555">
                  <c:v>33695</c:v>
                </c:pt>
                <c:pt idx="556">
                  <c:v>33725</c:v>
                </c:pt>
                <c:pt idx="557">
                  <c:v>33756</c:v>
                </c:pt>
                <c:pt idx="558">
                  <c:v>33786</c:v>
                </c:pt>
                <c:pt idx="559">
                  <c:v>33817</c:v>
                </c:pt>
                <c:pt idx="560">
                  <c:v>33848</c:v>
                </c:pt>
                <c:pt idx="561">
                  <c:v>33878</c:v>
                </c:pt>
                <c:pt idx="562">
                  <c:v>33909</c:v>
                </c:pt>
                <c:pt idx="563">
                  <c:v>33939</c:v>
                </c:pt>
                <c:pt idx="564">
                  <c:v>33970</c:v>
                </c:pt>
                <c:pt idx="565">
                  <c:v>34001</c:v>
                </c:pt>
                <c:pt idx="566">
                  <c:v>34029</c:v>
                </c:pt>
                <c:pt idx="567">
                  <c:v>34060</c:v>
                </c:pt>
                <c:pt idx="568">
                  <c:v>34090</c:v>
                </c:pt>
                <c:pt idx="569">
                  <c:v>34121</c:v>
                </c:pt>
                <c:pt idx="570">
                  <c:v>34151</c:v>
                </c:pt>
                <c:pt idx="571">
                  <c:v>34182</c:v>
                </c:pt>
                <c:pt idx="572">
                  <c:v>34213</c:v>
                </c:pt>
                <c:pt idx="573">
                  <c:v>34243</c:v>
                </c:pt>
                <c:pt idx="574">
                  <c:v>34274</c:v>
                </c:pt>
                <c:pt idx="575">
                  <c:v>34304</c:v>
                </c:pt>
                <c:pt idx="576">
                  <c:v>34335</c:v>
                </c:pt>
                <c:pt idx="577">
                  <c:v>34366</c:v>
                </c:pt>
                <c:pt idx="578">
                  <c:v>34394</c:v>
                </c:pt>
                <c:pt idx="579">
                  <c:v>34425</c:v>
                </c:pt>
                <c:pt idx="580">
                  <c:v>34455</c:v>
                </c:pt>
                <c:pt idx="581">
                  <c:v>34486</c:v>
                </c:pt>
                <c:pt idx="582">
                  <c:v>34516</c:v>
                </c:pt>
                <c:pt idx="583">
                  <c:v>34547</c:v>
                </c:pt>
                <c:pt idx="584">
                  <c:v>34578</c:v>
                </c:pt>
                <c:pt idx="585">
                  <c:v>34608</c:v>
                </c:pt>
                <c:pt idx="586">
                  <c:v>34639</c:v>
                </c:pt>
                <c:pt idx="587">
                  <c:v>34669</c:v>
                </c:pt>
                <c:pt idx="588">
                  <c:v>34700</c:v>
                </c:pt>
                <c:pt idx="589">
                  <c:v>34731</c:v>
                </c:pt>
                <c:pt idx="590">
                  <c:v>34759</c:v>
                </c:pt>
                <c:pt idx="591">
                  <c:v>34790</c:v>
                </c:pt>
                <c:pt idx="592">
                  <c:v>34820</c:v>
                </c:pt>
                <c:pt idx="593">
                  <c:v>34851</c:v>
                </c:pt>
                <c:pt idx="594">
                  <c:v>34881</c:v>
                </c:pt>
                <c:pt idx="595">
                  <c:v>34912</c:v>
                </c:pt>
                <c:pt idx="596">
                  <c:v>34943</c:v>
                </c:pt>
                <c:pt idx="597">
                  <c:v>34973</c:v>
                </c:pt>
                <c:pt idx="598">
                  <c:v>35004</c:v>
                </c:pt>
                <c:pt idx="599">
                  <c:v>35034</c:v>
                </c:pt>
                <c:pt idx="600">
                  <c:v>35065</c:v>
                </c:pt>
                <c:pt idx="601">
                  <c:v>35096</c:v>
                </c:pt>
                <c:pt idx="602">
                  <c:v>35125</c:v>
                </c:pt>
                <c:pt idx="603">
                  <c:v>35156</c:v>
                </c:pt>
                <c:pt idx="604">
                  <c:v>35186</c:v>
                </c:pt>
                <c:pt idx="605">
                  <c:v>35217</c:v>
                </c:pt>
                <c:pt idx="606">
                  <c:v>35247</c:v>
                </c:pt>
                <c:pt idx="607">
                  <c:v>35278</c:v>
                </c:pt>
                <c:pt idx="608">
                  <c:v>35309</c:v>
                </c:pt>
                <c:pt idx="609">
                  <c:v>35339</c:v>
                </c:pt>
                <c:pt idx="610">
                  <c:v>35370</c:v>
                </c:pt>
                <c:pt idx="611">
                  <c:v>35400</c:v>
                </c:pt>
                <c:pt idx="612">
                  <c:v>35431</c:v>
                </c:pt>
                <c:pt idx="613">
                  <c:v>35462</c:v>
                </c:pt>
                <c:pt idx="614">
                  <c:v>35490</c:v>
                </c:pt>
                <c:pt idx="615">
                  <c:v>35521</c:v>
                </c:pt>
                <c:pt idx="616">
                  <c:v>35551</c:v>
                </c:pt>
                <c:pt idx="617">
                  <c:v>35582</c:v>
                </c:pt>
                <c:pt idx="618">
                  <c:v>35612</c:v>
                </c:pt>
                <c:pt idx="619">
                  <c:v>35643</c:v>
                </c:pt>
                <c:pt idx="620">
                  <c:v>35674</c:v>
                </c:pt>
                <c:pt idx="621">
                  <c:v>35704</c:v>
                </c:pt>
                <c:pt idx="622">
                  <c:v>35735</c:v>
                </c:pt>
                <c:pt idx="623">
                  <c:v>35765</c:v>
                </c:pt>
                <c:pt idx="624">
                  <c:v>35796</c:v>
                </c:pt>
                <c:pt idx="625">
                  <c:v>35827</c:v>
                </c:pt>
                <c:pt idx="626">
                  <c:v>35855</c:v>
                </c:pt>
                <c:pt idx="627">
                  <c:v>35886</c:v>
                </c:pt>
                <c:pt idx="628">
                  <c:v>35916</c:v>
                </c:pt>
                <c:pt idx="629">
                  <c:v>35947</c:v>
                </c:pt>
                <c:pt idx="630">
                  <c:v>35977</c:v>
                </c:pt>
                <c:pt idx="631">
                  <c:v>36008</c:v>
                </c:pt>
                <c:pt idx="632">
                  <c:v>36039</c:v>
                </c:pt>
                <c:pt idx="633">
                  <c:v>36069</c:v>
                </c:pt>
                <c:pt idx="634">
                  <c:v>36100</c:v>
                </c:pt>
                <c:pt idx="635">
                  <c:v>36130</c:v>
                </c:pt>
                <c:pt idx="636">
                  <c:v>36161</c:v>
                </c:pt>
                <c:pt idx="637">
                  <c:v>36192</c:v>
                </c:pt>
                <c:pt idx="638">
                  <c:v>36220</c:v>
                </c:pt>
                <c:pt idx="639">
                  <c:v>36251</c:v>
                </c:pt>
                <c:pt idx="640">
                  <c:v>36281</c:v>
                </c:pt>
                <c:pt idx="641">
                  <c:v>36312</c:v>
                </c:pt>
                <c:pt idx="642">
                  <c:v>36342</c:v>
                </c:pt>
                <c:pt idx="643">
                  <c:v>36373</c:v>
                </c:pt>
                <c:pt idx="644">
                  <c:v>36404</c:v>
                </c:pt>
                <c:pt idx="645">
                  <c:v>36434</c:v>
                </c:pt>
                <c:pt idx="646">
                  <c:v>36465</c:v>
                </c:pt>
                <c:pt idx="647">
                  <c:v>36495</c:v>
                </c:pt>
                <c:pt idx="648">
                  <c:v>36526</c:v>
                </c:pt>
                <c:pt idx="649">
                  <c:v>36557</c:v>
                </c:pt>
                <c:pt idx="650">
                  <c:v>36586</c:v>
                </c:pt>
                <c:pt idx="651">
                  <c:v>36617</c:v>
                </c:pt>
                <c:pt idx="652">
                  <c:v>36647</c:v>
                </c:pt>
                <c:pt idx="653">
                  <c:v>36678</c:v>
                </c:pt>
                <c:pt idx="654">
                  <c:v>36708</c:v>
                </c:pt>
                <c:pt idx="655">
                  <c:v>36739</c:v>
                </c:pt>
                <c:pt idx="656">
                  <c:v>36770</c:v>
                </c:pt>
                <c:pt idx="657">
                  <c:v>36800</c:v>
                </c:pt>
                <c:pt idx="658">
                  <c:v>36831</c:v>
                </c:pt>
                <c:pt idx="659">
                  <c:v>36861</c:v>
                </c:pt>
                <c:pt idx="660">
                  <c:v>36892</c:v>
                </c:pt>
                <c:pt idx="661">
                  <c:v>36923</c:v>
                </c:pt>
                <c:pt idx="662">
                  <c:v>36951</c:v>
                </c:pt>
                <c:pt idx="663">
                  <c:v>36982</c:v>
                </c:pt>
                <c:pt idx="664">
                  <c:v>37012</c:v>
                </c:pt>
                <c:pt idx="665">
                  <c:v>37043</c:v>
                </c:pt>
                <c:pt idx="666">
                  <c:v>37073</c:v>
                </c:pt>
                <c:pt idx="667">
                  <c:v>37104</c:v>
                </c:pt>
                <c:pt idx="668">
                  <c:v>37135</c:v>
                </c:pt>
                <c:pt idx="669">
                  <c:v>37165</c:v>
                </c:pt>
                <c:pt idx="670">
                  <c:v>37196</c:v>
                </c:pt>
                <c:pt idx="671">
                  <c:v>37226</c:v>
                </c:pt>
                <c:pt idx="672">
                  <c:v>37257</c:v>
                </c:pt>
                <c:pt idx="673">
                  <c:v>37288</c:v>
                </c:pt>
                <c:pt idx="674">
                  <c:v>37316</c:v>
                </c:pt>
                <c:pt idx="675">
                  <c:v>37347</c:v>
                </c:pt>
                <c:pt idx="676">
                  <c:v>37377</c:v>
                </c:pt>
                <c:pt idx="677">
                  <c:v>37408</c:v>
                </c:pt>
                <c:pt idx="678">
                  <c:v>37438</c:v>
                </c:pt>
                <c:pt idx="679">
                  <c:v>37469</c:v>
                </c:pt>
                <c:pt idx="680">
                  <c:v>37500</c:v>
                </c:pt>
                <c:pt idx="681">
                  <c:v>37530</c:v>
                </c:pt>
                <c:pt idx="682">
                  <c:v>37561</c:v>
                </c:pt>
                <c:pt idx="683">
                  <c:v>37591</c:v>
                </c:pt>
                <c:pt idx="684">
                  <c:v>37622</c:v>
                </c:pt>
                <c:pt idx="685">
                  <c:v>37653</c:v>
                </c:pt>
                <c:pt idx="686">
                  <c:v>37681</c:v>
                </c:pt>
                <c:pt idx="687">
                  <c:v>37712</c:v>
                </c:pt>
                <c:pt idx="688">
                  <c:v>37742</c:v>
                </c:pt>
                <c:pt idx="689">
                  <c:v>37773</c:v>
                </c:pt>
                <c:pt idx="690">
                  <c:v>37803</c:v>
                </c:pt>
                <c:pt idx="691">
                  <c:v>37834</c:v>
                </c:pt>
                <c:pt idx="692">
                  <c:v>37865</c:v>
                </c:pt>
                <c:pt idx="693">
                  <c:v>37895</c:v>
                </c:pt>
                <c:pt idx="694">
                  <c:v>37926</c:v>
                </c:pt>
                <c:pt idx="695">
                  <c:v>37956</c:v>
                </c:pt>
                <c:pt idx="696">
                  <c:v>37987</c:v>
                </c:pt>
                <c:pt idx="697">
                  <c:v>38018</c:v>
                </c:pt>
                <c:pt idx="698">
                  <c:v>38047</c:v>
                </c:pt>
                <c:pt idx="699">
                  <c:v>38078</c:v>
                </c:pt>
                <c:pt idx="700">
                  <c:v>38108</c:v>
                </c:pt>
                <c:pt idx="701">
                  <c:v>38139</c:v>
                </c:pt>
                <c:pt idx="702">
                  <c:v>38169</c:v>
                </c:pt>
                <c:pt idx="703">
                  <c:v>38200</c:v>
                </c:pt>
                <c:pt idx="704">
                  <c:v>38231</c:v>
                </c:pt>
                <c:pt idx="705">
                  <c:v>38261</c:v>
                </c:pt>
                <c:pt idx="706">
                  <c:v>38292</c:v>
                </c:pt>
                <c:pt idx="707">
                  <c:v>38322</c:v>
                </c:pt>
                <c:pt idx="708">
                  <c:v>38353</c:v>
                </c:pt>
                <c:pt idx="709">
                  <c:v>38384</c:v>
                </c:pt>
                <c:pt idx="710">
                  <c:v>38412</c:v>
                </c:pt>
                <c:pt idx="711">
                  <c:v>38443</c:v>
                </c:pt>
                <c:pt idx="712">
                  <c:v>38473</c:v>
                </c:pt>
                <c:pt idx="713">
                  <c:v>38504</c:v>
                </c:pt>
                <c:pt idx="714">
                  <c:v>38534</c:v>
                </c:pt>
                <c:pt idx="715">
                  <c:v>38565</c:v>
                </c:pt>
                <c:pt idx="716">
                  <c:v>38596</c:v>
                </c:pt>
                <c:pt idx="717">
                  <c:v>38626</c:v>
                </c:pt>
                <c:pt idx="718">
                  <c:v>38657</c:v>
                </c:pt>
                <c:pt idx="719">
                  <c:v>38687</c:v>
                </c:pt>
                <c:pt idx="720">
                  <c:v>38718</c:v>
                </c:pt>
                <c:pt idx="721">
                  <c:v>38749</c:v>
                </c:pt>
                <c:pt idx="722">
                  <c:v>38777</c:v>
                </c:pt>
                <c:pt idx="723">
                  <c:v>38808</c:v>
                </c:pt>
                <c:pt idx="724">
                  <c:v>38838</c:v>
                </c:pt>
                <c:pt idx="725">
                  <c:v>38869</c:v>
                </c:pt>
                <c:pt idx="726">
                  <c:v>38899</c:v>
                </c:pt>
                <c:pt idx="727">
                  <c:v>38930</c:v>
                </c:pt>
                <c:pt idx="728">
                  <c:v>38961</c:v>
                </c:pt>
                <c:pt idx="729">
                  <c:v>38991</c:v>
                </c:pt>
                <c:pt idx="730">
                  <c:v>39022</c:v>
                </c:pt>
                <c:pt idx="731">
                  <c:v>39052</c:v>
                </c:pt>
                <c:pt idx="732">
                  <c:v>39083</c:v>
                </c:pt>
                <c:pt idx="733">
                  <c:v>39114</c:v>
                </c:pt>
                <c:pt idx="734">
                  <c:v>39142</c:v>
                </c:pt>
                <c:pt idx="735">
                  <c:v>39173</c:v>
                </c:pt>
                <c:pt idx="736">
                  <c:v>39203</c:v>
                </c:pt>
                <c:pt idx="737">
                  <c:v>39234</c:v>
                </c:pt>
                <c:pt idx="738">
                  <c:v>39264</c:v>
                </c:pt>
                <c:pt idx="739">
                  <c:v>39295</c:v>
                </c:pt>
                <c:pt idx="740">
                  <c:v>39326</c:v>
                </c:pt>
                <c:pt idx="741">
                  <c:v>39356</c:v>
                </c:pt>
                <c:pt idx="742">
                  <c:v>39387</c:v>
                </c:pt>
                <c:pt idx="743">
                  <c:v>39417</c:v>
                </c:pt>
                <c:pt idx="744">
                  <c:v>39448</c:v>
                </c:pt>
                <c:pt idx="745">
                  <c:v>39479</c:v>
                </c:pt>
                <c:pt idx="746">
                  <c:v>39508</c:v>
                </c:pt>
                <c:pt idx="747">
                  <c:v>39539</c:v>
                </c:pt>
                <c:pt idx="748">
                  <c:v>39569</c:v>
                </c:pt>
                <c:pt idx="749">
                  <c:v>39600</c:v>
                </c:pt>
                <c:pt idx="750">
                  <c:v>39630</c:v>
                </c:pt>
                <c:pt idx="751">
                  <c:v>39661</c:v>
                </c:pt>
                <c:pt idx="752">
                  <c:v>39692</c:v>
                </c:pt>
                <c:pt idx="753">
                  <c:v>39722</c:v>
                </c:pt>
                <c:pt idx="754">
                  <c:v>39753</c:v>
                </c:pt>
                <c:pt idx="755">
                  <c:v>39783</c:v>
                </c:pt>
                <c:pt idx="756">
                  <c:v>39814</c:v>
                </c:pt>
                <c:pt idx="757">
                  <c:v>39845</c:v>
                </c:pt>
                <c:pt idx="758">
                  <c:v>39873</c:v>
                </c:pt>
                <c:pt idx="759">
                  <c:v>39904</c:v>
                </c:pt>
                <c:pt idx="760">
                  <c:v>39934</c:v>
                </c:pt>
                <c:pt idx="761">
                  <c:v>39965</c:v>
                </c:pt>
                <c:pt idx="762">
                  <c:v>39995</c:v>
                </c:pt>
                <c:pt idx="763">
                  <c:v>40026</c:v>
                </c:pt>
                <c:pt idx="764">
                  <c:v>40057</c:v>
                </c:pt>
                <c:pt idx="765">
                  <c:v>40087</c:v>
                </c:pt>
                <c:pt idx="766">
                  <c:v>40118</c:v>
                </c:pt>
                <c:pt idx="767">
                  <c:v>40148</c:v>
                </c:pt>
                <c:pt idx="768">
                  <c:v>40179</c:v>
                </c:pt>
                <c:pt idx="769">
                  <c:v>40210</c:v>
                </c:pt>
                <c:pt idx="770">
                  <c:v>40238</c:v>
                </c:pt>
                <c:pt idx="771">
                  <c:v>40269</c:v>
                </c:pt>
                <c:pt idx="772">
                  <c:v>40299</c:v>
                </c:pt>
                <c:pt idx="773">
                  <c:v>40330</c:v>
                </c:pt>
                <c:pt idx="774">
                  <c:v>40360</c:v>
                </c:pt>
                <c:pt idx="775">
                  <c:v>40391</c:v>
                </c:pt>
                <c:pt idx="776">
                  <c:v>40422</c:v>
                </c:pt>
                <c:pt idx="777">
                  <c:v>40452</c:v>
                </c:pt>
                <c:pt idx="778">
                  <c:v>40483</c:v>
                </c:pt>
                <c:pt idx="779">
                  <c:v>40513</c:v>
                </c:pt>
                <c:pt idx="780">
                  <c:v>40544</c:v>
                </c:pt>
                <c:pt idx="781">
                  <c:v>40575</c:v>
                </c:pt>
                <c:pt idx="782">
                  <c:v>40603</c:v>
                </c:pt>
                <c:pt idx="783">
                  <c:v>40634</c:v>
                </c:pt>
                <c:pt idx="784">
                  <c:v>40664</c:v>
                </c:pt>
                <c:pt idx="785">
                  <c:v>40695</c:v>
                </c:pt>
                <c:pt idx="786">
                  <c:v>40725</c:v>
                </c:pt>
                <c:pt idx="787">
                  <c:v>40756</c:v>
                </c:pt>
                <c:pt idx="788">
                  <c:v>40787</c:v>
                </c:pt>
                <c:pt idx="789">
                  <c:v>40817</c:v>
                </c:pt>
                <c:pt idx="790">
                  <c:v>40848</c:v>
                </c:pt>
                <c:pt idx="791">
                  <c:v>40878</c:v>
                </c:pt>
                <c:pt idx="792">
                  <c:v>40909</c:v>
                </c:pt>
                <c:pt idx="793">
                  <c:v>40940</c:v>
                </c:pt>
                <c:pt idx="794">
                  <c:v>40969</c:v>
                </c:pt>
                <c:pt idx="795">
                  <c:v>41000</c:v>
                </c:pt>
                <c:pt idx="796">
                  <c:v>41030</c:v>
                </c:pt>
                <c:pt idx="797">
                  <c:v>41061</c:v>
                </c:pt>
                <c:pt idx="798">
                  <c:v>41091</c:v>
                </c:pt>
                <c:pt idx="799">
                  <c:v>41122</c:v>
                </c:pt>
                <c:pt idx="800">
                  <c:v>41153</c:v>
                </c:pt>
                <c:pt idx="801">
                  <c:v>41183</c:v>
                </c:pt>
                <c:pt idx="802">
                  <c:v>41214</c:v>
                </c:pt>
                <c:pt idx="803">
                  <c:v>41244</c:v>
                </c:pt>
                <c:pt idx="804">
                  <c:v>41275</c:v>
                </c:pt>
                <c:pt idx="805">
                  <c:v>41306</c:v>
                </c:pt>
                <c:pt idx="806">
                  <c:v>41334</c:v>
                </c:pt>
                <c:pt idx="807">
                  <c:v>41365</c:v>
                </c:pt>
                <c:pt idx="808">
                  <c:v>41395</c:v>
                </c:pt>
                <c:pt idx="809">
                  <c:v>41426</c:v>
                </c:pt>
                <c:pt idx="810">
                  <c:v>41456</c:v>
                </c:pt>
                <c:pt idx="811">
                  <c:v>41487</c:v>
                </c:pt>
                <c:pt idx="812">
                  <c:v>41518</c:v>
                </c:pt>
                <c:pt idx="813">
                  <c:v>41548</c:v>
                </c:pt>
                <c:pt idx="814">
                  <c:v>41579</c:v>
                </c:pt>
                <c:pt idx="815">
                  <c:v>41609</c:v>
                </c:pt>
                <c:pt idx="816">
                  <c:v>41640</c:v>
                </c:pt>
                <c:pt idx="817">
                  <c:v>41671</c:v>
                </c:pt>
                <c:pt idx="818">
                  <c:v>41699</c:v>
                </c:pt>
                <c:pt idx="819">
                  <c:v>41730</c:v>
                </c:pt>
                <c:pt idx="820">
                  <c:v>41760</c:v>
                </c:pt>
                <c:pt idx="821">
                  <c:v>41791</c:v>
                </c:pt>
                <c:pt idx="822">
                  <c:v>41821</c:v>
                </c:pt>
                <c:pt idx="823">
                  <c:v>41852</c:v>
                </c:pt>
                <c:pt idx="824">
                  <c:v>41883</c:v>
                </c:pt>
                <c:pt idx="825">
                  <c:v>41913</c:v>
                </c:pt>
                <c:pt idx="826">
                  <c:v>41944</c:v>
                </c:pt>
                <c:pt idx="827">
                  <c:v>41974</c:v>
                </c:pt>
                <c:pt idx="828">
                  <c:v>42005</c:v>
                </c:pt>
                <c:pt idx="829">
                  <c:v>42036</c:v>
                </c:pt>
                <c:pt idx="830">
                  <c:v>42064</c:v>
                </c:pt>
                <c:pt idx="831">
                  <c:v>42095</c:v>
                </c:pt>
                <c:pt idx="832">
                  <c:v>42125</c:v>
                </c:pt>
                <c:pt idx="833">
                  <c:v>42156</c:v>
                </c:pt>
                <c:pt idx="834">
                  <c:v>42186</c:v>
                </c:pt>
                <c:pt idx="835">
                  <c:v>42217</c:v>
                </c:pt>
                <c:pt idx="836">
                  <c:v>42248</c:v>
                </c:pt>
                <c:pt idx="837">
                  <c:v>42278</c:v>
                </c:pt>
                <c:pt idx="838">
                  <c:v>42309</c:v>
                </c:pt>
                <c:pt idx="839">
                  <c:v>42339</c:v>
                </c:pt>
                <c:pt idx="840">
                  <c:v>42370</c:v>
                </c:pt>
                <c:pt idx="841">
                  <c:v>42401</c:v>
                </c:pt>
                <c:pt idx="842">
                  <c:v>42430</c:v>
                </c:pt>
                <c:pt idx="843">
                  <c:v>42461</c:v>
                </c:pt>
                <c:pt idx="844">
                  <c:v>42491</c:v>
                </c:pt>
                <c:pt idx="845">
                  <c:v>42522</c:v>
                </c:pt>
                <c:pt idx="846">
                  <c:v>42552</c:v>
                </c:pt>
                <c:pt idx="847">
                  <c:v>42583</c:v>
                </c:pt>
                <c:pt idx="848">
                  <c:v>42614</c:v>
                </c:pt>
                <c:pt idx="849">
                  <c:v>42644</c:v>
                </c:pt>
                <c:pt idx="850">
                  <c:v>42675</c:v>
                </c:pt>
                <c:pt idx="851">
                  <c:v>42705</c:v>
                </c:pt>
                <c:pt idx="852">
                  <c:v>42736</c:v>
                </c:pt>
                <c:pt idx="853">
                  <c:v>42767</c:v>
                </c:pt>
                <c:pt idx="854">
                  <c:v>42795</c:v>
                </c:pt>
                <c:pt idx="855">
                  <c:v>42826</c:v>
                </c:pt>
                <c:pt idx="856">
                  <c:v>42856</c:v>
                </c:pt>
                <c:pt idx="857">
                  <c:v>42887</c:v>
                </c:pt>
                <c:pt idx="858">
                  <c:v>42917</c:v>
                </c:pt>
                <c:pt idx="859">
                  <c:v>42948</c:v>
                </c:pt>
                <c:pt idx="860">
                  <c:v>42979</c:v>
                </c:pt>
                <c:pt idx="861">
                  <c:v>43009</c:v>
                </c:pt>
                <c:pt idx="862">
                  <c:v>43040</c:v>
                </c:pt>
                <c:pt idx="863">
                  <c:v>43070</c:v>
                </c:pt>
                <c:pt idx="864">
                  <c:v>43101</c:v>
                </c:pt>
                <c:pt idx="865">
                  <c:v>43132</c:v>
                </c:pt>
                <c:pt idx="866">
                  <c:v>43160</c:v>
                </c:pt>
                <c:pt idx="867">
                  <c:v>43191</c:v>
                </c:pt>
                <c:pt idx="868">
                  <c:v>43221</c:v>
                </c:pt>
                <c:pt idx="869">
                  <c:v>43252</c:v>
                </c:pt>
                <c:pt idx="870">
                  <c:v>43282</c:v>
                </c:pt>
                <c:pt idx="871">
                  <c:v>43313</c:v>
                </c:pt>
                <c:pt idx="872">
                  <c:v>43344</c:v>
                </c:pt>
                <c:pt idx="873">
                  <c:v>43374</c:v>
                </c:pt>
                <c:pt idx="874">
                  <c:v>43405</c:v>
                </c:pt>
                <c:pt idx="875">
                  <c:v>43435</c:v>
                </c:pt>
                <c:pt idx="876">
                  <c:v>43466</c:v>
                </c:pt>
                <c:pt idx="877">
                  <c:v>43497</c:v>
                </c:pt>
                <c:pt idx="878">
                  <c:v>43525</c:v>
                </c:pt>
                <c:pt idx="879">
                  <c:v>43556</c:v>
                </c:pt>
                <c:pt idx="880">
                  <c:v>43586</c:v>
                </c:pt>
                <c:pt idx="881">
                  <c:v>43617</c:v>
                </c:pt>
                <c:pt idx="882">
                  <c:v>43647</c:v>
                </c:pt>
                <c:pt idx="883">
                  <c:v>43678</c:v>
                </c:pt>
                <c:pt idx="884">
                  <c:v>43709</c:v>
                </c:pt>
                <c:pt idx="885">
                  <c:v>43739</c:v>
                </c:pt>
                <c:pt idx="886">
                  <c:v>43770</c:v>
                </c:pt>
                <c:pt idx="887">
                  <c:v>43800</c:v>
                </c:pt>
                <c:pt idx="888">
                  <c:v>43831</c:v>
                </c:pt>
                <c:pt idx="889">
                  <c:v>43862</c:v>
                </c:pt>
                <c:pt idx="890">
                  <c:v>43891</c:v>
                </c:pt>
                <c:pt idx="891">
                  <c:v>43922</c:v>
                </c:pt>
                <c:pt idx="892">
                  <c:v>43952</c:v>
                </c:pt>
                <c:pt idx="893">
                  <c:v>43983</c:v>
                </c:pt>
                <c:pt idx="894">
                  <c:v>44013</c:v>
                </c:pt>
                <c:pt idx="895">
                  <c:v>44044</c:v>
                </c:pt>
                <c:pt idx="896">
                  <c:v>44075</c:v>
                </c:pt>
                <c:pt idx="897">
                  <c:v>44105</c:v>
                </c:pt>
                <c:pt idx="898">
                  <c:v>44136</c:v>
                </c:pt>
                <c:pt idx="899">
                  <c:v>44166</c:v>
                </c:pt>
                <c:pt idx="900">
                  <c:v>44197</c:v>
                </c:pt>
                <c:pt idx="901">
                  <c:v>44228</c:v>
                </c:pt>
                <c:pt idx="902">
                  <c:v>44256</c:v>
                </c:pt>
                <c:pt idx="903">
                  <c:v>44287</c:v>
                </c:pt>
                <c:pt idx="904">
                  <c:v>44317</c:v>
                </c:pt>
                <c:pt idx="905">
                  <c:v>44348</c:v>
                </c:pt>
                <c:pt idx="906">
                  <c:v>44378</c:v>
                </c:pt>
                <c:pt idx="907">
                  <c:v>44409</c:v>
                </c:pt>
                <c:pt idx="908">
                  <c:v>44440</c:v>
                </c:pt>
                <c:pt idx="909">
                  <c:v>44470</c:v>
                </c:pt>
                <c:pt idx="910">
                  <c:v>44501</c:v>
                </c:pt>
                <c:pt idx="911">
                  <c:v>44531</c:v>
                </c:pt>
                <c:pt idx="912">
                  <c:v>44562</c:v>
                </c:pt>
                <c:pt idx="913">
                  <c:v>44593</c:v>
                </c:pt>
                <c:pt idx="914">
                  <c:v>44621</c:v>
                </c:pt>
                <c:pt idx="915">
                  <c:v>44652</c:v>
                </c:pt>
                <c:pt idx="916">
                  <c:v>44682</c:v>
                </c:pt>
                <c:pt idx="917">
                  <c:v>44713</c:v>
                </c:pt>
                <c:pt idx="918">
                  <c:v>44743</c:v>
                </c:pt>
                <c:pt idx="919">
                  <c:v>44774</c:v>
                </c:pt>
                <c:pt idx="920">
                  <c:v>44805</c:v>
                </c:pt>
                <c:pt idx="921">
                  <c:v>44835</c:v>
                </c:pt>
                <c:pt idx="922">
                  <c:v>44866</c:v>
                </c:pt>
                <c:pt idx="923">
                  <c:v>44896</c:v>
                </c:pt>
                <c:pt idx="924">
                  <c:v>44927</c:v>
                </c:pt>
                <c:pt idx="925">
                  <c:v>44958</c:v>
                </c:pt>
                <c:pt idx="926">
                  <c:v>44986</c:v>
                </c:pt>
                <c:pt idx="927">
                  <c:v>45017</c:v>
                </c:pt>
                <c:pt idx="928">
                  <c:v>45047</c:v>
                </c:pt>
                <c:pt idx="929">
                  <c:v>45078</c:v>
                </c:pt>
                <c:pt idx="930">
                  <c:v>45108</c:v>
                </c:pt>
                <c:pt idx="931">
                  <c:v>45139</c:v>
                </c:pt>
                <c:pt idx="932">
                  <c:v>45170</c:v>
                </c:pt>
                <c:pt idx="933">
                  <c:v>45200</c:v>
                </c:pt>
                <c:pt idx="934">
                  <c:v>45231</c:v>
                </c:pt>
                <c:pt idx="935">
                  <c:v>45261</c:v>
                </c:pt>
                <c:pt idx="936">
                  <c:v>45292</c:v>
                </c:pt>
                <c:pt idx="937">
                  <c:v>45323</c:v>
                </c:pt>
                <c:pt idx="938">
                  <c:v>45352</c:v>
                </c:pt>
                <c:pt idx="939">
                  <c:v>45383</c:v>
                </c:pt>
                <c:pt idx="940">
                  <c:v>45413</c:v>
                </c:pt>
                <c:pt idx="941">
                  <c:v>45444</c:v>
                </c:pt>
                <c:pt idx="942">
                  <c:v>45474</c:v>
                </c:pt>
                <c:pt idx="943">
                  <c:v>45505</c:v>
                </c:pt>
                <c:pt idx="944">
                  <c:v>45536</c:v>
                </c:pt>
                <c:pt idx="945">
                  <c:v>45566</c:v>
                </c:pt>
                <c:pt idx="946">
                  <c:v>45597</c:v>
                </c:pt>
                <c:pt idx="947">
                  <c:v>45627</c:v>
                </c:pt>
                <c:pt idx="948">
                  <c:v>45658</c:v>
                </c:pt>
                <c:pt idx="949">
                  <c:v>45689</c:v>
                </c:pt>
                <c:pt idx="950">
                  <c:v>45717</c:v>
                </c:pt>
                <c:pt idx="951">
                  <c:v>45748</c:v>
                </c:pt>
                <c:pt idx="952">
                  <c:v>45778</c:v>
                </c:pt>
                <c:pt idx="953">
                  <c:v>45809</c:v>
                </c:pt>
                <c:pt idx="954">
                  <c:v>45839</c:v>
                </c:pt>
                <c:pt idx="955">
                  <c:v>45870</c:v>
                </c:pt>
                <c:pt idx="956">
                  <c:v>45901</c:v>
                </c:pt>
                <c:pt idx="957">
                  <c:v>45931</c:v>
                </c:pt>
                <c:pt idx="958">
                  <c:v>45962</c:v>
                </c:pt>
                <c:pt idx="959">
                  <c:v>45992</c:v>
                </c:pt>
                <c:pt idx="960">
                  <c:v>46023</c:v>
                </c:pt>
                <c:pt idx="961">
                  <c:v>46054</c:v>
                </c:pt>
                <c:pt idx="962">
                  <c:v>46082</c:v>
                </c:pt>
                <c:pt idx="963">
                  <c:v>46113</c:v>
                </c:pt>
                <c:pt idx="964">
                  <c:v>46143</c:v>
                </c:pt>
                <c:pt idx="965">
                  <c:v>46174</c:v>
                </c:pt>
                <c:pt idx="966">
                  <c:v>46204</c:v>
                </c:pt>
                <c:pt idx="967">
                  <c:v>46235</c:v>
                </c:pt>
                <c:pt idx="968">
                  <c:v>46266</c:v>
                </c:pt>
                <c:pt idx="969">
                  <c:v>46296</c:v>
                </c:pt>
                <c:pt idx="970">
                  <c:v>46327</c:v>
                </c:pt>
                <c:pt idx="971">
                  <c:v>46357</c:v>
                </c:pt>
                <c:pt idx="972">
                  <c:v>46388</c:v>
                </c:pt>
                <c:pt idx="973">
                  <c:v>46419</c:v>
                </c:pt>
                <c:pt idx="974">
                  <c:v>46447</c:v>
                </c:pt>
                <c:pt idx="975">
                  <c:v>46478</c:v>
                </c:pt>
                <c:pt idx="976">
                  <c:v>46508</c:v>
                </c:pt>
                <c:pt idx="977">
                  <c:v>46539</c:v>
                </c:pt>
                <c:pt idx="978">
                  <c:v>46569</c:v>
                </c:pt>
                <c:pt idx="979">
                  <c:v>46600</c:v>
                </c:pt>
                <c:pt idx="980">
                  <c:v>46631</c:v>
                </c:pt>
                <c:pt idx="981">
                  <c:v>46661</c:v>
                </c:pt>
                <c:pt idx="982">
                  <c:v>46692</c:v>
                </c:pt>
                <c:pt idx="983">
                  <c:v>46722</c:v>
                </c:pt>
                <c:pt idx="984">
                  <c:v>46753</c:v>
                </c:pt>
                <c:pt idx="985">
                  <c:v>46784</c:v>
                </c:pt>
                <c:pt idx="986">
                  <c:v>46813</c:v>
                </c:pt>
                <c:pt idx="987">
                  <c:v>46844</c:v>
                </c:pt>
                <c:pt idx="988">
                  <c:v>46874</c:v>
                </c:pt>
                <c:pt idx="989">
                  <c:v>46905</c:v>
                </c:pt>
                <c:pt idx="990">
                  <c:v>46935</c:v>
                </c:pt>
                <c:pt idx="991">
                  <c:v>46966</c:v>
                </c:pt>
                <c:pt idx="992">
                  <c:v>46997</c:v>
                </c:pt>
                <c:pt idx="993">
                  <c:v>47027</c:v>
                </c:pt>
                <c:pt idx="994">
                  <c:v>47058</c:v>
                </c:pt>
                <c:pt idx="995">
                  <c:v>47088</c:v>
                </c:pt>
                <c:pt idx="996">
                  <c:v>47119</c:v>
                </c:pt>
                <c:pt idx="997">
                  <c:v>47150</c:v>
                </c:pt>
                <c:pt idx="998">
                  <c:v>47178</c:v>
                </c:pt>
                <c:pt idx="999">
                  <c:v>47209</c:v>
                </c:pt>
                <c:pt idx="1000">
                  <c:v>47239</c:v>
                </c:pt>
                <c:pt idx="1001">
                  <c:v>47270</c:v>
                </c:pt>
                <c:pt idx="1002">
                  <c:v>47300</c:v>
                </c:pt>
                <c:pt idx="1003">
                  <c:v>47331</c:v>
                </c:pt>
                <c:pt idx="1004">
                  <c:v>47362</c:v>
                </c:pt>
                <c:pt idx="1005">
                  <c:v>47392</c:v>
                </c:pt>
                <c:pt idx="1006">
                  <c:v>47423</c:v>
                </c:pt>
                <c:pt idx="1007">
                  <c:v>47453</c:v>
                </c:pt>
                <c:pt idx="1008">
                  <c:v>47484</c:v>
                </c:pt>
                <c:pt idx="1009">
                  <c:v>47515</c:v>
                </c:pt>
                <c:pt idx="1010">
                  <c:v>47543</c:v>
                </c:pt>
                <c:pt idx="1011">
                  <c:v>47574</c:v>
                </c:pt>
                <c:pt idx="1012">
                  <c:v>47604</c:v>
                </c:pt>
                <c:pt idx="1013">
                  <c:v>47635</c:v>
                </c:pt>
                <c:pt idx="1014">
                  <c:v>47665</c:v>
                </c:pt>
                <c:pt idx="1015">
                  <c:v>47696</c:v>
                </c:pt>
                <c:pt idx="1016">
                  <c:v>47727</c:v>
                </c:pt>
                <c:pt idx="1017">
                  <c:v>47757</c:v>
                </c:pt>
                <c:pt idx="1018">
                  <c:v>47788</c:v>
                </c:pt>
                <c:pt idx="1019">
                  <c:v>47818</c:v>
                </c:pt>
                <c:pt idx="1020">
                  <c:v>47849</c:v>
                </c:pt>
                <c:pt idx="1021">
                  <c:v>47880</c:v>
                </c:pt>
                <c:pt idx="1022">
                  <c:v>47908</c:v>
                </c:pt>
                <c:pt idx="1023">
                  <c:v>47939</c:v>
                </c:pt>
                <c:pt idx="1024">
                  <c:v>47969</c:v>
                </c:pt>
                <c:pt idx="1025">
                  <c:v>48000</c:v>
                </c:pt>
                <c:pt idx="1026">
                  <c:v>48030</c:v>
                </c:pt>
                <c:pt idx="1027">
                  <c:v>48061</c:v>
                </c:pt>
                <c:pt idx="1028">
                  <c:v>48092</c:v>
                </c:pt>
                <c:pt idx="1029">
                  <c:v>48122</c:v>
                </c:pt>
                <c:pt idx="1030">
                  <c:v>48153</c:v>
                </c:pt>
                <c:pt idx="1031">
                  <c:v>48183</c:v>
                </c:pt>
                <c:pt idx="1032">
                  <c:v>48214</c:v>
                </c:pt>
                <c:pt idx="1033">
                  <c:v>48245</c:v>
                </c:pt>
                <c:pt idx="1034">
                  <c:v>48274</c:v>
                </c:pt>
                <c:pt idx="1035">
                  <c:v>48305</c:v>
                </c:pt>
                <c:pt idx="1036">
                  <c:v>48335</c:v>
                </c:pt>
                <c:pt idx="1037">
                  <c:v>48366</c:v>
                </c:pt>
                <c:pt idx="1038">
                  <c:v>48396</c:v>
                </c:pt>
                <c:pt idx="1039">
                  <c:v>48427</c:v>
                </c:pt>
                <c:pt idx="1040">
                  <c:v>48458</c:v>
                </c:pt>
                <c:pt idx="1041">
                  <c:v>48488</c:v>
                </c:pt>
                <c:pt idx="1042">
                  <c:v>48519</c:v>
                </c:pt>
                <c:pt idx="1043">
                  <c:v>48549</c:v>
                </c:pt>
                <c:pt idx="1044">
                  <c:v>48580</c:v>
                </c:pt>
                <c:pt idx="1045">
                  <c:v>48611</c:v>
                </c:pt>
                <c:pt idx="1046">
                  <c:v>48639</c:v>
                </c:pt>
                <c:pt idx="1047">
                  <c:v>48670</c:v>
                </c:pt>
                <c:pt idx="1048">
                  <c:v>48700</c:v>
                </c:pt>
                <c:pt idx="1049">
                  <c:v>48731</c:v>
                </c:pt>
                <c:pt idx="1050">
                  <c:v>48761</c:v>
                </c:pt>
                <c:pt idx="1051">
                  <c:v>48792</c:v>
                </c:pt>
                <c:pt idx="1052">
                  <c:v>48823</c:v>
                </c:pt>
                <c:pt idx="1053">
                  <c:v>48853</c:v>
                </c:pt>
                <c:pt idx="1054">
                  <c:v>48884</c:v>
                </c:pt>
                <c:pt idx="1055">
                  <c:v>48914</c:v>
                </c:pt>
                <c:pt idx="1056">
                  <c:v>48945</c:v>
                </c:pt>
                <c:pt idx="1057">
                  <c:v>48976</c:v>
                </c:pt>
                <c:pt idx="1058">
                  <c:v>49004</c:v>
                </c:pt>
                <c:pt idx="1059">
                  <c:v>49035</c:v>
                </c:pt>
                <c:pt idx="1060">
                  <c:v>49065</c:v>
                </c:pt>
                <c:pt idx="1061">
                  <c:v>49096</c:v>
                </c:pt>
                <c:pt idx="1062">
                  <c:v>49126</c:v>
                </c:pt>
                <c:pt idx="1063">
                  <c:v>49157</c:v>
                </c:pt>
                <c:pt idx="1064">
                  <c:v>49188</c:v>
                </c:pt>
                <c:pt idx="1065">
                  <c:v>49218</c:v>
                </c:pt>
                <c:pt idx="1066">
                  <c:v>49249</c:v>
                </c:pt>
                <c:pt idx="1067">
                  <c:v>49279</c:v>
                </c:pt>
                <c:pt idx="1068">
                  <c:v>49310</c:v>
                </c:pt>
                <c:pt idx="1069">
                  <c:v>49341</c:v>
                </c:pt>
                <c:pt idx="1070">
                  <c:v>49369</c:v>
                </c:pt>
                <c:pt idx="1071">
                  <c:v>49400</c:v>
                </c:pt>
                <c:pt idx="1072">
                  <c:v>49430</c:v>
                </c:pt>
                <c:pt idx="1073">
                  <c:v>49461</c:v>
                </c:pt>
                <c:pt idx="1074">
                  <c:v>49491</c:v>
                </c:pt>
                <c:pt idx="1075">
                  <c:v>49522</c:v>
                </c:pt>
                <c:pt idx="1076">
                  <c:v>49553</c:v>
                </c:pt>
                <c:pt idx="1077">
                  <c:v>49583</c:v>
                </c:pt>
                <c:pt idx="1078">
                  <c:v>49614</c:v>
                </c:pt>
                <c:pt idx="1079">
                  <c:v>49644</c:v>
                </c:pt>
                <c:pt idx="1080">
                  <c:v>49675</c:v>
                </c:pt>
                <c:pt idx="1081">
                  <c:v>49706</c:v>
                </c:pt>
                <c:pt idx="1082">
                  <c:v>49735</c:v>
                </c:pt>
                <c:pt idx="1083">
                  <c:v>49766</c:v>
                </c:pt>
                <c:pt idx="1084">
                  <c:v>49796</c:v>
                </c:pt>
                <c:pt idx="1085">
                  <c:v>49827</c:v>
                </c:pt>
                <c:pt idx="1086">
                  <c:v>49857</c:v>
                </c:pt>
                <c:pt idx="1087">
                  <c:v>49888</c:v>
                </c:pt>
                <c:pt idx="1088">
                  <c:v>49919</c:v>
                </c:pt>
                <c:pt idx="1089">
                  <c:v>49949</c:v>
                </c:pt>
                <c:pt idx="1090">
                  <c:v>49980</c:v>
                </c:pt>
                <c:pt idx="1091">
                  <c:v>50010</c:v>
                </c:pt>
                <c:pt idx="1092">
                  <c:v>50041</c:v>
                </c:pt>
                <c:pt idx="1093">
                  <c:v>50072</c:v>
                </c:pt>
                <c:pt idx="1094">
                  <c:v>50100</c:v>
                </c:pt>
                <c:pt idx="1095">
                  <c:v>50131</c:v>
                </c:pt>
                <c:pt idx="1096">
                  <c:v>50161</c:v>
                </c:pt>
                <c:pt idx="1097">
                  <c:v>50192</c:v>
                </c:pt>
                <c:pt idx="1098">
                  <c:v>50222</c:v>
                </c:pt>
                <c:pt idx="1099">
                  <c:v>50253</c:v>
                </c:pt>
                <c:pt idx="1100">
                  <c:v>50284</c:v>
                </c:pt>
                <c:pt idx="1101">
                  <c:v>50314</c:v>
                </c:pt>
                <c:pt idx="1102">
                  <c:v>50345</c:v>
                </c:pt>
                <c:pt idx="1103">
                  <c:v>50375</c:v>
                </c:pt>
                <c:pt idx="1104">
                  <c:v>50406</c:v>
                </c:pt>
                <c:pt idx="1105">
                  <c:v>50437</c:v>
                </c:pt>
                <c:pt idx="1106">
                  <c:v>50465</c:v>
                </c:pt>
                <c:pt idx="1107">
                  <c:v>50496</c:v>
                </c:pt>
                <c:pt idx="1108">
                  <c:v>50526</c:v>
                </c:pt>
                <c:pt idx="1109">
                  <c:v>50557</c:v>
                </c:pt>
                <c:pt idx="1110">
                  <c:v>50587</c:v>
                </c:pt>
                <c:pt idx="1111">
                  <c:v>50618</c:v>
                </c:pt>
                <c:pt idx="1112">
                  <c:v>50649</c:v>
                </c:pt>
                <c:pt idx="1113">
                  <c:v>50679</c:v>
                </c:pt>
                <c:pt idx="1114">
                  <c:v>50710</c:v>
                </c:pt>
                <c:pt idx="1115">
                  <c:v>50740</c:v>
                </c:pt>
                <c:pt idx="1116">
                  <c:v>50771</c:v>
                </c:pt>
                <c:pt idx="1117">
                  <c:v>50802</c:v>
                </c:pt>
                <c:pt idx="1118">
                  <c:v>50830</c:v>
                </c:pt>
                <c:pt idx="1119">
                  <c:v>50861</c:v>
                </c:pt>
                <c:pt idx="1120">
                  <c:v>50891</c:v>
                </c:pt>
                <c:pt idx="1121">
                  <c:v>50922</c:v>
                </c:pt>
                <c:pt idx="1122">
                  <c:v>50952</c:v>
                </c:pt>
                <c:pt idx="1123">
                  <c:v>50983</c:v>
                </c:pt>
                <c:pt idx="1124">
                  <c:v>51014</c:v>
                </c:pt>
                <c:pt idx="1125">
                  <c:v>51044</c:v>
                </c:pt>
                <c:pt idx="1126">
                  <c:v>51075</c:v>
                </c:pt>
                <c:pt idx="1127">
                  <c:v>51105</c:v>
                </c:pt>
                <c:pt idx="1128">
                  <c:v>51136</c:v>
                </c:pt>
                <c:pt idx="1129">
                  <c:v>51167</c:v>
                </c:pt>
                <c:pt idx="1130">
                  <c:v>51196</c:v>
                </c:pt>
                <c:pt idx="1131">
                  <c:v>51227</c:v>
                </c:pt>
                <c:pt idx="1132">
                  <c:v>51257</c:v>
                </c:pt>
                <c:pt idx="1133">
                  <c:v>51288</c:v>
                </c:pt>
                <c:pt idx="1134">
                  <c:v>51318</c:v>
                </c:pt>
                <c:pt idx="1135">
                  <c:v>51349</c:v>
                </c:pt>
                <c:pt idx="1136">
                  <c:v>51380</c:v>
                </c:pt>
                <c:pt idx="1137">
                  <c:v>51410</c:v>
                </c:pt>
                <c:pt idx="1138">
                  <c:v>51441</c:v>
                </c:pt>
                <c:pt idx="1139">
                  <c:v>51471</c:v>
                </c:pt>
              </c:numCache>
            </c:numRef>
          </c:cat>
          <c:val>
            <c:numRef>
              <c:f>OILWTI!$N$9:$N$1148</c:f>
              <c:numCache>
                <c:formatCode>General</c:formatCode>
                <c:ptCount val="1140"/>
                <c:pt idx="925" formatCode="0.0">
                  <c:v>77.13</c:v>
                </c:pt>
                <c:pt idx="113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5A6-4E03-AF69-E5E19DF65B2C}"/>
            </c:ext>
          </c:extLst>
        </c:ser>
        <c:ser>
          <c:idx val="2"/>
          <c:order val="5"/>
          <c:tx>
            <c:v>Oil - Forecast</c:v>
          </c:tx>
          <c:spPr>
            <a:ln>
              <a:noFill/>
            </a:ln>
          </c:spPr>
          <c:marker>
            <c:symbol val="diamond"/>
            <c:size val="8"/>
            <c:spPr>
              <a:pattFill prst="narVert">
                <a:fgClr>
                  <a:schemeClr val="tx2">
                    <a:lumMod val="75000"/>
                  </a:schemeClr>
                </a:fgClr>
                <a:bgClr>
                  <a:schemeClr val="bg1"/>
                </a:bgClr>
              </a:pattFill>
              <a:ln>
                <a:solidFill>
                  <a:srgbClr val="002060"/>
                </a:solidFill>
              </a:ln>
            </c:spPr>
          </c:marker>
          <c:cat>
            <c:numRef>
              <c:f>OILWTI!$A$9:$A$1148</c:f>
              <c:numCache>
                <c:formatCode>mmm\-yy</c:formatCode>
                <c:ptCount val="1140"/>
                <c:pt idx="0">
                  <c:v>16803</c:v>
                </c:pt>
                <c:pt idx="1">
                  <c:v>16834</c:v>
                </c:pt>
                <c:pt idx="2">
                  <c:v>16862</c:v>
                </c:pt>
                <c:pt idx="3">
                  <c:v>16893</c:v>
                </c:pt>
                <c:pt idx="4">
                  <c:v>16923</c:v>
                </c:pt>
                <c:pt idx="5">
                  <c:v>16954</c:v>
                </c:pt>
                <c:pt idx="6">
                  <c:v>16984</c:v>
                </c:pt>
                <c:pt idx="7">
                  <c:v>17015</c:v>
                </c:pt>
                <c:pt idx="8">
                  <c:v>17046</c:v>
                </c:pt>
                <c:pt idx="9">
                  <c:v>17076</c:v>
                </c:pt>
                <c:pt idx="10">
                  <c:v>17107</c:v>
                </c:pt>
                <c:pt idx="11">
                  <c:v>17137</c:v>
                </c:pt>
                <c:pt idx="12">
                  <c:v>17168</c:v>
                </c:pt>
                <c:pt idx="13">
                  <c:v>17199</c:v>
                </c:pt>
                <c:pt idx="14">
                  <c:v>17227</c:v>
                </c:pt>
                <c:pt idx="15">
                  <c:v>17258</c:v>
                </c:pt>
                <c:pt idx="16">
                  <c:v>17288</c:v>
                </c:pt>
                <c:pt idx="17">
                  <c:v>17319</c:v>
                </c:pt>
                <c:pt idx="18">
                  <c:v>17349</c:v>
                </c:pt>
                <c:pt idx="19">
                  <c:v>17380</c:v>
                </c:pt>
                <c:pt idx="20">
                  <c:v>17411</c:v>
                </c:pt>
                <c:pt idx="21">
                  <c:v>17441</c:v>
                </c:pt>
                <c:pt idx="22">
                  <c:v>17472</c:v>
                </c:pt>
                <c:pt idx="23">
                  <c:v>17502</c:v>
                </c:pt>
                <c:pt idx="24">
                  <c:v>17533</c:v>
                </c:pt>
                <c:pt idx="25">
                  <c:v>17564</c:v>
                </c:pt>
                <c:pt idx="26">
                  <c:v>17593</c:v>
                </c:pt>
                <c:pt idx="27">
                  <c:v>17624</c:v>
                </c:pt>
                <c:pt idx="28">
                  <c:v>17654</c:v>
                </c:pt>
                <c:pt idx="29">
                  <c:v>17685</c:v>
                </c:pt>
                <c:pt idx="30">
                  <c:v>17715</c:v>
                </c:pt>
                <c:pt idx="31">
                  <c:v>17746</c:v>
                </c:pt>
                <c:pt idx="32">
                  <c:v>17777</c:v>
                </c:pt>
                <c:pt idx="33">
                  <c:v>17807</c:v>
                </c:pt>
                <c:pt idx="34">
                  <c:v>17838</c:v>
                </c:pt>
                <c:pt idx="35">
                  <c:v>17868</c:v>
                </c:pt>
                <c:pt idx="36">
                  <c:v>17899</c:v>
                </c:pt>
                <c:pt idx="37">
                  <c:v>17930</c:v>
                </c:pt>
                <c:pt idx="38">
                  <c:v>17958</c:v>
                </c:pt>
                <c:pt idx="39">
                  <c:v>17989</c:v>
                </c:pt>
                <c:pt idx="40">
                  <c:v>18019</c:v>
                </c:pt>
                <c:pt idx="41">
                  <c:v>18050</c:v>
                </c:pt>
                <c:pt idx="42">
                  <c:v>18080</c:v>
                </c:pt>
                <c:pt idx="43">
                  <c:v>18111</c:v>
                </c:pt>
                <c:pt idx="44">
                  <c:v>18142</c:v>
                </c:pt>
                <c:pt idx="45">
                  <c:v>18172</c:v>
                </c:pt>
                <c:pt idx="46">
                  <c:v>18203</c:v>
                </c:pt>
                <c:pt idx="47">
                  <c:v>18233</c:v>
                </c:pt>
                <c:pt idx="48">
                  <c:v>18264</c:v>
                </c:pt>
                <c:pt idx="49">
                  <c:v>18295</c:v>
                </c:pt>
                <c:pt idx="50">
                  <c:v>18323</c:v>
                </c:pt>
                <c:pt idx="51">
                  <c:v>18354</c:v>
                </c:pt>
                <c:pt idx="52">
                  <c:v>18384</c:v>
                </c:pt>
                <c:pt idx="53">
                  <c:v>18415</c:v>
                </c:pt>
                <c:pt idx="54">
                  <c:v>18445</c:v>
                </c:pt>
                <c:pt idx="55">
                  <c:v>18476</c:v>
                </c:pt>
                <c:pt idx="56">
                  <c:v>18507</c:v>
                </c:pt>
                <c:pt idx="57">
                  <c:v>18537</c:v>
                </c:pt>
                <c:pt idx="58">
                  <c:v>18568</c:v>
                </c:pt>
                <c:pt idx="59">
                  <c:v>18598</c:v>
                </c:pt>
                <c:pt idx="60">
                  <c:v>18629</c:v>
                </c:pt>
                <c:pt idx="61">
                  <c:v>18660</c:v>
                </c:pt>
                <c:pt idx="62">
                  <c:v>18688</c:v>
                </c:pt>
                <c:pt idx="63">
                  <c:v>18719</c:v>
                </c:pt>
                <c:pt idx="64">
                  <c:v>18749</c:v>
                </c:pt>
                <c:pt idx="65">
                  <c:v>18780</c:v>
                </c:pt>
                <c:pt idx="66">
                  <c:v>18810</c:v>
                </c:pt>
                <c:pt idx="67">
                  <c:v>18841</c:v>
                </c:pt>
                <c:pt idx="68">
                  <c:v>18872</c:v>
                </c:pt>
                <c:pt idx="69">
                  <c:v>18902</c:v>
                </c:pt>
                <c:pt idx="70">
                  <c:v>18933</c:v>
                </c:pt>
                <c:pt idx="71">
                  <c:v>18963</c:v>
                </c:pt>
                <c:pt idx="72">
                  <c:v>18994</c:v>
                </c:pt>
                <c:pt idx="73">
                  <c:v>19025</c:v>
                </c:pt>
                <c:pt idx="74">
                  <c:v>19054</c:v>
                </c:pt>
                <c:pt idx="75">
                  <c:v>19085</c:v>
                </c:pt>
                <c:pt idx="76">
                  <c:v>19115</c:v>
                </c:pt>
                <c:pt idx="77">
                  <c:v>19146</c:v>
                </c:pt>
                <c:pt idx="78">
                  <c:v>19176</c:v>
                </c:pt>
                <c:pt idx="79">
                  <c:v>19207</c:v>
                </c:pt>
                <c:pt idx="80">
                  <c:v>19238</c:v>
                </c:pt>
                <c:pt idx="81">
                  <c:v>19268</c:v>
                </c:pt>
                <c:pt idx="82">
                  <c:v>19299</c:v>
                </c:pt>
                <c:pt idx="83">
                  <c:v>19329</c:v>
                </c:pt>
                <c:pt idx="84">
                  <c:v>19360</c:v>
                </c:pt>
                <c:pt idx="85">
                  <c:v>19391</c:v>
                </c:pt>
                <c:pt idx="86">
                  <c:v>19419</c:v>
                </c:pt>
                <c:pt idx="87">
                  <c:v>19450</c:v>
                </c:pt>
                <c:pt idx="88">
                  <c:v>19480</c:v>
                </c:pt>
                <c:pt idx="89">
                  <c:v>19511</c:v>
                </c:pt>
                <c:pt idx="90">
                  <c:v>19541</c:v>
                </c:pt>
                <c:pt idx="91">
                  <c:v>19572</c:v>
                </c:pt>
                <c:pt idx="92">
                  <c:v>19603</c:v>
                </c:pt>
                <c:pt idx="93">
                  <c:v>19633</c:v>
                </c:pt>
                <c:pt idx="94">
                  <c:v>19664</c:v>
                </c:pt>
                <c:pt idx="95">
                  <c:v>19694</c:v>
                </c:pt>
                <c:pt idx="96">
                  <c:v>19725</c:v>
                </c:pt>
                <c:pt idx="97">
                  <c:v>19756</c:v>
                </c:pt>
                <c:pt idx="98">
                  <c:v>19784</c:v>
                </c:pt>
                <c:pt idx="99">
                  <c:v>19815</c:v>
                </c:pt>
                <c:pt idx="100">
                  <c:v>19845</c:v>
                </c:pt>
                <c:pt idx="101">
                  <c:v>19876</c:v>
                </c:pt>
                <c:pt idx="102">
                  <c:v>19906</c:v>
                </c:pt>
                <c:pt idx="103">
                  <c:v>19937</c:v>
                </c:pt>
                <c:pt idx="104">
                  <c:v>19968</c:v>
                </c:pt>
                <c:pt idx="105">
                  <c:v>19998</c:v>
                </c:pt>
                <c:pt idx="106">
                  <c:v>20029</c:v>
                </c:pt>
                <c:pt idx="107">
                  <c:v>20059</c:v>
                </c:pt>
                <c:pt idx="108">
                  <c:v>20090</c:v>
                </c:pt>
                <c:pt idx="109">
                  <c:v>20121</c:v>
                </c:pt>
                <c:pt idx="110">
                  <c:v>20149</c:v>
                </c:pt>
                <c:pt idx="111">
                  <c:v>20180</c:v>
                </c:pt>
                <c:pt idx="112">
                  <c:v>20210</c:v>
                </c:pt>
                <c:pt idx="113">
                  <c:v>20241</c:v>
                </c:pt>
                <c:pt idx="114">
                  <c:v>20271</c:v>
                </c:pt>
                <c:pt idx="115">
                  <c:v>20302</c:v>
                </c:pt>
                <c:pt idx="116">
                  <c:v>20333</c:v>
                </c:pt>
                <c:pt idx="117">
                  <c:v>20363</c:v>
                </c:pt>
                <c:pt idx="118">
                  <c:v>20394</c:v>
                </c:pt>
                <c:pt idx="119">
                  <c:v>20424</c:v>
                </c:pt>
                <c:pt idx="120">
                  <c:v>20455</c:v>
                </c:pt>
                <c:pt idx="121">
                  <c:v>20486</c:v>
                </c:pt>
                <c:pt idx="122">
                  <c:v>20515</c:v>
                </c:pt>
                <c:pt idx="123">
                  <c:v>20546</c:v>
                </c:pt>
                <c:pt idx="124">
                  <c:v>20576</c:v>
                </c:pt>
                <c:pt idx="125">
                  <c:v>20607</c:v>
                </c:pt>
                <c:pt idx="126">
                  <c:v>20637</c:v>
                </c:pt>
                <c:pt idx="127">
                  <c:v>20668</c:v>
                </c:pt>
                <c:pt idx="128">
                  <c:v>20699</c:v>
                </c:pt>
                <c:pt idx="129">
                  <c:v>20729</c:v>
                </c:pt>
                <c:pt idx="130">
                  <c:v>20760</c:v>
                </c:pt>
                <c:pt idx="131">
                  <c:v>20790</c:v>
                </c:pt>
                <c:pt idx="132">
                  <c:v>20821</c:v>
                </c:pt>
                <c:pt idx="133">
                  <c:v>20852</c:v>
                </c:pt>
                <c:pt idx="134">
                  <c:v>20880</c:v>
                </c:pt>
                <c:pt idx="135">
                  <c:v>20911</c:v>
                </c:pt>
                <c:pt idx="136">
                  <c:v>20941</c:v>
                </c:pt>
                <c:pt idx="137">
                  <c:v>20972</c:v>
                </c:pt>
                <c:pt idx="138">
                  <c:v>21002</c:v>
                </c:pt>
                <c:pt idx="139">
                  <c:v>21033</c:v>
                </c:pt>
                <c:pt idx="140">
                  <c:v>21064</c:v>
                </c:pt>
                <c:pt idx="141">
                  <c:v>21094</c:v>
                </c:pt>
                <c:pt idx="142">
                  <c:v>21125</c:v>
                </c:pt>
                <c:pt idx="143">
                  <c:v>21155</c:v>
                </c:pt>
                <c:pt idx="144">
                  <c:v>21186</c:v>
                </c:pt>
                <c:pt idx="145">
                  <c:v>21217</c:v>
                </c:pt>
                <c:pt idx="146">
                  <c:v>21245</c:v>
                </c:pt>
                <c:pt idx="147">
                  <c:v>21276</c:v>
                </c:pt>
                <c:pt idx="148">
                  <c:v>21306</c:v>
                </c:pt>
                <c:pt idx="149">
                  <c:v>21337</c:v>
                </c:pt>
                <c:pt idx="150">
                  <c:v>21367</c:v>
                </c:pt>
                <c:pt idx="151">
                  <c:v>21398</c:v>
                </c:pt>
                <c:pt idx="152">
                  <c:v>21429</c:v>
                </c:pt>
                <c:pt idx="153">
                  <c:v>21459</c:v>
                </c:pt>
                <c:pt idx="154">
                  <c:v>21490</c:v>
                </c:pt>
                <c:pt idx="155">
                  <c:v>21520</c:v>
                </c:pt>
                <c:pt idx="156">
                  <c:v>21551</c:v>
                </c:pt>
                <c:pt idx="157">
                  <c:v>21582</c:v>
                </c:pt>
                <c:pt idx="158">
                  <c:v>21610</c:v>
                </c:pt>
                <c:pt idx="159">
                  <c:v>21641</c:v>
                </c:pt>
                <c:pt idx="160">
                  <c:v>21671</c:v>
                </c:pt>
                <c:pt idx="161">
                  <c:v>21702</c:v>
                </c:pt>
                <c:pt idx="162">
                  <c:v>21732</c:v>
                </c:pt>
                <c:pt idx="163">
                  <c:v>21763</c:v>
                </c:pt>
                <c:pt idx="164">
                  <c:v>21794</c:v>
                </c:pt>
                <c:pt idx="165">
                  <c:v>21824</c:v>
                </c:pt>
                <c:pt idx="166">
                  <c:v>21855</c:v>
                </c:pt>
                <c:pt idx="167">
                  <c:v>21885</c:v>
                </c:pt>
                <c:pt idx="168">
                  <c:v>21916</c:v>
                </c:pt>
                <c:pt idx="169">
                  <c:v>21947</c:v>
                </c:pt>
                <c:pt idx="170">
                  <c:v>21976</c:v>
                </c:pt>
                <c:pt idx="171">
                  <c:v>22007</c:v>
                </c:pt>
                <c:pt idx="172">
                  <c:v>22037</c:v>
                </c:pt>
                <c:pt idx="173">
                  <c:v>22068</c:v>
                </c:pt>
                <c:pt idx="174">
                  <c:v>22098</c:v>
                </c:pt>
                <c:pt idx="175">
                  <c:v>22129</c:v>
                </c:pt>
                <c:pt idx="176">
                  <c:v>22160</c:v>
                </c:pt>
                <c:pt idx="177">
                  <c:v>22190</c:v>
                </c:pt>
                <c:pt idx="178">
                  <c:v>22221</c:v>
                </c:pt>
                <c:pt idx="179">
                  <c:v>22251</c:v>
                </c:pt>
                <c:pt idx="180">
                  <c:v>22282</c:v>
                </c:pt>
                <c:pt idx="181">
                  <c:v>22313</c:v>
                </c:pt>
                <c:pt idx="182">
                  <c:v>22341</c:v>
                </c:pt>
                <c:pt idx="183">
                  <c:v>22372</c:v>
                </c:pt>
                <c:pt idx="184">
                  <c:v>22402</c:v>
                </c:pt>
                <c:pt idx="185">
                  <c:v>22433</c:v>
                </c:pt>
                <c:pt idx="186">
                  <c:v>22463</c:v>
                </c:pt>
                <c:pt idx="187">
                  <c:v>22494</c:v>
                </c:pt>
                <c:pt idx="188">
                  <c:v>22525</c:v>
                </c:pt>
                <c:pt idx="189">
                  <c:v>22555</c:v>
                </c:pt>
                <c:pt idx="190">
                  <c:v>22586</c:v>
                </c:pt>
                <c:pt idx="191">
                  <c:v>22616</c:v>
                </c:pt>
                <c:pt idx="192">
                  <c:v>22647</c:v>
                </c:pt>
                <c:pt idx="193">
                  <c:v>22678</c:v>
                </c:pt>
                <c:pt idx="194">
                  <c:v>22706</c:v>
                </c:pt>
                <c:pt idx="195">
                  <c:v>22737</c:v>
                </c:pt>
                <c:pt idx="196">
                  <c:v>22767</c:v>
                </c:pt>
                <c:pt idx="197">
                  <c:v>22798</c:v>
                </c:pt>
                <c:pt idx="198">
                  <c:v>22828</c:v>
                </c:pt>
                <c:pt idx="199">
                  <c:v>22859</c:v>
                </c:pt>
                <c:pt idx="200">
                  <c:v>22890</c:v>
                </c:pt>
                <c:pt idx="201">
                  <c:v>22920</c:v>
                </c:pt>
                <c:pt idx="202">
                  <c:v>22951</c:v>
                </c:pt>
                <c:pt idx="203">
                  <c:v>22981</c:v>
                </c:pt>
                <c:pt idx="204">
                  <c:v>23012</c:v>
                </c:pt>
                <c:pt idx="205">
                  <c:v>23043</c:v>
                </c:pt>
                <c:pt idx="206">
                  <c:v>23071</c:v>
                </c:pt>
                <c:pt idx="207">
                  <c:v>23102</c:v>
                </c:pt>
                <c:pt idx="208">
                  <c:v>23132</c:v>
                </c:pt>
                <c:pt idx="209">
                  <c:v>23163</c:v>
                </c:pt>
                <c:pt idx="210">
                  <c:v>23193</c:v>
                </c:pt>
                <c:pt idx="211">
                  <c:v>23224</c:v>
                </c:pt>
                <c:pt idx="212">
                  <c:v>23255</c:v>
                </c:pt>
                <c:pt idx="213">
                  <c:v>23285</c:v>
                </c:pt>
                <c:pt idx="214">
                  <c:v>23316</c:v>
                </c:pt>
                <c:pt idx="215">
                  <c:v>23346</c:v>
                </c:pt>
                <c:pt idx="216">
                  <c:v>23377</c:v>
                </c:pt>
                <c:pt idx="217">
                  <c:v>23408</c:v>
                </c:pt>
                <c:pt idx="218">
                  <c:v>23437</c:v>
                </c:pt>
                <c:pt idx="219">
                  <c:v>23468</c:v>
                </c:pt>
                <c:pt idx="220">
                  <c:v>23498</c:v>
                </c:pt>
                <c:pt idx="221">
                  <c:v>23529</c:v>
                </c:pt>
                <c:pt idx="222">
                  <c:v>23559</c:v>
                </c:pt>
                <c:pt idx="223">
                  <c:v>23590</c:v>
                </c:pt>
                <c:pt idx="224">
                  <c:v>23621</c:v>
                </c:pt>
                <c:pt idx="225">
                  <c:v>23651</c:v>
                </c:pt>
                <c:pt idx="226">
                  <c:v>23682</c:v>
                </c:pt>
                <c:pt idx="227">
                  <c:v>23712</c:v>
                </c:pt>
                <c:pt idx="228">
                  <c:v>23743</c:v>
                </c:pt>
                <c:pt idx="229">
                  <c:v>23774</c:v>
                </c:pt>
                <c:pt idx="230">
                  <c:v>23802</c:v>
                </c:pt>
                <c:pt idx="231">
                  <c:v>23833</c:v>
                </c:pt>
                <c:pt idx="232">
                  <c:v>23863</c:v>
                </c:pt>
                <c:pt idx="233">
                  <c:v>23894</c:v>
                </c:pt>
                <c:pt idx="234">
                  <c:v>23924</c:v>
                </c:pt>
                <c:pt idx="235">
                  <c:v>23955</c:v>
                </c:pt>
                <c:pt idx="236">
                  <c:v>23986</c:v>
                </c:pt>
                <c:pt idx="237">
                  <c:v>24016</c:v>
                </c:pt>
                <c:pt idx="238">
                  <c:v>24047</c:v>
                </c:pt>
                <c:pt idx="239">
                  <c:v>24077</c:v>
                </c:pt>
                <c:pt idx="240">
                  <c:v>24108</c:v>
                </c:pt>
                <c:pt idx="241">
                  <c:v>24139</c:v>
                </c:pt>
                <c:pt idx="242">
                  <c:v>24167</c:v>
                </c:pt>
                <c:pt idx="243">
                  <c:v>24198</c:v>
                </c:pt>
                <c:pt idx="244">
                  <c:v>24228</c:v>
                </c:pt>
                <c:pt idx="245">
                  <c:v>24259</c:v>
                </c:pt>
                <c:pt idx="246">
                  <c:v>24289</c:v>
                </c:pt>
                <c:pt idx="247">
                  <c:v>24320</c:v>
                </c:pt>
                <c:pt idx="248">
                  <c:v>24351</c:v>
                </c:pt>
                <c:pt idx="249">
                  <c:v>24381</c:v>
                </c:pt>
                <c:pt idx="250">
                  <c:v>24412</c:v>
                </c:pt>
                <c:pt idx="251">
                  <c:v>24442</c:v>
                </c:pt>
                <c:pt idx="252">
                  <c:v>24473</c:v>
                </c:pt>
                <c:pt idx="253">
                  <c:v>24504</c:v>
                </c:pt>
                <c:pt idx="254">
                  <c:v>24532</c:v>
                </c:pt>
                <c:pt idx="255">
                  <c:v>24563</c:v>
                </c:pt>
                <c:pt idx="256">
                  <c:v>24593</c:v>
                </c:pt>
                <c:pt idx="257">
                  <c:v>24624</c:v>
                </c:pt>
                <c:pt idx="258">
                  <c:v>24654</c:v>
                </c:pt>
                <c:pt idx="259">
                  <c:v>24685</c:v>
                </c:pt>
                <c:pt idx="260">
                  <c:v>24716</c:v>
                </c:pt>
                <c:pt idx="261">
                  <c:v>24746</c:v>
                </c:pt>
                <c:pt idx="262">
                  <c:v>24777</c:v>
                </c:pt>
                <c:pt idx="263">
                  <c:v>24807</c:v>
                </c:pt>
                <c:pt idx="264">
                  <c:v>24838</c:v>
                </c:pt>
                <c:pt idx="265">
                  <c:v>24869</c:v>
                </c:pt>
                <c:pt idx="266">
                  <c:v>24898</c:v>
                </c:pt>
                <c:pt idx="267">
                  <c:v>24929</c:v>
                </c:pt>
                <c:pt idx="268">
                  <c:v>24959</c:v>
                </c:pt>
                <c:pt idx="269">
                  <c:v>24990</c:v>
                </c:pt>
                <c:pt idx="270">
                  <c:v>25020</c:v>
                </c:pt>
                <c:pt idx="271">
                  <c:v>25051</c:v>
                </c:pt>
                <c:pt idx="272">
                  <c:v>25082</c:v>
                </c:pt>
                <c:pt idx="273">
                  <c:v>25112</c:v>
                </c:pt>
                <c:pt idx="274">
                  <c:v>25143</c:v>
                </c:pt>
                <c:pt idx="275">
                  <c:v>25173</c:v>
                </c:pt>
                <c:pt idx="276">
                  <c:v>25204</c:v>
                </c:pt>
                <c:pt idx="277">
                  <c:v>25235</c:v>
                </c:pt>
                <c:pt idx="278">
                  <c:v>25263</c:v>
                </c:pt>
                <c:pt idx="279">
                  <c:v>25294</c:v>
                </c:pt>
                <c:pt idx="280">
                  <c:v>25324</c:v>
                </c:pt>
                <c:pt idx="281">
                  <c:v>25355</c:v>
                </c:pt>
                <c:pt idx="282">
                  <c:v>25385</c:v>
                </c:pt>
                <c:pt idx="283">
                  <c:v>25416</c:v>
                </c:pt>
                <c:pt idx="284">
                  <c:v>25447</c:v>
                </c:pt>
                <c:pt idx="285">
                  <c:v>25477</c:v>
                </c:pt>
                <c:pt idx="286">
                  <c:v>25508</c:v>
                </c:pt>
                <c:pt idx="287">
                  <c:v>25538</c:v>
                </c:pt>
                <c:pt idx="288">
                  <c:v>25569</c:v>
                </c:pt>
                <c:pt idx="289">
                  <c:v>25600</c:v>
                </c:pt>
                <c:pt idx="290">
                  <c:v>25628</c:v>
                </c:pt>
                <c:pt idx="291">
                  <c:v>25659</c:v>
                </c:pt>
                <c:pt idx="292">
                  <c:v>25689</c:v>
                </c:pt>
                <c:pt idx="293">
                  <c:v>25720</c:v>
                </c:pt>
                <c:pt idx="294">
                  <c:v>25750</c:v>
                </c:pt>
                <c:pt idx="295">
                  <c:v>25781</c:v>
                </c:pt>
                <c:pt idx="296">
                  <c:v>25812</c:v>
                </c:pt>
                <c:pt idx="297">
                  <c:v>25842</c:v>
                </c:pt>
                <c:pt idx="298">
                  <c:v>25873</c:v>
                </c:pt>
                <c:pt idx="299">
                  <c:v>25903</c:v>
                </c:pt>
                <c:pt idx="300">
                  <c:v>25934</c:v>
                </c:pt>
                <c:pt idx="301">
                  <c:v>25965</c:v>
                </c:pt>
                <c:pt idx="302">
                  <c:v>25993</c:v>
                </c:pt>
                <c:pt idx="303">
                  <c:v>26024</c:v>
                </c:pt>
                <c:pt idx="304">
                  <c:v>26054</c:v>
                </c:pt>
                <c:pt idx="305">
                  <c:v>26085</c:v>
                </c:pt>
                <c:pt idx="306">
                  <c:v>26115</c:v>
                </c:pt>
                <c:pt idx="307">
                  <c:v>26146</c:v>
                </c:pt>
                <c:pt idx="308">
                  <c:v>26177</c:v>
                </c:pt>
                <c:pt idx="309">
                  <c:v>26207</c:v>
                </c:pt>
                <c:pt idx="310">
                  <c:v>26238</c:v>
                </c:pt>
                <c:pt idx="311">
                  <c:v>26268</c:v>
                </c:pt>
                <c:pt idx="312">
                  <c:v>26299</c:v>
                </c:pt>
                <c:pt idx="313">
                  <c:v>26330</c:v>
                </c:pt>
                <c:pt idx="314">
                  <c:v>26359</c:v>
                </c:pt>
                <c:pt idx="315">
                  <c:v>26390</c:v>
                </c:pt>
                <c:pt idx="316">
                  <c:v>26420</c:v>
                </c:pt>
                <c:pt idx="317">
                  <c:v>26451</c:v>
                </c:pt>
                <c:pt idx="318">
                  <c:v>26481</c:v>
                </c:pt>
                <c:pt idx="319">
                  <c:v>26512</c:v>
                </c:pt>
                <c:pt idx="320">
                  <c:v>26543</c:v>
                </c:pt>
                <c:pt idx="321">
                  <c:v>26573</c:v>
                </c:pt>
                <c:pt idx="322">
                  <c:v>26604</c:v>
                </c:pt>
                <c:pt idx="323">
                  <c:v>26634</c:v>
                </c:pt>
                <c:pt idx="324">
                  <c:v>26665</c:v>
                </c:pt>
                <c:pt idx="325">
                  <c:v>26696</c:v>
                </c:pt>
                <c:pt idx="326">
                  <c:v>26724</c:v>
                </c:pt>
                <c:pt idx="327">
                  <c:v>26755</c:v>
                </c:pt>
                <c:pt idx="328">
                  <c:v>26785</c:v>
                </c:pt>
                <c:pt idx="329">
                  <c:v>26816</c:v>
                </c:pt>
                <c:pt idx="330">
                  <c:v>26846</c:v>
                </c:pt>
                <c:pt idx="331">
                  <c:v>26877</c:v>
                </c:pt>
                <c:pt idx="332">
                  <c:v>26908</c:v>
                </c:pt>
                <c:pt idx="333">
                  <c:v>26938</c:v>
                </c:pt>
                <c:pt idx="334">
                  <c:v>26969</c:v>
                </c:pt>
                <c:pt idx="335">
                  <c:v>26999</c:v>
                </c:pt>
                <c:pt idx="336">
                  <c:v>27030</c:v>
                </c:pt>
                <c:pt idx="337">
                  <c:v>27061</c:v>
                </c:pt>
                <c:pt idx="338">
                  <c:v>27089</c:v>
                </c:pt>
                <c:pt idx="339">
                  <c:v>27120</c:v>
                </c:pt>
                <c:pt idx="340">
                  <c:v>27150</c:v>
                </c:pt>
                <c:pt idx="341">
                  <c:v>27181</c:v>
                </c:pt>
                <c:pt idx="342">
                  <c:v>27211</c:v>
                </c:pt>
                <c:pt idx="343">
                  <c:v>27242</c:v>
                </c:pt>
                <c:pt idx="344">
                  <c:v>27273</c:v>
                </c:pt>
                <c:pt idx="345">
                  <c:v>27303</c:v>
                </c:pt>
                <c:pt idx="346">
                  <c:v>27334</c:v>
                </c:pt>
                <c:pt idx="347">
                  <c:v>27364</c:v>
                </c:pt>
                <c:pt idx="348">
                  <c:v>27395</c:v>
                </c:pt>
                <c:pt idx="349">
                  <c:v>27426</c:v>
                </c:pt>
                <c:pt idx="350">
                  <c:v>27454</c:v>
                </c:pt>
                <c:pt idx="351">
                  <c:v>27485</c:v>
                </c:pt>
                <c:pt idx="352">
                  <c:v>27515</c:v>
                </c:pt>
                <c:pt idx="353">
                  <c:v>27546</c:v>
                </c:pt>
                <c:pt idx="354">
                  <c:v>27576</c:v>
                </c:pt>
                <c:pt idx="355">
                  <c:v>27607</c:v>
                </c:pt>
                <c:pt idx="356">
                  <c:v>27638</c:v>
                </c:pt>
                <c:pt idx="357">
                  <c:v>27668</c:v>
                </c:pt>
                <c:pt idx="358">
                  <c:v>27699</c:v>
                </c:pt>
                <c:pt idx="359">
                  <c:v>27729</c:v>
                </c:pt>
                <c:pt idx="360">
                  <c:v>27760</c:v>
                </c:pt>
                <c:pt idx="361">
                  <c:v>27791</c:v>
                </c:pt>
                <c:pt idx="362">
                  <c:v>27820</c:v>
                </c:pt>
                <c:pt idx="363">
                  <c:v>27851</c:v>
                </c:pt>
                <c:pt idx="364">
                  <c:v>27881</c:v>
                </c:pt>
                <c:pt idx="365">
                  <c:v>27912</c:v>
                </c:pt>
                <c:pt idx="366">
                  <c:v>27942</c:v>
                </c:pt>
                <c:pt idx="367">
                  <c:v>27973</c:v>
                </c:pt>
                <c:pt idx="368">
                  <c:v>28004</c:v>
                </c:pt>
                <c:pt idx="369">
                  <c:v>28034</c:v>
                </c:pt>
                <c:pt idx="370">
                  <c:v>28065</c:v>
                </c:pt>
                <c:pt idx="371">
                  <c:v>28095</c:v>
                </c:pt>
                <c:pt idx="372">
                  <c:v>28126</c:v>
                </c:pt>
                <c:pt idx="373">
                  <c:v>28157</c:v>
                </c:pt>
                <c:pt idx="374">
                  <c:v>28185</c:v>
                </c:pt>
                <c:pt idx="375">
                  <c:v>28216</c:v>
                </c:pt>
                <c:pt idx="376">
                  <c:v>28246</c:v>
                </c:pt>
                <c:pt idx="377">
                  <c:v>28277</c:v>
                </c:pt>
                <c:pt idx="378">
                  <c:v>28307</c:v>
                </c:pt>
                <c:pt idx="379">
                  <c:v>28338</c:v>
                </c:pt>
                <c:pt idx="380">
                  <c:v>28369</c:v>
                </c:pt>
                <c:pt idx="381">
                  <c:v>28399</c:v>
                </c:pt>
                <c:pt idx="382">
                  <c:v>28430</c:v>
                </c:pt>
                <c:pt idx="383">
                  <c:v>28460</c:v>
                </c:pt>
                <c:pt idx="384">
                  <c:v>28491</c:v>
                </c:pt>
                <c:pt idx="385">
                  <c:v>28522</c:v>
                </c:pt>
                <c:pt idx="386">
                  <c:v>28550</c:v>
                </c:pt>
                <c:pt idx="387">
                  <c:v>28581</c:v>
                </c:pt>
                <c:pt idx="388">
                  <c:v>28611</c:v>
                </c:pt>
                <c:pt idx="389">
                  <c:v>28642</c:v>
                </c:pt>
                <c:pt idx="390">
                  <c:v>28672</c:v>
                </c:pt>
                <c:pt idx="391">
                  <c:v>28703</c:v>
                </c:pt>
                <c:pt idx="392">
                  <c:v>28734</c:v>
                </c:pt>
                <c:pt idx="393">
                  <c:v>28764</c:v>
                </c:pt>
                <c:pt idx="394">
                  <c:v>28795</c:v>
                </c:pt>
                <c:pt idx="395">
                  <c:v>28825</c:v>
                </c:pt>
                <c:pt idx="396">
                  <c:v>28856</c:v>
                </c:pt>
                <c:pt idx="397">
                  <c:v>28887</c:v>
                </c:pt>
                <c:pt idx="398">
                  <c:v>28915</c:v>
                </c:pt>
                <c:pt idx="399">
                  <c:v>28946</c:v>
                </c:pt>
                <c:pt idx="400">
                  <c:v>28976</c:v>
                </c:pt>
                <c:pt idx="401">
                  <c:v>29007</c:v>
                </c:pt>
                <c:pt idx="402">
                  <c:v>29037</c:v>
                </c:pt>
                <c:pt idx="403">
                  <c:v>29068</c:v>
                </c:pt>
                <c:pt idx="404">
                  <c:v>29099</c:v>
                </c:pt>
                <c:pt idx="405">
                  <c:v>29129</c:v>
                </c:pt>
                <c:pt idx="406">
                  <c:v>29160</c:v>
                </c:pt>
                <c:pt idx="407">
                  <c:v>29190</c:v>
                </c:pt>
                <c:pt idx="408">
                  <c:v>29221</c:v>
                </c:pt>
                <c:pt idx="409">
                  <c:v>29252</c:v>
                </c:pt>
                <c:pt idx="410">
                  <c:v>29281</c:v>
                </c:pt>
                <c:pt idx="411">
                  <c:v>29312</c:v>
                </c:pt>
                <c:pt idx="412">
                  <c:v>29342</c:v>
                </c:pt>
                <c:pt idx="413">
                  <c:v>29373</c:v>
                </c:pt>
                <c:pt idx="414">
                  <c:v>29403</c:v>
                </c:pt>
                <c:pt idx="415">
                  <c:v>29434</c:v>
                </c:pt>
                <c:pt idx="416">
                  <c:v>29465</c:v>
                </c:pt>
                <c:pt idx="417">
                  <c:v>29495</c:v>
                </c:pt>
                <c:pt idx="418">
                  <c:v>29526</c:v>
                </c:pt>
                <c:pt idx="419">
                  <c:v>29556</c:v>
                </c:pt>
                <c:pt idx="420">
                  <c:v>29587</c:v>
                </c:pt>
                <c:pt idx="421">
                  <c:v>29618</c:v>
                </c:pt>
                <c:pt idx="422">
                  <c:v>29646</c:v>
                </c:pt>
                <c:pt idx="423">
                  <c:v>29677</c:v>
                </c:pt>
                <c:pt idx="424">
                  <c:v>29707</c:v>
                </c:pt>
                <c:pt idx="425">
                  <c:v>29738</c:v>
                </c:pt>
                <c:pt idx="426">
                  <c:v>29768</c:v>
                </c:pt>
                <c:pt idx="427">
                  <c:v>29799</c:v>
                </c:pt>
                <c:pt idx="428">
                  <c:v>29830</c:v>
                </c:pt>
                <c:pt idx="429">
                  <c:v>29860</c:v>
                </c:pt>
                <c:pt idx="430">
                  <c:v>29891</c:v>
                </c:pt>
                <c:pt idx="431">
                  <c:v>29921</c:v>
                </c:pt>
                <c:pt idx="432">
                  <c:v>29952</c:v>
                </c:pt>
                <c:pt idx="433">
                  <c:v>29983</c:v>
                </c:pt>
                <c:pt idx="434">
                  <c:v>30011</c:v>
                </c:pt>
                <c:pt idx="435">
                  <c:v>30042</c:v>
                </c:pt>
                <c:pt idx="436">
                  <c:v>30072</c:v>
                </c:pt>
                <c:pt idx="437">
                  <c:v>30103</c:v>
                </c:pt>
                <c:pt idx="438">
                  <c:v>30133</c:v>
                </c:pt>
                <c:pt idx="439">
                  <c:v>30164</c:v>
                </c:pt>
                <c:pt idx="440">
                  <c:v>30195</c:v>
                </c:pt>
                <c:pt idx="441">
                  <c:v>30225</c:v>
                </c:pt>
                <c:pt idx="442">
                  <c:v>30256</c:v>
                </c:pt>
                <c:pt idx="443">
                  <c:v>30286</c:v>
                </c:pt>
                <c:pt idx="444">
                  <c:v>30317</c:v>
                </c:pt>
                <c:pt idx="445">
                  <c:v>30348</c:v>
                </c:pt>
                <c:pt idx="446">
                  <c:v>30376</c:v>
                </c:pt>
                <c:pt idx="447">
                  <c:v>30407</c:v>
                </c:pt>
                <c:pt idx="448">
                  <c:v>30437</c:v>
                </c:pt>
                <c:pt idx="449">
                  <c:v>30468</c:v>
                </c:pt>
                <c:pt idx="450">
                  <c:v>30498</c:v>
                </c:pt>
                <c:pt idx="451">
                  <c:v>30529</c:v>
                </c:pt>
                <c:pt idx="452">
                  <c:v>30560</c:v>
                </c:pt>
                <c:pt idx="453">
                  <c:v>30590</c:v>
                </c:pt>
                <c:pt idx="454">
                  <c:v>30621</c:v>
                </c:pt>
                <c:pt idx="455">
                  <c:v>30651</c:v>
                </c:pt>
                <c:pt idx="456">
                  <c:v>30682</c:v>
                </c:pt>
                <c:pt idx="457">
                  <c:v>30713</c:v>
                </c:pt>
                <c:pt idx="458">
                  <c:v>30742</c:v>
                </c:pt>
                <c:pt idx="459">
                  <c:v>30773</c:v>
                </c:pt>
                <c:pt idx="460">
                  <c:v>30803</c:v>
                </c:pt>
                <c:pt idx="461">
                  <c:v>30834</c:v>
                </c:pt>
                <c:pt idx="462">
                  <c:v>30864</c:v>
                </c:pt>
                <c:pt idx="463">
                  <c:v>30895</c:v>
                </c:pt>
                <c:pt idx="464">
                  <c:v>30926</c:v>
                </c:pt>
                <c:pt idx="465">
                  <c:v>30956</c:v>
                </c:pt>
                <c:pt idx="466">
                  <c:v>30987</c:v>
                </c:pt>
                <c:pt idx="467">
                  <c:v>31017</c:v>
                </c:pt>
                <c:pt idx="468">
                  <c:v>31048</c:v>
                </c:pt>
                <c:pt idx="469">
                  <c:v>31079</c:v>
                </c:pt>
                <c:pt idx="470">
                  <c:v>31107</c:v>
                </c:pt>
                <c:pt idx="471">
                  <c:v>31138</c:v>
                </c:pt>
                <c:pt idx="472">
                  <c:v>31168</c:v>
                </c:pt>
                <c:pt idx="473">
                  <c:v>31199</c:v>
                </c:pt>
                <c:pt idx="474">
                  <c:v>31229</c:v>
                </c:pt>
                <c:pt idx="475">
                  <c:v>31260</c:v>
                </c:pt>
                <c:pt idx="476">
                  <c:v>31291</c:v>
                </c:pt>
                <c:pt idx="477">
                  <c:v>31321</c:v>
                </c:pt>
                <c:pt idx="478">
                  <c:v>31352</c:v>
                </c:pt>
                <c:pt idx="479">
                  <c:v>31382</c:v>
                </c:pt>
                <c:pt idx="480">
                  <c:v>31413</c:v>
                </c:pt>
                <c:pt idx="481">
                  <c:v>31444</c:v>
                </c:pt>
                <c:pt idx="482">
                  <c:v>31472</c:v>
                </c:pt>
                <c:pt idx="483">
                  <c:v>31503</c:v>
                </c:pt>
                <c:pt idx="484">
                  <c:v>31533</c:v>
                </c:pt>
                <c:pt idx="485">
                  <c:v>31564</c:v>
                </c:pt>
                <c:pt idx="486">
                  <c:v>31594</c:v>
                </c:pt>
                <c:pt idx="487">
                  <c:v>31625</c:v>
                </c:pt>
                <c:pt idx="488">
                  <c:v>31656</c:v>
                </c:pt>
                <c:pt idx="489">
                  <c:v>31686</c:v>
                </c:pt>
                <c:pt idx="490">
                  <c:v>31717</c:v>
                </c:pt>
                <c:pt idx="491">
                  <c:v>31747</c:v>
                </c:pt>
                <c:pt idx="492">
                  <c:v>31778</c:v>
                </c:pt>
                <c:pt idx="493">
                  <c:v>31809</c:v>
                </c:pt>
                <c:pt idx="494">
                  <c:v>31837</c:v>
                </c:pt>
                <c:pt idx="495">
                  <c:v>31868</c:v>
                </c:pt>
                <c:pt idx="496">
                  <c:v>31898</c:v>
                </c:pt>
                <c:pt idx="497">
                  <c:v>31929</c:v>
                </c:pt>
                <c:pt idx="498">
                  <c:v>31959</c:v>
                </c:pt>
                <c:pt idx="499">
                  <c:v>31990</c:v>
                </c:pt>
                <c:pt idx="500">
                  <c:v>32021</c:v>
                </c:pt>
                <c:pt idx="501">
                  <c:v>32051</c:v>
                </c:pt>
                <c:pt idx="502">
                  <c:v>32082</c:v>
                </c:pt>
                <c:pt idx="503">
                  <c:v>32112</c:v>
                </c:pt>
                <c:pt idx="504">
                  <c:v>32143</c:v>
                </c:pt>
                <c:pt idx="505">
                  <c:v>32174</c:v>
                </c:pt>
                <c:pt idx="506">
                  <c:v>32203</c:v>
                </c:pt>
                <c:pt idx="507">
                  <c:v>32234</c:v>
                </c:pt>
                <c:pt idx="508">
                  <c:v>32264</c:v>
                </c:pt>
                <c:pt idx="509">
                  <c:v>32295</c:v>
                </c:pt>
                <c:pt idx="510">
                  <c:v>32325</c:v>
                </c:pt>
                <c:pt idx="511">
                  <c:v>32356</c:v>
                </c:pt>
                <c:pt idx="512">
                  <c:v>32387</c:v>
                </c:pt>
                <c:pt idx="513">
                  <c:v>32417</c:v>
                </c:pt>
                <c:pt idx="514">
                  <c:v>32448</c:v>
                </c:pt>
                <c:pt idx="515">
                  <c:v>32478</c:v>
                </c:pt>
                <c:pt idx="516">
                  <c:v>32509</c:v>
                </c:pt>
                <c:pt idx="517">
                  <c:v>32540</c:v>
                </c:pt>
                <c:pt idx="518">
                  <c:v>32568</c:v>
                </c:pt>
                <c:pt idx="519">
                  <c:v>32599</c:v>
                </c:pt>
                <c:pt idx="520">
                  <c:v>32629</c:v>
                </c:pt>
                <c:pt idx="521">
                  <c:v>32660</c:v>
                </c:pt>
                <c:pt idx="522">
                  <c:v>32690</c:v>
                </c:pt>
                <c:pt idx="523">
                  <c:v>32721</c:v>
                </c:pt>
                <c:pt idx="524">
                  <c:v>32752</c:v>
                </c:pt>
                <c:pt idx="525">
                  <c:v>32782</c:v>
                </c:pt>
                <c:pt idx="526">
                  <c:v>32813</c:v>
                </c:pt>
                <c:pt idx="527">
                  <c:v>32843</c:v>
                </c:pt>
                <c:pt idx="528">
                  <c:v>32874</c:v>
                </c:pt>
                <c:pt idx="529">
                  <c:v>32905</c:v>
                </c:pt>
                <c:pt idx="530">
                  <c:v>32933</c:v>
                </c:pt>
                <c:pt idx="531">
                  <c:v>32964</c:v>
                </c:pt>
                <c:pt idx="532">
                  <c:v>32994</c:v>
                </c:pt>
                <c:pt idx="533">
                  <c:v>33025</c:v>
                </c:pt>
                <c:pt idx="534">
                  <c:v>33055</c:v>
                </c:pt>
                <c:pt idx="535">
                  <c:v>33086</c:v>
                </c:pt>
                <c:pt idx="536">
                  <c:v>33117</c:v>
                </c:pt>
                <c:pt idx="537">
                  <c:v>33147</c:v>
                </c:pt>
                <c:pt idx="538">
                  <c:v>33178</c:v>
                </c:pt>
                <c:pt idx="539">
                  <c:v>33208</c:v>
                </c:pt>
                <c:pt idx="540">
                  <c:v>33239</c:v>
                </c:pt>
                <c:pt idx="541">
                  <c:v>33270</c:v>
                </c:pt>
                <c:pt idx="542">
                  <c:v>33298</c:v>
                </c:pt>
                <c:pt idx="543">
                  <c:v>33329</c:v>
                </c:pt>
                <c:pt idx="544">
                  <c:v>33359</c:v>
                </c:pt>
                <c:pt idx="545">
                  <c:v>33390</c:v>
                </c:pt>
                <c:pt idx="546">
                  <c:v>33420</c:v>
                </c:pt>
                <c:pt idx="547">
                  <c:v>33451</c:v>
                </c:pt>
                <c:pt idx="548">
                  <c:v>33482</c:v>
                </c:pt>
                <c:pt idx="549">
                  <c:v>33512</c:v>
                </c:pt>
                <c:pt idx="550">
                  <c:v>33543</c:v>
                </c:pt>
                <c:pt idx="551">
                  <c:v>33573</c:v>
                </c:pt>
                <c:pt idx="552">
                  <c:v>33604</c:v>
                </c:pt>
                <c:pt idx="553">
                  <c:v>33635</c:v>
                </c:pt>
                <c:pt idx="554">
                  <c:v>33664</c:v>
                </c:pt>
                <c:pt idx="555">
                  <c:v>33695</c:v>
                </c:pt>
                <c:pt idx="556">
                  <c:v>33725</c:v>
                </c:pt>
                <c:pt idx="557">
                  <c:v>33756</c:v>
                </c:pt>
                <c:pt idx="558">
                  <c:v>33786</c:v>
                </c:pt>
                <c:pt idx="559">
                  <c:v>33817</c:v>
                </c:pt>
                <c:pt idx="560">
                  <c:v>33848</c:v>
                </c:pt>
                <c:pt idx="561">
                  <c:v>33878</c:v>
                </c:pt>
                <c:pt idx="562">
                  <c:v>33909</c:v>
                </c:pt>
                <c:pt idx="563">
                  <c:v>33939</c:v>
                </c:pt>
                <c:pt idx="564">
                  <c:v>33970</c:v>
                </c:pt>
                <c:pt idx="565">
                  <c:v>34001</c:v>
                </c:pt>
                <c:pt idx="566">
                  <c:v>34029</c:v>
                </c:pt>
                <c:pt idx="567">
                  <c:v>34060</c:v>
                </c:pt>
                <c:pt idx="568">
                  <c:v>34090</c:v>
                </c:pt>
                <c:pt idx="569">
                  <c:v>34121</c:v>
                </c:pt>
                <c:pt idx="570">
                  <c:v>34151</c:v>
                </c:pt>
                <c:pt idx="571">
                  <c:v>34182</c:v>
                </c:pt>
                <c:pt idx="572">
                  <c:v>34213</c:v>
                </c:pt>
                <c:pt idx="573">
                  <c:v>34243</c:v>
                </c:pt>
                <c:pt idx="574">
                  <c:v>34274</c:v>
                </c:pt>
                <c:pt idx="575">
                  <c:v>34304</c:v>
                </c:pt>
                <c:pt idx="576">
                  <c:v>34335</c:v>
                </c:pt>
                <c:pt idx="577">
                  <c:v>34366</c:v>
                </c:pt>
                <c:pt idx="578">
                  <c:v>34394</c:v>
                </c:pt>
                <c:pt idx="579">
                  <c:v>34425</c:v>
                </c:pt>
                <c:pt idx="580">
                  <c:v>34455</c:v>
                </c:pt>
                <c:pt idx="581">
                  <c:v>34486</c:v>
                </c:pt>
                <c:pt idx="582">
                  <c:v>34516</c:v>
                </c:pt>
                <c:pt idx="583">
                  <c:v>34547</c:v>
                </c:pt>
                <c:pt idx="584">
                  <c:v>34578</c:v>
                </c:pt>
                <c:pt idx="585">
                  <c:v>34608</c:v>
                </c:pt>
                <c:pt idx="586">
                  <c:v>34639</c:v>
                </c:pt>
                <c:pt idx="587">
                  <c:v>34669</c:v>
                </c:pt>
                <c:pt idx="588">
                  <c:v>34700</c:v>
                </c:pt>
                <c:pt idx="589">
                  <c:v>34731</c:v>
                </c:pt>
                <c:pt idx="590">
                  <c:v>34759</c:v>
                </c:pt>
                <c:pt idx="591">
                  <c:v>34790</c:v>
                </c:pt>
                <c:pt idx="592">
                  <c:v>34820</c:v>
                </c:pt>
                <c:pt idx="593">
                  <c:v>34851</c:v>
                </c:pt>
                <c:pt idx="594">
                  <c:v>34881</c:v>
                </c:pt>
                <c:pt idx="595">
                  <c:v>34912</c:v>
                </c:pt>
                <c:pt idx="596">
                  <c:v>34943</c:v>
                </c:pt>
                <c:pt idx="597">
                  <c:v>34973</c:v>
                </c:pt>
                <c:pt idx="598">
                  <c:v>35004</c:v>
                </c:pt>
                <c:pt idx="599">
                  <c:v>35034</c:v>
                </c:pt>
                <c:pt idx="600">
                  <c:v>35065</c:v>
                </c:pt>
                <c:pt idx="601">
                  <c:v>35096</c:v>
                </c:pt>
                <c:pt idx="602">
                  <c:v>35125</c:v>
                </c:pt>
                <c:pt idx="603">
                  <c:v>35156</c:v>
                </c:pt>
                <c:pt idx="604">
                  <c:v>35186</c:v>
                </c:pt>
                <c:pt idx="605">
                  <c:v>35217</c:v>
                </c:pt>
                <c:pt idx="606">
                  <c:v>35247</c:v>
                </c:pt>
                <c:pt idx="607">
                  <c:v>35278</c:v>
                </c:pt>
                <c:pt idx="608">
                  <c:v>35309</c:v>
                </c:pt>
                <c:pt idx="609">
                  <c:v>35339</c:v>
                </c:pt>
                <c:pt idx="610">
                  <c:v>35370</c:v>
                </c:pt>
                <c:pt idx="611">
                  <c:v>35400</c:v>
                </c:pt>
                <c:pt idx="612">
                  <c:v>35431</c:v>
                </c:pt>
                <c:pt idx="613">
                  <c:v>35462</c:v>
                </c:pt>
                <c:pt idx="614">
                  <c:v>35490</c:v>
                </c:pt>
                <c:pt idx="615">
                  <c:v>35521</c:v>
                </c:pt>
                <c:pt idx="616">
                  <c:v>35551</c:v>
                </c:pt>
                <c:pt idx="617">
                  <c:v>35582</c:v>
                </c:pt>
                <c:pt idx="618">
                  <c:v>35612</c:v>
                </c:pt>
                <c:pt idx="619">
                  <c:v>35643</c:v>
                </c:pt>
                <c:pt idx="620">
                  <c:v>35674</c:v>
                </c:pt>
                <c:pt idx="621">
                  <c:v>35704</c:v>
                </c:pt>
                <c:pt idx="622">
                  <c:v>35735</c:v>
                </c:pt>
                <c:pt idx="623">
                  <c:v>35765</c:v>
                </c:pt>
                <c:pt idx="624">
                  <c:v>35796</c:v>
                </c:pt>
                <c:pt idx="625">
                  <c:v>35827</c:v>
                </c:pt>
                <c:pt idx="626">
                  <c:v>35855</c:v>
                </c:pt>
                <c:pt idx="627">
                  <c:v>35886</c:v>
                </c:pt>
                <c:pt idx="628">
                  <c:v>35916</c:v>
                </c:pt>
                <c:pt idx="629">
                  <c:v>35947</c:v>
                </c:pt>
                <c:pt idx="630">
                  <c:v>35977</c:v>
                </c:pt>
                <c:pt idx="631">
                  <c:v>36008</c:v>
                </c:pt>
                <c:pt idx="632">
                  <c:v>36039</c:v>
                </c:pt>
                <c:pt idx="633">
                  <c:v>36069</c:v>
                </c:pt>
                <c:pt idx="634">
                  <c:v>36100</c:v>
                </c:pt>
                <c:pt idx="635">
                  <c:v>36130</c:v>
                </c:pt>
                <c:pt idx="636">
                  <c:v>36161</c:v>
                </c:pt>
                <c:pt idx="637">
                  <c:v>36192</c:v>
                </c:pt>
                <c:pt idx="638">
                  <c:v>36220</c:v>
                </c:pt>
                <c:pt idx="639">
                  <c:v>36251</c:v>
                </c:pt>
                <c:pt idx="640">
                  <c:v>36281</c:v>
                </c:pt>
                <c:pt idx="641">
                  <c:v>36312</c:v>
                </c:pt>
                <c:pt idx="642">
                  <c:v>36342</c:v>
                </c:pt>
                <c:pt idx="643">
                  <c:v>36373</c:v>
                </c:pt>
                <c:pt idx="644">
                  <c:v>36404</c:v>
                </c:pt>
                <c:pt idx="645">
                  <c:v>36434</c:v>
                </c:pt>
                <c:pt idx="646">
                  <c:v>36465</c:v>
                </c:pt>
                <c:pt idx="647">
                  <c:v>36495</c:v>
                </c:pt>
                <c:pt idx="648">
                  <c:v>36526</c:v>
                </c:pt>
                <c:pt idx="649">
                  <c:v>36557</c:v>
                </c:pt>
                <c:pt idx="650">
                  <c:v>36586</c:v>
                </c:pt>
                <c:pt idx="651">
                  <c:v>36617</c:v>
                </c:pt>
                <c:pt idx="652">
                  <c:v>36647</c:v>
                </c:pt>
                <c:pt idx="653">
                  <c:v>36678</c:v>
                </c:pt>
                <c:pt idx="654">
                  <c:v>36708</c:v>
                </c:pt>
                <c:pt idx="655">
                  <c:v>36739</c:v>
                </c:pt>
                <c:pt idx="656">
                  <c:v>36770</c:v>
                </c:pt>
                <c:pt idx="657">
                  <c:v>36800</c:v>
                </c:pt>
                <c:pt idx="658">
                  <c:v>36831</c:v>
                </c:pt>
                <c:pt idx="659">
                  <c:v>36861</c:v>
                </c:pt>
                <c:pt idx="660">
                  <c:v>36892</c:v>
                </c:pt>
                <c:pt idx="661">
                  <c:v>36923</c:v>
                </c:pt>
                <c:pt idx="662">
                  <c:v>36951</c:v>
                </c:pt>
                <c:pt idx="663">
                  <c:v>36982</c:v>
                </c:pt>
                <c:pt idx="664">
                  <c:v>37012</c:v>
                </c:pt>
                <c:pt idx="665">
                  <c:v>37043</c:v>
                </c:pt>
                <c:pt idx="666">
                  <c:v>37073</c:v>
                </c:pt>
                <c:pt idx="667">
                  <c:v>37104</c:v>
                </c:pt>
                <c:pt idx="668">
                  <c:v>37135</c:v>
                </c:pt>
                <c:pt idx="669">
                  <c:v>37165</c:v>
                </c:pt>
                <c:pt idx="670">
                  <c:v>37196</c:v>
                </c:pt>
                <c:pt idx="671">
                  <c:v>37226</c:v>
                </c:pt>
                <c:pt idx="672">
                  <c:v>37257</c:v>
                </c:pt>
                <c:pt idx="673">
                  <c:v>37288</c:v>
                </c:pt>
                <c:pt idx="674">
                  <c:v>37316</c:v>
                </c:pt>
                <c:pt idx="675">
                  <c:v>37347</c:v>
                </c:pt>
                <c:pt idx="676">
                  <c:v>37377</c:v>
                </c:pt>
                <c:pt idx="677">
                  <c:v>37408</c:v>
                </c:pt>
                <c:pt idx="678">
                  <c:v>37438</c:v>
                </c:pt>
                <c:pt idx="679">
                  <c:v>37469</c:v>
                </c:pt>
                <c:pt idx="680">
                  <c:v>37500</c:v>
                </c:pt>
                <c:pt idx="681">
                  <c:v>37530</c:v>
                </c:pt>
                <c:pt idx="682">
                  <c:v>37561</c:v>
                </c:pt>
                <c:pt idx="683">
                  <c:v>37591</c:v>
                </c:pt>
                <c:pt idx="684">
                  <c:v>37622</c:v>
                </c:pt>
                <c:pt idx="685">
                  <c:v>37653</c:v>
                </c:pt>
                <c:pt idx="686">
                  <c:v>37681</c:v>
                </c:pt>
                <c:pt idx="687">
                  <c:v>37712</c:v>
                </c:pt>
                <c:pt idx="688">
                  <c:v>37742</c:v>
                </c:pt>
                <c:pt idx="689">
                  <c:v>37773</c:v>
                </c:pt>
                <c:pt idx="690">
                  <c:v>37803</c:v>
                </c:pt>
                <c:pt idx="691">
                  <c:v>37834</c:v>
                </c:pt>
                <c:pt idx="692">
                  <c:v>37865</c:v>
                </c:pt>
                <c:pt idx="693">
                  <c:v>37895</c:v>
                </c:pt>
                <c:pt idx="694">
                  <c:v>37926</c:v>
                </c:pt>
                <c:pt idx="695">
                  <c:v>37956</c:v>
                </c:pt>
                <c:pt idx="696">
                  <c:v>37987</c:v>
                </c:pt>
                <c:pt idx="697">
                  <c:v>38018</c:v>
                </c:pt>
                <c:pt idx="698">
                  <c:v>38047</c:v>
                </c:pt>
                <c:pt idx="699">
                  <c:v>38078</c:v>
                </c:pt>
                <c:pt idx="700">
                  <c:v>38108</c:v>
                </c:pt>
                <c:pt idx="701">
                  <c:v>38139</c:v>
                </c:pt>
                <c:pt idx="702">
                  <c:v>38169</c:v>
                </c:pt>
                <c:pt idx="703">
                  <c:v>38200</c:v>
                </c:pt>
                <c:pt idx="704">
                  <c:v>38231</c:v>
                </c:pt>
                <c:pt idx="705">
                  <c:v>38261</c:v>
                </c:pt>
                <c:pt idx="706">
                  <c:v>38292</c:v>
                </c:pt>
                <c:pt idx="707">
                  <c:v>38322</c:v>
                </c:pt>
                <c:pt idx="708">
                  <c:v>38353</c:v>
                </c:pt>
                <c:pt idx="709">
                  <c:v>38384</c:v>
                </c:pt>
                <c:pt idx="710">
                  <c:v>38412</c:v>
                </c:pt>
                <c:pt idx="711">
                  <c:v>38443</c:v>
                </c:pt>
                <c:pt idx="712">
                  <c:v>38473</c:v>
                </c:pt>
                <c:pt idx="713">
                  <c:v>38504</c:v>
                </c:pt>
                <c:pt idx="714">
                  <c:v>38534</c:v>
                </c:pt>
                <c:pt idx="715">
                  <c:v>38565</c:v>
                </c:pt>
                <c:pt idx="716">
                  <c:v>38596</c:v>
                </c:pt>
                <c:pt idx="717">
                  <c:v>38626</c:v>
                </c:pt>
                <c:pt idx="718">
                  <c:v>38657</c:v>
                </c:pt>
                <c:pt idx="719">
                  <c:v>38687</c:v>
                </c:pt>
                <c:pt idx="720">
                  <c:v>38718</c:v>
                </c:pt>
                <c:pt idx="721">
                  <c:v>38749</c:v>
                </c:pt>
                <c:pt idx="722">
                  <c:v>38777</c:v>
                </c:pt>
                <c:pt idx="723">
                  <c:v>38808</c:v>
                </c:pt>
                <c:pt idx="724">
                  <c:v>38838</c:v>
                </c:pt>
                <c:pt idx="725">
                  <c:v>38869</c:v>
                </c:pt>
                <c:pt idx="726">
                  <c:v>38899</c:v>
                </c:pt>
                <c:pt idx="727">
                  <c:v>38930</c:v>
                </c:pt>
                <c:pt idx="728">
                  <c:v>38961</c:v>
                </c:pt>
                <c:pt idx="729">
                  <c:v>38991</c:v>
                </c:pt>
                <c:pt idx="730">
                  <c:v>39022</c:v>
                </c:pt>
                <c:pt idx="731">
                  <c:v>39052</c:v>
                </c:pt>
                <c:pt idx="732">
                  <c:v>39083</c:v>
                </c:pt>
                <c:pt idx="733">
                  <c:v>39114</c:v>
                </c:pt>
                <c:pt idx="734">
                  <c:v>39142</c:v>
                </c:pt>
                <c:pt idx="735">
                  <c:v>39173</c:v>
                </c:pt>
                <c:pt idx="736">
                  <c:v>39203</c:v>
                </c:pt>
                <c:pt idx="737">
                  <c:v>39234</c:v>
                </c:pt>
                <c:pt idx="738">
                  <c:v>39264</c:v>
                </c:pt>
                <c:pt idx="739">
                  <c:v>39295</c:v>
                </c:pt>
                <c:pt idx="740">
                  <c:v>39326</c:v>
                </c:pt>
                <c:pt idx="741">
                  <c:v>39356</c:v>
                </c:pt>
                <c:pt idx="742">
                  <c:v>39387</c:v>
                </c:pt>
                <c:pt idx="743">
                  <c:v>39417</c:v>
                </c:pt>
                <c:pt idx="744">
                  <c:v>39448</c:v>
                </c:pt>
                <c:pt idx="745">
                  <c:v>39479</c:v>
                </c:pt>
                <c:pt idx="746">
                  <c:v>39508</c:v>
                </c:pt>
                <c:pt idx="747">
                  <c:v>39539</c:v>
                </c:pt>
                <c:pt idx="748">
                  <c:v>39569</c:v>
                </c:pt>
                <c:pt idx="749">
                  <c:v>39600</c:v>
                </c:pt>
                <c:pt idx="750">
                  <c:v>39630</c:v>
                </c:pt>
                <c:pt idx="751">
                  <c:v>39661</c:v>
                </c:pt>
                <c:pt idx="752">
                  <c:v>39692</c:v>
                </c:pt>
                <c:pt idx="753">
                  <c:v>39722</c:v>
                </c:pt>
                <c:pt idx="754">
                  <c:v>39753</c:v>
                </c:pt>
                <c:pt idx="755">
                  <c:v>39783</c:v>
                </c:pt>
                <c:pt idx="756">
                  <c:v>39814</c:v>
                </c:pt>
                <c:pt idx="757">
                  <c:v>39845</c:v>
                </c:pt>
                <c:pt idx="758">
                  <c:v>39873</c:v>
                </c:pt>
                <c:pt idx="759">
                  <c:v>39904</c:v>
                </c:pt>
                <c:pt idx="760">
                  <c:v>39934</c:v>
                </c:pt>
                <c:pt idx="761">
                  <c:v>39965</c:v>
                </c:pt>
                <c:pt idx="762">
                  <c:v>39995</c:v>
                </c:pt>
                <c:pt idx="763">
                  <c:v>40026</c:v>
                </c:pt>
                <c:pt idx="764">
                  <c:v>40057</c:v>
                </c:pt>
                <c:pt idx="765">
                  <c:v>40087</c:v>
                </c:pt>
                <c:pt idx="766">
                  <c:v>40118</c:v>
                </c:pt>
                <c:pt idx="767">
                  <c:v>40148</c:v>
                </c:pt>
                <c:pt idx="768">
                  <c:v>40179</c:v>
                </c:pt>
                <c:pt idx="769">
                  <c:v>40210</c:v>
                </c:pt>
                <c:pt idx="770">
                  <c:v>40238</c:v>
                </c:pt>
                <c:pt idx="771">
                  <c:v>40269</c:v>
                </c:pt>
                <c:pt idx="772">
                  <c:v>40299</c:v>
                </c:pt>
                <c:pt idx="773">
                  <c:v>40330</c:v>
                </c:pt>
                <c:pt idx="774">
                  <c:v>40360</c:v>
                </c:pt>
                <c:pt idx="775">
                  <c:v>40391</c:v>
                </c:pt>
                <c:pt idx="776">
                  <c:v>40422</c:v>
                </c:pt>
                <c:pt idx="777">
                  <c:v>40452</c:v>
                </c:pt>
                <c:pt idx="778">
                  <c:v>40483</c:v>
                </c:pt>
                <c:pt idx="779">
                  <c:v>40513</c:v>
                </c:pt>
                <c:pt idx="780">
                  <c:v>40544</c:v>
                </c:pt>
                <c:pt idx="781">
                  <c:v>40575</c:v>
                </c:pt>
                <c:pt idx="782">
                  <c:v>40603</c:v>
                </c:pt>
                <c:pt idx="783">
                  <c:v>40634</c:v>
                </c:pt>
                <c:pt idx="784">
                  <c:v>40664</c:v>
                </c:pt>
                <c:pt idx="785">
                  <c:v>40695</c:v>
                </c:pt>
                <c:pt idx="786">
                  <c:v>40725</c:v>
                </c:pt>
                <c:pt idx="787">
                  <c:v>40756</c:v>
                </c:pt>
                <c:pt idx="788">
                  <c:v>40787</c:v>
                </c:pt>
                <c:pt idx="789">
                  <c:v>40817</c:v>
                </c:pt>
                <c:pt idx="790">
                  <c:v>40848</c:v>
                </c:pt>
                <c:pt idx="791">
                  <c:v>40878</c:v>
                </c:pt>
                <c:pt idx="792">
                  <c:v>40909</c:v>
                </c:pt>
                <c:pt idx="793">
                  <c:v>40940</c:v>
                </c:pt>
                <c:pt idx="794">
                  <c:v>40969</c:v>
                </c:pt>
                <c:pt idx="795">
                  <c:v>41000</c:v>
                </c:pt>
                <c:pt idx="796">
                  <c:v>41030</c:v>
                </c:pt>
                <c:pt idx="797">
                  <c:v>41061</c:v>
                </c:pt>
                <c:pt idx="798">
                  <c:v>41091</c:v>
                </c:pt>
                <c:pt idx="799">
                  <c:v>41122</c:v>
                </c:pt>
                <c:pt idx="800">
                  <c:v>41153</c:v>
                </c:pt>
                <c:pt idx="801">
                  <c:v>41183</c:v>
                </c:pt>
                <c:pt idx="802">
                  <c:v>41214</c:v>
                </c:pt>
                <c:pt idx="803">
                  <c:v>41244</c:v>
                </c:pt>
                <c:pt idx="804">
                  <c:v>41275</c:v>
                </c:pt>
                <c:pt idx="805">
                  <c:v>41306</c:v>
                </c:pt>
                <c:pt idx="806">
                  <c:v>41334</c:v>
                </c:pt>
                <c:pt idx="807">
                  <c:v>41365</c:v>
                </c:pt>
                <c:pt idx="808">
                  <c:v>41395</c:v>
                </c:pt>
                <c:pt idx="809">
                  <c:v>41426</c:v>
                </c:pt>
                <c:pt idx="810">
                  <c:v>41456</c:v>
                </c:pt>
                <c:pt idx="811">
                  <c:v>41487</c:v>
                </c:pt>
                <c:pt idx="812">
                  <c:v>41518</c:v>
                </c:pt>
                <c:pt idx="813">
                  <c:v>41548</c:v>
                </c:pt>
                <c:pt idx="814">
                  <c:v>41579</c:v>
                </c:pt>
                <c:pt idx="815">
                  <c:v>41609</c:v>
                </c:pt>
                <c:pt idx="816">
                  <c:v>41640</c:v>
                </c:pt>
                <c:pt idx="817">
                  <c:v>41671</c:v>
                </c:pt>
                <c:pt idx="818">
                  <c:v>41699</c:v>
                </c:pt>
                <c:pt idx="819">
                  <c:v>41730</c:v>
                </c:pt>
                <c:pt idx="820">
                  <c:v>41760</c:v>
                </c:pt>
                <c:pt idx="821">
                  <c:v>41791</c:v>
                </c:pt>
                <c:pt idx="822">
                  <c:v>41821</c:v>
                </c:pt>
                <c:pt idx="823">
                  <c:v>41852</c:v>
                </c:pt>
                <c:pt idx="824">
                  <c:v>41883</c:v>
                </c:pt>
                <c:pt idx="825">
                  <c:v>41913</c:v>
                </c:pt>
                <c:pt idx="826">
                  <c:v>41944</c:v>
                </c:pt>
                <c:pt idx="827">
                  <c:v>41974</c:v>
                </c:pt>
                <c:pt idx="828">
                  <c:v>42005</c:v>
                </c:pt>
                <c:pt idx="829">
                  <c:v>42036</c:v>
                </c:pt>
                <c:pt idx="830">
                  <c:v>42064</c:v>
                </c:pt>
                <c:pt idx="831">
                  <c:v>42095</c:v>
                </c:pt>
                <c:pt idx="832">
                  <c:v>42125</c:v>
                </c:pt>
                <c:pt idx="833">
                  <c:v>42156</c:v>
                </c:pt>
                <c:pt idx="834">
                  <c:v>42186</c:v>
                </c:pt>
                <c:pt idx="835">
                  <c:v>42217</c:v>
                </c:pt>
                <c:pt idx="836">
                  <c:v>42248</c:v>
                </c:pt>
                <c:pt idx="837">
                  <c:v>42278</c:v>
                </c:pt>
                <c:pt idx="838">
                  <c:v>42309</c:v>
                </c:pt>
                <c:pt idx="839">
                  <c:v>42339</c:v>
                </c:pt>
                <c:pt idx="840">
                  <c:v>42370</c:v>
                </c:pt>
                <c:pt idx="841">
                  <c:v>42401</c:v>
                </c:pt>
                <c:pt idx="842">
                  <c:v>42430</c:v>
                </c:pt>
                <c:pt idx="843">
                  <c:v>42461</c:v>
                </c:pt>
                <c:pt idx="844">
                  <c:v>42491</c:v>
                </c:pt>
                <c:pt idx="845">
                  <c:v>42522</c:v>
                </c:pt>
                <c:pt idx="846">
                  <c:v>42552</c:v>
                </c:pt>
                <c:pt idx="847">
                  <c:v>42583</c:v>
                </c:pt>
                <c:pt idx="848">
                  <c:v>42614</c:v>
                </c:pt>
                <c:pt idx="849">
                  <c:v>42644</c:v>
                </c:pt>
                <c:pt idx="850">
                  <c:v>42675</c:v>
                </c:pt>
                <c:pt idx="851">
                  <c:v>42705</c:v>
                </c:pt>
                <c:pt idx="852">
                  <c:v>42736</c:v>
                </c:pt>
                <c:pt idx="853">
                  <c:v>42767</c:v>
                </c:pt>
                <c:pt idx="854">
                  <c:v>42795</c:v>
                </c:pt>
                <c:pt idx="855">
                  <c:v>42826</c:v>
                </c:pt>
                <c:pt idx="856">
                  <c:v>42856</c:v>
                </c:pt>
                <c:pt idx="857">
                  <c:v>42887</c:v>
                </c:pt>
                <c:pt idx="858">
                  <c:v>42917</c:v>
                </c:pt>
                <c:pt idx="859">
                  <c:v>42948</c:v>
                </c:pt>
                <c:pt idx="860">
                  <c:v>42979</c:v>
                </c:pt>
                <c:pt idx="861">
                  <c:v>43009</c:v>
                </c:pt>
                <c:pt idx="862">
                  <c:v>43040</c:v>
                </c:pt>
                <c:pt idx="863">
                  <c:v>43070</c:v>
                </c:pt>
                <c:pt idx="864">
                  <c:v>43101</c:v>
                </c:pt>
                <c:pt idx="865">
                  <c:v>43132</c:v>
                </c:pt>
                <c:pt idx="866">
                  <c:v>43160</c:v>
                </c:pt>
                <c:pt idx="867">
                  <c:v>43191</c:v>
                </c:pt>
                <c:pt idx="868">
                  <c:v>43221</c:v>
                </c:pt>
                <c:pt idx="869">
                  <c:v>43252</c:v>
                </c:pt>
                <c:pt idx="870">
                  <c:v>43282</c:v>
                </c:pt>
                <c:pt idx="871">
                  <c:v>43313</c:v>
                </c:pt>
                <c:pt idx="872">
                  <c:v>43344</c:v>
                </c:pt>
                <c:pt idx="873">
                  <c:v>43374</c:v>
                </c:pt>
                <c:pt idx="874">
                  <c:v>43405</c:v>
                </c:pt>
                <c:pt idx="875">
                  <c:v>43435</c:v>
                </c:pt>
                <c:pt idx="876">
                  <c:v>43466</c:v>
                </c:pt>
                <c:pt idx="877">
                  <c:v>43497</c:v>
                </c:pt>
                <c:pt idx="878">
                  <c:v>43525</c:v>
                </c:pt>
                <c:pt idx="879">
                  <c:v>43556</c:v>
                </c:pt>
                <c:pt idx="880">
                  <c:v>43586</c:v>
                </c:pt>
                <c:pt idx="881">
                  <c:v>43617</c:v>
                </c:pt>
                <c:pt idx="882">
                  <c:v>43647</c:v>
                </c:pt>
                <c:pt idx="883">
                  <c:v>43678</c:v>
                </c:pt>
                <c:pt idx="884">
                  <c:v>43709</c:v>
                </c:pt>
                <c:pt idx="885">
                  <c:v>43739</c:v>
                </c:pt>
                <c:pt idx="886">
                  <c:v>43770</c:v>
                </c:pt>
                <c:pt idx="887">
                  <c:v>43800</c:v>
                </c:pt>
                <c:pt idx="888">
                  <c:v>43831</c:v>
                </c:pt>
                <c:pt idx="889">
                  <c:v>43862</c:v>
                </c:pt>
                <c:pt idx="890">
                  <c:v>43891</c:v>
                </c:pt>
                <c:pt idx="891">
                  <c:v>43922</c:v>
                </c:pt>
                <c:pt idx="892">
                  <c:v>43952</c:v>
                </c:pt>
                <c:pt idx="893">
                  <c:v>43983</c:v>
                </c:pt>
                <c:pt idx="894">
                  <c:v>44013</c:v>
                </c:pt>
                <c:pt idx="895">
                  <c:v>44044</c:v>
                </c:pt>
                <c:pt idx="896">
                  <c:v>44075</c:v>
                </c:pt>
                <c:pt idx="897">
                  <c:v>44105</c:v>
                </c:pt>
                <c:pt idx="898">
                  <c:v>44136</c:v>
                </c:pt>
                <c:pt idx="899">
                  <c:v>44166</c:v>
                </c:pt>
                <c:pt idx="900">
                  <c:v>44197</c:v>
                </c:pt>
                <c:pt idx="901">
                  <c:v>44228</c:v>
                </c:pt>
                <c:pt idx="902">
                  <c:v>44256</c:v>
                </c:pt>
                <c:pt idx="903">
                  <c:v>44287</c:v>
                </c:pt>
                <c:pt idx="904">
                  <c:v>44317</c:v>
                </c:pt>
                <c:pt idx="905">
                  <c:v>44348</c:v>
                </c:pt>
                <c:pt idx="906">
                  <c:v>44378</c:v>
                </c:pt>
                <c:pt idx="907">
                  <c:v>44409</c:v>
                </c:pt>
                <c:pt idx="908">
                  <c:v>44440</c:v>
                </c:pt>
                <c:pt idx="909">
                  <c:v>44470</c:v>
                </c:pt>
                <c:pt idx="910">
                  <c:v>44501</c:v>
                </c:pt>
                <c:pt idx="911">
                  <c:v>44531</c:v>
                </c:pt>
                <c:pt idx="912">
                  <c:v>44562</c:v>
                </c:pt>
                <c:pt idx="913">
                  <c:v>44593</c:v>
                </c:pt>
                <c:pt idx="914">
                  <c:v>44621</c:v>
                </c:pt>
                <c:pt idx="915">
                  <c:v>44652</c:v>
                </c:pt>
                <c:pt idx="916">
                  <c:v>44682</c:v>
                </c:pt>
                <c:pt idx="917">
                  <c:v>44713</c:v>
                </c:pt>
                <c:pt idx="918">
                  <c:v>44743</c:v>
                </c:pt>
                <c:pt idx="919">
                  <c:v>44774</c:v>
                </c:pt>
                <c:pt idx="920">
                  <c:v>44805</c:v>
                </c:pt>
                <c:pt idx="921">
                  <c:v>44835</c:v>
                </c:pt>
                <c:pt idx="922">
                  <c:v>44866</c:v>
                </c:pt>
                <c:pt idx="923">
                  <c:v>44896</c:v>
                </c:pt>
                <c:pt idx="924">
                  <c:v>44927</c:v>
                </c:pt>
                <c:pt idx="925">
                  <c:v>44958</c:v>
                </c:pt>
                <c:pt idx="926">
                  <c:v>44986</c:v>
                </c:pt>
                <c:pt idx="927">
                  <c:v>45017</c:v>
                </c:pt>
                <c:pt idx="928">
                  <c:v>45047</c:v>
                </c:pt>
                <c:pt idx="929">
                  <c:v>45078</c:v>
                </c:pt>
                <c:pt idx="930">
                  <c:v>45108</c:v>
                </c:pt>
                <c:pt idx="931">
                  <c:v>45139</c:v>
                </c:pt>
                <c:pt idx="932">
                  <c:v>45170</c:v>
                </c:pt>
                <c:pt idx="933">
                  <c:v>45200</c:v>
                </c:pt>
                <c:pt idx="934">
                  <c:v>45231</c:v>
                </c:pt>
                <c:pt idx="935">
                  <c:v>45261</c:v>
                </c:pt>
                <c:pt idx="936">
                  <c:v>45292</c:v>
                </c:pt>
                <c:pt idx="937">
                  <c:v>45323</c:v>
                </c:pt>
                <c:pt idx="938">
                  <c:v>45352</c:v>
                </c:pt>
                <c:pt idx="939">
                  <c:v>45383</c:v>
                </c:pt>
                <c:pt idx="940">
                  <c:v>45413</c:v>
                </c:pt>
                <c:pt idx="941">
                  <c:v>45444</c:v>
                </c:pt>
                <c:pt idx="942">
                  <c:v>45474</c:v>
                </c:pt>
                <c:pt idx="943">
                  <c:v>45505</c:v>
                </c:pt>
                <c:pt idx="944">
                  <c:v>45536</c:v>
                </c:pt>
                <c:pt idx="945">
                  <c:v>45566</c:v>
                </c:pt>
                <c:pt idx="946">
                  <c:v>45597</c:v>
                </c:pt>
                <c:pt idx="947">
                  <c:v>45627</c:v>
                </c:pt>
                <c:pt idx="948">
                  <c:v>45658</c:v>
                </c:pt>
                <c:pt idx="949">
                  <c:v>45689</c:v>
                </c:pt>
                <c:pt idx="950">
                  <c:v>45717</c:v>
                </c:pt>
                <c:pt idx="951">
                  <c:v>45748</c:v>
                </c:pt>
                <c:pt idx="952">
                  <c:v>45778</c:v>
                </c:pt>
                <c:pt idx="953">
                  <c:v>45809</c:v>
                </c:pt>
                <c:pt idx="954">
                  <c:v>45839</c:v>
                </c:pt>
                <c:pt idx="955">
                  <c:v>45870</c:v>
                </c:pt>
                <c:pt idx="956">
                  <c:v>45901</c:v>
                </c:pt>
                <c:pt idx="957">
                  <c:v>45931</c:v>
                </c:pt>
                <c:pt idx="958">
                  <c:v>45962</c:v>
                </c:pt>
                <c:pt idx="959">
                  <c:v>45992</c:v>
                </c:pt>
                <c:pt idx="960">
                  <c:v>46023</c:v>
                </c:pt>
                <c:pt idx="961">
                  <c:v>46054</c:v>
                </c:pt>
                <c:pt idx="962">
                  <c:v>46082</c:v>
                </c:pt>
                <c:pt idx="963">
                  <c:v>46113</c:v>
                </c:pt>
                <c:pt idx="964">
                  <c:v>46143</c:v>
                </c:pt>
                <c:pt idx="965">
                  <c:v>46174</c:v>
                </c:pt>
                <c:pt idx="966">
                  <c:v>46204</c:v>
                </c:pt>
                <c:pt idx="967">
                  <c:v>46235</c:v>
                </c:pt>
                <c:pt idx="968">
                  <c:v>46266</c:v>
                </c:pt>
                <c:pt idx="969">
                  <c:v>46296</c:v>
                </c:pt>
                <c:pt idx="970">
                  <c:v>46327</c:v>
                </c:pt>
                <c:pt idx="971">
                  <c:v>46357</c:v>
                </c:pt>
                <c:pt idx="972">
                  <c:v>46388</c:v>
                </c:pt>
                <c:pt idx="973">
                  <c:v>46419</c:v>
                </c:pt>
                <c:pt idx="974">
                  <c:v>46447</c:v>
                </c:pt>
                <c:pt idx="975">
                  <c:v>46478</c:v>
                </c:pt>
                <c:pt idx="976">
                  <c:v>46508</c:v>
                </c:pt>
                <c:pt idx="977">
                  <c:v>46539</c:v>
                </c:pt>
                <c:pt idx="978">
                  <c:v>46569</c:v>
                </c:pt>
                <c:pt idx="979">
                  <c:v>46600</c:v>
                </c:pt>
                <c:pt idx="980">
                  <c:v>46631</c:v>
                </c:pt>
                <c:pt idx="981">
                  <c:v>46661</c:v>
                </c:pt>
                <c:pt idx="982">
                  <c:v>46692</c:v>
                </c:pt>
                <c:pt idx="983">
                  <c:v>46722</c:v>
                </c:pt>
                <c:pt idx="984">
                  <c:v>46753</c:v>
                </c:pt>
                <c:pt idx="985">
                  <c:v>46784</c:v>
                </c:pt>
                <c:pt idx="986">
                  <c:v>46813</c:v>
                </c:pt>
                <c:pt idx="987">
                  <c:v>46844</c:v>
                </c:pt>
                <c:pt idx="988">
                  <c:v>46874</c:v>
                </c:pt>
                <c:pt idx="989">
                  <c:v>46905</c:v>
                </c:pt>
                <c:pt idx="990">
                  <c:v>46935</c:v>
                </c:pt>
                <c:pt idx="991">
                  <c:v>46966</c:v>
                </c:pt>
                <c:pt idx="992">
                  <c:v>46997</c:v>
                </c:pt>
                <c:pt idx="993">
                  <c:v>47027</c:v>
                </c:pt>
                <c:pt idx="994">
                  <c:v>47058</c:v>
                </c:pt>
                <c:pt idx="995">
                  <c:v>47088</c:v>
                </c:pt>
                <c:pt idx="996">
                  <c:v>47119</c:v>
                </c:pt>
                <c:pt idx="997">
                  <c:v>47150</c:v>
                </c:pt>
                <c:pt idx="998">
                  <c:v>47178</c:v>
                </c:pt>
                <c:pt idx="999">
                  <c:v>47209</c:v>
                </c:pt>
                <c:pt idx="1000">
                  <c:v>47239</c:v>
                </c:pt>
                <c:pt idx="1001">
                  <c:v>47270</c:v>
                </c:pt>
                <c:pt idx="1002">
                  <c:v>47300</c:v>
                </c:pt>
                <c:pt idx="1003">
                  <c:v>47331</c:v>
                </c:pt>
                <c:pt idx="1004">
                  <c:v>47362</c:v>
                </c:pt>
                <c:pt idx="1005">
                  <c:v>47392</c:v>
                </c:pt>
                <c:pt idx="1006">
                  <c:v>47423</c:v>
                </c:pt>
                <c:pt idx="1007">
                  <c:v>47453</c:v>
                </c:pt>
                <c:pt idx="1008">
                  <c:v>47484</c:v>
                </c:pt>
                <c:pt idx="1009">
                  <c:v>47515</c:v>
                </c:pt>
                <c:pt idx="1010">
                  <c:v>47543</c:v>
                </c:pt>
                <c:pt idx="1011">
                  <c:v>47574</c:v>
                </c:pt>
                <c:pt idx="1012">
                  <c:v>47604</c:v>
                </c:pt>
                <c:pt idx="1013">
                  <c:v>47635</c:v>
                </c:pt>
                <c:pt idx="1014">
                  <c:v>47665</c:v>
                </c:pt>
                <c:pt idx="1015">
                  <c:v>47696</c:v>
                </c:pt>
                <c:pt idx="1016">
                  <c:v>47727</c:v>
                </c:pt>
                <c:pt idx="1017">
                  <c:v>47757</c:v>
                </c:pt>
                <c:pt idx="1018">
                  <c:v>47788</c:v>
                </c:pt>
                <c:pt idx="1019">
                  <c:v>47818</c:v>
                </c:pt>
                <c:pt idx="1020">
                  <c:v>47849</c:v>
                </c:pt>
                <c:pt idx="1021">
                  <c:v>47880</c:v>
                </c:pt>
                <c:pt idx="1022">
                  <c:v>47908</c:v>
                </c:pt>
                <c:pt idx="1023">
                  <c:v>47939</c:v>
                </c:pt>
                <c:pt idx="1024">
                  <c:v>47969</c:v>
                </c:pt>
                <c:pt idx="1025">
                  <c:v>48000</c:v>
                </c:pt>
                <c:pt idx="1026">
                  <c:v>48030</c:v>
                </c:pt>
                <c:pt idx="1027">
                  <c:v>48061</c:v>
                </c:pt>
                <c:pt idx="1028">
                  <c:v>48092</c:v>
                </c:pt>
                <c:pt idx="1029">
                  <c:v>48122</c:v>
                </c:pt>
                <c:pt idx="1030">
                  <c:v>48153</c:v>
                </c:pt>
                <c:pt idx="1031">
                  <c:v>48183</c:v>
                </c:pt>
                <c:pt idx="1032">
                  <c:v>48214</c:v>
                </c:pt>
                <c:pt idx="1033">
                  <c:v>48245</c:v>
                </c:pt>
                <c:pt idx="1034">
                  <c:v>48274</c:v>
                </c:pt>
                <c:pt idx="1035">
                  <c:v>48305</c:v>
                </c:pt>
                <c:pt idx="1036">
                  <c:v>48335</c:v>
                </c:pt>
                <c:pt idx="1037">
                  <c:v>48366</c:v>
                </c:pt>
                <c:pt idx="1038">
                  <c:v>48396</c:v>
                </c:pt>
                <c:pt idx="1039">
                  <c:v>48427</c:v>
                </c:pt>
                <c:pt idx="1040">
                  <c:v>48458</c:v>
                </c:pt>
                <c:pt idx="1041">
                  <c:v>48488</c:v>
                </c:pt>
                <c:pt idx="1042">
                  <c:v>48519</c:v>
                </c:pt>
                <c:pt idx="1043">
                  <c:v>48549</c:v>
                </c:pt>
                <c:pt idx="1044">
                  <c:v>48580</c:v>
                </c:pt>
                <c:pt idx="1045">
                  <c:v>48611</c:v>
                </c:pt>
                <c:pt idx="1046">
                  <c:v>48639</c:v>
                </c:pt>
                <c:pt idx="1047">
                  <c:v>48670</c:v>
                </c:pt>
                <c:pt idx="1048">
                  <c:v>48700</c:v>
                </c:pt>
                <c:pt idx="1049">
                  <c:v>48731</c:v>
                </c:pt>
                <c:pt idx="1050">
                  <c:v>48761</c:v>
                </c:pt>
                <c:pt idx="1051">
                  <c:v>48792</c:v>
                </c:pt>
                <c:pt idx="1052">
                  <c:v>48823</c:v>
                </c:pt>
                <c:pt idx="1053">
                  <c:v>48853</c:v>
                </c:pt>
                <c:pt idx="1054">
                  <c:v>48884</c:v>
                </c:pt>
                <c:pt idx="1055">
                  <c:v>48914</c:v>
                </c:pt>
                <c:pt idx="1056">
                  <c:v>48945</c:v>
                </c:pt>
                <c:pt idx="1057">
                  <c:v>48976</c:v>
                </c:pt>
                <c:pt idx="1058">
                  <c:v>49004</c:v>
                </c:pt>
                <c:pt idx="1059">
                  <c:v>49035</c:v>
                </c:pt>
                <c:pt idx="1060">
                  <c:v>49065</c:v>
                </c:pt>
                <c:pt idx="1061">
                  <c:v>49096</c:v>
                </c:pt>
                <c:pt idx="1062">
                  <c:v>49126</c:v>
                </c:pt>
                <c:pt idx="1063">
                  <c:v>49157</c:v>
                </c:pt>
                <c:pt idx="1064">
                  <c:v>49188</c:v>
                </c:pt>
                <c:pt idx="1065">
                  <c:v>49218</c:v>
                </c:pt>
                <c:pt idx="1066">
                  <c:v>49249</c:v>
                </c:pt>
                <c:pt idx="1067">
                  <c:v>49279</c:v>
                </c:pt>
                <c:pt idx="1068">
                  <c:v>49310</c:v>
                </c:pt>
                <c:pt idx="1069">
                  <c:v>49341</c:v>
                </c:pt>
                <c:pt idx="1070">
                  <c:v>49369</c:v>
                </c:pt>
                <c:pt idx="1071">
                  <c:v>49400</c:v>
                </c:pt>
                <c:pt idx="1072">
                  <c:v>49430</c:v>
                </c:pt>
                <c:pt idx="1073">
                  <c:v>49461</c:v>
                </c:pt>
                <c:pt idx="1074">
                  <c:v>49491</c:v>
                </c:pt>
                <c:pt idx="1075">
                  <c:v>49522</c:v>
                </c:pt>
                <c:pt idx="1076">
                  <c:v>49553</c:v>
                </c:pt>
                <c:pt idx="1077">
                  <c:v>49583</c:v>
                </c:pt>
                <c:pt idx="1078">
                  <c:v>49614</c:v>
                </c:pt>
                <c:pt idx="1079">
                  <c:v>49644</c:v>
                </c:pt>
                <c:pt idx="1080">
                  <c:v>49675</c:v>
                </c:pt>
                <c:pt idx="1081">
                  <c:v>49706</c:v>
                </c:pt>
                <c:pt idx="1082">
                  <c:v>49735</c:v>
                </c:pt>
                <c:pt idx="1083">
                  <c:v>49766</c:v>
                </c:pt>
                <c:pt idx="1084">
                  <c:v>49796</c:v>
                </c:pt>
                <c:pt idx="1085">
                  <c:v>49827</c:v>
                </c:pt>
                <c:pt idx="1086">
                  <c:v>49857</c:v>
                </c:pt>
                <c:pt idx="1087">
                  <c:v>49888</c:v>
                </c:pt>
                <c:pt idx="1088">
                  <c:v>49919</c:v>
                </c:pt>
                <c:pt idx="1089">
                  <c:v>49949</c:v>
                </c:pt>
                <c:pt idx="1090">
                  <c:v>49980</c:v>
                </c:pt>
                <c:pt idx="1091">
                  <c:v>50010</c:v>
                </c:pt>
                <c:pt idx="1092">
                  <c:v>50041</c:v>
                </c:pt>
                <c:pt idx="1093">
                  <c:v>50072</c:v>
                </c:pt>
                <c:pt idx="1094">
                  <c:v>50100</c:v>
                </c:pt>
                <c:pt idx="1095">
                  <c:v>50131</c:v>
                </c:pt>
                <c:pt idx="1096">
                  <c:v>50161</c:v>
                </c:pt>
                <c:pt idx="1097">
                  <c:v>50192</c:v>
                </c:pt>
                <c:pt idx="1098">
                  <c:v>50222</c:v>
                </c:pt>
                <c:pt idx="1099">
                  <c:v>50253</c:v>
                </c:pt>
                <c:pt idx="1100">
                  <c:v>50284</c:v>
                </c:pt>
                <c:pt idx="1101">
                  <c:v>50314</c:v>
                </c:pt>
                <c:pt idx="1102">
                  <c:v>50345</c:v>
                </c:pt>
                <c:pt idx="1103">
                  <c:v>50375</c:v>
                </c:pt>
                <c:pt idx="1104">
                  <c:v>50406</c:v>
                </c:pt>
                <c:pt idx="1105">
                  <c:v>50437</c:v>
                </c:pt>
                <c:pt idx="1106">
                  <c:v>50465</c:v>
                </c:pt>
                <c:pt idx="1107">
                  <c:v>50496</c:v>
                </c:pt>
                <c:pt idx="1108">
                  <c:v>50526</c:v>
                </c:pt>
                <c:pt idx="1109">
                  <c:v>50557</c:v>
                </c:pt>
                <c:pt idx="1110">
                  <c:v>50587</c:v>
                </c:pt>
                <c:pt idx="1111">
                  <c:v>50618</c:v>
                </c:pt>
                <c:pt idx="1112">
                  <c:v>50649</c:v>
                </c:pt>
                <c:pt idx="1113">
                  <c:v>50679</c:v>
                </c:pt>
                <c:pt idx="1114">
                  <c:v>50710</c:v>
                </c:pt>
                <c:pt idx="1115">
                  <c:v>50740</c:v>
                </c:pt>
                <c:pt idx="1116">
                  <c:v>50771</c:v>
                </c:pt>
                <c:pt idx="1117">
                  <c:v>50802</c:v>
                </c:pt>
                <c:pt idx="1118">
                  <c:v>50830</c:v>
                </c:pt>
                <c:pt idx="1119">
                  <c:v>50861</c:v>
                </c:pt>
                <c:pt idx="1120">
                  <c:v>50891</c:v>
                </c:pt>
                <c:pt idx="1121">
                  <c:v>50922</c:v>
                </c:pt>
                <c:pt idx="1122">
                  <c:v>50952</c:v>
                </c:pt>
                <c:pt idx="1123">
                  <c:v>50983</c:v>
                </c:pt>
                <c:pt idx="1124">
                  <c:v>51014</c:v>
                </c:pt>
                <c:pt idx="1125">
                  <c:v>51044</c:v>
                </c:pt>
                <c:pt idx="1126">
                  <c:v>51075</c:v>
                </c:pt>
                <c:pt idx="1127">
                  <c:v>51105</c:v>
                </c:pt>
                <c:pt idx="1128">
                  <c:v>51136</c:v>
                </c:pt>
                <c:pt idx="1129">
                  <c:v>51167</c:v>
                </c:pt>
                <c:pt idx="1130">
                  <c:v>51196</c:v>
                </c:pt>
                <c:pt idx="1131">
                  <c:v>51227</c:v>
                </c:pt>
                <c:pt idx="1132">
                  <c:v>51257</c:v>
                </c:pt>
                <c:pt idx="1133">
                  <c:v>51288</c:v>
                </c:pt>
                <c:pt idx="1134">
                  <c:v>51318</c:v>
                </c:pt>
                <c:pt idx="1135">
                  <c:v>51349</c:v>
                </c:pt>
                <c:pt idx="1136">
                  <c:v>51380</c:v>
                </c:pt>
                <c:pt idx="1137">
                  <c:v>51410</c:v>
                </c:pt>
                <c:pt idx="1138">
                  <c:v>51441</c:v>
                </c:pt>
                <c:pt idx="1139">
                  <c:v>51471</c:v>
                </c:pt>
              </c:numCache>
            </c:numRef>
          </c:cat>
          <c:val>
            <c:numRef>
              <c:f>OILWTI!$Q$9:$Q$1148</c:f>
              <c:numCache>
                <c:formatCode>General</c:formatCode>
                <c:ptCount val="1140"/>
                <c:pt idx="0" formatCode="0.0">
                  <c:v>0</c:v>
                </c:pt>
                <c:pt idx="926" formatCode="0.0">
                  <c:v>80.580581666475595</c:v>
                </c:pt>
                <c:pt idx="929" formatCode="0.0">
                  <c:v>76.615599999871606</c:v>
                </c:pt>
                <c:pt idx="932" formatCode="0.0">
                  <c:v>73.077673333329599</c:v>
                </c:pt>
                <c:pt idx="935" formatCode="0.0">
                  <c:v>72.8960050003232</c:v>
                </c:pt>
                <c:pt idx="113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5A6-4E03-AF69-E5E19DF65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1"/>
          <c:tx>
            <c:v>US IP - 12MMA</c:v>
          </c:tx>
          <c:spPr>
            <a:ln w="57150">
              <a:solidFill>
                <a:srgbClr val="33CC33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TIPRONSA!$A$9:$A$668</c:f>
              <c:numCache>
                <c:formatCode>mmm\-yy</c:formatCode>
                <c:ptCount val="660"/>
                <c:pt idx="0">
                  <c:v>16803</c:v>
                </c:pt>
                <c:pt idx="1">
                  <c:v>16834</c:v>
                </c:pt>
                <c:pt idx="2">
                  <c:v>16862</c:v>
                </c:pt>
                <c:pt idx="3">
                  <c:v>16893</c:v>
                </c:pt>
                <c:pt idx="4">
                  <c:v>16923</c:v>
                </c:pt>
                <c:pt idx="5">
                  <c:v>16954</c:v>
                </c:pt>
                <c:pt idx="6">
                  <c:v>16984</c:v>
                </c:pt>
                <c:pt idx="7">
                  <c:v>17015</c:v>
                </c:pt>
                <c:pt idx="8">
                  <c:v>17046</c:v>
                </c:pt>
                <c:pt idx="9">
                  <c:v>17076</c:v>
                </c:pt>
                <c:pt idx="10">
                  <c:v>17107</c:v>
                </c:pt>
                <c:pt idx="11">
                  <c:v>17137</c:v>
                </c:pt>
                <c:pt idx="12">
                  <c:v>17168</c:v>
                </c:pt>
                <c:pt idx="13">
                  <c:v>17199</c:v>
                </c:pt>
                <c:pt idx="14">
                  <c:v>17227</c:v>
                </c:pt>
                <c:pt idx="15">
                  <c:v>17258</c:v>
                </c:pt>
                <c:pt idx="16">
                  <c:v>17288</c:v>
                </c:pt>
                <c:pt idx="17">
                  <c:v>17319</c:v>
                </c:pt>
                <c:pt idx="18">
                  <c:v>17349</c:v>
                </c:pt>
                <c:pt idx="19">
                  <c:v>17380</c:v>
                </c:pt>
                <c:pt idx="20">
                  <c:v>17411</c:v>
                </c:pt>
                <c:pt idx="21">
                  <c:v>17441</c:v>
                </c:pt>
                <c:pt idx="22">
                  <c:v>17472</c:v>
                </c:pt>
                <c:pt idx="23">
                  <c:v>17502</c:v>
                </c:pt>
                <c:pt idx="24">
                  <c:v>17533</c:v>
                </c:pt>
                <c:pt idx="25">
                  <c:v>17564</c:v>
                </c:pt>
                <c:pt idx="26">
                  <c:v>17593</c:v>
                </c:pt>
                <c:pt idx="27">
                  <c:v>17624</c:v>
                </c:pt>
                <c:pt idx="28">
                  <c:v>17654</c:v>
                </c:pt>
                <c:pt idx="29">
                  <c:v>17685</c:v>
                </c:pt>
                <c:pt idx="30">
                  <c:v>17715</c:v>
                </c:pt>
                <c:pt idx="31">
                  <c:v>17746</c:v>
                </c:pt>
                <c:pt idx="32">
                  <c:v>17777</c:v>
                </c:pt>
                <c:pt idx="33">
                  <c:v>17807</c:v>
                </c:pt>
                <c:pt idx="34">
                  <c:v>17838</c:v>
                </c:pt>
                <c:pt idx="35">
                  <c:v>17868</c:v>
                </c:pt>
                <c:pt idx="36">
                  <c:v>17899</c:v>
                </c:pt>
                <c:pt idx="37">
                  <c:v>17930</c:v>
                </c:pt>
                <c:pt idx="38">
                  <c:v>17958</c:v>
                </c:pt>
                <c:pt idx="39">
                  <c:v>17989</c:v>
                </c:pt>
                <c:pt idx="40">
                  <c:v>18019</c:v>
                </c:pt>
                <c:pt idx="41">
                  <c:v>18050</c:v>
                </c:pt>
                <c:pt idx="42">
                  <c:v>18080</c:v>
                </c:pt>
                <c:pt idx="43">
                  <c:v>18111</c:v>
                </c:pt>
                <c:pt idx="44">
                  <c:v>18142</c:v>
                </c:pt>
                <c:pt idx="45">
                  <c:v>18172</c:v>
                </c:pt>
                <c:pt idx="46">
                  <c:v>18203</c:v>
                </c:pt>
                <c:pt idx="47">
                  <c:v>18233</c:v>
                </c:pt>
                <c:pt idx="48">
                  <c:v>18264</c:v>
                </c:pt>
                <c:pt idx="49">
                  <c:v>18295</c:v>
                </c:pt>
                <c:pt idx="50">
                  <c:v>18323</c:v>
                </c:pt>
                <c:pt idx="51">
                  <c:v>18354</c:v>
                </c:pt>
                <c:pt idx="52">
                  <c:v>18384</c:v>
                </c:pt>
                <c:pt idx="53">
                  <c:v>18415</c:v>
                </c:pt>
                <c:pt idx="54">
                  <c:v>18445</c:v>
                </c:pt>
                <c:pt idx="55">
                  <c:v>18476</c:v>
                </c:pt>
                <c:pt idx="56">
                  <c:v>18507</c:v>
                </c:pt>
                <c:pt idx="57">
                  <c:v>18537</c:v>
                </c:pt>
                <c:pt idx="58">
                  <c:v>18568</c:v>
                </c:pt>
                <c:pt idx="59">
                  <c:v>18598</c:v>
                </c:pt>
                <c:pt idx="60">
                  <c:v>18629</c:v>
                </c:pt>
                <c:pt idx="61">
                  <c:v>18660</c:v>
                </c:pt>
                <c:pt idx="62">
                  <c:v>18688</c:v>
                </c:pt>
                <c:pt idx="63">
                  <c:v>18719</c:v>
                </c:pt>
                <c:pt idx="64">
                  <c:v>18749</c:v>
                </c:pt>
                <c:pt idx="65">
                  <c:v>18780</c:v>
                </c:pt>
                <c:pt idx="66">
                  <c:v>18810</c:v>
                </c:pt>
                <c:pt idx="67">
                  <c:v>18841</c:v>
                </c:pt>
                <c:pt idx="68">
                  <c:v>18872</c:v>
                </c:pt>
                <c:pt idx="69">
                  <c:v>18902</c:v>
                </c:pt>
                <c:pt idx="70">
                  <c:v>18933</c:v>
                </c:pt>
                <c:pt idx="71">
                  <c:v>18963</c:v>
                </c:pt>
                <c:pt idx="72">
                  <c:v>18994</c:v>
                </c:pt>
                <c:pt idx="73">
                  <c:v>19025</c:v>
                </c:pt>
                <c:pt idx="74">
                  <c:v>19054</c:v>
                </c:pt>
                <c:pt idx="75">
                  <c:v>19085</c:v>
                </c:pt>
                <c:pt idx="76">
                  <c:v>19115</c:v>
                </c:pt>
                <c:pt idx="77">
                  <c:v>19146</c:v>
                </c:pt>
                <c:pt idx="78">
                  <c:v>19176</c:v>
                </c:pt>
                <c:pt idx="79">
                  <c:v>19207</c:v>
                </c:pt>
                <c:pt idx="80">
                  <c:v>19238</c:v>
                </c:pt>
                <c:pt idx="81">
                  <c:v>19268</c:v>
                </c:pt>
                <c:pt idx="82">
                  <c:v>19299</c:v>
                </c:pt>
                <c:pt idx="83">
                  <c:v>19329</c:v>
                </c:pt>
                <c:pt idx="84">
                  <c:v>19360</c:v>
                </c:pt>
                <c:pt idx="85">
                  <c:v>19391</c:v>
                </c:pt>
                <c:pt idx="86">
                  <c:v>19419</c:v>
                </c:pt>
                <c:pt idx="87">
                  <c:v>19450</c:v>
                </c:pt>
                <c:pt idx="88">
                  <c:v>19480</c:v>
                </c:pt>
                <c:pt idx="89">
                  <c:v>19511</c:v>
                </c:pt>
                <c:pt idx="90">
                  <c:v>19541</c:v>
                </c:pt>
                <c:pt idx="91">
                  <c:v>19572</c:v>
                </c:pt>
                <c:pt idx="92">
                  <c:v>19603</c:v>
                </c:pt>
                <c:pt idx="93">
                  <c:v>19633</c:v>
                </c:pt>
                <c:pt idx="94">
                  <c:v>19664</c:v>
                </c:pt>
                <c:pt idx="95">
                  <c:v>19694</c:v>
                </c:pt>
                <c:pt idx="96">
                  <c:v>19725</c:v>
                </c:pt>
                <c:pt idx="97">
                  <c:v>19756</c:v>
                </c:pt>
                <c:pt idx="98">
                  <c:v>19784</c:v>
                </c:pt>
                <c:pt idx="99">
                  <c:v>19815</c:v>
                </c:pt>
                <c:pt idx="100">
                  <c:v>19845</c:v>
                </c:pt>
                <c:pt idx="101">
                  <c:v>19876</c:v>
                </c:pt>
                <c:pt idx="102">
                  <c:v>19906</c:v>
                </c:pt>
                <c:pt idx="103">
                  <c:v>19937</c:v>
                </c:pt>
                <c:pt idx="104">
                  <c:v>19968</c:v>
                </c:pt>
                <c:pt idx="105">
                  <c:v>19998</c:v>
                </c:pt>
                <c:pt idx="106">
                  <c:v>20029</c:v>
                </c:pt>
                <c:pt idx="107">
                  <c:v>20059</c:v>
                </c:pt>
                <c:pt idx="108">
                  <c:v>20090</c:v>
                </c:pt>
                <c:pt idx="109">
                  <c:v>20121</c:v>
                </c:pt>
                <c:pt idx="110">
                  <c:v>20149</c:v>
                </c:pt>
                <c:pt idx="111">
                  <c:v>20180</c:v>
                </c:pt>
                <c:pt idx="112">
                  <c:v>20210</c:v>
                </c:pt>
                <c:pt idx="113">
                  <c:v>20241</c:v>
                </c:pt>
                <c:pt idx="114">
                  <c:v>20271</c:v>
                </c:pt>
                <c:pt idx="115">
                  <c:v>20302</c:v>
                </c:pt>
                <c:pt idx="116">
                  <c:v>20333</c:v>
                </c:pt>
                <c:pt idx="117">
                  <c:v>20363</c:v>
                </c:pt>
                <c:pt idx="118">
                  <c:v>20394</c:v>
                </c:pt>
                <c:pt idx="119">
                  <c:v>20424</c:v>
                </c:pt>
                <c:pt idx="120">
                  <c:v>20455</c:v>
                </c:pt>
                <c:pt idx="121">
                  <c:v>20486</c:v>
                </c:pt>
                <c:pt idx="122">
                  <c:v>20515</c:v>
                </c:pt>
                <c:pt idx="123">
                  <c:v>20546</c:v>
                </c:pt>
                <c:pt idx="124">
                  <c:v>20576</c:v>
                </c:pt>
                <c:pt idx="125">
                  <c:v>20607</c:v>
                </c:pt>
                <c:pt idx="126">
                  <c:v>20637</c:v>
                </c:pt>
                <c:pt idx="127">
                  <c:v>20668</c:v>
                </c:pt>
                <c:pt idx="128">
                  <c:v>20699</c:v>
                </c:pt>
                <c:pt idx="129">
                  <c:v>20729</c:v>
                </c:pt>
                <c:pt idx="130">
                  <c:v>20760</c:v>
                </c:pt>
                <c:pt idx="131">
                  <c:v>20790</c:v>
                </c:pt>
                <c:pt idx="132">
                  <c:v>20821</c:v>
                </c:pt>
                <c:pt idx="133">
                  <c:v>20852</c:v>
                </c:pt>
                <c:pt idx="134">
                  <c:v>20880</c:v>
                </c:pt>
                <c:pt idx="135">
                  <c:v>20911</c:v>
                </c:pt>
                <c:pt idx="136">
                  <c:v>20941</c:v>
                </c:pt>
                <c:pt idx="137">
                  <c:v>20972</c:v>
                </c:pt>
                <c:pt idx="138">
                  <c:v>21002</c:v>
                </c:pt>
                <c:pt idx="139">
                  <c:v>21033</c:v>
                </c:pt>
                <c:pt idx="140">
                  <c:v>21064</c:v>
                </c:pt>
                <c:pt idx="141">
                  <c:v>21094</c:v>
                </c:pt>
                <c:pt idx="142">
                  <c:v>21125</c:v>
                </c:pt>
                <c:pt idx="143">
                  <c:v>21155</c:v>
                </c:pt>
                <c:pt idx="144">
                  <c:v>21186</c:v>
                </c:pt>
                <c:pt idx="145">
                  <c:v>21217</c:v>
                </c:pt>
                <c:pt idx="146">
                  <c:v>21245</c:v>
                </c:pt>
                <c:pt idx="147">
                  <c:v>21276</c:v>
                </c:pt>
                <c:pt idx="148">
                  <c:v>21306</c:v>
                </c:pt>
                <c:pt idx="149">
                  <c:v>21337</c:v>
                </c:pt>
                <c:pt idx="150">
                  <c:v>21367</c:v>
                </c:pt>
                <c:pt idx="151">
                  <c:v>21398</c:v>
                </c:pt>
                <c:pt idx="152">
                  <c:v>21429</c:v>
                </c:pt>
                <c:pt idx="153">
                  <c:v>21459</c:v>
                </c:pt>
                <c:pt idx="154">
                  <c:v>21490</c:v>
                </c:pt>
                <c:pt idx="155">
                  <c:v>21520</c:v>
                </c:pt>
                <c:pt idx="156">
                  <c:v>21551</c:v>
                </c:pt>
                <c:pt idx="157">
                  <c:v>21582</c:v>
                </c:pt>
                <c:pt idx="158">
                  <c:v>21610</c:v>
                </c:pt>
                <c:pt idx="159">
                  <c:v>21641</c:v>
                </c:pt>
                <c:pt idx="160">
                  <c:v>21671</c:v>
                </c:pt>
                <c:pt idx="161">
                  <c:v>21702</c:v>
                </c:pt>
                <c:pt idx="162">
                  <c:v>21732</c:v>
                </c:pt>
                <c:pt idx="163">
                  <c:v>21763</c:v>
                </c:pt>
                <c:pt idx="164">
                  <c:v>21794</c:v>
                </c:pt>
                <c:pt idx="165">
                  <c:v>21824</c:v>
                </c:pt>
                <c:pt idx="166">
                  <c:v>21855</c:v>
                </c:pt>
                <c:pt idx="167">
                  <c:v>21885</c:v>
                </c:pt>
                <c:pt idx="168">
                  <c:v>21916</c:v>
                </c:pt>
                <c:pt idx="169">
                  <c:v>21947</c:v>
                </c:pt>
                <c:pt idx="170">
                  <c:v>21976</c:v>
                </c:pt>
                <c:pt idx="171">
                  <c:v>22007</c:v>
                </c:pt>
                <c:pt idx="172">
                  <c:v>22037</c:v>
                </c:pt>
                <c:pt idx="173">
                  <c:v>22068</c:v>
                </c:pt>
                <c:pt idx="174">
                  <c:v>22098</c:v>
                </c:pt>
                <c:pt idx="175">
                  <c:v>22129</c:v>
                </c:pt>
                <c:pt idx="176">
                  <c:v>22160</c:v>
                </c:pt>
                <c:pt idx="177">
                  <c:v>22190</c:v>
                </c:pt>
                <c:pt idx="178">
                  <c:v>22221</c:v>
                </c:pt>
                <c:pt idx="179">
                  <c:v>22251</c:v>
                </c:pt>
                <c:pt idx="180">
                  <c:v>22282</c:v>
                </c:pt>
                <c:pt idx="181">
                  <c:v>22313</c:v>
                </c:pt>
                <c:pt idx="182">
                  <c:v>22341</c:v>
                </c:pt>
                <c:pt idx="183">
                  <c:v>22372</c:v>
                </c:pt>
                <c:pt idx="184">
                  <c:v>22402</c:v>
                </c:pt>
                <c:pt idx="185">
                  <c:v>22433</c:v>
                </c:pt>
                <c:pt idx="186">
                  <c:v>22463</c:v>
                </c:pt>
                <c:pt idx="187">
                  <c:v>22494</c:v>
                </c:pt>
                <c:pt idx="188">
                  <c:v>22525</c:v>
                </c:pt>
                <c:pt idx="189">
                  <c:v>22555</c:v>
                </c:pt>
                <c:pt idx="190">
                  <c:v>22586</c:v>
                </c:pt>
                <c:pt idx="191">
                  <c:v>22616</c:v>
                </c:pt>
                <c:pt idx="192">
                  <c:v>22647</c:v>
                </c:pt>
                <c:pt idx="193">
                  <c:v>22678</c:v>
                </c:pt>
                <c:pt idx="194">
                  <c:v>22706</c:v>
                </c:pt>
                <c:pt idx="195">
                  <c:v>22737</c:v>
                </c:pt>
                <c:pt idx="196">
                  <c:v>22767</c:v>
                </c:pt>
                <c:pt idx="197">
                  <c:v>22798</c:v>
                </c:pt>
                <c:pt idx="198">
                  <c:v>22828</c:v>
                </c:pt>
                <c:pt idx="199">
                  <c:v>22859</c:v>
                </c:pt>
                <c:pt idx="200">
                  <c:v>22890</c:v>
                </c:pt>
                <c:pt idx="201">
                  <c:v>22920</c:v>
                </c:pt>
                <c:pt idx="202">
                  <c:v>22951</c:v>
                </c:pt>
                <c:pt idx="203">
                  <c:v>22981</c:v>
                </c:pt>
                <c:pt idx="204">
                  <c:v>23012</c:v>
                </c:pt>
                <c:pt idx="205">
                  <c:v>23043</c:v>
                </c:pt>
                <c:pt idx="206">
                  <c:v>23071</c:v>
                </c:pt>
                <c:pt idx="207">
                  <c:v>23102</c:v>
                </c:pt>
                <c:pt idx="208">
                  <c:v>23132</c:v>
                </c:pt>
                <c:pt idx="209">
                  <c:v>23163</c:v>
                </c:pt>
                <c:pt idx="210">
                  <c:v>23193</c:v>
                </c:pt>
                <c:pt idx="211">
                  <c:v>23224</c:v>
                </c:pt>
                <c:pt idx="212">
                  <c:v>23255</c:v>
                </c:pt>
                <c:pt idx="213">
                  <c:v>23285</c:v>
                </c:pt>
                <c:pt idx="214">
                  <c:v>23316</c:v>
                </c:pt>
                <c:pt idx="215">
                  <c:v>23346</c:v>
                </c:pt>
                <c:pt idx="216">
                  <c:v>23377</c:v>
                </c:pt>
                <c:pt idx="217">
                  <c:v>23408</c:v>
                </c:pt>
                <c:pt idx="218">
                  <c:v>23437</c:v>
                </c:pt>
                <c:pt idx="219">
                  <c:v>23468</c:v>
                </c:pt>
                <c:pt idx="220">
                  <c:v>23498</c:v>
                </c:pt>
                <c:pt idx="221">
                  <c:v>23529</c:v>
                </c:pt>
                <c:pt idx="222">
                  <c:v>23559</c:v>
                </c:pt>
                <c:pt idx="223">
                  <c:v>23590</c:v>
                </c:pt>
                <c:pt idx="224">
                  <c:v>23621</c:v>
                </c:pt>
                <c:pt idx="225">
                  <c:v>23651</c:v>
                </c:pt>
                <c:pt idx="226">
                  <c:v>23682</c:v>
                </c:pt>
                <c:pt idx="227">
                  <c:v>23712</c:v>
                </c:pt>
                <c:pt idx="228">
                  <c:v>23743</c:v>
                </c:pt>
                <c:pt idx="229">
                  <c:v>23774</c:v>
                </c:pt>
                <c:pt idx="230">
                  <c:v>23802</c:v>
                </c:pt>
                <c:pt idx="231">
                  <c:v>23833</c:v>
                </c:pt>
                <c:pt idx="232">
                  <c:v>23863</c:v>
                </c:pt>
                <c:pt idx="233">
                  <c:v>23894</c:v>
                </c:pt>
                <c:pt idx="234">
                  <c:v>23924</c:v>
                </c:pt>
                <c:pt idx="235">
                  <c:v>23955</c:v>
                </c:pt>
                <c:pt idx="236">
                  <c:v>23986</c:v>
                </c:pt>
                <c:pt idx="237">
                  <c:v>24016</c:v>
                </c:pt>
                <c:pt idx="238">
                  <c:v>24047</c:v>
                </c:pt>
                <c:pt idx="239">
                  <c:v>24077</c:v>
                </c:pt>
                <c:pt idx="240">
                  <c:v>24108</c:v>
                </c:pt>
                <c:pt idx="241">
                  <c:v>24139</c:v>
                </c:pt>
                <c:pt idx="242">
                  <c:v>24167</c:v>
                </c:pt>
                <c:pt idx="243">
                  <c:v>24198</c:v>
                </c:pt>
                <c:pt idx="244">
                  <c:v>24228</c:v>
                </c:pt>
                <c:pt idx="245">
                  <c:v>24259</c:v>
                </c:pt>
                <c:pt idx="246">
                  <c:v>24289</c:v>
                </c:pt>
                <c:pt idx="247">
                  <c:v>24320</c:v>
                </c:pt>
                <c:pt idx="248">
                  <c:v>24351</c:v>
                </c:pt>
                <c:pt idx="249">
                  <c:v>24381</c:v>
                </c:pt>
                <c:pt idx="250">
                  <c:v>24412</c:v>
                </c:pt>
                <c:pt idx="251">
                  <c:v>24442</c:v>
                </c:pt>
                <c:pt idx="252">
                  <c:v>24473</c:v>
                </c:pt>
                <c:pt idx="253">
                  <c:v>24504</c:v>
                </c:pt>
                <c:pt idx="254">
                  <c:v>24532</c:v>
                </c:pt>
                <c:pt idx="255">
                  <c:v>24563</c:v>
                </c:pt>
                <c:pt idx="256">
                  <c:v>24593</c:v>
                </c:pt>
                <c:pt idx="257">
                  <c:v>24624</c:v>
                </c:pt>
                <c:pt idx="258">
                  <c:v>24654</c:v>
                </c:pt>
                <c:pt idx="259">
                  <c:v>24685</c:v>
                </c:pt>
                <c:pt idx="260">
                  <c:v>24716</c:v>
                </c:pt>
                <c:pt idx="261">
                  <c:v>24746</c:v>
                </c:pt>
                <c:pt idx="262">
                  <c:v>24777</c:v>
                </c:pt>
                <c:pt idx="263">
                  <c:v>24807</c:v>
                </c:pt>
                <c:pt idx="264">
                  <c:v>24838</c:v>
                </c:pt>
                <c:pt idx="265">
                  <c:v>24869</c:v>
                </c:pt>
                <c:pt idx="266">
                  <c:v>24898</c:v>
                </c:pt>
                <c:pt idx="267">
                  <c:v>24929</c:v>
                </c:pt>
                <c:pt idx="268">
                  <c:v>24959</c:v>
                </c:pt>
                <c:pt idx="269">
                  <c:v>24990</c:v>
                </c:pt>
                <c:pt idx="270">
                  <c:v>25020</c:v>
                </c:pt>
                <c:pt idx="271">
                  <c:v>25051</c:v>
                </c:pt>
                <c:pt idx="272">
                  <c:v>25082</c:v>
                </c:pt>
                <c:pt idx="273">
                  <c:v>25112</c:v>
                </c:pt>
                <c:pt idx="274">
                  <c:v>25143</c:v>
                </c:pt>
                <c:pt idx="275">
                  <c:v>25173</c:v>
                </c:pt>
                <c:pt idx="276">
                  <c:v>25204</c:v>
                </c:pt>
                <c:pt idx="277">
                  <c:v>25235</c:v>
                </c:pt>
                <c:pt idx="278">
                  <c:v>25263</c:v>
                </c:pt>
                <c:pt idx="279">
                  <c:v>25294</c:v>
                </c:pt>
                <c:pt idx="280">
                  <c:v>25324</c:v>
                </c:pt>
                <c:pt idx="281">
                  <c:v>25355</c:v>
                </c:pt>
                <c:pt idx="282">
                  <c:v>25385</c:v>
                </c:pt>
                <c:pt idx="283">
                  <c:v>25416</c:v>
                </c:pt>
                <c:pt idx="284">
                  <c:v>25447</c:v>
                </c:pt>
                <c:pt idx="285">
                  <c:v>25477</c:v>
                </c:pt>
                <c:pt idx="286">
                  <c:v>25508</c:v>
                </c:pt>
                <c:pt idx="287">
                  <c:v>25538</c:v>
                </c:pt>
                <c:pt idx="288">
                  <c:v>25569</c:v>
                </c:pt>
                <c:pt idx="289">
                  <c:v>25600</c:v>
                </c:pt>
                <c:pt idx="290">
                  <c:v>25628</c:v>
                </c:pt>
                <c:pt idx="291">
                  <c:v>25659</c:v>
                </c:pt>
                <c:pt idx="292">
                  <c:v>25689</c:v>
                </c:pt>
                <c:pt idx="293">
                  <c:v>25720</c:v>
                </c:pt>
                <c:pt idx="294">
                  <c:v>25750</c:v>
                </c:pt>
                <c:pt idx="295">
                  <c:v>25781</c:v>
                </c:pt>
                <c:pt idx="296">
                  <c:v>25812</c:v>
                </c:pt>
                <c:pt idx="297">
                  <c:v>25842</c:v>
                </c:pt>
                <c:pt idx="298">
                  <c:v>25873</c:v>
                </c:pt>
                <c:pt idx="299">
                  <c:v>25903</c:v>
                </c:pt>
                <c:pt idx="300">
                  <c:v>25934</c:v>
                </c:pt>
                <c:pt idx="301">
                  <c:v>25965</c:v>
                </c:pt>
                <c:pt idx="302">
                  <c:v>25993</c:v>
                </c:pt>
                <c:pt idx="303">
                  <c:v>26024</c:v>
                </c:pt>
                <c:pt idx="304">
                  <c:v>26054</c:v>
                </c:pt>
                <c:pt idx="305">
                  <c:v>26085</c:v>
                </c:pt>
                <c:pt idx="306">
                  <c:v>26115</c:v>
                </c:pt>
                <c:pt idx="307">
                  <c:v>26146</c:v>
                </c:pt>
                <c:pt idx="308">
                  <c:v>26177</c:v>
                </c:pt>
                <c:pt idx="309">
                  <c:v>26207</c:v>
                </c:pt>
                <c:pt idx="310">
                  <c:v>26238</c:v>
                </c:pt>
                <c:pt idx="311">
                  <c:v>26268</c:v>
                </c:pt>
                <c:pt idx="312">
                  <c:v>26299</c:v>
                </c:pt>
                <c:pt idx="313">
                  <c:v>26330</c:v>
                </c:pt>
                <c:pt idx="314">
                  <c:v>26359</c:v>
                </c:pt>
                <c:pt idx="315">
                  <c:v>26390</c:v>
                </c:pt>
                <c:pt idx="316">
                  <c:v>26420</c:v>
                </c:pt>
                <c:pt idx="317">
                  <c:v>26451</c:v>
                </c:pt>
                <c:pt idx="318">
                  <c:v>26481</c:v>
                </c:pt>
                <c:pt idx="319">
                  <c:v>26512</c:v>
                </c:pt>
                <c:pt idx="320">
                  <c:v>26543</c:v>
                </c:pt>
                <c:pt idx="321">
                  <c:v>26573</c:v>
                </c:pt>
                <c:pt idx="322">
                  <c:v>26604</c:v>
                </c:pt>
                <c:pt idx="323">
                  <c:v>26634</c:v>
                </c:pt>
                <c:pt idx="324">
                  <c:v>26665</c:v>
                </c:pt>
                <c:pt idx="325">
                  <c:v>26696</c:v>
                </c:pt>
                <c:pt idx="326">
                  <c:v>26724</c:v>
                </c:pt>
                <c:pt idx="327">
                  <c:v>26755</c:v>
                </c:pt>
                <c:pt idx="328">
                  <c:v>26785</c:v>
                </c:pt>
                <c:pt idx="329">
                  <c:v>26816</c:v>
                </c:pt>
                <c:pt idx="330">
                  <c:v>26846</c:v>
                </c:pt>
                <c:pt idx="331">
                  <c:v>26877</c:v>
                </c:pt>
                <c:pt idx="332">
                  <c:v>26908</c:v>
                </c:pt>
                <c:pt idx="333">
                  <c:v>26938</c:v>
                </c:pt>
                <c:pt idx="334">
                  <c:v>26969</c:v>
                </c:pt>
                <c:pt idx="335">
                  <c:v>26999</c:v>
                </c:pt>
                <c:pt idx="336">
                  <c:v>27030</c:v>
                </c:pt>
                <c:pt idx="337">
                  <c:v>27061</c:v>
                </c:pt>
                <c:pt idx="338">
                  <c:v>27089</c:v>
                </c:pt>
                <c:pt idx="339">
                  <c:v>27120</c:v>
                </c:pt>
                <c:pt idx="340">
                  <c:v>27150</c:v>
                </c:pt>
                <c:pt idx="341">
                  <c:v>27181</c:v>
                </c:pt>
                <c:pt idx="342">
                  <c:v>27211</c:v>
                </c:pt>
                <c:pt idx="343">
                  <c:v>27242</c:v>
                </c:pt>
                <c:pt idx="344">
                  <c:v>27273</c:v>
                </c:pt>
                <c:pt idx="345">
                  <c:v>27303</c:v>
                </c:pt>
                <c:pt idx="346">
                  <c:v>27334</c:v>
                </c:pt>
                <c:pt idx="347">
                  <c:v>27364</c:v>
                </c:pt>
                <c:pt idx="348">
                  <c:v>27395</c:v>
                </c:pt>
                <c:pt idx="349">
                  <c:v>27426</c:v>
                </c:pt>
                <c:pt idx="350">
                  <c:v>27454</c:v>
                </c:pt>
                <c:pt idx="351">
                  <c:v>27485</c:v>
                </c:pt>
                <c:pt idx="352">
                  <c:v>27515</c:v>
                </c:pt>
                <c:pt idx="353">
                  <c:v>27546</c:v>
                </c:pt>
                <c:pt idx="354">
                  <c:v>27576</c:v>
                </c:pt>
                <c:pt idx="355">
                  <c:v>27607</c:v>
                </c:pt>
                <c:pt idx="356">
                  <c:v>27638</c:v>
                </c:pt>
                <c:pt idx="357">
                  <c:v>27668</c:v>
                </c:pt>
                <c:pt idx="358">
                  <c:v>27699</c:v>
                </c:pt>
                <c:pt idx="359">
                  <c:v>27729</c:v>
                </c:pt>
                <c:pt idx="360">
                  <c:v>27760</c:v>
                </c:pt>
                <c:pt idx="361">
                  <c:v>27791</c:v>
                </c:pt>
                <c:pt idx="362">
                  <c:v>27820</c:v>
                </c:pt>
                <c:pt idx="363">
                  <c:v>27851</c:v>
                </c:pt>
                <c:pt idx="364">
                  <c:v>27881</c:v>
                </c:pt>
                <c:pt idx="365">
                  <c:v>27912</c:v>
                </c:pt>
                <c:pt idx="366">
                  <c:v>27942</c:v>
                </c:pt>
                <c:pt idx="367">
                  <c:v>27973</c:v>
                </c:pt>
                <c:pt idx="368">
                  <c:v>28004</c:v>
                </c:pt>
                <c:pt idx="369">
                  <c:v>28034</c:v>
                </c:pt>
                <c:pt idx="370">
                  <c:v>28065</c:v>
                </c:pt>
                <c:pt idx="371">
                  <c:v>28095</c:v>
                </c:pt>
                <c:pt idx="372">
                  <c:v>28126</c:v>
                </c:pt>
                <c:pt idx="373">
                  <c:v>28157</c:v>
                </c:pt>
                <c:pt idx="374">
                  <c:v>28185</c:v>
                </c:pt>
                <c:pt idx="375">
                  <c:v>28216</c:v>
                </c:pt>
                <c:pt idx="376">
                  <c:v>28246</c:v>
                </c:pt>
                <c:pt idx="377">
                  <c:v>28277</c:v>
                </c:pt>
                <c:pt idx="378">
                  <c:v>28307</c:v>
                </c:pt>
                <c:pt idx="379">
                  <c:v>28338</c:v>
                </c:pt>
                <c:pt idx="380">
                  <c:v>28369</c:v>
                </c:pt>
                <c:pt idx="381">
                  <c:v>28399</c:v>
                </c:pt>
                <c:pt idx="382">
                  <c:v>28430</c:v>
                </c:pt>
                <c:pt idx="383">
                  <c:v>28460</c:v>
                </c:pt>
                <c:pt idx="384">
                  <c:v>28491</c:v>
                </c:pt>
                <c:pt idx="385">
                  <c:v>28522</c:v>
                </c:pt>
                <c:pt idx="386">
                  <c:v>28550</c:v>
                </c:pt>
                <c:pt idx="387">
                  <c:v>28581</c:v>
                </c:pt>
                <c:pt idx="388">
                  <c:v>28611</c:v>
                </c:pt>
                <c:pt idx="389">
                  <c:v>28642</c:v>
                </c:pt>
                <c:pt idx="390">
                  <c:v>28672</c:v>
                </c:pt>
                <c:pt idx="391">
                  <c:v>28703</c:v>
                </c:pt>
                <c:pt idx="392">
                  <c:v>28734</c:v>
                </c:pt>
                <c:pt idx="393">
                  <c:v>28764</c:v>
                </c:pt>
                <c:pt idx="394">
                  <c:v>28795</c:v>
                </c:pt>
                <c:pt idx="395">
                  <c:v>28825</c:v>
                </c:pt>
                <c:pt idx="396">
                  <c:v>28856</c:v>
                </c:pt>
                <c:pt idx="397">
                  <c:v>28887</c:v>
                </c:pt>
                <c:pt idx="398">
                  <c:v>28915</c:v>
                </c:pt>
                <c:pt idx="399">
                  <c:v>28946</c:v>
                </c:pt>
                <c:pt idx="400">
                  <c:v>28976</c:v>
                </c:pt>
                <c:pt idx="401">
                  <c:v>29007</c:v>
                </c:pt>
                <c:pt idx="402">
                  <c:v>29037</c:v>
                </c:pt>
                <c:pt idx="403">
                  <c:v>29068</c:v>
                </c:pt>
                <c:pt idx="404">
                  <c:v>29099</c:v>
                </c:pt>
                <c:pt idx="405">
                  <c:v>29129</c:v>
                </c:pt>
                <c:pt idx="406">
                  <c:v>29160</c:v>
                </c:pt>
                <c:pt idx="407">
                  <c:v>29190</c:v>
                </c:pt>
                <c:pt idx="408">
                  <c:v>29221</c:v>
                </c:pt>
                <c:pt idx="409">
                  <c:v>29252</c:v>
                </c:pt>
                <c:pt idx="410">
                  <c:v>29281</c:v>
                </c:pt>
                <c:pt idx="411">
                  <c:v>29312</c:v>
                </c:pt>
                <c:pt idx="412">
                  <c:v>29342</c:v>
                </c:pt>
                <c:pt idx="413">
                  <c:v>29373</c:v>
                </c:pt>
                <c:pt idx="414">
                  <c:v>29403</c:v>
                </c:pt>
                <c:pt idx="415">
                  <c:v>29434</c:v>
                </c:pt>
                <c:pt idx="416">
                  <c:v>29465</c:v>
                </c:pt>
                <c:pt idx="417">
                  <c:v>29495</c:v>
                </c:pt>
                <c:pt idx="418">
                  <c:v>29526</c:v>
                </c:pt>
                <c:pt idx="419">
                  <c:v>29556</c:v>
                </c:pt>
                <c:pt idx="420">
                  <c:v>29587</c:v>
                </c:pt>
                <c:pt idx="421">
                  <c:v>29618</c:v>
                </c:pt>
                <c:pt idx="422">
                  <c:v>29646</c:v>
                </c:pt>
                <c:pt idx="423">
                  <c:v>29677</c:v>
                </c:pt>
                <c:pt idx="424">
                  <c:v>29707</c:v>
                </c:pt>
                <c:pt idx="425">
                  <c:v>29738</c:v>
                </c:pt>
                <c:pt idx="426">
                  <c:v>29768</c:v>
                </c:pt>
                <c:pt idx="427">
                  <c:v>29799</c:v>
                </c:pt>
                <c:pt idx="428">
                  <c:v>29830</c:v>
                </c:pt>
                <c:pt idx="429">
                  <c:v>29860</c:v>
                </c:pt>
                <c:pt idx="430">
                  <c:v>29891</c:v>
                </c:pt>
                <c:pt idx="431">
                  <c:v>29921</c:v>
                </c:pt>
                <c:pt idx="432">
                  <c:v>29952</c:v>
                </c:pt>
                <c:pt idx="433">
                  <c:v>29983</c:v>
                </c:pt>
                <c:pt idx="434">
                  <c:v>30011</c:v>
                </c:pt>
                <c:pt idx="435">
                  <c:v>30042</c:v>
                </c:pt>
                <c:pt idx="436">
                  <c:v>30072</c:v>
                </c:pt>
                <c:pt idx="437">
                  <c:v>30103</c:v>
                </c:pt>
                <c:pt idx="438">
                  <c:v>30133</c:v>
                </c:pt>
                <c:pt idx="439">
                  <c:v>30164</c:v>
                </c:pt>
                <c:pt idx="440">
                  <c:v>30195</c:v>
                </c:pt>
                <c:pt idx="441">
                  <c:v>30225</c:v>
                </c:pt>
                <c:pt idx="442">
                  <c:v>30256</c:v>
                </c:pt>
                <c:pt idx="443">
                  <c:v>30286</c:v>
                </c:pt>
                <c:pt idx="444">
                  <c:v>30317</c:v>
                </c:pt>
                <c:pt idx="445">
                  <c:v>30348</c:v>
                </c:pt>
                <c:pt idx="446">
                  <c:v>30376</c:v>
                </c:pt>
                <c:pt idx="447">
                  <c:v>30407</c:v>
                </c:pt>
                <c:pt idx="448">
                  <c:v>30437</c:v>
                </c:pt>
                <c:pt idx="449">
                  <c:v>30468</c:v>
                </c:pt>
                <c:pt idx="450">
                  <c:v>30498</c:v>
                </c:pt>
                <c:pt idx="451">
                  <c:v>30529</c:v>
                </c:pt>
                <c:pt idx="452">
                  <c:v>30560</c:v>
                </c:pt>
                <c:pt idx="453">
                  <c:v>30590</c:v>
                </c:pt>
                <c:pt idx="454">
                  <c:v>30621</c:v>
                </c:pt>
                <c:pt idx="455">
                  <c:v>30651</c:v>
                </c:pt>
                <c:pt idx="456">
                  <c:v>30682</c:v>
                </c:pt>
                <c:pt idx="457">
                  <c:v>30713</c:v>
                </c:pt>
                <c:pt idx="458">
                  <c:v>30742</c:v>
                </c:pt>
                <c:pt idx="459">
                  <c:v>30773</c:v>
                </c:pt>
                <c:pt idx="460">
                  <c:v>30803</c:v>
                </c:pt>
                <c:pt idx="461">
                  <c:v>30834</c:v>
                </c:pt>
                <c:pt idx="462">
                  <c:v>30864</c:v>
                </c:pt>
                <c:pt idx="463">
                  <c:v>30895</c:v>
                </c:pt>
                <c:pt idx="464">
                  <c:v>30926</c:v>
                </c:pt>
                <c:pt idx="465">
                  <c:v>30956</c:v>
                </c:pt>
                <c:pt idx="466">
                  <c:v>30987</c:v>
                </c:pt>
                <c:pt idx="467">
                  <c:v>31017</c:v>
                </c:pt>
                <c:pt idx="468">
                  <c:v>31048</c:v>
                </c:pt>
                <c:pt idx="469">
                  <c:v>31079</c:v>
                </c:pt>
                <c:pt idx="470">
                  <c:v>31107</c:v>
                </c:pt>
                <c:pt idx="471">
                  <c:v>31138</c:v>
                </c:pt>
                <c:pt idx="472">
                  <c:v>31168</c:v>
                </c:pt>
                <c:pt idx="473">
                  <c:v>31199</c:v>
                </c:pt>
                <c:pt idx="474">
                  <c:v>31229</c:v>
                </c:pt>
                <c:pt idx="475">
                  <c:v>31260</c:v>
                </c:pt>
                <c:pt idx="476">
                  <c:v>31291</c:v>
                </c:pt>
                <c:pt idx="477">
                  <c:v>31321</c:v>
                </c:pt>
                <c:pt idx="478">
                  <c:v>31352</c:v>
                </c:pt>
                <c:pt idx="479">
                  <c:v>31382</c:v>
                </c:pt>
                <c:pt idx="480">
                  <c:v>31413</c:v>
                </c:pt>
                <c:pt idx="481">
                  <c:v>31444</c:v>
                </c:pt>
                <c:pt idx="482">
                  <c:v>31472</c:v>
                </c:pt>
                <c:pt idx="483">
                  <c:v>31503</c:v>
                </c:pt>
                <c:pt idx="484">
                  <c:v>31533</c:v>
                </c:pt>
                <c:pt idx="485">
                  <c:v>31564</c:v>
                </c:pt>
                <c:pt idx="486">
                  <c:v>31594</c:v>
                </c:pt>
                <c:pt idx="487">
                  <c:v>31625</c:v>
                </c:pt>
                <c:pt idx="488">
                  <c:v>31656</c:v>
                </c:pt>
                <c:pt idx="489">
                  <c:v>31686</c:v>
                </c:pt>
                <c:pt idx="490">
                  <c:v>31717</c:v>
                </c:pt>
                <c:pt idx="491">
                  <c:v>31747</c:v>
                </c:pt>
                <c:pt idx="492">
                  <c:v>31778</c:v>
                </c:pt>
                <c:pt idx="493">
                  <c:v>31809</c:v>
                </c:pt>
                <c:pt idx="494">
                  <c:v>31837</c:v>
                </c:pt>
                <c:pt idx="495">
                  <c:v>31868</c:v>
                </c:pt>
                <c:pt idx="496">
                  <c:v>31898</c:v>
                </c:pt>
                <c:pt idx="497">
                  <c:v>31929</c:v>
                </c:pt>
                <c:pt idx="498">
                  <c:v>31959</c:v>
                </c:pt>
                <c:pt idx="499">
                  <c:v>31990</c:v>
                </c:pt>
                <c:pt idx="500">
                  <c:v>32021</c:v>
                </c:pt>
                <c:pt idx="501">
                  <c:v>32051</c:v>
                </c:pt>
                <c:pt idx="502">
                  <c:v>32082</c:v>
                </c:pt>
                <c:pt idx="503">
                  <c:v>32112</c:v>
                </c:pt>
                <c:pt idx="504">
                  <c:v>32143</c:v>
                </c:pt>
                <c:pt idx="505">
                  <c:v>32174</c:v>
                </c:pt>
                <c:pt idx="506">
                  <c:v>32203</c:v>
                </c:pt>
                <c:pt idx="507">
                  <c:v>32234</c:v>
                </c:pt>
                <c:pt idx="508">
                  <c:v>32264</c:v>
                </c:pt>
                <c:pt idx="509">
                  <c:v>32295</c:v>
                </c:pt>
                <c:pt idx="510">
                  <c:v>32325</c:v>
                </c:pt>
                <c:pt idx="511">
                  <c:v>32356</c:v>
                </c:pt>
                <c:pt idx="512">
                  <c:v>32387</c:v>
                </c:pt>
                <c:pt idx="513">
                  <c:v>32417</c:v>
                </c:pt>
                <c:pt idx="514">
                  <c:v>32448</c:v>
                </c:pt>
                <c:pt idx="515">
                  <c:v>32478</c:v>
                </c:pt>
                <c:pt idx="516">
                  <c:v>32509</c:v>
                </c:pt>
                <c:pt idx="517">
                  <c:v>32540</c:v>
                </c:pt>
                <c:pt idx="518">
                  <c:v>32568</c:v>
                </c:pt>
                <c:pt idx="519">
                  <c:v>32599</c:v>
                </c:pt>
                <c:pt idx="520">
                  <c:v>32629</c:v>
                </c:pt>
                <c:pt idx="521">
                  <c:v>32660</c:v>
                </c:pt>
                <c:pt idx="522">
                  <c:v>32690</c:v>
                </c:pt>
                <c:pt idx="523">
                  <c:v>32721</c:v>
                </c:pt>
                <c:pt idx="524">
                  <c:v>32752</c:v>
                </c:pt>
                <c:pt idx="525">
                  <c:v>32782</c:v>
                </c:pt>
                <c:pt idx="526">
                  <c:v>32813</c:v>
                </c:pt>
                <c:pt idx="527">
                  <c:v>32843</c:v>
                </c:pt>
                <c:pt idx="528">
                  <c:v>32874</c:v>
                </c:pt>
                <c:pt idx="529">
                  <c:v>32905</c:v>
                </c:pt>
                <c:pt idx="530">
                  <c:v>32933</c:v>
                </c:pt>
                <c:pt idx="531">
                  <c:v>32964</c:v>
                </c:pt>
                <c:pt idx="532">
                  <c:v>32994</c:v>
                </c:pt>
                <c:pt idx="533">
                  <c:v>33025</c:v>
                </c:pt>
                <c:pt idx="534">
                  <c:v>33055</c:v>
                </c:pt>
                <c:pt idx="535">
                  <c:v>33086</c:v>
                </c:pt>
                <c:pt idx="536">
                  <c:v>33117</c:v>
                </c:pt>
                <c:pt idx="537">
                  <c:v>33147</c:v>
                </c:pt>
                <c:pt idx="538">
                  <c:v>33178</c:v>
                </c:pt>
                <c:pt idx="539">
                  <c:v>33208</c:v>
                </c:pt>
                <c:pt idx="540">
                  <c:v>33239</c:v>
                </c:pt>
                <c:pt idx="541">
                  <c:v>33270</c:v>
                </c:pt>
                <c:pt idx="542">
                  <c:v>33298</c:v>
                </c:pt>
                <c:pt idx="543">
                  <c:v>33329</c:v>
                </c:pt>
                <c:pt idx="544">
                  <c:v>33359</c:v>
                </c:pt>
                <c:pt idx="545">
                  <c:v>33390</c:v>
                </c:pt>
                <c:pt idx="546">
                  <c:v>33420</c:v>
                </c:pt>
                <c:pt idx="547">
                  <c:v>33451</c:v>
                </c:pt>
                <c:pt idx="548">
                  <c:v>33482</c:v>
                </c:pt>
                <c:pt idx="549">
                  <c:v>33512</c:v>
                </c:pt>
                <c:pt idx="550">
                  <c:v>33543</c:v>
                </c:pt>
                <c:pt idx="551">
                  <c:v>33573</c:v>
                </c:pt>
                <c:pt idx="552">
                  <c:v>33604</c:v>
                </c:pt>
                <c:pt idx="553">
                  <c:v>33635</c:v>
                </c:pt>
                <c:pt idx="554">
                  <c:v>33664</c:v>
                </c:pt>
                <c:pt idx="555">
                  <c:v>33695</c:v>
                </c:pt>
                <c:pt idx="556">
                  <c:v>33725</c:v>
                </c:pt>
                <c:pt idx="557">
                  <c:v>33756</c:v>
                </c:pt>
                <c:pt idx="558">
                  <c:v>33786</c:v>
                </c:pt>
                <c:pt idx="559">
                  <c:v>33817</c:v>
                </c:pt>
                <c:pt idx="560">
                  <c:v>33848</c:v>
                </c:pt>
                <c:pt idx="561">
                  <c:v>33878</c:v>
                </c:pt>
                <c:pt idx="562">
                  <c:v>33909</c:v>
                </c:pt>
                <c:pt idx="563">
                  <c:v>33939</c:v>
                </c:pt>
                <c:pt idx="564">
                  <c:v>33970</c:v>
                </c:pt>
                <c:pt idx="565">
                  <c:v>34001</c:v>
                </c:pt>
                <c:pt idx="566">
                  <c:v>34029</c:v>
                </c:pt>
                <c:pt idx="567">
                  <c:v>34060</c:v>
                </c:pt>
                <c:pt idx="568">
                  <c:v>34090</c:v>
                </c:pt>
                <c:pt idx="569">
                  <c:v>34121</c:v>
                </c:pt>
                <c:pt idx="570">
                  <c:v>34151</c:v>
                </c:pt>
                <c:pt idx="571">
                  <c:v>34182</c:v>
                </c:pt>
                <c:pt idx="572">
                  <c:v>34213</c:v>
                </c:pt>
                <c:pt idx="573">
                  <c:v>34243</c:v>
                </c:pt>
                <c:pt idx="574">
                  <c:v>34274</c:v>
                </c:pt>
                <c:pt idx="575">
                  <c:v>34304</c:v>
                </c:pt>
                <c:pt idx="576">
                  <c:v>34335</c:v>
                </c:pt>
                <c:pt idx="577">
                  <c:v>34366</c:v>
                </c:pt>
                <c:pt idx="578">
                  <c:v>34394</c:v>
                </c:pt>
                <c:pt idx="579">
                  <c:v>34425</c:v>
                </c:pt>
                <c:pt idx="580">
                  <c:v>34455</c:v>
                </c:pt>
                <c:pt idx="581">
                  <c:v>34486</c:v>
                </c:pt>
                <c:pt idx="582">
                  <c:v>34516</c:v>
                </c:pt>
                <c:pt idx="583">
                  <c:v>34547</c:v>
                </c:pt>
                <c:pt idx="584">
                  <c:v>34578</c:v>
                </c:pt>
                <c:pt idx="585">
                  <c:v>34608</c:v>
                </c:pt>
                <c:pt idx="586">
                  <c:v>34639</c:v>
                </c:pt>
                <c:pt idx="587">
                  <c:v>34669</c:v>
                </c:pt>
                <c:pt idx="588">
                  <c:v>34700</c:v>
                </c:pt>
                <c:pt idx="589">
                  <c:v>34731</c:v>
                </c:pt>
                <c:pt idx="590">
                  <c:v>34759</c:v>
                </c:pt>
                <c:pt idx="591">
                  <c:v>34790</c:v>
                </c:pt>
                <c:pt idx="592">
                  <c:v>34820</c:v>
                </c:pt>
                <c:pt idx="593">
                  <c:v>34851</c:v>
                </c:pt>
                <c:pt idx="594">
                  <c:v>34881</c:v>
                </c:pt>
                <c:pt idx="595">
                  <c:v>34912</c:v>
                </c:pt>
                <c:pt idx="596">
                  <c:v>34943</c:v>
                </c:pt>
                <c:pt idx="597">
                  <c:v>34973</c:v>
                </c:pt>
                <c:pt idx="598">
                  <c:v>35004</c:v>
                </c:pt>
                <c:pt idx="599">
                  <c:v>35034</c:v>
                </c:pt>
                <c:pt idx="600">
                  <c:v>35065</c:v>
                </c:pt>
                <c:pt idx="601">
                  <c:v>35096</c:v>
                </c:pt>
                <c:pt idx="602">
                  <c:v>35125</c:v>
                </c:pt>
                <c:pt idx="603">
                  <c:v>35156</c:v>
                </c:pt>
                <c:pt idx="604">
                  <c:v>35186</c:v>
                </c:pt>
                <c:pt idx="605">
                  <c:v>35217</c:v>
                </c:pt>
                <c:pt idx="606">
                  <c:v>35247</c:v>
                </c:pt>
                <c:pt idx="607">
                  <c:v>35278</c:v>
                </c:pt>
                <c:pt idx="608">
                  <c:v>35309</c:v>
                </c:pt>
                <c:pt idx="609">
                  <c:v>35339</c:v>
                </c:pt>
                <c:pt idx="610">
                  <c:v>35370</c:v>
                </c:pt>
                <c:pt idx="611">
                  <c:v>35400</c:v>
                </c:pt>
                <c:pt idx="612">
                  <c:v>35431</c:v>
                </c:pt>
                <c:pt idx="613">
                  <c:v>35462</c:v>
                </c:pt>
                <c:pt idx="614">
                  <c:v>35490</c:v>
                </c:pt>
                <c:pt idx="615">
                  <c:v>35521</c:v>
                </c:pt>
                <c:pt idx="616">
                  <c:v>35551</c:v>
                </c:pt>
                <c:pt idx="617">
                  <c:v>35582</c:v>
                </c:pt>
                <c:pt idx="618">
                  <c:v>35612</c:v>
                </c:pt>
                <c:pt idx="619">
                  <c:v>35643</c:v>
                </c:pt>
                <c:pt idx="620">
                  <c:v>35674</c:v>
                </c:pt>
                <c:pt idx="621">
                  <c:v>35704</c:v>
                </c:pt>
                <c:pt idx="622">
                  <c:v>35735</c:v>
                </c:pt>
                <c:pt idx="623">
                  <c:v>35765</c:v>
                </c:pt>
                <c:pt idx="624">
                  <c:v>35796</c:v>
                </c:pt>
                <c:pt idx="625">
                  <c:v>35827</c:v>
                </c:pt>
                <c:pt idx="626">
                  <c:v>35855</c:v>
                </c:pt>
                <c:pt idx="627">
                  <c:v>35886</c:v>
                </c:pt>
                <c:pt idx="628">
                  <c:v>35916</c:v>
                </c:pt>
                <c:pt idx="629">
                  <c:v>35947</c:v>
                </c:pt>
                <c:pt idx="630">
                  <c:v>35977</c:v>
                </c:pt>
                <c:pt idx="631">
                  <c:v>36008</c:v>
                </c:pt>
                <c:pt idx="632">
                  <c:v>36039</c:v>
                </c:pt>
                <c:pt idx="633">
                  <c:v>36069</c:v>
                </c:pt>
                <c:pt idx="634">
                  <c:v>36100</c:v>
                </c:pt>
                <c:pt idx="635">
                  <c:v>36130</c:v>
                </c:pt>
                <c:pt idx="636">
                  <c:v>36161</c:v>
                </c:pt>
                <c:pt idx="637">
                  <c:v>36192</c:v>
                </c:pt>
                <c:pt idx="638">
                  <c:v>36220</c:v>
                </c:pt>
                <c:pt idx="639">
                  <c:v>36251</c:v>
                </c:pt>
                <c:pt idx="640">
                  <c:v>36281</c:v>
                </c:pt>
                <c:pt idx="641">
                  <c:v>36312</c:v>
                </c:pt>
                <c:pt idx="642">
                  <c:v>36342</c:v>
                </c:pt>
                <c:pt idx="643">
                  <c:v>36373</c:v>
                </c:pt>
                <c:pt idx="644">
                  <c:v>36404</c:v>
                </c:pt>
                <c:pt idx="645">
                  <c:v>36434</c:v>
                </c:pt>
                <c:pt idx="646">
                  <c:v>36465</c:v>
                </c:pt>
                <c:pt idx="647">
                  <c:v>36495</c:v>
                </c:pt>
                <c:pt idx="648">
                  <c:v>36526</c:v>
                </c:pt>
                <c:pt idx="649">
                  <c:v>36557</c:v>
                </c:pt>
                <c:pt idx="650">
                  <c:v>36586</c:v>
                </c:pt>
                <c:pt idx="651">
                  <c:v>36617</c:v>
                </c:pt>
                <c:pt idx="652">
                  <c:v>36647</c:v>
                </c:pt>
                <c:pt idx="653">
                  <c:v>36678</c:v>
                </c:pt>
                <c:pt idx="654">
                  <c:v>36708</c:v>
                </c:pt>
                <c:pt idx="655">
                  <c:v>36739</c:v>
                </c:pt>
                <c:pt idx="656">
                  <c:v>36770</c:v>
                </c:pt>
                <c:pt idx="657">
                  <c:v>36800</c:v>
                </c:pt>
                <c:pt idx="658">
                  <c:v>36831</c:v>
                </c:pt>
                <c:pt idx="659">
                  <c:v>36861</c:v>
                </c:pt>
              </c:numCache>
            </c:numRef>
          </c:cat>
          <c:val>
            <c:numRef>
              <c:f>TIPRONSA!$H$9:$H$1148</c:f>
              <c:numCache>
                <c:formatCode>General</c:formatCode>
                <c:ptCount val="1140"/>
                <c:pt idx="0" formatCode="0.0">
                  <c:v>0</c:v>
                </c:pt>
                <c:pt idx="491" formatCode="0.0">
                  <c:v>55.412866666600003</c:v>
                </c:pt>
                <c:pt idx="492" formatCode="0.0">
                  <c:v>55.431649999999998</c:v>
                </c:pt>
                <c:pt idx="493" formatCode="0.0">
                  <c:v>55.5500333333</c:v>
                </c:pt>
                <c:pt idx="494" formatCode="0.0">
                  <c:v>55.732591666600001</c:v>
                </c:pt>
                <c:pt idx="495" formatCode="0.0">
                  <c:v>55.874025000000003</c:v>
                </c:pt>
                <c:pt idx="496" formatCode="0.0">
                  <c:v>56.087816666599998</c:v>
                </c:pt>
                <c:pt idx="497" formatCode="0.0">
                  <c:v>56.351916666599998</c:v>
                </c:pt>
                <c:pt idx="498" formatCode="0.0">
                  <c:v>56.613525000000003</c:v>
                </c:pt>
                <c:pt idx="499" formatCode="0.0">
                  <c:v>56.932375</c:v>
                </c:pt>
                <c:pt idx="500" formatCode="0.0">
                  <c:v>57.228416666599998</c:v>
                </c:pt>
                <c:pt idx="501" formatCode="0.0">
                  <c:v>57.597583333300001</c:v>
                </c:pt>
                <c:pt idx="502" formatCode="0.0">
                  <c:v>57.964841666600002</c:v>
                </c:pt>
                <c:pt idx="503" formatCode="0.0">
                  <c:v>58.301483333299998</c:v>
                </c:pt>
                <c:pt idx="504" formatCode="0.0">
                  <c:v>58.656491666599997</c:v>
                </c:pt>
                <c:pt idx="505" formatCode="0.0">
                  <c:v>58.961525000000002</c:v>
                </c:pt>
                <c:pt idx="506" formatCode="0.0">
                  <c:v>59.269691666600004</c:v>
                </c:pt>
                <c:pt idx="507" formatCode="0.0">
                  <c:v>59.597458333299997</c:v>
                </c:pt>
                <c:pt idx="508" formatCode="0.0">
                  <c:v>59.880524999999999</c:v>
                </c:pt>
                <c:pt idx="509" formatCode="0.0">
                  <c:v>60.1666166666</c:v>
                </c:pt>
                <c:pt idx="510" formatCode="0.0">
                  <c:v>60.415300000000002</c:v>
                </c:pt>
                <c:pt idx="511" formatCode="0.0">
                  <c:v>60.649108333299999</c:v>
                </c:pt>
                <c:pt idx="512" formatCode="0.0">
                  <c:v>60.878</c:v>
                </c:pt>
                <c:pt idx="513" formatCode="0.0">
                  <c:v>61.045658333299997</c:v>
                </c:pt>
                <c:pt idx="514" formatCode="0.0">
                  <c:v>61.186408333300001</c:v>
                </c:pt>
                <c:pt idx="515" formatCode="0.0">
                  <c:v>61.318449999999999</c:v>
                </c:pt>
                <c:pt idx="516" formatCode="0.0">
                  <c:v>61.456591666599998</c:v>
                </c:pt>
                <c:pt idx="517" formatCode="0.0">
                  <c:v>61.555416666600003</c:v>
                </c:pt>
                <c:pt idx="518" formatCode="0.0">
                  <c:v>61.624708333299999</c:v>
                </c:pt>
                <c:pt idx="519" formatCode="0.0">
                  <c:v>61.742166666599999</c:v>
                </c:pt>
                <c:pt idx="520" formatCode="0.0">
                  <c:v>61.7912583333</c:v>
                </c:pt>
                <c:pt idx="521" formatCode="0.0">
                  <c:v>61.8308583333</c:v>
                </c:pt>
                <c:pt idx="522" formatCode="0.0">
                  <c:v>61.815766666599998</c:v>
                </c:pt>
                <c:pt idx="523" formatCode="0.0">
                  <c:v>61.845483333300002</c:v>
                </c:pt>
                <c:pt idx="524" formatCode="0.0">
                  <c:v>61.861600000000003</c:v>
                </c:pt>
                <c:pt idx="525" formatCode="0.0">
                  <c:v>61.850850000000001</c:v>
                </c:pt>
                <c:pt idx="526" formatCode="0.0">
                  <c:v>61.849491666600002</c:v>
                </c:pt>
                <c:pt idx="527" formatCode="0.0">
                  <c:v>61.873208333299999</c:v>
                </c:pt>
                <c:pt idx="528" formatCode="0.0">
                  <c:v>61.832124999999998</c:v>
                </c:pt>
                <c:pt idx="529" formatCode="0.0">
                  <c:v>61.8471083333</c:v>
                </c:pt>
                <c:pt idx="530" formatCode="0.0">
                  <c:v>61.913474999999998</c:v>
                </c:pt>
                <c:pt idx="531" formatCode="0.0">
                  <c:v>61.864725</c:v>
                </c:pt>
                <c:pt idx="532" formatCode="0.0">
                  <c:v>61.9399666666</c:v>
                </c:pt>
                <c:pt idx="533" formatCode="0.0">
                  <c:v>62.033825</c:v>
                </c:pt>
                <c:pt idx="534" formatCode="0.0">
                  <c:v>62.179650000000002</c:v>
                </c:pt>
                <c:pt idx="535" formatCode="0.0">
                  <c:v>62.2882166666</c:v>
                </c:pt>
                <c:pt idx="536" formatCode="0.0">
                  <c:v>62.426650000000002</c:v>
                </c:pt>
                <c:pt idx="537" formatCode="0.0">
                  <c:v>62.519283333300002</c:v>
                </c:pt>
                <c:pt idx="538" formatCode="0.0">
                  <c:v>62.531516666599998</c:v>
                </c:pt>
                <c:pt idx="539" formatCode="0.0">
                  <c:v>62.4714166666</c:v>
                </c:pt>
                <c:pt idx="540" formatCode="0.0">
                  <c:v>62.436025000000001</c:v>
                </c:pt>
                <c:pt idx="541" formatCode="0.0">
                  <c:v>62.305266666599998</c:v>
                </c:pt>
                <c:pt idx="542" formatCode="0.0">
                  <c:v>62.0901</c:v>
                </c:pt>
                <c:pt idx="543" formatCode="0.0">
                  <c:v>61.981625000000001</c:v>
                </c:pt>
                <c:pt idx="544" formatCode="0.0">
                  <c:v>61.854191666600002</c:v>
                </c:pt>
                <c:pt idx="545" formatCode="0.0">
                  <c:v>61.758966666600003</c:v>
                </c:pt>
                <c:pt idx="546" formatCode="0.0">
                  <c:v>61.674783333299999</c:v>
                </c:pt>
                <c:pt idx="547" formatCode="0.0">
                  <c:v>61.594883333299997</c:v>
                </c:pt>
                <c:pt idx="548" formatCode="0.0">
                  <c:v>61.532074999999999</c:v>
                </c:pt>
                <c:pt idx="549" formatCode="0.0">
                  <c:v>61.505499999999998</c:v>
                </c:pt>
                <c:pt idx="550" formatCode="0.0">
                  <c:v>61.525174999999997</c:v>
                </c:pt>
                <c:pt idx="551" formatCode="0.0">
                  <c:v>61.548475000000003</c:v>
                </c:pt>
                <c:pt idx="552" formatCode="0.0">
                  <c:v>61.566724999999998</c:v>
                </c:pt>
                <c:pt idx="553" formatCode="0.0">
                  <c:v>61.676283333299999</c:v>
                </c:pt>
                <c:pt idx="554" formatCode="0.0">
                  <c:v>61.898049999999998</c:v>
                </c:pt>
                <c:pt idx="555" formatCode="0.0">
                  <c:v>62.065991666599999</c:v>
                </c:pt>
                <c:pt idx="556" formatCode="0.0">
                  <c:v>62.242375000000003</c:v>
                </c:pt>
                <c:pt idx="557" formatCode="0.0">
                  <c:v>62.369574999999998</c:v>
                </c:pt>
                <c:pt idx="558" formatCode="0.0">
                  <c:v>62.5198583333</c:v>
                </c:pt>
                <c:pt idx="559" formatCode="0.0">
                  <c:v>62.652450000000002</c:v>
                </c:pt>
                <c:pt idx="560" formatCode="0.0">
                  <c:v>62.742775000000002</c:v>
                </c:pt>
                <c:pt idx="561" formatCode="0.0">
                  <c:v>62.8997166666</c:v>
                </c:pt>
                <c:pt idx="562" formatCode="0.0">
                  <c:v>63.105916666600002</c:v>
                </c:pt>
                <c:pt idx="563" formatCode="0.0">
                  <c:v>63.348966666599999</c:v>
                </c:pt>
                <c:pt idx="564" formatCode="0.0">
                  <c:v>63.602899999999998</c:v>
                </c:pt>
                <c:pt idx="565" formatCode="0.0">
                  <c:v>63.860725000000002</c:v>
                </c:pt>
                <c:pt idx="566" formatCode="0.0">
                  <c:v>64.065433333300007</c:v>
                </c:pt>
                <c:pt idx="567" formatCode="0.0">
                  <c:v>64.242733333299995</c:v>
                </c:pt>
                <c:pt idx="568" formatCode="0.0">
                  <c:v>64.379850000000005</c:v>
                </c:pt>
                <c:pt idx="569" formatCode="0.0">
                  <c:v>64.529991666599997</c:v>
                </c:pt>
                <c:pt idx="570" formatCode="0.0">
                  <c:v>64.657174999999995</c:v>
                </c:pt>
                <c:pt idx="571" formatCode="0.0">
                  <c:v>64.803674999999998</c:v>
                </c:pt>
                <c:pt idx="572" formatCode="0.0">
                  <c:v>64.962416666600006</c:v>
                </c:pt>
                <c:pt idx="573" formatCode="0.0">
                  <c:v>65.110941666599999</c:v>
                </c:pt>
                <c:pt idx="574" formatCode="0.0">
                  <c:v>65.263525000000001</c:v>
                </c:pt>
                <c:pt idx="575" formatCode="0.0">
                  <c:v>65.4286833333</c:v>
                </c:pt>
                <c:pt idx="576" formatCode="0.0">
                  <c:v>65.612399999999994</c:v>
                </c:pt>
                <c:pt idx="577" formatCode="0.0">
                  <c:v>65.769416666599994</c:v>
                </c:pt>
                <c:pt idx="578" formatCode="0.0">
                  <c:v>65.989933333300002</c:v>
                </c:pt>
                <c:pt idx="579" formatCode="0.0">
                  <c:v>66.229741666600006</c:v>
                </c:pt>
                <c:pt idx="580" formatCode="0.0">
                  <c:v>66.504083333300002</c:v>
                </c:pt>
                <c:pt idx="581" formatCode="0.0">
                  <c:v>66.819616666599998</c:v>
                </c:pt>
                <c:pt idx="582" formatCode="0.0">
                  <c:v>67.088458333299997</c:v>
                </c:pt>
                <c:pt idx="583" formatCode="0.0">
                  <c:v>67.427549999999997</c:v>
                </c:pt>
                <c:pt idx="584" formatCode="0.0">
                  <c:v>67.785441666599993</c:v>
                </c:pt>
                <c:pt idx="585" formatCode="0.0">
                  <c:v>68.133791666600004</c:v>
                </c:pt>
                <c:pt idx="586" formatCode="0.0">
                  <c:v>68.490250000000003</c:v>
                </c:pt>
                <c:pt idx="587" formatCode="0.0">
                  <c:v>68.873366666600006</c:v>
                </c:pt>
                <c:pt idx="588" formatCode="0.0">
                  <c:v>69.225174999999993</c:v>
                </c:pt>
                <c:pt idx="589" formatCode="0.0">
                  <c:v>69.591049999999996</c:v>
                </c:pt>
                <c:pt idx="590" formatCode="0.0">
                  <c:v>69.926583333300002</c:v>
                </c:pt>
                <c:pt idx="591" formatCode="0.0">
                  <c:v>70.167091666600001</c:v>
                </c:pt>
                <c:pt idx="592" formatCode="0.0">
                  <c:v>70.423108333299993</c:v>
                </c:pt>
                <c:pt idx="593" formatCode="0.0">
                  <c:v>70.691649999999996</c:v>
                </c:pt>
                <c:pt idx="594" formatCode="0.0">
                  <c:v>70.929233333300004</c:v>
                </c:pt>
                <c:pt idx="595" formatCode="0.0">
                  <c:v>71.209883333299999</c:v>
                </c:pt>
                <c:pt idx="596" formatCode="0.0">
                  <c:v>71.499441666600006</c:v>
                </c:pt>
                <c:pt idx="597" formatCode="0.0">
                  <c:v>71.707175000000007</c:v>
                </c:pt>
                <c:pt idx="598" formatCode="0.0">
                  <c:v>71.897766666600006</c:v>
                </c:pt>
                <c:pt idx="599" formatCode="0.0">
                  <c:v>72.065908333300001</c:v>
                </c:pt>
                <c:pt idx="600" formatCode="0.0">
                  <c:v>72.173766666600002</c:v>
                </c:pt>
                <c:pt idx="601" formatCode="0.0">
                  <c:v>72.365941666599994</c:v>
                </c:pt>
                <c:pt idx="602" formatCode="0.0">
                  <c:v>72.548749999999998</c:v>
                </c:pt>
                <c:pt idx="603" formatCode="0.0">
                  <c:v>72.812316666599997</c:v>
                </c:pt>
                <c:pt idx="604" formatCode="0.0">
                  <c:v>73.073816666599996</c:v>
                </c:pt>
                <c:pt idx="605" formatCode="0.0">
                  <c:v>73.378941666599999</c:v>
                </c:pt>
                <c:pt idx="606" formatCode="0.0">
                  <c:v>73.674883333300002</c:v>
                </c:pt>
                <c:pt idx="607" formatCode="0.0">
                  <c:v>73.963258333300004</c:v>
                </c:pt>
                <c:pt idx="608" formatCode="0.0">
                  <c:v>74.284716666600005</c:v>
                </c:pt>
                <c:pt idx="609" formatCode="0.0">
                  <c:v>74.606233333299997</c:v>
                </c:pt>
                <c:pt idx="610" formatCode="0.0">
                  <c:v>74.968175000000002</c:v>
                </c:pt>
                <c:pt idx="611" formatCode="0.0">
                  <c:v>75.332591666599996</c:v>
                </c:pt>
                <c:pt idx="612" formatCode="0.0">
                  <c:v>75.747408333300001</c:v>
                </c:pt>
                <c:pt idx="613" formatCode="0.0">
                  <c:v>76.151200000000003</c:v>
                </c:pt>
                <c:pt idx="614" formatCode="0.0">
                  <c:v>76.595341666600007</c:v>
                </c:pt>
                <c:pt idx="615" formatCode="0.0">
                  <c:v>77.0406083333</c:v>
                </c:pt>
                <c:pt idx="616" formatCode="0.0">
                  <c:v>77.440799999999996</c:v>
                </c:pt>
                <c:pt idx="617" formatCode="0.0">
                  <c:v>77.793149999999997</c:v>
                </c:pt>
                <c:pt idx="618" formatCode="0.0">
                  <c:v>78.152183333300002</c:v>
                </c:pt>
                <c:pt idx="619" formatCode="0.0">
                  <c:v>78.584950000000006</c:v>
                </c:pt>
                <c:pt idx="620" formatCode="0.0">
                  <c:v>79.048833333299996</c:v>
                </c:pt>
                <c:pt idx="621" formatCode="0.0">
                  <c:v>79.592958333300004</c:v>
                </c:pt>
                <c:pt idx="622" formatCode="0.0">
                  <c:v>80.172274999999999</c:v>
                </c:pt>
                <c:pt idx="623" formatCode="0.0">
                  <c:v>80.747816666600002</c:v>
                </c:pt>
                <c:pt idx="624" formatCode="0.0">
                  <c:v>81.286258333299998</c:v>
                </c:pt>
                <c:pt idx="625" formatCode="0.0">
                  <c:v>81.782166666600006</c:v>
                </c:pt>
                <c:pt idx="626" formatCode="0.0">
                  <c:v>82.275233333299994</c:v>
                </c:pt>
                <c:pt idx="627" formatCode="0.0">
                  <c:v>82.671041666600004</c:v>
                </c:pt>
                <c:pt idx="628" formatCode="0.0">
                  <c:v>83.165066666599998</c:v>
                </c:pt>
                <c:pt idx="629" formatCode="0.0">
                  <c:v>83.564458333299996</c:v>
                </c:pt>
                <c:pt idx="630" formatCode="0.0">
                  <c:v>83.966274999999996</c:v>
                </c:pt>
                <c:pt idx="631" formatCode="0.0">
                  <c:v>84.391291666599997</c:v>
                </c:pt>
                <c:pt idx="632" formatCode="0.0">
                  <c:v>84.675283333300001</c:v>
                </c:pt>
                <c:pt idx="633" formatCode="0.0">
                  <c:v>85.010941666600004</c:v>
                </c:pt>
                <c:pt idx="634" formatCode="0.0">
                  <c:v>85.246808333299995</c:v>
                </c:pt>
                <c:pt idx="635" formatCode="0.0">
                  <c:v>85.486216666600001</c:v>
                </c:pt>
                <c:pt idx="636" formatCode="0.0">
                  <c:v>85.758591666599997</c:v>
                </c:pt>
                <c:pt idx="637" formatCode="0.0">
                  <c:v>86.021541666600001</c:v>
                </c:pt>
                <c:pt idx="638" formatCode="0.0">
                  <c:v>86.330058333300002</c:v>
                </c:pt>
                <c:pt idx="639" formatCode="0.0">
                  <c:v>86.653499999999994</c:v>
                </c:pt>
                <c:pt idx="640" formatCode="0.0">
                  <c:v>86.945041666600005</c:v>
                </c:pt>
                <c:pt idx="641" formatCode="0.0">
                  <c:v>87.320641666599997</c:v>
                </c:pt>
                <c:pt idx="642" formatCode="0.0">
                  <c:v>87.655625000000001</c:v>
                </c:pt>
                <c:pt idx="643" formatCode="0.0">
                  <c:v>87.958316666599998</c:v>
                </c:pt>
                <c:pt idx="644" formatCode="0.0">
                  <c:v>88.244233333300002</c:v>
                </c:pt>
                <c:pt idx="645" formatCode="0.0">
                  <c:v>88.557900000000004</c:v>
                </c:pt>
                <c:pt idx="646" formatCode="0.0">
                  <c:v>88.892933333299993</c:v>
                </c:pt>
                <c:pt idx="647" formatCode="0.0">
                  <c:v>89.242666666600002</c:v>
                </c:pt>
                <c:pt idx="648" formatCode="0.0">
                  <c:v>89.570758333300006</c:v>
                </c:pt>
                <c:pt idx="649" formatCode="0.0">
                  <c:v>89.878924999999995</c:v>
                </c:pt>
                <c:pt idx="650" formatCode="0.0">
                  <c:v>90.2118583333</c:v>
                </c:pt>
                <c:pt idx="651" formatCode="0.0">
                  <c:v>90.596549999999993</c:v>
                </c:pt>
                <c:pt idx="652" formatCode="0.0">
                  <c:v>90.936766666599993</c:v>
                </c:pt>
                <c:pt idx="653" formatCode="0.0">
                  <c:v>91.329933333300005</c:v>
                </c:pt>
                <c:pt idx="654" formatCode="0.0">
                  <c:v>91.655874999999995</c:v>
                </c:pt>
                <c:pt idx="655" formatCode="0.0">
                  <c:v>91.918158333299999</c:v>
                </c:pt>
                <c:pt idx="656" formatCode="0.0">
                  <c:v>92.259308333299998</c:v>
                </c:pt>
                <c:pt idx="657" formatCode="0.0">
                  <c:v>92.44605</c:v>
                </c:pt>
                <c:pt idx="658" formatCode="0.0">
                  <c:v>92.594091666599994</c:v>
                </c:pt>
                <c:pt idx="659" formatCode="0.0">
                  <c:v>92.696700000000007</c:v>
                </c:pt>
                <c:pt idx="660" formatCode="0.0">
                  <c:v>92.7239</c:v>
                </c:pt>
                <c:pt idx="661" formatCode="0.0">
                  <c:v>92.692525000000003</c:v>
                </c:pt>
                <c:pt idx="662" formatCode="0.0">
                  <c:v>92.604416666600002</c:v>
                </c:pt>
                <c:pt idx="663" formatCode="0.0">
                  <c:v>92.365849999999995</c:v>
                </c:pt>
                <c:pt idx="664" formatCode="0.0">
                  <c:v>92.162850000000006</c:v>
                </c:pt>
                <c:pt idx="665" formatCode="0.0">
                  <c:v>91.891291666599997</c:v>
                </c:pt>
                <c:pt idx="666" formatCode="0.0">
                  <c:v>91.634841666599996</c:v>
                </c:pt>
                <c:pt idx="667" formatCode="0.0">
                  <c:v>91.374933333300007</c:v>
                </c:pt>
                <c:pt idx="668" formatCode="0.0">
                  <c:v>91.009808333300001</c:v>
                </c:pt>
                <c:pt idx="669" formatCode="0.0">
                  <c:v>90.625383333299993</c:v>
                </c:pt>
                <c:pt idx="670" formatCode="0.0">
                  <c:v>90.202933333299995</c:v>
                </c:pt>
                <c:pt idx="671" formatCode="0.0">
                  <c:v>89.782983333299995</c:v>
                </c:pt>
                <c:pt idx="672" formatCode="0.0">
                  <c:v>89.495758333300003</c:v>
                </c:pt>
                <c:pt idx="673" formatCode="0.0">
                  <c:v>89.254466666599996</c:v>
                </c:pt>
                <c:pt idx="674" formatCode="0.0">
                  <c:v>89.055208333300001</c:v>
                </c:pt>
                <c:pt idx="675" formatCode="0.0">
                  <c:v>89.042124999999999</c:v>
                </c:pt>
                <c:pt idx="676" formatCode="0.0">
                  <c:v>89.005600000000001</c:v>
                </c:pt>
                <c:pt idx="677" formatCode="0.0">
                  <c:v>89.094049999999996</c:v>
                </c:pt>
                <c:pt idx="678" formatCode="0.0">
                  <c:v>89.166375000000002</c:v>
                </c:pt>
                <c:pt idx="679" formatCode="0.0">
                  <c:v>89.291399999999996</c:v>
                </c:pt>
                <c:pt idx="680" formatCode="0.0">
                  <c:v>89.472891666600006</c:v>
                </c:pt>
                <c:pt idx="681" formatCode="0.0">
                  <c:v>89.648624999999996</c:v>
                </c:pt>
                <c:pt idx="682" formatCode="0.0">
                  <c:v>89.871925000000005</c:v>
                </c:pt>
                <c:pt idx="683" formatCode="0.0">
                  <c:v>90.064858333299995</c:v>
                </c:pt>
                <c:pt idx="684" formatCode="0.0">
                  <c:v>90.280850000000001</c:v>
                </c:pt>
                <c:pt idx="685" formatCode="0.0">
                  <c:v>90.520775</c:v>
                </c:pt>
                <c:pt idx="686" formatCode="0.0">
                  <c:v>90.696633333299999</c:v>
                </c:pt>
                <c:pt idx="687" formatCode="0.0">
                  <c:v>90.730575000000002</c:v>
                </c:pt>
                <c:pt idx="688" formatCode="0.0">
                  <c:v>90.771699999999996</c:v>
                </c:pt>
                <c:pt idx="689" formatCode="0.0">
                  <c:v>90.742758333300003</c:v>
                </c:pt>
                <c:pt idx="690" formatCode="0.0">
                  <c:v>90.75685</c:v>
                </c:pt>
                <c:pt idx="691" formatCode="0.0">
                  <c:v>90.784233333299994</c:v>
                </c:pt>
                <c:pt idx="692" formatCode="0.0">
                  <c:v>90.842416666600002</c:v>
                </c:pt>
                <c:pt idx="693" formatCode="0.0">
                  <c:v>90.925883333300007</c:v>
                </c:pt>
                <c:pt idx="694" formatCode="0.0">
                  <c:v>91.054758333300001</c:v>
                </c:pt>
                <c:pt idx="695" formatCode="0.0">
                  <c:v>91.211558333300005</c:v>
                </c:pt>
                <c:pt idx="696" formatCode="0.0">
                  <c:v>91.296475000000001</c:v>
                </c:pt>
                <c:pt idx="697" formatCode="0.0">
                  <c:v>91.445599999999999</c:v>
                </c:pt>
                <c:pt idx="698" formatCode="0.0">
                  <c:v>91.567233333299995</c:v>
                </c:pt>
                <c:pt idx="699" formatCode="0.0">
                  <c:v>91.761849999999995</c:v>
                </c:pt>
                <c:pt idx="700" formatCode="0.0">
                  <c:v>92.026591666599998</c:v>
                </c:pt>
                <c:pt idx="701" formatCode="0.0">
                  <c:v>92.237991666599996</c:v>
                </c:pt>
                <c:pt idx="702" formatCode="0.0">
                  <c:v>92.530050000000003</c:v>
                </c:pt>
                <c:pt idx="703" formatCode="0.0">
                  <c:v>92.759766666600001</c:v>
                </c:pt>
                <c:pt idx="704" formatCode="0.0">
                  <c:v>92.918724999999995</c:v>
                </c:pt>
                <c:pt idx="705" formatCode="0.0">
                  <c:v>93.166875000000005</c:v>
                </c:pt>
                <c:pt idx="706" formatCode="0.0">
                  <c:v>93.368233333299997</c:v>
                </c:pt>
                <c:pt idx="707" formatCode="0.0">
                  <c:v>93.640391666599996</c:v>
                </c:pt>
                <c:pt idx="708" formatCode="0.0">
                  <c:v>93.944950000000006</c:v>
                </c:pt>
                <c:pt idx="709" formatCode="0.0">
                  <c:v>94.203599999999994</c:v>
                </c:pt>
                <c:pt idx="710" formatCode="0.0">
                  <c:v>94.472783333300001</c:v>
                </c:pt>
                <c:pt idx="711" formatCode="0.0">
                  <c:v>94.825116666599996</c:v>
                </c:pt>
                <c:pt idx="712" formatCode="0.0">
                  <c:v>95.083500000000001</c:v>
                </c:pt>
                <c:pt idx="713" formatCode="0.0">
                  <c:v>95.441591666600004</c:v>
                </c:pt>
                <c:pt idx="714" formatCode="0.0">
                  <c:v>95.745541666600005</c:v>
                </c:pt>
                <c:pt idx="715" formatCode="0.0">
                  <c:v>96.049558333299998</c:v>
                </c:pt>
                <c:pt idx="716" formatCode="0.0">
                  <c:v>96.204666666600005</c:v>
                </c:pt>
                <c:pt idx="717" formatCode="0.0">
                  <c:v>96.352983333300003</c:v>
                </c:pt>
                <c:pt idx="718" formatCode="0.0">
                  <c:v>96.561008333299995</c:v>
                </c:pt>
                <c:pt idx="719" formatCode="0.0">
                  <c:v>96.771900000000002</c:v>
                </c:pt>
                <c:pt idx="720" formatCode="0.0">
                  <c:v>96.916241666600001</c:v>
                </c:pt>
                <c:pt idx="721" formatCode="0.0">
                  <c:v>97.026808333299996</c:v>
                </c:pt>
                <c:pt idx="722" formatCode="0.0">
                  <c:v>97.206400000000002</c:v>
                </c:pt>
                <c:pt idx="723" formatCode="0.0">
                  <c:v>97.288958333300002</c:v>
                </c:pt>
                <c:pt idx="724" formatCode="0.0">
                  <c:v>97.461258333299995</c:v>
                </c:pt>
                <c:pt idx="725" formatCode="0.0">
                  <c:v>97.638225000000006</c:v>
                </c:pt>
                <c:pt idx="726" formatCode="0.0">
                  <c:v>97.866725000000002</c:v>
                </c:pt>
                <c:pt idx="727" formatCode="0.0">
                  <c:v>98.086441666599995</c:v>
                </c:pt>
                <c:pt idx="728" formatCode="0.0">
                  <c:v>98.420824999999994</c:v>
                </c:pt>
                <c:pt idx="729" formatCode="0.0">
                  <c:v>98.641658333300001</c:v>
                </c:pt>
                <c:pt idx="730" formatCode="0.0">
                  <c:v>98.783699999999996</c:v>
                </c:pt>
                <c:pt idx="731" formatCode="0.0">
                  <c:v>98.974966666599997</c:v>
                </c:pt>
                <c:pt idx="732" formatCode="0.0">
                  <c:v>99.121375</c:v>
                </c:pt>
                <c:pt idx="733" formatCode="0.0">
                  <c:v>99.332266666600006</c:v>
                </c:pt>
                <c:pt idx="734" formatCode="0.0">
                  <c:v>99.527766666600002</c:v>
                </c:pt>
                <c:pt idx="735" formatCode="0.0">
                  <c:v>99.803166666600006</c:v>
                </c:pt>
                <c:pt idx="736" formatCode="0.0">
                  <c:v>100.0444166666</c:v>
                </c:pt>
                <c:pt idx="737" formatCode="0.0">
                  <c:v>100.25449999999999</c:v>
                </c:pt>
                <c:pt idx="738" formatCode="0.0">
                  <c:v>100.4486833333</c:v>
                </c:pt>
                <c:pt idx="739" formatCode="0.0">
                  <c:v>100.63675000000001</c:v>
                </c:pt>
                <c:pt idx="740" formatCode="0.0">
                  <c:v>100.86624999999999</c:v>
                </c:pt>
                <c:pt idx="741" formatCode="0.0">
                  <c:v>101.05988333329999</c:v>
                </c:pt>
                <c:pt idx="742" formatCode="0.0">
                  <c:v>101.3160083333</c:v>
                </c:pt>
                <c:pt idx="743" formatCode="0.0">
                  <c:v>101.4933833333</c:v>
                </c:pt>
                <c:pt idx="744" formatCode="0.0">
                  <c:v>101.70815</c:v>
                </c:pt>
                <c:pt idx="745" formatCode="0.0">
                  <c:v>101.7776833333</c:v>
                </c:pt>
                <c:pt idx="746" formatCode="0.0">
                  <c:v>101.7778916666</c:v>
                </c:pt>
                <c:pt idx="747" formatCode="0.0">
                  <c:v>101.7422583333</c:v>
                </c:pt>
                <c:pt idx="748" formatCode="0.0">
                  <c:v>101.60269166659999</c:v>
                </c:pt>
                <c:pt idx="749" formatCode="0.0">
                  <c:v>101.4338666666</c:v>
                </c:pt>
                <c:pt idx="750" formatCode="0.0">
                  <c:v>101.312</c:v>
                </c:pt>
                <c:pt idx="751" formatCode="0.0">
                  <c:v>100.9728333333</c:v>
                </c:pt>
                <c:pt idx="752" formatCode="0.0">
                  <c:v>100.25289166659999</c:v>
                </c:pt>
                <c:pt idx="753" formatCode="0.0">
                  <c:v>99.642433333300005</c:v>
                </c:pt>
                <c:pt idx="754" formatCode="0.0">
                  <c:v>98.902658333299996</c:v>
                </c:pt>
                <c:pt idx="755" formatCode="0.0">
                  <c:v>97.987499999999997</c:v>
                </c:pt>
                <c:pt idx="756" formatCode="0.0">
                  <c:v>96.912483333300003</c:v>
                </c:pt>
                <c:pt idx="757" formatCode="0.0">
                  <c:v>95.795716666600001</c:v>
                </c:pt>
                <c:pt idx="758" formatCode="0.0">
                  <c:v>94.577833333300006</c:v>
                </c:pt>
                <c:pt idx="759" formatCode="0.0">
                  <c:v>93.273783333300003</c:v>
                </c:pt>
                <c:pt idx="760" formatCode="0.0">
                  <c:v>92.011691666600001</c:v>
                </c:pt>
                <c:pt idx="761" formatCode="0.0">
                  <c:v>90.709050000000005</c:v>
                </c:pt>
                <c:pt idx="762" formatCode="0.0">
                  <c:v>89.581716666600002</c:v>
                </c:pt>
                <c:pt idx="763" formatCode="0.0">
                  <c:v>88.645558333300002</c:v>
                </c:pt>
                <c:pt idx="764" formatCode="0.0">
                  <c:v>88.068258333299994</c:v>
                </c:pt>
                <c:pt idx="765" formatCode="0.0">
                  <c:v>87.481716666599993</c:v>
                </c:pt>
                <c:pt idx="766" formatCode="0.0">
                  <c:v>87.036850000000001</c:v>
                </c:pt>
                <c:pt idx="767" formatCode="0.0">
                  <c:v>86.828341666599997</c:v>
                </c:pt>
                <c:pt idx="768" formatCode="0.0">
                  <c:v>86.905808333300001</c:v>
                </c:pt>
                <c:pt idx="769" formatCode="0.0">
                  <c:v>87.049916666599998</c:v>
                </c:pt>
                <c:pt idx="770" formatCode="0.0">
                  <c:v>87.362125000000006</c:v>
                </c:pt>
                <c:pt idx="771" formatCode="0.0">
                  <c:v>87.788049999999998</c:v>
                </c:pt>
                <c:pt idx="772" formatCode="0.0">
                  <c:v>88.344991666599995</c:v>
                </c:pt>
                <c:pt idx="773" formatCode="0.0">
                  <c:v>88.951283333299997</c:v>
                </c:pt>
                <c:pt idx="774" formatCode="0.0">
                  <c:v>89.473316666599999</c:v>
                </c:pt>
                <c:pt idx="775" formatCode="0.0">
                  <c:v>89.961650000000006</c:v>
                </c:pt>
                <c:pt idx="776" formatCode="0.0">
                  <c:v>90.422325000000001</c:v>
                </c:pt>
                <c:pt idx="777" formatCode="0.0">
                  <c:v>90.838858333299996</c:v>
                </c:pt>
                <c:pt idx="778" formatCode="0.0">
                  <c:v>91.208533333299997</c:v>
                </c:pt>
                <c:pt idx="779" formatCode="0.0">
                  <c:v>91.631974999999997</c:v>
                </c:pt>
                <c:pt idx="780" formatCode="0.0">
                  <c:v>91.974125000000001</c:v>
                </c:pt>
                <c:pt idx="781" formatCode="0.0">
                  <c:v>92.246541666599995</c:v>
                </c:pt>
                <c:pt idx="782" formatCode="0.0">
                  <c:v>92.565391666599993</c:v>
                </c:pt>
                <c:pt idx="783" formatCode="0.0">
                  <c:v>92.814641666599996</c:v>
                </c:pt>
                <c:pt idx="784" formatCode="0.0">
                  <c:v>92.976941666599998</c:v>
                </c:pt>
                <c:pt idx="785" formatCode="0.0">
                  <c:v>93.140974999999997</c:v>
                </c:pt>
                <c:pt idx="786" formatCode="0.0">
                  <c:v>93.350583333299994</c:v>
                </c:pt>
                <c:pt idx="787" formatCode="0.0">
                  <c:v>93.54665</c:v>
                </c:pt>
                <c:pt idx="788" formatCode="0.0">
                  <c:v>93.746341666600003</c:v>
                </c:pt>
                <c:pt idx="789" formatCode="0.0">
                  <c:v>94.005291666600002</c:v>
                </c:pt>
                <c:pt idx="790" formatCode="0.0">
                  <c:v>94.284283333299996</c:v>
                </c:pt>
                <c:pt idx="791" formatCode="0.0">
                  <c:v>94.520349999999993</c:v>
                </c:pt>
                <c:pt idx="792" formatCode="0.0">
                  <c:v>94.797574999999995</c:v>
                </c:pt>
                <c:pt idx="793" formatCode="0.0">
                  <c:v>95.157749999999993</c:v>
                </c:pt>
                <c:pt idx="794" formatCode="0.0">
                  <c:v>95.388591666600007</c:v>
                </c:pt>
                <c:pt idx="795" formatCode="0.0">
                  <c:v>95.698566666600001</c:v>
                </c:pt>
                <c:pt idx="796" formatCode="0.0">
                  <c:v>96.013958333299996</c:v>
                </c:pt>
                <c:pt idx="797" formatCode="0.0">
                  <c:v>96.301050000000004</c:v>
                </c:pt>
                <c:pt idx="798" formatCode="0.0">
                  <c:v>96.553941666599997</c:v>
                </c:pt>
                <c:pt idx="799" formatCode="0.0">
                  <c:v>96.740258333300005</c:v>
                </c:pt>
                <c:pt idx="800" formatCode="0.0">
                  <c:v>96.929158333299995</c:v>
                </c:pt>
                <c:pt idx="801" formatCode="0.0">
                  <c:v>97.065416666600001</c:v>
                </c:pt>
                <c:pt idx="802" formatCode="0.0">
                  <c:v>97.249783333300002</c:v>
                </c:pt>
                <c:pt idx="803" formatCode="0.0">
                  <c:v>97.400341666599999</c:v>
                </c:pt>
                <c:pt idx="804" formatCode="0.0">
                  <c:v>97.526075000000006</c:v>
                </c:pt>
                <c:pt idx="805" formatCode="0.0">
                  <c:v>97.657525000000007</c:v>
                </c:pt>
                <c:pt idx="806" formatCode="0.0">
                  <c:v>97.836108333300004</c:v>
                </c:pt>
                <c:pt idx="807" formatCode="0.0">
                  <c:v>98.005825000000002</c:v>
                </c:pt>
                <c:pt idx="808" formatCode="0.0">
                  <c:v>98.127991666599996</c:v>
                </c:pt>
                <c:pt idx="809" formatCode="0.0">
                  <c:v>98.266199999999998</c:v>
                </c:pt>
                <c:pt idx="810" formatCode="0.0">
                  <c:v>98.370641666599994</c:v>
                </c:pt>
                <c:pt idx="811" formatCode="0.0">
                  <c:v>98.560658333299997</c:v>
                </c:pt>
                <c:pt idx="812" formatCode="0.0">
                  <c:v>98.786275000000003</c:v>
                </c:pt>
                <c:pt idx="813" formatCode="0.0">
                  <c:v>98.987933333300006</c:v>
                </c:pt>
                <c:pt idx="814" formatCode="0.0">
                  <c:v>99.173908333300005</c:v>
                </c:pt>
                <c:pt idx="815" formatCode="0.0">
                  <c:v>99.341083333300006</c:v>
                </c:pt>
                <c:pt idx="816" formatCode="0.0">
                  <c:v>99.494658333299995</c:v>
                </c:pt>
                <c:pt idx="817" formatCode="0.0">
                  <c:v>99.675899999999999</c:v>
                </c:pt>
                <c:pt idx="818" formatCode="0.0">
                  <c:v>99.924808333300007</c:v>
                </c:pt>
                <c:pt idx="819" formatCode="0.0">
                  <c:v>100.13375833329999</c:v>
                </c:pt>
                <c:pt idx="820" formatCode="0.0">
                  <c:v>100.39781666659999</c:v>
                </c:pt>
                <c:pt idx="821" formatCode="0.0">
                  <c:v>100.6797</c:v>
                </c:pt>
                <c:pt idx="822" formatCode="0.0">
                  <c:v>100.97195000000001</c:v>
                </c:pt>
                <c:pt idx="823" formatCode="0.0">
                  <c:v>101.2447333333</c:v>
                </c:pt>
                <c:pt idx="824" formatCode="0.0">
                  <c:v>101.49435</c:v>
                </c:pt>
                <c:pt idx="825" formatCode="0.0">
                  <c:v>101.7501333333</c:v>
                </c:pt>
                <c:pt idx="826" formatCode="0.0">
                  <c:v>102.0427916666</c:v>
                </c:pt>
                <c:pt idx="827" formatCode="0.0">
                  <c:v>102.305775</c:v>
                </c:pt>
                <c:pt idx="828" formatCode="0.0">
                  <c:v>102.5270583333</c:v>
                </c:pt>
                <c:pt idx="829" formatCode="0.0">
                  <c:v>102.6601916666</c:v>
                </c:pt>
                <c:pt idx="830" formatCode="0.0">
                  <c:v>102.6674</c:v>
                </c:pt>
                <c:pt idx="831" formatCode="0.0">
                  <c:v>102.6047333333</c:v>
                </c:pt>
                <c:pt idx="832" formatCode="0.0">
                  <c:v>102.485725</c:v>
                </c:pt>
                <c:pt idx="833" formatCode="0.0">
                  <c:v>102.32994166660001</c:v>
                </c:pt>
                <c:pt idx="834" formatCode="0.0">
                  <c:v>102.2180416666</c:v>
                </c:pt>
                <c:pt idx="835" formatCode="0.0">
                  <c:v>102.08858333329999</c:v>
                </c:pt>
                <c:pt idx="836" formatCode="0.0">
                  <c:v>101.8469333333</c:v>
                </c:pt>
                <c:pt idx="837" formatCode="0.0">
                  <c:v>101.61244166660001</c:v>
                </c:pt>
                <c:pt idx="838" formatCode="0.0">
                  <c:v>101.2525416666</c:v>
                </c:pt>
                <c:pt idx="839" formatCode="0.0">
                  <c:v>100.8486833333</c:v>
                </c:pt>
                <c:pt idx="840" formatCode="0.0">
                  <c:v>100.5678166666</c:v>
                </c:pt>
                <c:pt idx="841" formatCode="0.0">
                  <c:v>100.2773916666</c:v>
                </c:pt>
                <c:pt idx="842" formatCode="0.0">
                  <c:v>99.917508333300006</c:v>
                </c:pt>
                <c:pt idx="843" formatCode="0.0">
                  <c:v>99.710374999999999</c:v>
                </c:pt>
                <c:pt idx="844" formatCode="0.0">
                  <c:v>99.479516666600006</c:v>
                </c:pt>
                <c:pt idx="845" formatCode="0.0">
                  <c:v>99.322275000000005</c:v>
                </c:pt>
                <c:pt idx="846" formatCode="0.0">
                  <c:v>99.122983333299999</c:v>
                </c:pt>
                <c:pt idx="847" formatCode="0.0">
                  <c:v>98.923699999999997</c:v>
                </c:pt>
                <c:pt idx="848" formatCode="0.0">
                  <c:v>98.788499999999999</c:v>
                </c:pt>
                <c:pt idx="849" formatCode="0.0">
                  <c:v>98.684583333299997</c:v>
                </c:pt>
                <c:pt idx="850" formatCode="0.0">
                  <c:v>98.600466666599999</c:v>
                </c:pt>
                <c:pt idx="851" formatCode="0.0">
                  <c:v>98.656633333299993</c:v>
                </c:pt>
                <c:pt idx="852" formatCode="0.0">
                  <c:v>98.630458333299998</c:v>
                </c:pt>
                <c:pt idx="853" formatCode="0.0">
                  <c:v>98.609308333300007</c:v>
                </c:pt>
                <c:pt idx="854" formatCode="0.0">
                  <c:v>98.751000000000005</c:v>
                </c:pt>
                <c:pt idx="855" formatCode="0.0">
                  <c:v>98.794433333300006</c:v>
                </c:pt>
                <c:pt idx="856" formatCode="0.0">
                  <c:v>98.946466666600003</c:v>
                </c:pt>
                <c:pt idx="857" formatCode="0.0">
                  <c:v>99.067708333300004</c:v>
                </c:pt>
                <c:pt idx="858" formatCode="0.0">
                  <c:v>99.199041666599996</c:v>
                </c:pt>
                <c:pt idx="859" formatCode="0.0">
                  <c:v>99.263900000000007</c:v>
                </c:pt>
                <c:pt idx="860" formatCode="0.0">
                  <c:v>99.332608333300001</c:v>
                </c:pt>
                <c:pt idx="861" formatCode="0.0">
                  <c:v>99.507975000000002</c:v>
                </c:pt>
                <c:pt idx="862" formatCode="0.0">
                  <c:v>99.761216666600006</c:v>
                </c:pt>
                <c:pt idx="863" formatCode="0.0">
                  <c:v>100.0000083333</c:v>
                </c:pt>
                <c:pt idx="864" formatCode="0.0">
                  <c:v>100.2427916666</c:v>
                </c:pt>
                <c:pt idx="865" formatCode="0.0">
                  <c:v>100.5315333333</c:v>
                </c:pt>
                <c:pt idx="866" formatCode="0.0">
                  <c:v>100.7984</c:v>
                </c:pt>
                <c:pt idx="867" formatCode="0.0">
                  <c:v>101.15224166660001</c:v>
                </c:pt>
                <c:pt idx="868" formatCode="0.0">
                  <c:v>101.35590000000001</c:v>
                </c:pt>
                <c:pt idx="869" formatCode="0.0">
                  <c:v>101.5890416666</c:v>
                </c:pt>
                <c:pt idx="870" formatCode="0.0">
                  <c:v>101.85724999999999</c:v>
                </c:pt>
                <c:pt idx="871" formatCode="0.0">
                  <c:v>102.2310083333</c:v>
                </c:pt>
                <c:pt idx="872" formatCode="0.0">
                  <c:v>102.5952333333</c:v>
                </c:pt>
                <c:pt idx="873" formatCode="0.0">
                  <c:v>102.8122</c:v>
                </c:pt>
                <c:pt idx="874" formatCode="0.0">
                  <c:v>103.0176833333</c:v>
                </c:pt>
                <c:pt idx="875" formatCode="0.0">
                  <c:v>103.180925</c:v>
                </c:pt>
                <c:pt idx="876" formatCode="0.0">
                  <c:v>103.3119666666</c:v>
                </c:pt>
                <c:pt idx="877" formatCode="0.0">
                  <c:v>103.39875000000001</c:v>
                </c:pt>
                <c:pt idx="878" formatCode="0.0">
                  <c:v>103.4474833333</c:v>
                </c:pt>
                <c:pt idx="879" formatCode="0.0">
                  <c:v>103.3465583333</c:v>
                </c:pt>
                <c:pt idx="880" formatCode="0.0">
                  <c:v>103.3425833333</c:v>
                </c:pt>
                <c:pt idx="881" formatCode="0.0">
                  <c:v>103.2905666666</c:v>
                </c:pt>
                <c:pt idx="882" formatCode="0.0">
                  <c:v>103.18067499999999</c:v>
                </c:pt>
                <c:pt idx="883" formatCode="0.0">
                  <c:v>103.08347500000001</c:v>
                </c:pt>
                <c:pt idx="884" formatCode="0.0">
                  <c:v>102.95207499999999</c:v>
                </c:pt>
                <c:pt idx="885" formatCode="0.0">
                  <c:v>102.778925</c:v>
                </c:pt>
                <c:pt idx="886" formatCode="0.0">
                  <c:v>102.6414416666</c:v>
                </c:pt>
                <c:pt idx="887" formatCode="0.0">
                  <c:v>102.48855</c:v>
                </c:pt>
                <c:pt idx="888" formatCode="0.0">
                  <c:v>102.32962499999999</c:v>
                </c:pt>
                <c:pt idx="889" formatCode="0.0">
                  <c:v>102.269975</c:v>
                </c:pt>
                <c:pt idx="890" formatCode="0.0">
                  <c:v>101.8549583333</c:v>
                </c:pt>
                <c:pt idx="891" formatCode="0.0">
                  <c:v>100.37195</c:v>
                </c:pt>
                <c:pt idx="892" formatCode="0.0">
                  <c:v>99.035525000000007</c:v>
                </c:pt>
                <c:pt idx="893" formatCode="0.0">
                  <c:v>98.127499999999998</c:v>
                </c:pt>
                <c:pt idx="894" formatCode="0.0">
                  <c:v>97.557758333300001</c:v>
                </c:pt>
                <c:pt idx="895" formatCode="0.0">
                  <c:v>97.002583333299995</c:v>
                </c:pt>
                <c:pt idx="896" formatCode="0.0">
                  <c:v>96.408341666599995</c:v>
                </c:pt>
                <c:pt idx="897" formatCode="0.0">
                  <c:v>96.011216666600006</c:v>
                </c:pt>
                <c:pt idx="898" formatCode="0.0">
                  <c:v>95.588208333300003</c:v>
                </c:pt>
                <c:pt idx="899" formatCode="0.0">
                  <c:v>95.286708333299998</c:v>
                </c:pt>
                <c:pt idx="900" formatCode="0.0">
                  <c:v>95.142075000000006</c:v>
                </c:pt>
                <c:pt idx="901" formatCode="0.0">
                  <c:v>94.698700000000002</c:v>
                </c:pt>
                <c:pt idx="902" formatCode="0.0">
                  <c:v>94.794916666600002</c:v>
                </c:pt>
                <c:pt idx="903" formatCode="0.0">
                  <c:v>96.016249999999999</c:v>
                </c:pt>
                <c:pt idx="904" formatCode="0.0">
                  <c:v>97.130433333300005</c:v>
                </c:pt>
                <c:pt idx="905" formatCode="0.0">
                  <c:v>97.819749999999999</c:v>
                </c:pt>
                <c:pt idx="906" formatCode="0.0">
                  <c:v>98.276183333299997</c:v>
                </c:pt>
                <c:pt idx="907" formatCode="0.0">
                  <c:v>98.628566666599994</c:v>
                </c:pt>
                <c:pt idx="908" formatCode="0.0">
                  <c:v>98.931016666600001</c:v>
                </c:pt>
                <c:pt idx="909" formatCode="0.0">
                  <c:v>99.2929833333</c:v>
                </c:pt>
                <c:pt idx="910" formatCode="0.0">
                  <c:v>99.710591666599996</c:v>
                </c:pt>
                <c:pt idx="911" formatCode="0.0">
                  <c:v>99.998683333299994</c:v>
                </c:pt>
                <c:pt idx="912" formatCode="0.0">
                  <c:v>100.267875</c:v>
                </c:pt>
                <c:pt idx="913" formatCode="0.0">
                  <c:v>100.8276666666</c:v>
                </c:pt>
                <c:pt idx="914" formatCode="0.0">
                  <c:v>101.2355333333</c:v>
                </c:pt>
                <c:pt idx="915" formatCode="0.0">
                  <c:v>101.613975</c:v>
                </c:pt>
                <c:pt idx="916" formatCode="0.0">
                  <c:v>101.9767583333</c:v>
                </c:pt>
                <c:pt idx="917" formatCode="0.0">
                  <c:v>102.2817583333</c:v>
                </c:pt>
                <c:pt idx="918" formatCode="0.0">
                  <c:v>102.567725</c:v>
                </c:pt>
                <c:pt idx="919" formatCode="0.0">
                  <c:v>102.84215</c:v>
                </c:pt>
                <c:pt idx="920" formatCode="0.0">
                  <c:v>103.2504666666</c:v>
                </c:pt>
                <c:pt idx="921" formatCode="0.0">
                  <c:v>103.5118333333</c:v>
                </c:pt>
                <c:pt idx="922" formatCode="0.0">
                  <c:v>103.6728166666</c:v>
                </c:pt>
                <c:pt idx="923" formatCode="0.0">
                  <c:v>103.75978333330001</c:v>
                </c:pt>
                <c:pt idx="924" formatCode="0.0">
                  <c:v>103.7814416666</c:v>
                </c:pt>
                <c:pt idx="925" formatCode="0.0">
                  <c:v>103.7738166666</c:v>
                </c:pt>
                <c:pt idx="1139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A-C5A6-4E03-AF69-E5E19DF65B2C}"/>
            </c:ext>
          </c:extLst>
        </c:ser>
        <c:ser>
          <c:idx val="6"/>
          <c:order val="6"/>
          <c:tx>
            <c:v>US IP Forecast</c:v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33CC33"/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val>
            <c:numRef>
              <c:f>TIPRONSA!$S$9:$S$968</c:f>
              <c:numCache>
                <c:formatCode>General</c:formatCode>
                <c:ptCount val="960"/>
                <c:pt idx="0" formatCode="0.0">
                  <c:v>0</c:v>
                </c:pt>
                <c:pt idx="926" formatCode="0.0">
                  <c:v>104.171363799966</c:v>
                </c:pt>
                <c:pt idx="929" formatCode="0.0">
                  <c:v>104.390159575</c:v>
                </c:pt>
                <c:pt idx="932" formatCode="0.0">
                  <c:v>104.4354912</c:v>
                </c:pt>
                <c:pt idx="935" formatCode="0.0">
                  <c:v>104.002530615282</c:v>
                </c:pt>
                <c:pt idx="938" formatCode="0.0">
                  <c:v>103.02547879816601</c:v>
                </c:pt>
                <c:pt idx="941" formatCode="0.0">
                  <c:v>102.3023563835</c:v>
                </c:pt>
                <c:pt idx="944" formatCode="0.0">
                  <c:v>101.72016842879999</c:v>
                </c:pt>
                <c:pt idx="947" formatCode="0.0">
                  <c:v>101.662473676438</c:v>
                </c:pt>
                <c:pt idx="950" formatCode="0.0">
                  <c:v>102.046736749583</c:v>
                </c:pt>
                <c:pt idx="953" formatCode="0.0">
                  <c:v>102.55811227445901</c:v>
                </c:pt>
                <c:pt idx="956" formatCode="0.0">
                  <c:v>103.296831039446</c:v>
                </c:pt>
                <c:pt idx="959" formatCode="0.0">
                  <c:v>104.35652922886401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5A6-4E03-AF69-E5E19DF65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140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20"/>
      </c:valAx>
      <c:valAx>
        <c:axId val="307581152"/>
        <c:scaling>
          <c:orientation val="minMax"/>
          <c:max val="106"/>
          <c:min val="85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3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5.6481677510063048E-2"/>
          <c:y val="0.18938190441505814"/>
          <c:w val="0.16474984641914589"/>
          <c:h val="0.2561922582643677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9080505319461745E-2"/>
          <c:y val="9.2372648993038556E-2"/>
          <c:w val="0.91359325605900943"/>
          <c:h val="0.83401828060966077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CPIUA!$B$8:$B$1544</c:f>
              <c:numCache>
                <c:formatCode>General</c:formatCode>
                <c:ptCount val="15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0D-45AB-8E2E-B7EF9F49BBD9}"/>
            </c:ext>
          </c:extLst>
        </c:ser>
        <c:ser>
          <c:idx val="5"/>
          <c:order val="1"/>
          <c:tx>
            <c:v>CPI</c:v>
          </c:tx>
          <c:spPr>
            <a:ln w="38100">
              <a:solidFill>
                <a:srgbClr val="386092">
                  <a:lumMod val="75000"/>
                </a:srgbClr>
              </a:solidFill>
            </a:ln>
            <a:effectLst/>
          </c:spPr>
          <c:marker>
            <c:symbol val="none"/>
          </c:marker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CPIUA!$G$9:$G$1544</c:f>
              <c:numCache>
                <c:formatCode>General</c:formatCode>
                <c:ptCount val="1536"/>
                <c:pt idx="0" formatCode="0.0">
                  <c:v>0</c:v>
                </c:pt>
                <c:pt idx="14" formatCode="0.0">
                  <c:v>1.3605374149</c:v>
                </c:pt>
                <c:pt idx="15" formatCode="0.0">
                  <c:v>0.68026530610000002</c:v>
                </c:pt>
                <c:pt idx="16" formatCode="0.0">
                  <c:v>1.023883959</c:v>
                </c:pt>
                <c:pt idx="17" formatCode="0.0">
                  <c:v>1.023883959</c:v>
                </c:pt>
                <c:pt idx="18" formatCode="0.0">
                  <c:v>1.3605408626</c:v>
                </c:pt>
                <c:pt idx="19" formatCode="0.0">
                  <c:v>1.6891926817</c:v>
                </c:pt>
                <c:pt idx="20" formatCode="0.0">
                  <c:v>2.0134296652999999</c:v>
                </c:pt>
                <c:pt idx="21" formatCode="0.0">
                  <c:v>2.0066923748000001</c:v>
                </c:pt>
                <c:pt idx="22" formatCode="0.0">
                  <c:v>1.3289036543999999</c:v>
                </c:pt>
                <c:pt idx="23" formatCode="0.0">
                  <c:v>0.99667774080000004</c:v>
                </c:pt>
                <c:pt idx="24" formatCode="0.0">
                  <c:v>0.99667774080000004</c:v>
                </c:pt>
                <c:pt idx="25" formatCode="0.0">
                  <c:v>1.0033478596000001</c:v>
                </c:pt>
                <c:pt idx="26" formatCode="0.0">
                  <c:v>0.67114434030000003</c:v>
                </c:pt>
                <c:pt idx="27" formatCode="0.0">
                  <c:v>1.0135169603</c:v>
                </c:pt>
                <c:pt idx="28" formatCode="0.0">
                  <c:v>1.3513548209999999</c:v>
                </c:pt>
                <c:pt idx="29" formatCode="0.0">
                  <c:v>2.0270339207000001</c:v>
                </c:pt>
                <c:pt idx="30" formatCode="0.0">
                  <c:v>1.6778591730000001</c:v>
                </c:pt>
                <c:pt idx="31" formatCode="0.0">
                  <c:v>0.6644551715</c:v>
                </c:pt>
                <c:pt idx="32" formatCode="0.0">
                  <c:v>-0.3289473684</c:v>
                </c:pt>
                <c:pt idx="33" formatCode="0.0">
                  <c:v>-0.32786885240000002</c:v>
                </c:pt>
                <c:pt idx="34" formatCode="0.0">
                  <c:v>0.32786885240000002</c:v>
                </c:pt>
                <c:pt idx="35" formatCode="0.0">
                  <c:v>1.3157894736</c:v>
                </c:pt>
                <c:pt idx="36" formatCode="0.0">
                  <c:v>1.9736842105000001</c:v>
                </c:pt>
                <c:pt idx="37" formatCode="0.0">
                  <c:v>2.9801324503000002</c:v>
                </c:pt>
                <c:pt idx="38" formatCode="0.0">
                  <c:v>4.3333368110999997</c:v>
                </c:pt>
                <c:pt idx="39" formatCode="0.0">
                  <c:v>5.3511740919999999</c:v>
                </c:pt>
                <c:pt idx="40" formatCode="0.0">
                  <c:v>6.0000035333000001</c:v>
                </c:pt>
                <c:pt idx="41" formatCode="0.0">
                  <c:v>6.2913907283999997</c:v>
                </c:pt>
                <c:pt idx="42" formatCode="0.0">
                  <c:v>6.6006600659999997</c:v>
                </c:pt>
                <c:pt idx="43" formatCode="0.0">
                  <c:v>7.2607260725999998</c:v>
                </c:pt>
                <c:pt idx="44" formatCode="0.0">
                  <c:v>8.2508250825000005</c:v>
                </c:pt>
                <c:pt idx="45" formatCode="0.0">
                  <c:v>9.5394736842000007</c:v>
                </c:pt>
                <c:pt idx="46" formatCode="0.0">
                  <c:v>10.784313725400001</c:v>
                </c:pt>
                <c:pt idx="47" formatCode="0.0">
                  <c:v>11.3636363636</c:v>
                </c:pt>
                <c:pt idx="48" formatCode="0.0">
                  <c:v>11.935483870900001</c:v>
                </c:pt>
                <c:pt idx="49" formatCode="0.0">
                  <c:v>12.8617363344</c:v>
                </c:pt>
                <c:pt idx="50" formatCode="0.0">
                  <c:v>13.738019169299999</c:v>
                </c:pt>
                <c:pt idx="51" formatCode="0.0">
                  <c:v>15.5555555555</c:v>
                </c:pt>
                <c:pt idx="52" formatCode="0.0">
                  <c:v>17.295597484200002</c:v>
                </c:pt>
                <c:pt idx="53" formatCode="0.0">
                  <c:v>19.0031152647</c:v>
                </c:pt>
                <c:pt idx="54" formatCode="0.0">
                  <c:v>19.195046439599999</c:v>
                </c:pt>
                <c:pt idx="55" formatCode="0.0">
                  <c:v>19.076923076900002</c:v>
                </c:pt>
                <c:pt idx="56" formatCode="0.0">
                  <c:v>18.902439024300001</c:v>
                </c:pt>
                <c:pt idx="57" formatCode="0.0">
                  <c:v>19.219219219199999</c:v>
                </c:pt>
                <c:pt idx="58" formatCode="0.0">
                  <c:v>18.584070796399999</c:v>
                </c:pt>
                <c:pt idx="59" formatCode="0.0">
                  <c:v>18.658892128200002</c:v>
                </c:pt>
                <c:pt idx="60" formatCode="0.0">
                  <c:v>18.443804034500001</c:v>
                </c:pt>
                <c:pt idx="61" formatCode="0.0">
                  <c:v>18.8034188034</c:v>
                </c:pt>
                <c:pt idx="62" formatCode="0.0">
                  <c:v>17.9775280898</c:v>
                </c:pt>
                <c:pt idx="63" formatCode="0.0">
                  <c:v>16.208791208699999</c:v>
                </c:pt>
                <c:pt idx="64" formatCode="0.0">
                  <c:v>14.209115281500001</c:v>
                </c:pt>
                <c:pt idx="65" formatCode="0.0">
                  <c:v>13.3507853403</c:v>
                </c:pt>
                <c:pt idx="66" formatCode="0.0">
                  <c:v>14.805194805099999</c:v>
                </c:pt>
                <c:pt idx="67" formatCode="0.0">
                  <c:v>16.795865632999998</c:v>
                </c:pt>
                <c:pt idx="68" formatCode="0.0">
                  <c:v>18.461538461500002</c:v>
                </c:pt>
                <c:pt idx="69" formatCode="0.0">
                  <c:v>18.6397984886</c:v>
                </c:pt>
                <c:pt idx="70" formatCode="0.0">
                  <c:v>19.4029850746</c:v>
                </c:pt>
                <c:pt idx="71" formatCode="0.0">
                  <c:v>19.901719901700002</c:v>
                </c:pt>
                <c:pt idx="72" formatCode="0.0">
                  <c:v>19.9513381995</c:v>
                </c:pt>
                <c:pt idx="73" formatCode="0.0">
                  <c:v>17.9856115107</c:v>
                </c:pt>
                <c:pt idx="74" formatCode="0.0">
                  <c:v>16.904761904699999</c:v>
                </c:pt>
                <c:pt idx="75" formatCode="0.0">
                  <c:v>16.548463356900001</c:v>
                </c:pt>
                <c:pt idx="76" formatCode="0.0">
                  <c:v>17.370892018700001</c:v>
                </c:pt>
                <c:pt idx="77" formatCode="0.0">
                  <c:v>16.628175519599999</c:v>
                </c:pt>
                <c:pt idx="78" formatCode="0.0">
                  <c:v>15.837104072300001</c:v>
                </c:pt>
                <c:pt idx="79" formatCode="0.0">
                  <c:v>15.0442477876</c:v>
                </c:pt>
                <c:pt idx="80" formatCode="0.0">
                  <c:v>14.502164502099999</c:v>
                </c:pt>
                <c:pt idx="81" formatCode="0.0">
                  <c:v>13.8004246284</c:v>
                </c:pt>
                <c:pt idx="82" formatCode="0.0">
                  <c:v>13.333333333300001</c:v>
                </c:pt>
                <c:pt idx="83" formatCode="0.0">
                  <c:v>13.729508196699999</c:v>
                </c:pt>
                <c:pt idx="84" formatCode="0.0">
                  <c:v>15.010141987800001</c:v>
                </c:pt>
                <c:pt idx="85" formatCode="0.0">
                  <c:v>17.276422764199999</c:v>
                </c:pt>
                <c:pt idx="86" formatCode="0.0">
                  <c:v>19.1446028513</c:v>
                </c:pt>
                <c:pt idx="87" formatCode="0.0">
                  <c:v>20.689655172399998</c:v>
                </c:pt>
                <c:pt idx="88" formatCode="0.0">
                  <c:v>21.2</c:v>
                </c:pt>
                <c:pt idx="89" formatCode="0.0">
                  <c:v>22.3762376237</c:v>
                </c:pt>
                <c:pt idx="90" formatCode="0.0">
                  <c:v>21.6796875</c:v>
                </c:pt>
                <c:pt idx="91" formatCode="0.0">
                  <c:v>19.230769230700002</c:v>
                </c:pt>
                <c:pt idx="92" formatCode="0.0">
                  <c:v>15.5009451795</c:v>
                </c:pt>
                <c:pt idx="93" formatCode="0.0">
                  <c:v>12.3134328358</c:v>
                </c:pt>
                <c:pt idx="94" formatCode="0.0">
                  <c:v>9.7426470587999994</c:v>
                </c:pt>
                <c:pt idx="95" formatCode="0.0">
                  <c:v>6.4864864863999996</c:v>
                </c:pt>
                <c:pt idx="96" formatCode="0.0">
                  <c:v>2.6455026455000001</c:v>
                </c:pt>
                <c:pt idx="97" formatCode="0.0">
                  <c:v>-1.5597920276999999</c:v>
                </c:pt>
                <c:pt idx="98" formatCode="0.0">
                  <c:v>-4.7863247862999998</c:v>
                </c:pt>
                <c:pt idx="99" formatCode="0.0">
                  <c:v>-7.8991596637999999</c:v>
                </c:pt>
                <c:pt idx="100" formatCode="0.0">
                  <c:v>-10.726072607200001</c:v>
                </c:pt>
                <c:pt idx="101" formatCode="0.0">
                  <c:v>-13.592233009699999</c:v>
                </c:pt>
                <c:pt idx="102" formatCode="0.0">
                  <c:v>-14.9277688603</c:v>
                </c:pt>
                <c:pt idx="103" formatCode="0.0">
                  <c:v>-14.5161290322</c:v>
                </c:pt>
                <c:pt idx="104" formatCode="0.0">
                  <c:v>-13.420621931199999</c:v>
                </c:pt>
                <c:pt idx="105" formatCode="0.0">
                  <c:v>-12.4584717607</c:v>
                </c:pt>
                <c:pt idx="106" formatCode="0.0">
                  <c:v>-12.227805695100001</c:v>
                </c:pt>
                <c:pt idx="107" formatCode="0.0">
                  <c:v>-11.675126903500001</c:v>
                </c:pt>
                <c:pt idx="108" formatCode="0.0">
                  <c:v>-11.3402061855</c:v>
                </c:pt>
                <c:pt idx="109" formatCode="0.0">
                  <c:v>-10.035211267599999</c:v>
                </c:pt>
                <c:pt idx="110" formatCode="0.0">
                  <c:v>-9.3357271095000005</c:v>
                </c:pt>
                <c:pt idx="111" formatCode="0.0">
                  <c:v>-8.2116788321000005</c:v>
                </c:pt>
                <c:pt idx="112" formatCode="0.0">
                  <c:v>-7.3937153419000001</c:v>
                </c:pt>
                <c:pt idx="113" formatCode="0.0">
                  <c:v>-6.1797752808000004</c:v>
                </c:pt>
                <c:pt idx="114" formatCode="0.0">
                  <c:v>-5.2830188679000001</c:v>
                </c:pt>
                <c:pt idx="115" formatCode="0.0">
                  <c:v>-5.4716981132000004</c:v>
                </c:pt>
                <c:pt idx="116" formatCode="0.0">
                  <c:v>-5.4820415879000004</c:v>
                </c:pt>
                <c:pt idx="117" formatCode="0.0">
                  <c:v>-5.3130929791000003</c:v>
                </c:pt>
                <c:pt idx="118" formatCode="0.0">
                  <c:v>-4.3893129770000003</c:v>
                </c:pt>
                <c:pt idx="119" formatCode="0.0">
                  <c:v>-3.448275862</c:v>
                </c:pt>
                <c:pt idx="120" formatCode="0.0">
                  <c:v>-2.1317829456999999</c:v>
                </c:pt>
                <c:pt idx="121" formatCode="0.0">
                  <c:v>-1.1741682974000001</c:v>
                </c:pt>
                <c:pt idx="122" formatCode="0.0">
                  <c:v>-0.19801980189999999</c:v>
                </c:pt>
                <c:pt idx="123" formatCode="0.0">
                  <c:v>0.39761431409999998</c:v>
                </c:pt>
                <c:pt idx="124" formatCode="0.0">
                  <c:v>0.99800399200000001</c:v>
                </c:pt>
                <c:pt idx="125" formatCode="0.0">
                  <c:v>1.3972055887999999</c:v>
                </c:pt>
                <c:pt idx="126" formatCode="0.0">
                  <c:v>1.7928286851999999</c:v>
                </c:pt>
                <c:pt idx="127" formatCode="0.0">
                  <c:v>2.3952095808</c:v>
                </c:pt>
                <c:pt idx="128" formatCode="0.0">
                  <c:v>3</c:v>
                </c:pt>
                <c:pt idx="129" formatCode="0.0">
                  <c:v>3.4068136272</c:v>
                </c:pt>
                <c:pt idx="130" formatCode="0.0">
                  <c:v>3.3932135728000001</c:v>
                </c:pt>
                <c:pt idx="131" formatCode="0.0">
                  <c:v>2.9761904761000002</c:v>
                </c:pt>
                <c:pt idx="132" formatCode="0.0">
                  <c:v>2.7722772277000001</c:v>
                </c:pt>
                <c:pt idx="133" formatCode="0.0">
                  <c:v>2.5742574256999999</c:v>
                </c:pt>
                <c:pt idx="134" formatCode="0.0">
                  <c:v>2.3809523809000002</c:v>
                </c:pt>
                <c:pt idx="135" formatCode="0.0">
                  <c:v>1.5841584157999999</c:v>
                </c:pt>
                <c:pt idx="136" formatCode="0.0">
                  <c:v>0.98814229239999996</c:v>
                </c:pt>
                <c:pt idx="137" formatCode="0.0">
                  <c:v>0.39370078739999997</c:v>
                </c:pt>
                <c:pt idx="138" formatCode="0.0">
                  <c:v>0</c:v>
                </c:pt>
                <c:pt idx="139" formatCode="0.0">
                  <c:v>-0.38986354769999998</c:v>
                </c:pt>
                <c:pt idx="140" formatCode="0.0">
                  <c:v>-0.58252427179999999</c:v>
                </c:pt>
                <c:pt idx="141" formatCode="0.0">
                  <c:v>-0.58139534879999999</c:v>
                </c:pt>
                <c:pt idx="142" formatCode="0.0">
                  <c:v>-0.57915057910000001</c:v>
                </c:pt>
                <c:pt idx="143" formatCode="0.0">
                  <c:v>-0.38535645470000002</c:v>
                </c:pt>
                <c:pt idx="144" formatCode="0.0">
                  <c:v>-0.1926782273</c:v>
                </c:pt>
                <c:pt idx="145" formatCode="0.0">
                  <c:v>0</c:v>
                </c:pt>
                <c:pt idx="146" formatCode="0.0">
                  <c:v>0.38759689920000001</c:v>
                </c:pt>
                <c:pt idx="147" formatCode="0.0">
                  <c:v>0.77972709549999997</c:v>
                </c:pt>
                <c:pt idx="148" formatCode="0.0">
                  <c:v>1.3698630136000001</c:v>
                </c:pt>
                <c:pt idx="149" formatCode="0.0">
                  <c:v>1.9607843137000001</c:v>
                </c:pt>
                <c:pt idx="150" formatCode="0.0">
                  <c:v>2.7397260273000001</c:v>
                </c:pt>
                <c:pt idx="151" formatCode="0.0">
                  <c:v>3.5225048923000002</c:v>
                </c:pt>
                <c:pt idx="152" formatCode="0.0">
                  <c:v>3.7109375</c:v>
                </c:pt>
                <c:pt idx="153" formatCode="0.0">
                  <c:v>3.5087719298</c:v>
                </c:pt>
                <c:pt idx="154" formatCode="0.0">
                  <c:v>3.6893203883000001</c:v>
                </c:pt>
                <c:pt idx="155" formatCode="0.0">
                  <c:v>3.6750483558</c:v>
                </c:pt>
                <c:pt idx="156" formatCode="0.0">
                  <c:v>3.8610038609999999</c:v>
                </c:pt>
                <c:pt idx="157" formatCode="0.0">
                  <c:v>3.6679536679</c:v>
                </c:pt>
                <c:pt idx="158" formatCode="0.0">
                  <c:v>3.4749034749000001</c:v>
                </c:pt>
                <c:pt idx="159" formatCode="0.0">
                  <c:v>3.6750483558</c:v>
                </c:pt>
                <c:pt idx="160" formatCode="0.0">
                  <c:v>3.2818532818000001</c:v>
                </c:pt>
                <c:pt idx="161" formatCode="0.0">
                  <c:v>2.6923076923</c:v>
                </c:pt>
                <c:pt idx="162" formatCode="0.0">
                  <c:v>0.95238095229999997</c:v>
                </c:pt>
                <c:pt idx="163" formatCode="0.0">
                  <c:v>-0.56710775040000005</c:v>
                </c:pt>
                <c:pt idx="164" formatCode="0.0">
                  <c:v>-1.3182674199</c:v>
                </c:pt>
                <c:pt idx="165" formatCode="0.0">
                  <c:v>-1.1299435028</c:v>
                </c:pt>
                <c:pt idx="166" formatCode="0.0">
                  <c:v>-1.1235955056</c:v>
                </c:pt>
                <c:pt idx="167" formatCode="0.0">
                  <c:v>-1.119402985</c:v>
                </c:pt>
                <c:pt idx="168" formatCode="0.0">
                  <c:v>-1.6728624535000001</c:v>
                </c:pt>
                <c:pt idx="169" formatCode="0.0">
                  <c:v>-2.0484171322</c:v>
                </c:pt>
                <c:pt idx="170" formatCode="0.0">
                  <c:v>-2.6119402985</c:v>
                </c:pt>
                <c:pt idx="171" formatCode="0.0">
                  <c:v>-2.9850746267999999</c:v>
                </c:pt>
                <c:pt idx="172" formatCode="0.0">
                  <c:v>-2.8037383177000001</c:v>
                </c:pt>
                <c:pt idx="173" formatCode="0.0">
                  <c:v>-2.0599250936</c:v>
                </c:pt>
                <c:pt idx="174" formatCode="0.0">
                  <c:v>-1.3207547169</c:v>
                </c:pt>
                <c:pt idx="175" formatCode="0.0">
                  <c:v>-0.95057034220000003</c:v>
                </c:pt>
                <c:pt idx="176" formatCode="0.0">
                  <c:v>-1.1450381678999999</c:v>
                </c:pt>
                <c:pt idx="177" formatCode="0.0">
                  <c:v>-1.1428571428000001</c:v>
                </c:pt>
                <c:pt idx="178" formatCode="0.0">
                  <c:v>-1.5151515150999999</c:v>
                </c:pt>
                <c:pt idx="179" formatCode="0.0">
                  <c:v>-1.8867924528</c:v>
                </c:pt>
                <c:pt idx="180" formatCode="0.0">
                  <c:v>-1.8903591682000001</c:v>
                </c:pt>
                <c:pt idx="181" formatCode="0.0">
                  <c:v>-1.7110266159</c:v>
                </c:pt>
                <c:pt idx="182" formatCode="0.0">
                  <c:v>-1.3409961685</c:v>
                </c:pt>
                <c:pt idx="183" formatCode="0.0">
                  <c:v>-1.3461538461</c:v>
                </c:pt>
                <c:pt idx="184" formatCode="0.0">
                  <c:v>-1.1538461538</c:v>
                </c:pt>
                <c:pt idx="185" formatCode="0.0">
                  <c:v>-1.7208413001</c:v>
                </c:pt>
                <c:pt idx="186" formatCode="0.0">
                  <c:v>-1.7208413001</c:v>
                </c:pt>
                <c:pt idx="187" formatCode="0.0">
                  <c:v>-1.5355086372</c:v>
                </c:pt>
                <c:pt idx="188" formatCode="0.0">
                  <c:v>-0.57915057910000001</c:v>
                </c:pt>
                <c:pt idx="189" formatCode="0.0">
                  <c:v>-0.57803468199999997</c:v>
                </c:pt>
                <c:pt idx="190" formatCode="0.0">
                  <c:v>-0.5769230769</c:v>
                </c:pt>
                <c:pt idx="191" formatCode="0.0">
                  <c:v>-0.9615384615</c:v>
                </c:pt>
                <c:pt idx="192" formatCode="0.0">
                  <c:v>-0.96339113679999999</c:v>
                </c:pt>
                <c:pt idx="193" formatCode="0.0">
                  <c:v>-0.77369439070000001</c:v>
                </c:pt>
                <c:pt idx="194" formatCode="0.0">
                  <c:v>-0.58252427179999999</c:v>
                </c:pt>
                <c:pt idx="195" formatCode="0.0">
                  <c:v>-0.58479532160000003</c:v>
                </c:pt>
                <c:pt idx="196" formatCode="0.0">
                  <c:v>-0.97276264589999994</c:v>
                </c:pt>
                <c:pt idx="197" formatCode="0.0">
                  <c:v>-0.77821011669999995</c:v>
                </c:pt>
                <c:pt idx="198" formatCode="0.0">
                  <c:v>0</c:v>
                </c:pt>
                <c:pt idx="199" formatCode="0.0">
                  <c:v>0.77972709549999997</c:v>
                </c:pt>
                <c:pt idx="200" formatCode="0.0">
                  <c:v>0.77669902909999999</c:v>
                </c:pt>
                <c:pt idx="201" formatCode="0.0">
                  <c:v>0.58139534879999999</c:v>
                </c:pt>
                <c:pt idx="202" formatCode="0.0">
                  <c:v>0.3868471953</c:v>
                </c:pt>
                <c:pt idx="203" formatCode="0.0">
                  <c:v>0.58252427179999999</c:v>
                </c:pt>
                <c:pt idx="204" formatCode="0.0">
                  <c:v>0.38910505829999997</c:v>
                </c:pt>
                <c:pt idx="205" formatCode="0.0">
                  <c:v>0</c:v>
                </c:pt>
                <c:pt idx="206" formatCode="0.0">
                  <c:v>-0.390625</c:v>
                </c:pt>
                <c:pt idx="207" formatCode="0.0">
                  <c:v>-0.19607843129999999</c:v>
                </c:pt>
                <c:pt idx="208" formatCode="0.0">
                  <c:v>-0.1964636542</c:v>
                </c:pt>
                <c:pt idx="209" formatCode="0.0">
                  <c:v>-0.58823529409999997</c:v>
                </c:pt>
                <c:pt idx="210" formatCode="0.0">
                  <c:v>-2.1400778210000002</c:v>
                </c:pt>
                <c:pt idx="211" formatCode="0.0">
                  <c:v>-3.4816247582000002</c:v>
                </c:pt>
                <c:pt idx="212" formatCode="0.0">
                  <c:v>-4.2389210018999997</c:v>
                </c:pt>
                <c:pt idx="213" formatCode="0.0">
                  <c:v>-4.4315992291999997</c:v>
                </c:pt>
                <c:pt idx="214" formatCode="0.0">
                  <c:v>-4.6242774565999998</c:v>
                </c:pt>
                <c:pt idx="215" formatCode="0.0">
                  <c:v>-5.4054054053999998</c:v>
                </c:pt>
                <c:pt idx="216" formatCode="0.0">
                  <c:v>-6.2015503875000002</c:v>
                </c:pt>
                <c:pt idx="217" formatCode="0.0">
                  <c:v>-7.0175438595999999</c:v>
                </c:pt>
                <c:pt idx="218" formatCode="0.0">
                  <c:v>-7.4509803921</c:v>
                </c:pt>
                <c:pt idx="219" formatCode="0.0">
                  <c:v>-8.0550098231000007</c:v>
                </c:pt>
                <c:pt idx="220" formatCode="0.0">
                  <c:v>-8.6614173228000002</c:v>
                </c:pt>
                <c:pt idx="221" formatCode="0.0">
                  <c:v>-9.4674556212999992</c:v>
                </c:pt>
                <c:pt idx="222" formatCode="0.0">
                  <c:v>-9.5427435386999999</c:v>
                </c:pt>
                <c:pt idx="223" formatCode="0.0">
                  <c:v>-9.4188376753000007</c:v>
                </c:pt>
                <c:pt idx="224" formatCode="0.0">
                  <c:v>-9.2555331991000003</c:v>
                </c:pt>
                <c:pt idx="225" formatCode="0.0">
                  <c:v>-9.4758064516000005</c:v>
                </c:pt>
                <c:pt idx="226" formatCode="0.0">
                  <c:v>-9.8989898989</c:v>
                </c:pt>
                <c:pt idx="227" formatCode="0.0">
                  <c:v>-9.7959183673000005</c:v>
                </c:pt>
                <c:pt idx="228" formatCode="0.0">
                  <c:v>-9.9173553718999994</c:v>
                </c:pt>
                <c:pt idx="229" formatCode="0.0">
                  <c:v>-9.8532494758000002</c:v>
                </c:pt>
                <c:pt idx="230" formatCode="0.0">
                  <c:v>-10.1694915254</c:v>
                </c:pt>
                <c:pt idx="231" formatCode="0.0">
                  <c:v>-10.256410256400001</c:v>
                </c:pt>
                <c:pt idx="232" formatCode="0.0">
                  <c:v>-10.344827586199999</c:v>
                </c:pt>
                <c:pt idx="233" formatCode="0.0">
                  <c:v>-10.239651416099999</c:v>
                </c:pt>
                <c:pt idx="234" formatCode="0.0">
                  <c:v>-10.1098901098</c:v>
                </c:pt>
                <c:pt idx="235" formatCode="0.0">
                  <c:v>-10.176991150399999</c:v>
                </c:pt>
                <c:pt idx="236" formatCode="0.0">
                  <c:v>-10.421286030999999</c:v>
                </c:pt>
                <c:pt idx="237" formatCode="0.0">
                  <c:v>-10.6904231625</c:v>
                </c:pt>
                <c:pt idx="238" formatCode="0.0">
                  <c:v>-10.5381165919</c:v>
                </c:pt>
                <c:pt idx="239" formatCode="0.0">
                  <c:v>-10.407239819000001</c:v>
                </c:pt>
                <c:pt idx="240" formatCode="0.0">
                  <c:v>-10.0917431192</c:v>
                </c:pt>
                <c:pt idx="241" formatCode="0.0">
                  <c:v>-10</c:v>
                </c:pt>
                <c:pt idx="242" formatCode="0.0">
                  <c:v>-9.9056603773000003</c:v>
                </c:pt>
                <c:pt idx="243" formatCode="0.0">
                  <c:v>-10</c:v>
                </c:pt>
                <c:pt idx="244" formatCode="0.0">
                  <c:v>-9.375</c:v>
                </c:pt>
                <c:pt idx="245" formatCode="0.0">
                  <c:v>-8.2524271844000001</c:v>
                </c:pt>
                <c:pt idx="246" formatCode="0.0">
                  <c:v>-6.1124694375999997</c:v>
                </c:pt>
                <c:pt idx="247" formatCode="0.0">
                  <c:v>-3.9408866995</c:v>
                </c:pt>
                <c:pt idx="248" formatCode="0.0">
                  <c:v>-2.2277227721999999</c:v>
                </c:pt>
                <c:pt idx="249" formatCode="0.0">
                  <c:v>-1.2468827929999999</c:v>
                </c:pt>
                <c:pt idx="250" formatCode="0.0">
                  <c:v>-0.75187969919999997</c:v>
                </c:pt>
                <c:pt idx="251" formatCode="0.0">
                  <c:v>-0.25252525250000002</c:v>
                </c:pt>
                <c:pt idx="252" formatCode="0.0">
                  <c:v>0.76530612239999996</c:v>
                </c:pt>
                <c:pt idx="253" formatCode="0.0">
                  <c:v>2.3255813953</c:v>
                </c:pt>
                <c:pt idx="254" formatCode="0.0">
                  <c:v>4.1884816753000003</c:v>
                </c:pt>
                <c:pt idx="255" formatCode="0.0">
                  <c:v>5.5555555554999998</c:v>
                </c:pt>
                <c:pt idx="256" formatCode="0.0">
                  <c:v>5.8355437664999998</c:v>
                </c:pt>
                <c:pt idx="257" formatCode="0.0">
                  <c:v>5.5555555554999998</c:v>
                </c:pt>
                <c:pt idx="258" formatCode="0.0">
                  <c:v>3.90625</c:v>
                </c:pt>
                <c:pt idx="259" formatCode="0.0">
                  <c:v>2.5641025641000001</c:v>
                </c:pt>
                <c:pt idx="260" formatCode="0.0">
                  <c:v>2.0253164556000001</c:v>
                </c:pt>
                <c:pt idx="261" formatCode="0.0">
                  <c:v>2.2727272727000001</c:v>
                </c:pt>
                <c:pt idx="262" formatCode="0.0">
                  <c:v>2.2727272727000001</c:v>
                </c:pt>
                <c:pt idx="263" formatCode="0.0">
                  <c:v>2.0253164556000001</c:v>
                </c:pt>
                <c:pt idx="264" formatCode="0.0">
                  <c:v>2.2784810125999999</c:v>
                </c:pt>
                <c:pt idx="265" formatCode="0.0">
                  <c:v>2.7777777776999999</c:v>
                </c:pt>
                <c:pt idx="266" formatCode="0.0">
                  <c:v>3.0150753768</c:v>
                </c:pt>
                <c:pt idx="267" formatCode="0.0">
                  <c:v>3.2581453634000002</c:v>
                </c:pt>
                <c:pt idx="268" formatCode="0.0">
                  <c:v>3.2581453634000002</c:v>
                </c:pt>
                <c:pt idx="269" formatCode="0.0">
                  <c:v>3.2581453634000002</c:v>
                </c:pt>
                <c:pt idx="270" formatCode="0.0">
                  <c:v>2.7568922305000001</c:v>
                </c:pt>
                <c:pt idx="271" formatCode="0.0">
                  <c:v>2.25</c:v>
                </c:pt>
                <c:pt idx="272" formatCode="0.0">
                  <c:v>1.4888337467999999</c:v>
                </c:pt>
                <c:pt idx="273" formatCode="0.0">
                  <c:v>1.2345679011999999</c:v>
                </c:pt>
                <c:pt idx="274" formatCode="0.0">
                  <c:v>1.7283950616999999</c:v>
                </c:pt>
                <c:pt idx="275" formatCode="0.0">
                  <c:v>2.4813895780999999</c:v>
                </c:pt>
                <c:pt idx="276" formatCode="0.0">
                  <c:v>2.4752475246999999</c:v>
                </c:pt>
                <c:pt idx="277" formatCode="0.0">
                  <c:v>1.4742014742</c:v>
                </c:pt>
                <c:pt idx="278" formatCode="0.0">
                  <c:v>0.487804878</c:v>
                </c:pt>
                <c:pt idx="279" formatCode="0.0">
                  <c:v>-0.2427184466</c:v>
                </c:pt>
                <c:pt idx="280" formatCode="0.0">
                  <c:v>-0.2427184466</c:v>
                </c:pt>
                <c:pt idx="281" formatCode="0.0">
                  <c:v>0</c:v>
                </c:pt>
                <c:pt idx="282" formatCode="0.0">
                  <c:v>0.97560975599999999</c:v>
                </c:pt>
                <c:pt idx="283" formatCode="0.0">
                  <c:v>1.9559902199999999</c:v>
                </c:pt>
                <c:pt idx="284" formatCode="0.0">
                  <c:v>2.444987775</c:v>
                </c:pt>
                <c:pt idx="285" formatCode="0.0">
                  <c:v>2.4390243902000002</c:v>
                </c:pt>
                <c:pt idx="286" formatCode="0.0">
                  <c:v>1.9417475728</c:v>
                </c:pt>
                <c:pt idx="287" formatCode="0.0">
                  <c:v>1.6949152542000001</c:v>
                </c:pt>
                <c:pt idx="288" formatCode="0.0">
                  <c:v>1.690821256</c:v>
                </c:pt>
                <c:pt idx="289" formatCode="0.0">
                  <c:v>2.1791767553999999</c:v>
                </c:pt>
                <c:pt idx="290" formatCode="0.0">
                  <c:v>2.9126213592000001</c:v>
                </c:pt>
                <c:pt idx="291" formatCode="0.0">
                  <c:v>3.6496350363999999</c:v>
                </c:pt>
                <c:pt idx="292" formatCode="0.0">
                  <c:v>4.1362530412999998</c:v>
                </c:pt>
                <c:pt idx="293" formatCode="0.0">
                  <c:v>4.3689320387999997</c:v>
                </c:pt>
                <c:pt idx="294" formatCode="0.0">
                  <c:v>4.1062801931999999</c:v>
                </c:pt>
                <c:pt idx="295" formatCode="0.0">
                  <c:v>3.8369304556000001</c:v>
                </c:pt>
                <c:pt idx="296" formatCode="0.0">
                  <c:v>3.8186157516999999</c:v>
                </c:pt>
                <c:pt idx="297" formatCode="0.0">
                  <c:v>3.8095238094999999</c:v>
                </c:pt>
                <c:pt idx="298" formatCode="0.0">
                  <c:v>3.5714285713999998</c:v>
                </c:pt>
                <c:pt idx="299" formatCode="0.0">
                  <c:v>3.0952380952</c:v>
                </c:pt>
                <c:pt idx="300" formatCode="0.0">
                  <c:v>2.1377672208999998</c:v>
                </c:pt>
                <c:pt idx="301" formatCode="0.0">
                  <c:v>1.1848341231999999</c:v>
                </c:pt>
                <c:pt idx="302" formatCode="0.0">
                  <c:v>0</c:v>
                </c:pt>
                <c:pt idx="303" formatCode="0.0">
                  <c:v>-0.70422535210000003</c:v>
                </c:pt>
                <c:pt idx="304" formatCode="0.0">
                  <c:v>-1.168224299</c:v>
                </c:pt>
                <c:pt idx="305" formatCode="0.0">
                  <c:v>-1.6279069767000001</c:v>
                </c:pt>
                <c:pt idx="306" formatCode="0.0">
                  <c:v>-1.8561484918</c:v>
                </c:pt>
                <c:pt idx="307" formatCode="0.0">
                  <c:v>-2.3094688220999999</c:v>
                </c:pt>
                <c:pt idx="308" formatCode="0.0">
                  <c:v>-2.7586206895999998</c:v>
                </c:pt>
                <c:pt idx="309" formatCode="0.0">
                  <c:v>-3.2110091743</c:v>
                </c:pt>
                <c:pt idx="310" formatCode="0.0">
                  <c:v>-3.2183908044999998</c:v>
                </c:pt>
                <c:pt idx="311" formatCode="0.0">
                  <c:v>-3.0023094688</c:v>
                </c:pt>
                <c:pt idx="312" formatCode="0.0">
                  <c:v>-2.5581395348</c:v>
                </c:pt>
                <c:pt idx="313" formatCode="0.0">
                  <c:v>-2.1077283372000002</c:v>
                </c:pt>
                <c:pt idx="314" formatCode="0.0">
                  <c:v>-1.8867924528</c:v>
                </c:pt>
                <c:pt idx="315" formatCode="0.0">
                  <c:v>-1.8912529549999999</c:v>
                </c:pt>
                <c:pt idx="316" formatCode="0.0">
                  <c:v>-2.1276595744</c:v>
                </c:pt>
                <c:pt idx="317" formatCode="0.0">
                  <c:v>-2.1276595744</c:v>
                </c:pt>
                <c:pt idx="318" formatCode="0.0">
                  <c:v>-2.1276595744</c:v>
                </c:pt>
                <c:pt idx="319" formatCode="0.0">
                  <c:v>-2.1276595744</c:v>
                </c:pt>
                <c:pt idx="320" formatCode="0.0">
                  <c:v>-1.4184397163</c:v>
                </c:pt>
                <c:pt idx="321" formatCode="0.0">
                  <c:v>-0.7109004739</c:v>
                </c:pt>
                <c:pt idx="322" formatCode="0.0">
                  <c:v>0</c:v>
                </c:pt>
                <c:pt idx="323" formatCode="0.0">
                  <c:v>-0.23809523799999999</c:v>
                </c:pt>
                <c:pt idx="324" formatCode="0.0">
                  <c:v>-0.23866348439999999</c:v>
                </c:pt>
                <c:pt idx="325" formatCode="0.0">
                  <c:v>0</c:v>
                </c:pt>
                <c:pt idx="326" formatCode="0.0">
                  <c:v>0.7211538461</c:v>
                </c:pt>
                <c:pt idx="327" formatCode="0.0">
                  <c:v>1.2048192770999999</c:v>
                </c:pt>
                <c:pt idx="328" formatCode="0.0">
                  <c:v>1.4492753623000001</c:v>
                </c:pt>
                <c:pt idx="329" formatCode="0.0">
                  <c:v>1.4492753623000001</c:v>
                </c:pt>
                <c:pt idx="330" formatCode="0.0">
                  <c:v>1.4492753623000001</c:v>
                </c:pt>
                <c:pt idx="331" formatCode="0.0">
                  <c:v>1.4492753623000001</c:v>
                </c:pt>
                <c:pt idx="332" formatCode="0.0">
                  <c:v>0.71942446039999997</c:v>
                </c:pt>
                <c:pt idx="333" formatCode="0.0">
                  <c:v>0.23866348439999999</c:v>
                </c:pt>
                <c:pt idx="334" formatCode="0.0">
                  <c:v>-0.2375296912</c:v>
                </c:pt>
                <c:pt idx="335" formatCode="0.0">
                  <c:v>0.47732696889999998</c:v>
                </c:pt>
                <c:pt idx="336" formatCode="0.0">
                  <c:v>0.95693779899999998</c:v>
                </c:pt>
                <c:pt idx="337" formatCode="0.0">
                  <c:v>1.1961722487999999</c:v>
                </c:pt>
                <c:pt idx="338" formatCode="0.0">
                  <c:v>0.95465393789999997</c:v>
                </c:pt>
                <c:pt idx="339" formatCode="0.0">
                  <c:v>1.1904761904000001</c:v>
                </c:pt>
                <c:pt idx="340" formatCode="0.0">
                  <c:v>1.9047619047</c:v>
                </c:pt>
                <c:pt idx="341" formatCode="0.0">
                  <c:v>3.0952380952</c:v>
                </c:pt>
                <c:pt idx="342" formatCode="0.0">
                  <c:v>4.0476190475999996</c:v>
                </c:pt>
                <c:pt idx="343" formatCode="0.0">
                  <c:v>5</c:v>
                </c:pt>
                <c:pt idx="344" formatCode="0.0">
                  <c:v>6.1904761904000001</c:v>
                </c:pt>
                <c:pt idx="345" formatCode="0.0">
                  <c:v>7.6190476189999998</c:v>
                </c:pt>
                <c:pt idx="346" formatCode="0.0">
                  <c:v>9.0476190475999996</c:v>
                </c:pt>
                <c:pt idx="347" formatCode="0.0">
                  <c:v>9.7387173396000009</c:v>
                </c:pt>
                <c:pt idx="348" formatCode="0.0">
                  <c:v>10.4265402843</c:v>
                </c:pt>
                <c:pt idx="349" formatCode="0.0">
                  <c:v>11.1111111111</c:v>
                </c:pt>
                <c:pt idx="350" formatCode="0.0">
                  <c:v>12.293144207999999</c:v>
                </c:pt>
                <c:pt idx="351" formatCode="0.0">
                  <c:v>12.7058823529</c:v>
                </c:pt>
                <c:pt idx="352" formatCode="0.0">
                  <c:v>13.084112149499999</c:v>
                </c:pt>
                <c:pt idx="353" formatCode="0.0">
                  <c:v>12.471131639699999</c:v>
                </c:pt>
                <c:pt idx="354" formatCode="0.0">
                  <c:v>12.128146452999999</c:v>
                </c:pt>
                <c:pt idx="355" formatCode="0.0">
                  <c:v>11.564625850300001</c:v>
                </c:pt>
                <c:pt idx="356" formatCode="0.0">
                  <c:v>10.7623318385</c:v>
                </c:pt>
                <c:pt idx="357" formatCode="0.0">
                  <c:v>9.9557522123000002</c:v>
                </c:pt>
                <c:pt idx="358" formatCode="0.0">
                  <c:v>9.1703056768</c:v>
                </c:pt>
                <c:pt idx="359" formatCode="0.0">
                  <c:v>9.0909090909000003</c:v>
                </c:pt>
                <c:pt idx="360" formatCode="0.0">
                  <c:v>8.5836909871000007</c:v>
                </c:pt>
                <c:pt idx="361" formatCode="0.0">
                  <c:v>7.8723404255</c:v>
                </c:pt>
                <c:pt idx="362" formatCode="0.0">
                  <c:v>7.3684210525999996</c:v>
                </c:pt>
                <c:pt idx="363" formatCode="0.0">
                  <c:v>7.5156576199999998</c:v>
                </c:pt>
                <c:pt idx="364" formatCode="0.0">
                  <c:v>7.6446280991000002</c:v>
                </c:pt>
                <c:pt idx="365" formatCode="0.0">
                  <c:v>7.5975359341999997</c:v>
                </c:pt>
                <c:pt idx="366" formatCode="0.0">
                  <c:v>6.9387755102000002</c:v>
                </c:pt>
                <c:pt idx="367" formatCode="0.0">
                  <c:v>6.0975609756000004</c:v>
                </c:pt>
                <c:pt idx="368" formatCode="0.0">
                  <c:v>5.4655870445000003</c:v>
                </c:pt>
                <c:pt idx="369" formatCode="0.0">
                  <c:v>4.828973843</c:v>
                </c:pt>
                <c:pt idx="370" formatCode="0.0">
                  <c:v>4.4000000000000004</c:v>
                </c:pt>
                <c:pt idx="371" formatCode="0.0">
                  <c:v>3.5714285713999998</c:v>
                </c:pt>
                <c:pt idx="372" formatCode="0.0">
                  <c:v>3.1620553358999999</c:v>
                </c:pt>
                <c:pt idx="373" formatCode="0.0">
                  <c:v>2.9585798816</c:v>
                </c:pt>
                <c:pt idx="374" formatCode="0.0">
                  <c:v>2.3529411763999999</c:v>
                </c:pt>
                <c:pt idx="375" formatCode="0.0">
                  <c:v>1.5533980582</c:v>
                </c:pt>
                <c:pt idx="376" formatCode="0.0">
                  <c:v>0.57581573890000004</c:v>
                </c:pt>
                <c:pt idx="377" formatCode="0.0">
                  <c:v>0.3816793893</c:v>
                </c:pt>
                <c:pt idx="378" formatCode="0.0">
                  <c:v>0.76335877860000001</c:v>
                </c:pt>
                <c:pt idx="379" formatCode="0.0">
                  <c:v>1.5325670497999999</c:v>
                </c:pt>
                <c:pt idx="380" formatCode="0.0">
                  <c:v>1.9193857965000001</c:v>
                </c:pt>
                <c:pt idx="381" formatCode="0.0">
                  <c:v>1.9193857965000001</c:v>
                </c:pt>
                <c:pt idx="382" formatCode="0.0">
                  <c:v>1.724137931</c:v>
                </c:pt>
                <c:pt idx="383" formatCode="0.0">
                  <c:v>1.9157088122000001</c:v>
                </c:pt>
                <c:pt idx="384" formatCode="0.0">
                  <c:v>2.1072796934000002</c:v>
                </c:pt>
                <c:pt idx="385" formatCode="0.0">
                  <c:v>2.2988505746999999</c:v>
                </c:pt>
                <c:pt idx="386" formatCode="0.0">
                  <c:v>2.2988505746999999</c:v>
                </c:pt>
                <c:pt idx="387" formatCode="0.0">
                  <c:v>2.1032504780000001</c:v>
                </c:pt>
                <c:pt idx="388" formatCode="0.0">
                  <c:v>2.0992366412000001</c:v>
                </c:pt>
                <c:pt idx="389" formatCode="0.0">
                  <c:v>2.2813688212000001</c:v>
                </c:pt>
                <c:pt idx="390" formatCode="0.0">
                  <c:v>2.4621212121</c:v>
                </c:pt>
                <c:pt idx="391" formatCode="0.0">
                  <c:v>2.4528301886000001</c:v>
                </c:pt>
                <c:pt idx="392" formatCode="0.0">
                  <c:v>2.2598870056</c:v>
                </c:pt>
                <c:pt idx="393" formatCode="0.0">
                  <c:v>2.2598870056</c:v>
                </c:pt>
                <c:pt idx="394" formatCode="0.0">
                  <c:v>2.2598870056</c:v>
                </c:pt>
                <c:pt idx="395" formatCode="0.0">
                  <c:v>2.2556390977</c:v>
                </c:pt>
                <c:pt idx="396" formatCode="0.0">
                  <c:v>2.2514071294</c:v>
                </c:pt>
                <c:pt idx="397" formatCode="0.0">
                  <c:v>2.0599250936</c:v>
                </c:pt>
                <c:pt idx="398" formatCode="0.0">
                  <c:v>2.2471910112</c:v>
                </c:pt>
                <c:pt idx="399" formatCode="0.0">
                  <c:v>2.6217228464</c:v>
                </c:pt>
                <c:pt idx="400" formatCode="0.0">
                  <c:v>3.1775700934</c:v>
                </c:pt>
                <c:pt idx="401" formatCode="0.0">
                  <c:v>3.3457249070000001</c:v>
                </c:pt>
                <c:pt idx="402" formatCode="0.0">
                  <c:v>5.3604436229000001</c:v>
                </c:pt>
                <c:pt idx="403" formatCode="0.0">
                  <c:v>8.1031307550000005</c:v>
                </c:pt>
                <c:pt idx="404" formatCode="0.0">
                  <c:v>11.233885819499999</c:v>
                </c:pt>
                <c:pt idx="405" formatCode="0.0">
                  <c:v>13.0755064456</c:v>
                </c:pt>
                <c:pt idx="406" formatCode="0.0">
                  <c:v>15.1012891344</c:v>
                </c:pt>
                <c:pt idx="407" formatCode="0.0">
                  <c:v>16.9117647058</c:v>
                </c:pt>
                <c:pt idx="408" formatCode="0.0">
                  <c:v>17.9816513761</c:v>
                </c:pt>
                <c:pt idx="409" formatCode="0.0">
                  <c:v>18.348623853199999</c:v>
                </c:pt>
                <c:pt idx="410" formatCode="0.0">
                  <c:v>18.864468864399999</c:v>
                </c:pt>
                <c:pt idx="411" formatCode="0.0">
                  <c:v>19.160583941599999</c:v>
                </c:pt>
                <c:pt idx="412" formatCode="0.0">
                  <c:v>19.0217391304</c:v>
                </c:pt>
                <c:pt idx="413" formatCode="0.0">
                  <c:v>18.345323741000001</c:v>
                </c:pt>
                <c:pt idx="414" formatCode="0.0">
                  <c:v>15.9649122807</c:v>
                </c:pt>
                <c:pt idx="415" formatCode="0.0">
                  <c:v>13.628620102199999</c:v>
                </c:pt>
                <c:pt idx="416" formatCode="0.0">
                  <c:v>12.0860927152</c:v>
                </c:pt>
                <c:pt idx="417" formatCode="0.0">
                  <c:v>11.5635179153</c:v>
                </c:pt>
                <c:pt idx="418" formatCode="0.0">
                  <c:v>10.56</c:v>
                </c:pt>
                <c:pt idx="419" formatCode="0.0">
                  <c:v>9.2767295596999997</c:v>
                </c:pt>
                <c:pt idx="420" formatCode="0.0">
                  <c:v>9.1757387247000004</c:v>
                </c:pt>
                <c:pt idx="421" formatCode="0.0">
                  <c:v>9.4573643409999999</c:v>
                </c:pt>
                <c:pt idx="422" formatCode="0.0">
                  <c:v>8.7827426810000002</c:v>
                </c:pt>
                <c:pt idx="423" formatCode="0.0">
                  <c:v>8.2695252679000006</c:v>
                </c:pt>
                <c:pt idx="424" formatCode="0.0">
                  <c:v>8.2191780820999991</c:v>
                </c:pt>
                <c:pt idx="425" formatCode="0.0">
                  <c:v>9.1185410333999997</c:v>
                </c:pt>
                <c:pt idx="426" formatCode="0.0">
                  <c:v>9.5310136156999992</c:v>
                </c:pt>
                <c:pt idx="427" formatCode="0.0">
                  <c:v>9.4452773613000005</c:v>
                </c:pt>
                <c:pt idx="428" formatCode="0.0">
                  <c:v>8.4194977843000007</c:v>
                </c:pt>
                <c:pt idx="429" formatCode="0.0">
                  <c:v>7.1532846714999998</c:v>
                </c:pt>
                <c:pt idx="430" formatCode="0.0">
                  <c:v>5.7887120115000004</c:v>
                </c:pt>
                <c:pt idx="431" formatCode="0.0">
                  <c:v>4.6043165466999998</c:v>
                </c:pt>
                <c:pt idx="432" formatCode="0.0">
                  <c:v>2.9914529914000001</c:v>
                </c:pt>
                <c:pt idx="433" formatCode="0.0">
                  <c:v>1.8413597733</c:v>
                </c:pt>
                <c:pt idx="434" formatCode="0.0">
                  <c:v>1.4164305949</c:v>
                </c:pt>
                <c:pt idx="435" formatCode="0.0">
                  <c:v>1.1315417256</c:v>
                </c:pt>
                <c:pt idx="436" formatCode="0.0">
                  <c:v>0.56258790430000005</c:v>
                </c:pt>
                <c:pt idx="437" formatCode="0.0">
                  <c:v>-0.27855153199999999</c:v>
                </c:pt>
                <c:pt idx="438" formatCode="0.0">
                  <c:v>-1.3812154696000001</c:v>
                </c:pt>
                <c:pt idx="439" formatCode="0.0">
                  <c:v>-2.1917808219000001</c:v>
                </c:pt>
                <c:pt idx="440" formatCode="0.0">
                  <c:v>-2.7247956403</c:v>
                </c:pt>
                <c:pt idx="441" formatCode="0.0">
                  <c:v>-2.7247956403</c:v>
                </c:pt>
                <c:pt idx="442" formatCode="0.0">
                  <c:v>-2.3255813953</c:v>
                </c:pt>
                <c:pt idx="443" formatCode="0.0">
                  <c:v>-2.2008253093999999</c:v>
                </c:pt>
                <c:pt idx="444" formatCode="0.0">
                  <c:v>-1.9363762101999999</c:v>
                </c:pt>
                <c:pt idx="445" formatCode="0.0">
                  <c:v>-1.8080667592999999</c:v>
                </c:pt>
                <c:pt idx="446" formatCode="0.0">
                  <c:v>-1.3966480446</c:v>
                </c:pt>
                <c:pt idx="447" formatCode="0.0">
                  <c:v>-1.1188811188000001</c:v>
                </c:pt>
                <c:pt idx="448" formatCode="0.0">
                  <c:v>-0.83916083910000006</c:v>
                </c:pt>
                <c:pt idx="449" formatCode="0.0">
                  <c:v>-0.69832402230000001</c:v>
                </c:pt>
                <c:pt idx="450" formatCode="0.0">
                  <c:v>0.28011204480000002</c:v>
                </c:pt>
                <c:pt idx="451" formatCode="0.0">
                  <c:v>1.1204481792000001</c:v>
                </c:pt>
                <c:pt idx="452" formatCode="0.0">
                  <c:v>1.9607843137000001</c:v>
                </c:pt>
                <c:pt idx="453" formatCode="0.0">
                  <c:v>2.6610644256999998</c:v>
                </c:pt>
                <c:pt idx="454" formatCode="0.0">
                  <c:v>3.2212885153999999</c:v>
                </c:pt>
                <c:pt idx="455" formatCode="0.0">
                  <c:v>4.5007032347999996</c:v>
                </c:pt>
                <c:pt idx="456" formatCode="0.0">
                  <c:v>5.9238363891999999</c:v>
                </c:pt>
                <c:pt idx="457" formatCode="0.0">
                  <c:v>7.7903682719000003</c:v>
                </c:pt>
                <c:pt idx="458" formatCode="0.0">
                  <c:v>8.9235127478000003</c:v>
                </c:pt>
                <c:pt idx="459" formatCode="0.0">
                  <c:v>9.3352192362000004</c:v>
                </c:pt>
                <c:pt idx="460" formatCode="0.0">
                  <c:v>9.3088857545000003</c:v>
                </c:pt>
                <c:pt idx="461" formatCode="0.0">
                  <c:v>9.1420534458000002</c:v>
                </c:pt>
                <c:pt idx="462" formatCode="0.0">
                  <c:v>8.5195530726000008</c:v>
                </c:pt>
                <c:pt idx="463" formatCode="0.0">
                  <c:v>7.6177285318000001</c:v>
                </c:pt>
                <c:pt idx="464" formatCode="0.0">
                  <c:v>7.0054945053999997</c:v>
                </c:pt>
                <c:pt idx="465" formatCode="0.0">
                  <c:v>6.684856753</c:v>
                </c:pt>
                <c:pt idx="466" formatCode="0.0">
                  <c:v>6.7842605155999998</c:v>
                </c:pt>
                <c:pt idx="467" formatCode="0.0">
                  <c:v>6.4602960968999996</c:v>
                </c:pt>
                <c:pt idx="468" formatCode="0.0">
                  <c:v>5.7256990678999999</c:v>
                </c:pt>
                <c:pt idx="469" formatCode="0.0">
                  <c:v>4.2049934296</c:v>
                </c:pt>
                <c:pt idx="470" formatCode="0.0">
                  <c:v>2.8608582573999999</c:v>
                </c:pt>
                <c:pt idx="471" formatCode="0.0">
                  <c:v>2.1992238032999998</c:v>
                </c:pt>
                <c:pt idx="472" formatCode="0.0">
                  <c:v>2.0645161289999998</c:v>
                </c:pt>
                <c:pt idx="473" formatCode="0.0">
                  <c:v>2.1907216493999999</c:v>
                </c:pt>
                <c:pt idx="474" formatCode="0.0">
                  <c:v>2.4453024452999998</c:v>
                </c:pt>
                <c:pt idx="475" formatCode="0.0">
                  <c:v>2.8314028314000002</c:v>
                </c:pt>
                <c:pt idx="476" formatCode="0.0">
                  <c:v>2.8241335044000002</c:v>
                </c:pt>
                <c:pt idx="477" formatCode="0.0">
                  <c:v>2.4296675191000001</c:v>
                </c:pt>
                <c:pt idx="478" formatCode="0.0">
                  <c:v>1.7789072426000001</c:v>
                </c:pt>
                <c:pt idx="479" formatCode="0.0">
                  <c:v>1.2642225031000001</c:v>
                </c:pt>
                <c:pt idx="480" formatCode="0.0">
                  <c:v>0.75566750620000001</c:v>
                </c:pt>
                <c:pt idx="481" formatCode="0.0">
                  <c:v>0.63051702389999997</c:v>
                </c:pt>
                <c:pt idx="482" formatCode="0.0">
                  <c:v>0.75853350180000001</c:v>
                </c:pt>
                <c:pt idx="483" formatCode="0.0">
                  <c:v>0.8860759493</c:v>
                </c:pt>
                <c:pt idx="484" formatCode="0.0">
                  <c:v>1.0113780025000001</c:v>
                </c:pt>
                <c:pt idx="485" formatCode="0.0">
                  <c:v>1.0088272383000001</c:v>
                </c:pt>
                <c:pt idx="486" formatCode="0.0">
                  <c:v>0.87939698489999996</c:v>
                </c:pt>
                <c:pt idx="487" formatCode="0.0">
                  <c:v>0.75093867329999997</c:v>
                </c:pt>
                <c:pt idx="488" formatCode="0.0">
                  <c:v>0.62421972530000003</c:v>
                </c:pt>
                <c:pt idx="489" formatCode="0.0">
                  <c:v>0.87390761539999995</c:v>
                </c:pt>
                <c:pt idx="490" formatCode="0.0">
                  <c:v>0.87390761539999995</c:v>
                </c:pt>
                <c:pt idx="491" formatCode="0.0">
                  <c:v>0.87390761539999995</c:v>
                </c:pt>
                <c:pt idx="492" formatCode="0.0">
                  <c:v>0.875</c:v>
                </c:pt>
                <c:pt idx="493" formatCode="0.0">
                  <c:v>1.1278195488</c:v>
                </c:pt>
                <c:pt idx="494" formatCode="0.0">
                  <c:v>1.2547051441999999</c:v>
                </c:pt>
                <c:pt idx="495" formatCode="0.0">
                  <c:v>1.1292346298</c:v>
                </c:pt>
                <c:pt idx="496" formatCode="0.0">
                  <c:v>0.87609511880000002</c:v>
                </c:pt>
                <c:pt idx="497" formatCode="0.0">
                  <c:v>0.62421972530000003</c:v>
                </c:pt>
                <c:pt idx="498" formatCode="0.0">
                  <c:v>0.49813200489999998</c:v>
                </c:pt>
                <c:pt idx="499" formatCode="0.0">
                  <c:v>0.2484472049</c:v>
                </c:pt>
                <c:pt idx="500" formatCode="0.0">
                  <c:v>0</c:v>
                </c:pt>
                <c:pt idx="501" formatCode="0.0">
                  <c:v>-0.37128712870000002</c:v>
                </c:pt>
                <c:pt idx="502" formatCode="0.0">
                  <c:v>-0.49504950489999999</c:v>
                </c:pt>
                <c:pt idx="503" formatCode="0.0">
                  <c:v>-0.61881188109999996</c:v>
                </c:pt>
                <c:pt idx="504" formatCode="0.0">
                  <c:v>-0.61957868640000002</c:v>
                </c:pt>
                <c:pt idx="505" formatCode="0.0">
                  <c:v>-0.74349442369999996</c:v>
                </c:pt>
                <c:pt idx="506" formatCode="0.0">
                  <c:v>-0.74349442369999996</c:v>
                </c:pt>
                <c:pt idx="507" formatCode="0.0">
                  <c:v>-0.62034739449999998</c:v>
                </c:pt>
                <c:pt idx="508" formatCode="0.0">
                  <c:v>-0.62034739449999998</c:v>
                </c:pt>
                <c:pt idx="509" formatCode="0.0">
                  <c:v>-0.62034739449999998</c:v>
                </c:pt>
                <c:pt idx="510" formatCode="0.0">
                  <c:v>-0.61957868640000002</c:v>
                </c:pt>
                <c:pt idx="511" formatCode="0.0">
                  <c:v>-0.49566294910000003</c:v>
                </c:pt>
                <c:pt idx="512" formatCode="0.0">
                  <c:v>-0.1240694789</c:v>
                </c:pt>
                <c:pt idx="513" formatCode="0.0">
                  <c:v>0.12422360239999999</c:v>
                </c:pt>
                <c:pt idx="514" formatCode="0.0">
                  <c:v>0.37313432829999998</c:v>
                </c:pt>
                <c:pt idx="515" formatCode="0.0">
                  <c:v>0.37359900369999999</c:v>
                </c:pt>
                <c:pt idx="516" formatCode="0.0">
                  <c:v>0.3740648379</c:v>
                </c:pt>
                <c:pt idx="517" formatCode="0.0">
                  <c:v>0.3745318352</c:v>
                </c:pt>
                <c:pt idx="518" formatCode="0.0">
                  <c:v>0.3745318352</c:v>
                </c:pt>
                <c:pt idx="519" formatCode="0.0">
                  <c:v>0.49937578020000001</c:v>
                </c:pt>
                <c:pt idx="520" formatCode="0.0">
                  <c:v>0.74906367039999999</c:v>
                </c:pt>
                <c:pt idx="521" formatCode="0.0">
                  <c:v>1.2484394506000001</c:v>
                </c:pt>
                <c:pt idx="522" formatCode="0.0">
                  <c:v>1.7456359102000001</c:v>
                </c:pt>
                <c:pt idx="523" formatCode="0.0">
                  <c:v>1.9925280198999999</c:v>
                </c:pt>
                <c:pt idx="524" formatCode="0.0">
                  <c:v>1.9875776397</c:v>
                </c:pt>
                <c:pt idx="525" formatCode="0.0">
                  <c:v>1.9851116625</c:v>
                </c:pt>
                <c:pt idx="526" formatCode="0.0">
                  <c:v>2.1065675339999999</c:v>
                </c:pt>
                <c:pt idx="527" formatCode="0.0">
                  <c:v>2.4813895780999999</c:v>
                </c:pt>
                <c:pt idx="528" formatCode="0.0">
                  <c:v>2.7329192546000001</c:v>
                </c:pt>
                <c:pt idx="529" formatCode="0.0">
                  <c:v>3.1094527363000002</c:v>
                </c:pt>
                <c:pt idx="530" formatCode="0.0">
                  <c:v>3.3582089551999998</c:v>
                </c:pt>
                <c:pt idx="531" formatCode="0.0">
                  <c:v>3.602484472</c:v>
                </c:pt>
                <c:pt idx="532" formatCode="0.0">
                  <c:v>3.7174721189</c:v>
                </c:pt>
                <c:pt idx="533" formatCode="0.0">
                  <c:v>3.5758323057000001</c:v>
                </c:pt>
                <c:pt idx="534" formatCode="0.0">
                  <c:v>3.4313725490000002</c:v>
                </c:pt>
                <c:pt idx="535" formatCode="0.0">
                  <c:v>3.4188034188</c:v>
                </c:pt>
                <c:pt idx="536" formatCode="0.0">
                  <c:v>3.4104750304000002</c:v>
                </c:pt>
                <c:pt idx="537" formatCode="0.0">
                  <c:v>3.2846715328</c:v>
                </c:pt>
                <c:pt idx="538" formatCode="0.0">
                  <c:v>3.1553398058000002</c:v>
                </c:pt>
                <c:pt idx="539" formatCode="0.0">
                  <c:v>3.0266343825000002</c:v>
                </c:pt>
                <c:pt idx="540" formatCode="0.0">
                  <c:v>3.2648125755000001</c:v>
                </c:pt>
                <c:pt idx="541" formatCode="0.0">
                  <c:v>3.2569360674999999</c:v>
                </c:pt>
                <c:pt idx="542" formatCode="0.0">
                  <c:v>3.4897713598000002</c:v>
                </c:pt>
                <c:pt idx="543" formatCode="0.0">
                  <c:v>3.4772182254000001</c:v>
                </c:pt>
                <c:pt idx="544" formatCode="0.0">
                  <c:v>3.4647550776</c:v>
                </c:pt>
                <c:pt idx="545" formatCode="0.0">
                  <c:v>3.2142857141999999</c:v>
                </c:pt>
                <c:pt idx="546" formatCode="0.0">
                  <c:v>2.8436018957</c:v>
                </c:pt>
                <c:pt idx="547" formatCode="0.0">
                  <c:v>2.4793388428999998</c:v>
                </c:pt>
                <c:pt idx="548" formatCode="0.0">
                  <c:v>2.2379269729</c:v>
                </c:pt>
                <c:pt idx="549" formatCode="0.0">
                  <c:v>2.1201413427000002</c:v>
                </c:pt>
                <c:pt idx="550" formatCode="0.0">
                  <c:v>2.1176470587999998</c:v>
                </c:pt>
                <c:pt idx="551" formatCode="0.0">
                  <c:v>1.9976498237</c:v>
                </c:pt>
                <c:pt idx="552" formatCode="0.0">
                  <c:v>1.7564402809999999</c:v>
                </c:pt>
                <c:pt idx="553" formatCode="0.0">
                  <c:v>1.4018691588000001</c:v>
                </c:pt>
                <c:pt idx="554" formatCode="0.0">
                  <c:v>0.93023255810000005</c:v>
                </c:pt>
                <c:pt idx="555" formatCode="0.0">
                  <c:v>0.5793742757</c:v>
                </c:pt>
                <c:pt idx="556" formatCode="0.0">
                  <c:v>0.3464203233</c:v>
                </c:pt>
                <c:pt idx="557" formatCode="0.0">
                  <c:v>0.46136101489999998</c:v>
                </c:pt>
                <c:pt idx="558" formatCode="0.0">
                  <c:v>0.57603686629999995</c:v>
                </c:pt>
                <c:pt idx="559" formatCode="0.0">
                  <c:v>0.8064516129</c:v>
                </c:pt>
                <c:pt idx="560" formatCode="0.0">
                  <c:v>1.0368663594</c:v>
                </c:pt>
                <c:pt idx="561" formatCode="0.0">
                  <c:v>1.3840830448999999</c:v>
                </c:pt>
                <c:pt idx="562" formatCode="0.0">
                  <c:v>1.4976958524999999</c:v>
                </c:pt>
                <c:pt idx="563" formatCode="0.0">
                  <c:v>1.6129032258</c:v>
                </c:pt>
                <c:pt idx="564" formatCode="0.0">
                  <c:v>1.3808975833999999</c:v>
                </c:pt>
                <c:pt idx="565" formatCode="0.0">
                  <c:v>1.4976958524999999</c:v>
                </c:pt>
                <c:pt idx="566" formatCode="0.0">
                  <c:v>1.4976958524999999</c:v>
                </c:pt>
                <c:pt idx="567" formatCode="0.0">
                  <c:v>1.7281105990000001</c:v>
                </c:pt>
                <c:pt idx="568" formatCode="0.0">
                  <c:v>1.7261219792</c:v>
                </c:pt>
                <c:pt idx="569" formatCode="0.0">
                  <c:v>1.7221584384999999</c:v>
                </c:pt>
                <c:pt idx="570" formatCode="0.0">
                  <c:v>1.6036655210999999</c:v>
                </c:pt>
                <c:pt idx="571" formatCode="0.0">
                  <c:v>1.4857142857000001</c:v>
                </c:pt>
                <c:pt idx="572" formatCode="0.0">
                  <c:v>1.2542759406999999</c:v>
                </c:pt>
                <c:pt idx="573" formatCode="0.0">
                  <c:v>1.2514220705000001</c:v>
                </c:pt>
                <c:pt idx="574" formatCode="0.0">
                  <c:v>1.2485811577000001</c:v>
                </c:pt>
                <c:pt idx="575" formatCode="0.0">
                  <c:v>1.3605442176</c:v>
                </c:pt>
                <c:pt idx="576" formatCode="0.0">
                  <c:v>1.4755959137000001</c:v>
                </c:pt>
                <c:pt idx="577" formatCode="0.0">
                  <c:v>1.4755959137000001</c:v>
                </c:pt>
                <c:pt idx="578" formatCode="0.0">
                  <c:v>1.4755959137000001</c:v>
                </c:pt>
                <c:pt idx="579" formatCode="0.0">
                  <c:v>1.2457531143</c:v>
                </c:pt>
                <c:pt idx="580" formatCode="0.0">
                  <c:v>1.1312217194</c:v>
                </c:pt>
                <c:pt idx="581" formatCode="0.0">
                  <c:v>0.90293453720000005</c:v>
                </c:pt>
                <c:pt idx="582" formatCode="0.0">
                  <c:v>1.0146561443</c:v>
                </c:pt>
                <c:pt idx="583" formatCode="0.0">
                  <c:v>1.0135135135</c:v>
                </c:pt>
                <c:pt idx="584" formatCode="0.0">
                  <c:v>1.2387387387</c:v>
                </c:pt>
                <c:pt idx="585" formatCode="0.0">
                  <c:v>1.0112359550000001</c:v>
                </c:pt>
                <c:pt idx="586" formatCode="0.0">
                  <c:v>0.89686098650000001</c:v>
                </c:pt>
                <c:pt idx="587" formatCode="0.0">
                  <c:v>0.67114093949999998</c:v>
                </c:pt>
                <c:pt idx="588" formatCode="0.0">
                  <c:v>0.67114093949999998</c:v>
                </c:pt>
                <c:pt idx="589" formatCode="0.0">
                  <c:v>0.7829977628</c:v>
                </c:pt>
                <c:pt idx="590" formatCode="0.0">
                  <c:v>0.89485458610000002</c:v>
                </c:pt>
                <c:pt idx="591" formatCode="0.0">
                  <c:v>1.1185682325999999</c:v>
                </c:pt>
                <c:pt idx="592" formatCode="0.0">
                  <c:v>1.2304250559000001</c:v>
                </c:pt>
                <c:pt idx="593" formatCode="0.0">
                  <c:v>1.3422818791</c:v>
                </c:pt>
                <c:pt idx="594" formatCode="0.0">
                  <c:v>1.2276785714</c:v>
                </c:pt>
                <c:pt idx="595" formatCode="0.0">
                  <c:v>1.2263099219</c:v>
                </c:pt>
                <c:pt idx="596" formatCode="0.0">
                  <c:v>1.2235817575000001</c:v>
                </c:pt>
                <c:pt idx="597" formatCode="0.0">
                  <c:v>1.3348164627000001</c:v>
                </c:pt>
                <c:pt idx="598" formatCode="0.0">
                  <c:v>1.3333333332999999</c:v>
                </c:pt>
                <c:pt idx="599" formatCode="0.0">
                  <c:v>1.3333333332999999</c:v>
                </c:pt>
                <c:pt idx="600" formatCode="0.0">
                  <c:v>1.3333333332999999</c:v>
                </c:pt>
                <c:pt idx="601" formatCode="0.0">
                  <c:v>1.2208657047</c:v>
                </c:pt>
                <c:pt idx="602" formatCode="0.0">
                  <c:v>1.2195121951000001</c:v>
                </c:pt>
                <c:pt idx="603" formatCode="0.0">
                  <c:v>1.1061946901999999</c:v>
                </c:pt>
                <c:pt idx="604" formatCode="0.0">
                  <c:v>1.1049723756000001</c:v>
                </c:pt>
                <c:pt idx="605" formatCode="0.0">
                  <c:v>1.1037527593000001</c:v>
                </c:pt>
                <c:pt idx="606" formatCode="0.0">
                  <c:v>1.2127894156000001</c:v>
                </c:pt>
                <c:pt idx="607" formatCode="0.0">
                  <c:v>1.3215859029999999</c:v>
                </c:pt>
                <c:pt idx="608" formatCode="0.0">
                  <c:v>1.2087912086999999</c:v>
                </c:pt>
                <c:pt idx="609" formatCode="0.0">
                  <c:v>1.2074643249000001</c:v>
                </c:pt>
                <c:pt idx="610" formatCode="0.0">
                  <c:v>1.2061403507999999</c:v>
                </c:pt>
                <c:pt idx="611" formatCode="0.0">
                  <c:v>1.4254385964</c:v>
                </c:pt>
                <c:pt idx="612" formatCode="0.0">
                  <c:v>1.5350877192000001</c:v>
                </c:pt>
                <c:pt idx="613" formatCode="0.0">
                  <c:v>1.6447368420999999</c:v>
                </c:pt>
                <c:pt idx="614" formatCode="0.0">
                  <c:v>1.5334063525999999</c:v>
                </c:pt>
                <c:pt idx="615" formatCode="0.0">
                  <c:v>1.4223194748000001</c:v>
                </c:pt>
                <c:pt idx="616" formatCode="0.0">
                  <c:v>1.3114754098000001</c:v>
                </c:pt>
                <c:pt idx="617" formatCode="0.0">
                  <c:v>1.3100436681000001</c:v>
                </c:pt>
                <c:pt idx="618" formatCode="0.0">
                  <c:v>1.3071895424</c:v>
                </c:pt>
                <c:pt idx="619" formatCode="0.0">
                  <c:v>1.1956521738999999</c:v>
                </c:pt>
                <c:pt idx="620" formatCode="0.0">
                  <c:v>1.194353963</c:v>
                </c:pt>
                <c:pt idx="621" formatCode="0.0">
                  <c:v>1.0845986984</c:v>
                </c:pt>
                <c:pt idx="622" formatCode="0.0">
                  <c:v>1.1917659804</c:v>
                </c:pt>
                <c:pt idx="623" formatCode="0.0">
                  <c:v>1.081081081</c:v>
                </c:pt>
                <c:pt idx="624" formatCode="0.0">
                  <c:v>1.0799136068999999</c:v>
                </c:pt>
                <c:pt idx="625" formatCode="0.0">
                  <c:v>0.97087378639999999</c:v>
                </c:pt>
                <c:pt idx="626" formatCode="0.0">
                  <c:v>1.0787486515</c:v>
                </c:pt>
                <c:pt idx="627" formatCode="0.0">
                  <c:v>1.2944983818</c:v>
                </c:pt>
                <c:pt idx="628" formatCode="0.0">
                  <c:v>1.5102481121</c:v>
                </c:pt>
                <c:pt idx="629" formatCode="0.0">
                  <c:v>1.724137931</c:v>
                </c:pt>
                <c:pt idx="630" formatCode="0.0">
                  <c:v>1.7204301074999999</c:v>
                </c:pt>
                <c:pt idx="631" formatCode="0.0">
                  <c:v>1.8259935553</c:v>
                </c:pt>
                <c:pt idx="632" formatCode="0.0">
                  <c:v>1.7167381974</c:v>
                </c:pt>
                <c:pt idx="633" formatCode="0.0">
                  <c:v>1.8240343347000001</c:v>
                </c:pt>
                <c:pt idx="634" formatCode="0.0">
                  <c:v>1.7130620985</c:v>
                </c:pt>
                <c:pt idx="635" formatCode="0.0">
                  <c:v>1.8181818181</c:v>
                </c:pt>
                <c:pt idx="636" formatCode="0.0">
                  <c:v>1.8162393161999999</c:v>
                </c:pt>
                <c:pt idx="637" formatCode="0.0">
                  <c:v>2.1367521367000002</c:v>
                </c:pt>
                <c:pt idx="638" formatCode="0.0">
                  <c:v>2.3479188899999999</c:v>
                </c:pt>
                <c:pt idx="639" formatCode="0.0">
                  <c:v>2.6624068156999998</c:v>
                </c:pt>
                <c:pt idx="640" formatCode="0.0">
                  <c:v>2.7630180657999999</c:v>
                </c:pt>
                <c:pt idx="641" formatCode="0.0">
                  <c:v>2.7542372881000001</c:v>
                </c:pt>
                <c:pt idx="642" formatCode="0.0">
                  <c:v>2.7484143763</c:v>
                </c:pt>
                <c:pt idx="643" formatCode="0.0">
                  <c:v>2.9535864977999999</c:v>
                </c:pt>
                <c:pt idx="644" formatCode="0.0">
                  <c:v>3.2700421940000002</c:v>
                </c:pt>
                <c:pt idx="645" formatCode="0.0">
                  <c:v>3.5827186512</c:v>
                </c:pt>
                <c:pt idx="646" formatCode="0.0">
                  <c:v>3.6842105262999998</c:v>
                </c:pt>
                <c:pt idx="647" formatCode="0.0">
                  <c:v>3.6764705881999999</c:v>
                </c:pt>
                <c:pt idx="648" formatCode="0.0">
                  <c:v>3.5676810073</c:v>
                </c:pt>
                <c:pt idx="649" formatCode="0.0">
                  <c:v>3.2426778241999998</c:v>
                </c:pt>
                <c:pt idx="650" formatCode="0.0">
                  <c:v>3.0239833158999998</c:v>
                </c:pt>
                <c:pt idx="651" formatCode="0.0">
                  <c:v>2.6970954356000001</c:v>
                </c:pt>
                <c:pt idx="652" formatCode="0.0">
                  <c:v>2.6887280248000001</c:v>
                </c:pt>
                <c:pt idx="653" formatCode="0.0">
                  <c:v>2.6804123711000001</c:v>
                </c:pt>
                <c:pt idx="654" formatCode="0.0">
                  <c:v>2.7777777776999999</c:v>
                </c:pt>
                <c:pt idx="655" formatCode="0.0">
                  <c:v>2.6639344262</c:v>
                </c:pt>
                <c:pt idx="656" formatCode="0.0">
                  <c:v>2.6557711949999998</c:v>
                </c:pt>
                <c:pt idx="657" formatCode="0.0">
                  <c:v>2.5432349949000002</c:v>
                </c:pt>
                <c:pt idx="658" formatCode="0.0">
                  <c:v>2.6395939086000002</c:v>
                </c:pt>
                <c:pt idx="659" formatCode="0.0">
                  <c:v>2.7355623100000002</c:v>
                </c:pt>
                <c:pt idx="660" formatCode="0.0">
                  <c:v>3.0395136778</c:v>
                </c:pt>
                <c:pt idx="661" formatCode="0.0">
                  <c:v>3.3434650454999999</c:v>
                </c:pt>
                <c:pt idx="662" formatCode="0.0">
                  <c:v>3.6437246963000001</c:v>
                </c:pt>
                <c:pt idx="663" formatCode="0.0">
                  <c:v>3.8383838383</c:v>
                </c:pt>
                <c:pt idx="664" formatCode="0.0">
                  <c:v>3.9274924471000001</c:v>
                </c:pt>
                <c:pt idx="665" formatCode="0.0">
                  <c:v>4.016064257</c:v>
                </c:pt>
                <c:pt idx="666" formatCode="0.0">
                  <c:v>4.2042042041999999</c:v>
                </c:pt>
                <c:pt idx="667" formatCode="0.0">
                  <c:v>4.3912175647999998</c:v>
                </c:pt>
                <c:pt idx="668" formatCode="0.0">
                  <c:v>4.4776119402000001</c:v>
                </c:pt>
                <c:pt idx="669" formatCode="0.0">
                  <c:v>4.5634920634</c:v>
                </c:pt>
                <c:pt idx="670" formatCode="0.0">
                  <c:v>4.6488625123</c:v>
                </c:pt>
                <c:pt idx="671" formatCode="0.0">
                  <c:v>4.7337278105999996</c:v>
                </c:pt>
                <c:pt idx="672" formatCode="0.0">
                  <c:v>4.7197640116999997</c:v>
                </c:pt>
                <c:pt idx="673" formatCode="0.0">
                  <c:v>4.7058823528999998</c:v>
                </c:pt>
                <c:pt idx="674" formatCode="0.0">
                  <c:v>4.78515625</c:v>
                </c:pt>
                <c:pt idx="675" formatCode="0.0">
                  <c:v>5.0583657586999999</c:v>
                </c:pt>
                <c:pt idx="676" formatCode="0.0">
                  <c:v>5.3294573642999996</c:v>
                </c:pt>
                <c:pt idx="677" formatCode="0.0">
                  <c:v>5.5019305019000004</c:v>
                </c:pt>
                <c:pt idx="678" formatCode="0.0">
                  <c:v>5.4755043227</c:v>
                </c:pt>
                <c:pt idx="679" formatCode="0.0">
                  <c:v>5.4493307838999998</c:v>
                </c:pt>
                <c:pt idx="680" formatCode="0.0">
                  <c:v>5.5238095237999998</c:v>
                </c:pt>
                <c:pt idx="681" formatCode="0.0">
                  <c:v>5.5028462997999998</c:v>
                </c:pt>
                <c:pt idx="682" formatCode="0.0">
                  <c:v>5.5765595463000004</c:v>
                </c:pt>
                <c:pt idx="683" formatCode="0.0">
                  <c:v>5.7438794725999998</c:v>
                </c:pt>
                <c:pt idx="684" formatCode="0.0">
                  <c:v>6.0093896713000001</c:v>
                </c:pt>
                <c:pt idx="685" formatCode="0.0">
                  <c:v>6.2734082397000002</c:v>
                </c:pt>
                <c:pt idx="686" formatCode="0.0">
                  <c:v>6.2441752095999998</c:v>
                </c:pt>
                <c:pt idx="687" formatCode="0.0">
                  <c:v>6.1111111110999996</c:v>
                </c:pt>
                <c:pt idx="688" formatCode="0.0">
                  <c:v>5.9797608095000001</c:v>
                </c:pt>
                <c:pt idx="689" formatCode="0.0">
                  <c:v>5.9469350410999997</c:v>
                </c:pt>
                <c:pt idx="690" formatCode="0.0">
                  <c:v>5.9198542805000001</c:v>
                </c:pt>
                <c:pt idx="691" formatCode="0.0">
                  <c:v>5.8023572076000001</c:v>
                </c:pt>
                <c:pt idx="692" formatCode="0.0">
                  <c:v>5.6859205776000001</c:v>
                </c:pt>
                <c:pt idx="693" formatCode="0.0">
                  <c:v>5.7553956833999997</c:v>
                </c:pt>
                <c:pt idx="694" formatCode="0.0">
                  <c:v>5.7296329452999997</c:v>
                </c:pt>
                <c:pt idx="695" formatCode="0.0">
                  <c:v>5.6099732857999998</c:v>
                </c:pt>
                <c:pt idx="696" formatCode="0.0">
                  <c:v>5.4030115146000002</c:v>
                </c:pt>
                <c:pt idx="697" formatCode="0.0">
                  <c:v>5.1101321584999999</c:v>
                </c:pt>
                <c:pt idx="698" formatCode="0.0">
                  <c:v>4.9122807017000003</c:v>
                </c:pt>
                <c:pt idx="699" formatCode="0.0">
                  <c:v>4.6247818498999997</c:v>
                </c:pt>
                <c:pt idx="700" formatCode="0.0">
                  <c:v>4.5138888888000004</c:v>
                </c:pt>
                <c:pt idx="701" formatCode="0.0">
                  <c:v>4.4041450777</c:v>
                </c:pt>
                <c:pt idx="702" formatCode="0.0">
                  <c:v>4.3852106620000004</c:v>
                </c:pt>
                <c:pt idx="703" formatCode="0.0">
                  <c:v>4.3701799484999997</c:v>
                </c:pt>
                <c:pt idx="704" formatCode="0.0">
                  <c:v>4.2698548249000003</c:v>
                </c:pt>
                <c:pt idx="705" formatCode="0.0">
                  <c:v>3.9965986394000002</c:v>
                </c:pt>
                <c:pt idx="706" formatCode="0.0">
                  <c:v>3.7256562235000001</c:v>
                </c:pt>
                <c:pt idx="707" formatCode="0.0">
                  <c:v>3.5413153456000002</c:v>
                </c:pt>
                <c:pt idx="708" formatCode="0.0">
                  <c:v>3.4453781511999999</c:v>
                </c:pt>
                <c:pt idx="709" formatCode="0.0">
                  <c:v>3.5205364626</c:v>
                </c:pt>
                <c:pt idx="710" formatCode="0.0">
                  <c:v>3.5117056856</c:v>
                </c:pt>
                <c:pt idx="711" formatCode="0.0">
                  <c:v>3.5863219349</c:v>
                </c:pt>
                <c:pt idx="712" formatCode="0.0">
                  <c:v>3.4053156146000001</c:v>
                </c:pt>
                <c:pt idx="713" formatCode="0.0">
                  <c:v>3.2258064516</c:v>
                </c:pt>
                <c:pt idx="714" formatCode="0.0">
                  <c:v>3.1301482700999999</c:v>
                </c:pt>
                <c:pt idx="715" formatCode="0.0">
                  <c:v>3.0377668307999999</c:v>
                </c:pt>
                <c:pt idx="716" formatCode="0.0">
                  <c:v>3.1122031122</c:v>
                </c:pt>
                <c:pt idx="717" formatCode="0.0">
                  <c:v>3.1888798036999999</c:v>
                </c:pt>
                <c:pt idx="718" formatCode="0.0">
                  <c:v>3.3469387755</c:v>
                </c:pt>
                <c:pt idx="719" formatCode="0.0">
                  <c:v>3.4201954397000001</c:v>
                </c:pt>
                <c:pt idx="720" formatCode="0.0">
                  <c:v>3.4930950446</c:v>
                </c:pt>
                <c:pt idx="721" formatCode="0.0">
                  <c:v>3.6437246963000001</c:v>
                </c:pt>
                <c:pt idx="722" formatCode="0.0">
                  <c:v>4.0387722131999997</c:v>
                </c:pt>
                <c:pt idx="723" formatCode="0.0">
                  <c:v>4.5088566827000003</c:v>
                </c:pt>
                <c:pt idx="724" formatCode="0.0">
                  <c:v>5.0602409638000001</c:v>
                </c:pt>
                <c:pt idx="725" formatCode="0.0">
                  <c:v>5.5288461538</c:v>
                </c:pt>
                <c:pt idx="726" formatCode="0.0">
                  <c:v>5.7507987219999999</c:v>
                </c:pt>
                <c:pt idx="727" formatCode="0.0">
                  <c:v>6.4541832669000003</c:v>
                </c:pt>
                <c:pt idx="728" formatCode="0.0">
                  <c:v>6.9102462271</c:v>
                </c:pt>
                <c:pt idx="729" formatCode="0.0">
                  <c:v>7.6862123613</c:v>
                </c:pt>
                <c:pt idx="730" formatCode="0.0">
                  <c:v>7.9778830963000003</c:v>
                </c:pt>
                <c:pt idx="731" formatCode="0.0">
                  <c:v>8.4251968503000008</c:v>
                </c:pt>
                <c:pt idx="732" formatCode="0.0">
                  <c:v>8.8697017268000007</c:v>
                </c:pt>
                <c:pt idx="733" formatCode="0.0">
                  <c:v>9.375</c:v>
                </c:pt>
                <c:pt idx="734" formatCode="0.0">
                  <c:v>9.9378881986999996</c:v>
                </c:pt>
                <c:pt idx="735" formatCode="0.0">
                  <c:v>10.1694915254</c:v>
                </c:pt>
                <c:pt idx="736" formatCode="0.0">
                  <c:v>10.3975535168</c:v>
                </c:pt>
                <c:pt idx="737" formatCode="0.0">
                  <c:v>10.554290053100001</c:v>
                </c:pt>
                <c:pt idx="738" formatCode="0.0">
                  <c:v>11.0271903323</c:v>
                </c:pt>
                <c:pt idx="739" formatCode="0.0">
                  <c:v>11.0778443113</c:v>
                </c:pt>
                <c:pt idx="740" formatCode="0.0">
                  <c:v>11.441307578</c:v>
                </c:pt>
                <c:pt idx="741" formatCode="0.0">
                  <c:v>11.626195732099999</c:v>
                </c:pt>
                <c:pt idx="742" formatCode="0.0">
                  <c:v>12.0702267739</c:v>
                </c:pt>
                <c:pt idx="743" formatCode="0.0">
                  <c:v>12.200435729800001</c:v>
                </c:pt>
                <c:pt idx="744" formatCode="0.0">
                  <c:v>12.1124729632</c:v>
                </c:pt>
                <c:pt idx="745" formatCode="0.0">
                  <c:v>11.785714285699999</c:v>
                </c:pt>
                <c:pt idx="746" formatCode="0.0">
                  <c:v>11.087570621399999</c:v>
                </c:pt>
                <c:pt idx="747" formatCode="0.0">
                  <c:v>10.5594405594</c:v>
                </c:pt>
                <c:pt idx="748" formatCode="0.0">
                  <c:v>9.9722991688999993</c:v>
                </c:pt>
                <c:pt idx="749" formatCode="0.0">
                  <c:v>9.6840659339999995</c:v>
                </c:pt>
                <c:pt idx="750" formatCode="0.0">
                  <c:v>9.5238095238000007</c:v>
                </c:pt>
                <c:pt idx="751" formatCode="0.0">
                  <c:v>9.2318059299000002</c:v>
                </c:pt>
                <c:pt idx="752" formatCode="0.0">
                  <c:v>8.7333333332999992</c:v>
                </c:pt>
                <c:pt idx="753" formatCode="0.0">
                  <c:v>7.9762689517999998</c:v>
                </c:pt>
                <c:pt idx="754" formatCode="0.0">
                  <c:v>7.5718015664999996</c:v>
                </c:pt>
                <c:pt idx="755" formatCode="0.0">
                  <c:v>7.2491909385</c:v>
                </c:pt>
                <c:pt idx="756" formatCode="0.0">
                  <c:v>7.0096463022000002</c:v>
                </c:pt>
                <c:pt idx="757" formatCode="0.0">
                  <c:v>6.6453674120999997</c:v>
                </c:pt>
                <c:pt idx="758" formatCode="0.0">
                  <c:v>6.3572790845</c:v>
                </c:pt>
                <c:pt idx="759" formatCode="0.0">
                  <c:v>6.1353573687000003</c:v>
                </c:pt>
                <c:pt idx="760" formatCode="0.0">
                  <c:v>6.1083123424999997</c:v>
                </c:pt>
                <c:pt idx="761" formatCode="0.0">
                  <c:v>6.0738885409999996</c:v>
                </c:pt>
                <c:pt idx="762" formatCode="0.0">
                  <c:v>5.8385093166999997</c:v>
                </c:pt>
                <c:pt idx="763" formatCode="0.0">
                  <c:v>5.6755089449999998</c:v>
                </c:pt>
                <c:pt idx="764" formatCode="0.0">
                  <c:v>5.5180870631000003</c:v>
                </c:pt>
                <c:pt idx="765" formatCode="0.0">
                  <c:v>5.4945054945000003</c:v>
                </c:pt>
                <c:pt idx="766" formatCode="0.0">
                  <c:v>5.2184466019000002</c:v>
                </c:pt>
                <c:pt idx="767" formatCode="0.0">
                  <c:v>5.0090525044999996</c:v>
                </c:pt>
                <c:pt idx="768" formatCode="0.0">
                  <c:v>4.9879807692</c:v>
                </c:pt>
                <c:pt idx="769" formatCode="0.0">
                  <c:v>5.3325344517</c:v>
                </c:pt>
                <c:pt idx="770" formatCode="0.0">
                  <c:v>5.8577405857000002</c:v>
                </c:pt>
                <c:pt idx="771" formatCode="0.0">
                  <c:v>6.3766388557000004</c:v>
                </c:pt>
                <c:pt idx="772" formatCode="0.0">
                  <c:v>6.6468842729000004</c:v>
                </c:pt>
                <c:pt idx="773" formatCode="0.0">
                  <c:v>6.7886658794999999</c:v>
                </c:pt>
                <c:pt idx="774" formatCode="0.0">
                  <c:v>6.7488262910000003</c:v>
                </c:pt>
                <c:pt idx="775" formatCode="0.0">
                  <c:v>6.7133683595999996</c:v>
                </c:pt>
                <c:pt idx="776" formatCode="0.0">
                  <c:v>6.6240557815000001</c:v>
                </c:pt>
                <c:pt idx="777" formatCode="0.0">
                  <c:v>6.5972222222000001</c:v>
                </c:pt>
                <c:pt idx="778" formatCode="0.0">
                  <c:v>6.6320645904999997</c:v>
                </c:pt>
                <c:pt idx="779" formatCode="0.0">
                  <c:v>6.6666666666000003</c:v>
                </c:pt>
                <c:pt idx="780" formatCode="0.0">
                  <c:v>6.7544361762999996</c:v>
                </c:pt>
                <c:pt idx="781" formatCode="0.0">
                  <c:v>6.6552901023000004</c:v>
                </c:pt>
                <c:pt idx="782" formatCode="0.0">
                  <c:v>6.5499717672999997</c:v>
                </c:pt>
                <c:pt idx="783" formatCode="0.0">
                  <c:v>6.4985994397000004</c:v>
                </c:pt>
                <c:pt idx="784" formatCode="0.0">
                  <c:v>6.6777963272000003</c:v>
                </c:pt>
                <c:pt idx="785" formatCode="0.0">
                  <c:v>7.0204532890999998</c:v>
                </c:pt>
                <c:pt idx="786" formatCode="0.0">
                  <c:v>7.3666849916999997</c:v>
                </c:pt>
                <c:pt idx="787" formatCode="0.0">
                  <c:v>7.658643326</c:v>
                </c:pt>
                <c:pt idx="788" formatCode="0.0">
                  <c:v>7.9564032697</c:v>
                </c:pt>
                <c:pt idx="789" formatCode="0.0">
                  <c:v>8.3061889250000007</c:v>
                </c:pt>
                <c:pt idx="790" formatCode="0.0">
                  <c:v>8.6533261221999993</c:v>
                </c:pt>
                <c:pt idx="791" formatCode="0.0">
                  <c:v>8.8900862067999995</c:v>
                </c:pt>
                <c:pt idx="792" formatCode="0.0">
                  <c:v>9.0616621983000005</c:v>
                </c:pt>
                <c:pt idx="793" formatCode="0.0">
                  <c:v>9.3866666666</c:v>
                </c:pt>
                <c:pt idx="794" formatCode="0.0">
                  <c:v>9.8039215685999999</c:v>
                </c:pt>
                <c:pt idx="795" formatCode="0.0">
                  <c:v>10.2051551814</c:v>
                </c:pt>
                <c:pt idx="796" formatCode="0.0">
                  <c:v>10.485133020299999</c:v>
                </c:pt>
                <c:pt idx="797" formatCode="0.0">
                  <c:v>10.6921487603</c:v>
                </c:pt>
                <c:pt idx="798" formatCode="0.0">
                  <c:v>10.957501280000001</c:v>
                </c:pt>
                <c:pt idx="799" formatCode="0.0">
                  <c:v>11.331300813</c:v>
                </c:pt>
                <c:pt idx="800" formatCode="0.0">
                  <c:v>11.7112569409</c:v>
                </c:pt>
                <c:pt idx="801" formatCode="0.0">
                  <c:v>12.0300751879</c:v>
                </c:pt>
                <c:pt idx="802" formatCode="0.0">
                  <c:v>12.2946739671</c:v>
                </c:pt>
                <c:pt idx="803" formatCode="0.0">
                  <c:v>12.7164769915</c:v>
                </c:pt>
                <c:pt idx="804" formatCode="0.0">
                  <c:v>13.2743362831</c:v>
                </c:pt>
                <c:pt idx="805" formatCode="0.0">
                  <c:v>13.798147245199999</c:v>
                </c:pt>
                <c:pt idx="806" formatCode="0.0">
                  <c:v>14.237451737400001</c:v>
                </c:pt>
                <c:pt idx="807" formatCode="0.0">
                  <c:v>14.4630071599</c:v>
                </c:pt>
                <c:pt idx="808" formatCode="0.0">
                  <c:v>14.542020774299999</c:v>
                </c:pt>
                <c:pt idx="809" formatCode="0.0">
                  <c:v>14.419038730700001</c:v>
                </c:pt>
                <c:pt idx="810" formatCode="0.0">
                  <c:v>13.9824642362</c:v>
                </c:pt>
                <c:pt idx="811" formatCode="0.0">
                  <c:v>13.418530351399999</c:v>
                </c:pt>
                <c:pt idx="812" formatCode="0.0">
                  <c:v>12.9236330772</c:v>
                </c:pt>
                <c:pt idx="813" formatCode="0.0">
                  <c:v>12.706935122999999</c:v>
                </c:pt>
                <c:pt idx="814" formatCode="0.0">
                  <c:v>12.677304964499999</c:v>
                </c:pt>
                <c:pt idx="815" formatCode="0.0">
                  <c:v>12.5548726953</c:v>
                </c:pt>
                <c:pt idx="816" formatCode="0.0">
                  <c:v>12.239583333300001</c:v>
                </c:pt>
                <c:pt idx="817" formatCode="0.0">
                  <c:v>11.7823479005</c:v>
                </c:pt>
                <c:pt idx="818" formatCode="0.0">
                  <c:v>11.195606252599999</c:v>
                </c:pt>
                <c:pt idx="819" formatCode="0.0">
                  <c:v>10.633861551200001</c:v>
                </c:pt>
                <c:pt idx="820" formatCode="0.0">
                  <c:v>10.1813685078</c:v>
                </c:pt>
                <c:pt idx="821" formatCode="0.0">
                  <c:v>9.8287112561000001</c:v>
                </c:pt>
                <c:pt idx="822" formatCode="0.0">
                  <c:v>10.080971659899999</c:v>
                </c:pt>
                <c:pt idx="823" formatCode="0.0">
                  <c:v>10.4225352112</c:v>
                </c:pt>
                <c:pt idx="824" formatCode="0.0">
                  <c:v>10.8843537414</c:v>
                </c:pt>
                <c:pt idx="825" formatCode="0.0">
                  <c:v>10.718539102799999</c:v>
                </c:pt>
                <c:pt idx="826" formatCode="0.0">
                  <c:v>10.2675059008</c:v>
                </c:pt>
                <c:pt idx="827" formatCode="0.0">
                  <c:v>9.5943837753000007</c:v>
                </c:pt>
                <c:pt idx="828" formatCode="0.0">
                  <c:v>9.0100541375999992</c:v>
                </c:pt>
                <c:pt idx="829" formatCode="0.0">
                  <c:v>8.3940206975000002</c:v>
                </c:pt>
                <c:pt idx="830" formatCode="0.0">
                  <c:v>7.6747720364000003</c:v>
                </c:pt>
                <c:pt idx="831" formatCode="0.0">
                  <c:v>7.0486241989999998</c:v>
                </c:pt>
                <c:pt idx="832" formatCode="0.0">
                  <c:v>6.6965955853999999</c:v>
                </c:pt>
                <c:pt idx="833" formatCode="0.0">
                  <c:v>6.8325287783000004</c:v>
                </c:pt>
                <c:pt idx="834" formatCode="0.0">
                  <c:v>6.7671938212000002</c:v>
                </c:pt>
                <c:pt idx="835" formatCode="0.0">
                  <c:v>6.4868804663999997</c:v>
                </c:pt>
                <c:pt idx="836" formatCode="0.0">
                  <c:v>5.7740887766000002</c:v>
                </c:pt>
                <c:pt idx="837" formatCode="0.0">
                  <c:v>5.3065614915000001</c:v>
                </c:pt>
                <c:pt idx="838" formatCode="0.0">
                  <c:v>4.8876204067</c:v>
                </c:pt>
                <c:pt idx="839" formatCode="0.0">
                  <c:v>4.5195729537</c:v>
                </c:pt>
                <c:pt idx="840" formatCode="0.0">
                  <c:v>4.0794608016999998</c:v>
                </c:pt>
                <c:pt idx="841" formatCode="0.0">
                  <c:v>3.6775106082</c:v>
                </c:pt>
                <c:pt idx="842" formatCode="0.0">
                  <c:v>3.5638673252999999</c:v>
                </c:pt>
                <c:pt idx="843" formatCode="0.0">
                  <c:v>3.6267605633</c:v>
                </c:pt>
                <c:pt idx="844" formatCode="0.0">
                  <c:v>3.6465638147999999</c:v>
                </c:pt>
                <c:pt idx="845" formatCode="0.0">
                  <c:v>3.3020507473</c:v>
                </c:pt>
                <c:pt idx="846" formatCode="0.0">
                  <c:v>2.8246641404999999</c:v>
                </c:pt>
                <c:pt idx="847" formatCode="0.0">
                  <c:v>2.5325119780000001</c:v>
                </c:pt>
                <c:pt idx="848" formatCode="0.0">
                  <c:v>2.6270897303999998</c:v>
                </c:pt>
                <c:pt idx="849" formatCode="0.0">
                  <c:v>2.7919645897000001</c:v>
                </c:pt>
                <c:pt idx="850" formatCode="0.0">
                  <c:v>2.9931972788999999</c:v>
                </c:pt>
                <c:pt idx="851" formatCode="0.0">
                  <c:v>3.3026898194999998</c:v>
                </c:pt>
                <c:pt idx="852" formatCode="0.0">
                  <c:v>3.715064758</c:v>
                </c:pt>
                <c:pt idx="853" formatCode="0.0">
                  <c:v>4.2291950886</c:v>
                </c:pt>
                <c:pt idx="854" formatCode="0.0">
                  <c:v>4.5655877342000002</c:v>
                </c:pt>
                <c:pt idx="855" formatCode="0.0">
                  <c:v>4.6890927623999996</c:v>
                </c:pt>
                <c:pt idx="856" formatCode="0.0">
                  <c:v>4.5669824086000004</c:v>
                </c:pt>
                <c:pt idx="857" formatCode="0.0">
                  <c:v>4.3741588156000004</c:v>
                </c:pt>
                <c:pt idx="858" formatCode="0.0">
                  <c:v>4.2546063650999999</c:v>
                </c:pt>
                <c:pt idx="859" formatCode="0.0">
                  <c:v>4.2389853136999998</c:v>
                </c:pt>
                <c:pt idx="860" formatCode="0.0">
                  <c:v>4.2553191489</c:v>
                </c:pt>
                <c:pt idx="861" formatCode="0.0">
                  <c:v>4.2729380589000003</c:v>
                </c:pt>
                <c:pt idx="862" formatCode="0.0">
                  <c:v>4.2272126816000002</c:v>
                </c:pt>
                <c:pt idx="863" formatCode="0.0">
                  <c:v>4.1199736320999998</c:v>
                </c:pt>
                <c:pt idx="864" formatCode="0.0">
                  <c:v>3.8777522181999999</c:v>
                </c:pt>
                <c:pt idx="865" formatCode="0.0">
                  <c:v>3.6649214659</c:v>
                </c:pt>
                <c:pt idx="866" formatCode="0.0">
                  <c:v>3.5842293906</c:v>
                </c:pt>
                <c:pt idx="867" formatCode="0.0">
                  <c:v>3.6351833820000001</c:v>
                </c:pt>
                <c:pt idx="868" formatCode="0.0">
                  <c:v>3.7204788093999999</c:v>
                </c:pt>
                <c:pt idx="869" formatCode="0.0">
                  <c:v>3.7395228883999998</c:v>
                </c:pt>
                <c:pt idx="870" formatCode="0.0">
                  <c:v>3.6953727505999998</c:v>
                </c:pt>
                <c:pt idx="871" formatCode="0.0">
                  <c:v>3.5542747358</c:v>
                </c:pt>
                <c:pt idx="872" formatCode="0.0">
                  <c:v>3.3482142857000001</c:v>
                </c:pt>
                <c:pt idx="873" formatCode="0.0">
                  <c:v>3.2401524777000001</c:v>
                </c:pt>
                <c:pt idx="874" formatCode="0.0">
                  <c:v>3.2953105196000001</c:v>
                </c:pt>
                <c:pt idx="875" formatCode="0.0">
                  <c:v>3.5137701803999999</c:v>
                </c:pt>
                <c:pt idx="876" formatCode="0.0">
                  <c:v>3.7329958873</c:v>
                </c:pt>
                <c:pt idx="877" formatCode="0.0">
                  <c:v>3.5984848484</c:v>
                </c:pt>
                <c:pt idx="878" formatCode="0.0">
                  <c:v>3.0827304183000002</c:v>
                </c:pt>
                <c:pt idx="879" formatCode="0.0">
                  <c:v>2.3175696835999999</c:v>
                </c:pt>
                <c:pt idx="880" formatCode="0.0">
                  <c:v>1.7779164067</c:v>
                </c:pt>
                <c:pt idx="881" formatCode="0.0">
                  <c:v>1.6159105034000001</c:v>
                </c:pt>
                <c:pt idx="882" formatCode="0.0">
                  <c:v>1.6114037805999999</c:v>
                </c:pt>
                <c:pt idx="883" formatCode="0.0">
                  <c:v>1.6388373531</c:v>
                </c:pt>
                <c:pt idx="884" formatCode="0.0">
                  <c:v>1.6352977475999999</c:v>
                </c:pt>
                <c:pt idx="885" formatCode="0.0">
                  <c:v>1.6</c:v>
                </c:pt>
                <c:pt idx="886" formatCode="0.0">
                  <c:v>1.5030674846000001</c:v>
                </c:pt>
                <c:pt idx="887" formatCode="0.0">
                  <c:v>1.2844036697000001</c:v>
                </c:pt>
                <c:pt idx="888" formatCode="0.0">
                  <c:v>1.2808783164999999</c:v>
                </c:pt>
                <c:pt idx="889" formatCode="0.0">
                  <c:v>1.5539305300999999</c:v>
                </c:pt>
                <c:pt idx="890" formatCode="0.0">
                  <c:v>2.1971315226999999</c:v>
                </c:pt>
                <c:pt idx="891" formatCode="0.0">
                  <c:v>2.9690847871999999</c:v>
                </c:pt>
                <c:pt idx="892" formatCode="0.0">
                  <c:v>3.5550107262999999</c:v>
                </c:pt>
                <c:pt idx="893" formatCode="0.0">
                  <c:v>3.7614678899</c:v>
                </c:pt>
                <c:pt idx="894" formatCode="0.0">
                  <c:v>3.8121378468999998</c:v>
                </c:pt>
                <c:pt idx="895" formatCode="0.0">
                  <c:v>3.9549741405000001</c:v>
                </c:pt>
                <c:pt idx="896" formatCode="0.0">
                  <c:v>4.1894353368999999</c:v>
                </c:pt>
                <c:pt idx="897" formatCode="0.0">
                  <c:v>4.3912780133</c:v>
                </c:pt>
                <c:pt idx="898" formatCode="0.0">
                  <c:v>4.4726503475000001</c:v>
                </c:pt>
                <c:pt idx="899" formatCode="0.0">
                  <c:v>4.4987922705000001</c:v>
                </c:pt>
                <c:pt idx="900" formatCode="0.0">
                  <c:v>4.3360433603999997</c:v>
                </c:pt>
                <c:pt idx="901" formatCode="0.0">
                  <c:v>4.1404140413999997</c:v>
                </c:pt>
                <c:pt idx="902" formatCode="0.0">
                  <c:v>3.9713347266999999</c:v>
                </c:pt>
                <c:pt idx="903" formatCode="0.0">
                  <c:v>3.9239001188999998</c:v>
                </c:pt>
                <c:pt idx="904" formatCode="0.0">
                  <c:v>3.9064812074000002</c:v>
                </c:pt>
                <c:pt idx="905" formatCode="0.0">
                  <c:v>3.9198349543000002</c:v>
                </c:pt>
                <c:pt idx="906" formatCode="0.0">
                  <c:v>3.9952996474</c:v>
                </c:pt>
                <c:pt idx="907" formatCode="0.0">
                  <c:v>4.0386303774999996</c:v>
                </c:pt>
                <c:pt idx="908" formatCode="0.0">
                  <c:v>4.1083916082999998</c:v>
                </c:pt>
                <c:pt idx="909" formatCode="0.0">
                  <c:v>4.1485349578999999</c:v>
                </c:pt>
                <c:pt idx="910" formatCode="0.0">
                  <c:v>4.2233150129999997</c:v>
                </c:pt>
                <c:pt idx="911" formatCode="0.0">
                  <c:v>4.3051141287999997</c:v>
                </c:pt>
                <c:pt idx="912" formatCode="0.0">
                  <c:v>4.4444444444000002</c:v>
                </c:pt>
                <c:pt idx="913" formatCode="0.0">
                  <c:v>4.6384327282999998</c:v>
                </c:pt>
                <c:pt idx="914" formatCode="0.0">
                  <c:v>4.8248133256000001</c:v>
                </c:pt>
                <c:pt idx="915" formatCode="0.0">
                  <c:v>4.9771167048000002</c:v>
                </c:pt>
                <c:pt idx="916" formatCode="0.0">
                  <c:v>5.1552264312</c:v>
                </c:pt>
                <c:pt idx="917" formatCode="0.0">
                  <c:v>5.2183777650999996</c:v>
                </c:pt>
                <c:pt idx="918" formatCode="0.0">
                  <c:v>5.1694915253999998</c:v>
                </c:pt>
                <c:pt idx="919" formatCode="0.0">
                  <c:v>4.9507735582999999</c:v>
                </c:pt>
                <c:pt idx="920" formatCode="0.0">
                  <c:v>4.6739434647999998</c:v>
                </c:pt>
                <c:pt idx="921" formatCode="0.0">
                  <c:v>4.5125348188999999</c:v>
                </c:pt>
                <c:pt idx="922" formatCode="0.0">
                  <c:v>4.4962531222999997</c:v>
                </c:pt>
                <c:pt idx="923" formatCode="0.0">
                  <c:v>4.5983379501000003</c:v>
                </c:pt>
                <c:pt idx="924" formatCode="0.0">
                  <c:v>4.8355899419000004</c:v>
                </c:pt>
                <c:pt idx="925" formatCode="0.0">
                  <c:v>5.0385462555</c:v>
                </c:pt>
                <c:pt idx="926" formatCode="0.0">
                  <c:v>5.2328767123000004</c:v>
                </c:pt>
                <c:pt idx="927" formatCode="0.0">
                  <c:v>5.0681198910000003</c:v>
                </c:pt>
                <c:pt idx="928" formatCode="0.0">
                  <c:v>4.7670639219000002</c:v>
                </c:pt>
                <c:pt idx="929" formatCode="0.0">
                  <c:v>4.5822102425000004</c:v>
                </c:pt>
                <c:pt idx="930" formatCode="0.0">
                  <c:v>4.6199301638000003</c:v>
                </c:pt>
                <c:pt idx="931" formatCode="0.0">
                  <c:v>5.0388635753999997</c:v>
                </c:pt>
                <c:pt idx="932" formatCode="0.0">
                  <c:v>5.5347593581999996</c:v>
                </c:pt>
                <c:pt idx="933" formatCode="0.0">
                  <c:v>6.0234541576999998</c:v>
                </c:pt>
                <c:pt idx="934" formatCode="0.0">
                  <c:v>6.2416998671000004</c:v>
                </c:pt>
                <c:pt idx="935" formatCode="0.0">
                  <c:v>6.2235169491000004</c:v>
                </c:pt>
                <c:pt idx="936" formatCode="0.0">
                  <c:v>6.0094886663000002</c:v>
                </c:pt>
                <c:pt idx="937" formatCode="0.0">
                  <c:v>5.6880733943999999</c:v>
                </c:pt>
                <c:pt idx="938" formatCode="0.0">
                  <c:v>5.2850820098</c:v>
                </c:pt>
                <c:pt idx="939" formatCode="0.0">
                  <c:v>5.0311203319000004</c:v>
                </c:pt>
                <c:pt idx="940" formatCode="0.0">
                  <c:v>4.9120992761000002</c:v>
                </c:pt>
                <c:pt idx="941" formatCode="0.0">
                  <c:v>4.8453608247000002</c:v>
                </c:pt>
                <c:pt idx="942" formatCode="0.0">
                  <c:v>4.6983311937999996</c:v>
                </c:pt>
                <c:pt idx="943" formatCode="0.0">
                  <c:v>4.3123245724999997</c:v>
                </c:pt>
                <c:pt idx="944" formatCode="0.0">
                  <c:v>3.8763617937000001</c:v>
                </c:pt>
                <c:pt idx="945" formatCode="0.0">
                  <c:v>3.3685268978999998</c:v>
                </c:pt>
                <c:pt idx="946" formatCode="0.0">
                  <c:v>3.1</c:v>
                </c:pt>
                <c:pt idx="947" formatCode="0.0">
                  <c:v>2.9917726251999999</c:v>
                </c:pt>
                <c:pt idx="948" formatCode="0.0">
                  <c:v>2.8841372450999998</c:v>
                </c:pt>
                <c:pt idx="949" formatCode="0.0">
                  <c:v>2.8273809523</c:v>
                </c:pt>
                <c:pt idx="950" formatCode="0.0">
                  <c:v>2.8684470819999999</c:v>
                </c:pt>
                <c:pt idx="951" formatCode="0.0">
                  <c:v>3.0617283949999998</c:v>
                </c:pt>
                <c:pt idx="952" formatCode="0.0">
                  <c:v>3.1296205026999999</c:v>
                </c:pt>
                <c:pt idx="953" formatCode="0.0">
                  <c:v>3.0973451327000001</c:v>
                </c:pt>
                <c:pt idx="954" formatCode="0.0">
                  <c:v>3.0897498773000001</c:v>
                </c:pt>
                <c:pt idx="955" formatCode="0.0">
                  <c:v>3.1311154598000002</c:v>
                </c:pt>
                <c:pt idx="956" formatCode="0.0">
                  <c:v>3.0975609756</c:v>
                </c:pt>
                <c:pt idx="957" formatCode="0.0">
                  <c:v>3.1128404668999998</c:v>
                </c:pt>
                <c:pt idx="958" formatCode="0.0">
                  <c:v>3.0795344325</c:v>
                </c:pt>
                <c:pt idx="959" formatCode="0.0">
                  <c:v>3.0501089324000001</c:v>
                </c:pt>
                <c:pt idx="960" formatCode="0.0">
                  <c:v>3.0691155147</c:v>
                </c:pt>
                <c:pt idx="961" formatCode="0.0">
                  <c:v>3.1355523395999998</c:v>
                </c:pt>
                <c:pt idx="962" formatCode="0.0">
                  <c:v>3.1971153846</c:v>
                </c:pt>
                <c:pt idx="963" formatCode="0.0">
                  <c:v>3.1863919501</c:v>
                </c:pt>
                <c:pt idx="964" formatCode="0.0">
                  <c:v>3.1780167264000001</c:v>
                </c:pt>
                <c:pt idx="965" formatCode="0.0">
                  <c:v>3.1473533619</c:v>
                </c:pt>
                <c:pt idx="966" formatCode="0.0">
                  <c:v>2.9971455755999998</c:v>
                </c:pt>
                <c:pt idx="967" formatCode="0.0">
                  <c:v>2.8462998102000001</c:v>
                </c:pt>
                <c:pt idx="968" formatCode="0.0">
                  <c:v>2.7442630707000002</c:v>
                </c:pt>
                <c:pt idx="969" formatCode="0.0">
                  <c:v>2.7358490566000002</c:v>
                </c:pt>
                <c:pt idx="970" formatCode="0.0">
                  <c:v>2.7052458245</c:v>
                </c:pt>
                <c:pt idx="971" formatCode="0.0">
                  <c:v>2.7249236551</c:v>
                </c:pt>
                <c:pt idx="972" formatCode="0.0">
                  <c:v>2.6494724501000002</c:v>
                </c:pt>
                <c:pt idx="973" formatCode="0.0">
                  <c:v>2.5958840037000002</c:v>
                </c:pt>
                <c:pt idx="974" formatCode="0.0">
                  <c:v>2.5157232704000001</c:v>
                </c:pt>
                <c:pt idx="975" formatCode="0.0">
                  <c:v>2.4611098212</c:v>
                </c:pt>
                <c:pt idx="976" formatCode="0.0">
                  <c:v>2.3853635942000002</c:v>
                </c:pt>
                <c:pt idx="977" formatCode="0.0">
                  <c:v>2.3809523809000002</c:v>
                </c:pt>
                <c:pt idx="978" formatCode="0.0">
                  <c:v>2.5173210160999999</c:v>
                </c:pt>
                <c:pt idx="979" formatCode="0.0">
                  <c:v>2.7214022139999998</c:v>
                </c:pt>
                <c:pt idx="980" formatCode="0.0">
                  <c:v>2.8781947961999998</c:v>
                </c:pt>
                <c:pt idx="981" formatCode="0.0">
                  <c:v>2.82369146</c:v>
                </c:pt>
                <c:pt idx="982" formatCode="0.0">
                  <c:v>2.7485112229999999</c:v>
                </c:pt>
                <c:pt idx="983" formatCode="0.0">
                  <c:v>2.6526412073999999</c:v>
                </c:pt>
                <c:pt idx="984" formatCode="0.0">
                  <c:v>2.7181361352</c:v>
                </c:pt>
                <c:pt idx="985" formatCode="0.0">
                  <c:v>2.7809436972000001</c:v>
                </c:pt>
                <c:pt idx="986" formatCode="0.0">
                  <c:v>2.8402635763999999</c:v>
                </c:pt>
                <c:pt idx="987" formatCode="0.0">
                  <c:v>2.9231815091</c:v>
                </c:pt>
                <c:pt idx="988" formatCode="0.0">
                  <c:v>3.0309884641</c:v>
                </c:pt>
                <c:pt idx="989" formatCode="0.0">
                  <c:v>3.0932490403999999</c:v>
                </c:pt>
                <c:pt idx="990" formatCode="0.0">
                  <c:v>2.9961703086</c:v>
                </c:pt>
                <c:pt idx="991" formatCode="0.0">
                  <c:v>2.8064660978</c:v>
                </c:pt>
                <c:pt idx="992" formatCode="0.0">
                  <c:v>2.6410026857000002</c:v>
                </c:pt>
                <c:pt idx="993" formatCode="0.0">
                  <c:v>2.6568430453</c:v>
                </c:pt>
                <c:pt idx="994" formatCode="0.0">
                  <c:v>2.6526972804</c:v>
                </c:pt>
                <c:pt idx="995" formatCode="0.0">
                  <c:v>2.6509244820000002</c:v>
                </c:pt>
                <c:pt idx="996" formatCode="0.0">
                  <c:v>2.6239715365</c:v>
                </c:pt>
                <c:pt idx="997" formatCode="0.0">
                  <c:v>2.6391661121999999</c:v>
                </c:pt>
                <c:pt idx="998" formatCode="0.0">
                  <c:v>2.7397260273000001</c:v>
                </c:pt>
                <c:pt idx="999" formatCode="0.0">
                  <c:v>2.7961250550000001</c:v>
                </c:pt>
                <c:pt idx="1000" formatCode="0.0">
                  <c:v>2.8759604829000001</c:v>
                </c:pt>
                <c:pt idx="1001" formatCode="0.0">
                  <c:v>2.8471309680000001</c:v>
                </c:pt>
                <c:pt idx="1002" formatCode="0.0">
                  <c:v>2.8652668416</c:v>
                </c:pt>
                <c:pt idx="1003" formatCode="0.0">
                  <c:v>2.8608866563999999</c:v>
                </c:pt>
                <c:pt idx="1004" formatCode="0.0">
                  <c:v>2.9437418228999999</c:v>
                </c:pt>
                <c:pt idx="1005" formatCode="0.0">
                  <c:v>2.9578077424</c:v>
                </c:pt>
                <c:pt idx="1006" formatCode="0.0">
                  <c:v>3.0836047774000002</c:v>
                </c:pt>
                <c:pt idx="1007" formatCode="0.0">
                  <c:v>3.1901041665999998</c:v>
                </c:pt>
                <c:pt idx="1008" formatCode="0.0">
                  <c:v>3.2069339111000001</c:v>
                </c:pt>
                <c:pt idx="1009" formatCode="0.0">
                  <c:v>3.1331028522</c:v>
                </c:pt>
                <c:pt idx="1010" formatCode="0.0">
                  <c:v>2.9462365590999999</c:v>
                </c:pt>
                <c:pt idx="1011" formatCode="0.0">
                  <c:v>2.7629042621000002</c:v>
                </c:pt>
                <c:pt idx="1012" formatCode="0.0">
                  <c:v>2.4967989756</c:v>
                </c:pt>
                <c:pt idx="1013" formatCode="0.0">
                  <c:v>2.34241908</c:v>
                </c:pt>
                <c:pt idx="1014" formatCode="0.0">
                  <c:v>2.2538805017999999</c:v>
                </c:pt>
                <c:pt idx="1015" formatCode="0.0">
                  <c:v>2.2505307855000001</c:v>
                </c:pt>
                <c:pt idx="1016" formatCode="0.0">
                  <c:v>2.2029231094999999</c:v>
                </c:pt>
                <c:pt idx="1017" formatCode="0.0">
                  <c:v>2.1546261089000001</c:v>
                </c:pt>
                <c:pt idx="1018" formatCode="0.0">
                  <c:v>2.0223298925000002</c:v>
                </c:pt>
                <c:pt idx="1019" formatCode="0.0">
                  <c:v>1.8717139852</c:v>
                </c:pt>
                <c:pt idx="1020" formatCode="0.0">
                  <c:v>1.7006088599</c:v>
                </c:pt>
                <c:pt idx="1021" formatCode="0.0">
                  <c:v>1.5713387806000001</c:v>
                </c:pt>
                <c:pt idx="1022" formatCode="0.0">
                  <c:v>1.4622937120999999</c:v>
                </c:pt>
                <c:pt idx="1023" formatCode="0.0">
                  <c:v>1.4172571904</c:v>
                </c:pt>
                <c:pt idx="1024" formatCode="0.0">
                  <c:v>1.4990630855</c:v>
                </c:pt>
                <c:pt idx="1025" formatCode="0.0">
                  <c:v>1.6021639617000001</c:v>
                </c:pt>
                <c:pt idx="1026" formatCode="0.0">
                  <c:v>1.6843418590000001</c:v>
                </c:pt>
                <c:pt idx="1027" formatCode="0.0">
                  <c:v>1.6611295681</c:v>
                </c:pt>
                <c:pt idx="1028" formatCode="0.0">
                  <c:v>1.5958549222</c:v>
                </c:pt>
                <c:pt idx="1029" formatCode="0.0">
                  <c:v>1.5301902398</c:v>
                </c:pt>
                <c:pt idx="1030" formatCode="0.0">
                  <c:v>1.5073301671999999</c:v>
                </c:pt>
                <c:pt idx="1031" formatCode="0.0">
                  <c:v>1.5483071841</c:v>
                </c:pt>
                <c:pt idx="1032" formatCode="0.0">
                  <c:v>1.6102394714999999</c:v>
                </c:pt>
                <c:pt idx="1033" formatCode="0.0">
                  <c:v>1.6295379537000001</c:v>
                </c:pt>
                <c:pt idx="1034" formatCode="0.0">
                  <c:v>1.6676961087</c:v>
                </c:pt>
                <c:pt idx="1035" formatCode="0.0">
                  <c:v>1.8701191944</c:v>
                </c:pt>
                <c:pt idx="1036" formatCode="0.0">
                  <c:v>2.0307692306999998</c:v>
                </c:pt>
                <c:pt idx="1037" formatCode="0.0">
                  <c:v>2.1093590006</c:v>
                </c:pt>
                <c:pt idx="1038" formatCode="0.0">
                  <c:v>2.0654396728000002</c:v>
                </c:pt>
                <c:pt idx="1039" formatCode="0.0">
                  <c:v>2.1241830065</c:v>
                </c:pt>
                <c:pt idx="1040" formatCode="0.0">
                  <c:v>2.3459812321000002</c:v>
                </c:pt>
                <c:pt idx="1041" formatCode="0.0">
                  <c:v>2.4847250508999998</c:v>
                </c:pt>
                <c:pt idx="1042" formatCode="0.0">
                  <c:v>2.6037428803</c:v>
                </c:pt>
                <c:pt idx="1043" formatCode="0.0">
                  <c:v>2.6224842446999999</c:v>
                </c:pt>
                <c:pt idx="1044" formatCode="0.0">
                  <c:v>2.6818366516999999</c:v>
                </c:pt>
                <c:pt idx="1045" formatCode="0.0">
                  <c:v>2.8820783437999999</c:v>
                </c:pt>
                <c:pt idx="1046" formatCode="0.0">
                  <c:v>3.2401782097999998</c:v>
                </c:pt>
                <c:pt idx="1047" formatCode="0.0">
                  <c:v>3.3487996772000002</c:v>
                </c:pt>
                <c:pt idx="1048" formatCode="0.0">
                  <c:v>3.337354242</c:v>
                </c:pt>
                <c:pt idx="1049" formatCode="0.0">
                  <c:v>3.3293221017999999</c:v>
                </c:pt>
                <c:pt idx="1050" formatCode="0.0">
                  <c:v>3.5263474253</c:v>
                </c:pt>
                <c:pt idx="1051" formatCode="0.0">
                  <c:v>3.6</c:v>
                </c:pt>
                <c:pt idx="1052" formatCode="0.0">
                  <c:v>3.5080725532999999</c:v>
                </c:pt>
                <c:pt idx="1053" formatCode="0.0">
                  <c:v>3.4379968203</c:v>
                </c:pt>
                <c:pt idx="1054" formatCode="0.0">
                  <c:v>3.4496431403000001</c:v>
                </c:pt>
                <c:pt idx="1055" formatCode="0.0">
                  <c:v>3.4270998415</c:v>
                </c:pt>
                <c:pt idx="1056" formatCode="0.0">
                  <c:v>3.5219628017</c:v>
                </c:pt>
                <c:pt idx="1057" formatCode="0.0">
                  <c:v>3.5509962517</c:v>
                </c:pt>
                <c:pt idx="1058" formatCode="0.0">
                  <c:v>3.3934876422000002</c:v>
                </c:pt>
                <c:pt idx="1059" formatCode="0.0">
                  <c:v>3.2402888931999998</c:v>
                </c:pt>
                <c:pt idx="1060" formatCode="0.0">
                  <c:v>3.2684824901999998</c:v>
                </c:pt>
                <c:pt idx="1061" formatCode="0.0">
                  <c:v>3.3773291925</c:v>
                </c:pt>
                <c:pt idx="1062" formatCode="0.0">
                  <c:v>3.1933423649999999</c:v>
                </c:pt>
                <c:pt idx="1063" formatCode="0.0">
                  <c:v>2.8957528956999998</c:v>
                </c:pt>
                <c:pt idx="1064" formatCode="0.0">
                  <c:v>2.6959368380000002</c:v>
                </c:pt>
                <c:pt idx="1065" formatCode="0.0">
                  <c:v>2.4975984630000001</c:v>
                </c:pt>
                <c:pt idx="1066" formatCode="0.0">
                  <c:v>2.2230739747000001</c:v>
                </c:pt>
                <c:pt idx="1067" formatCode="0.0">
                  <c:v>1.8578816318</c:v>
                </c:pt>
                <c:pt idx="1068" formatCode="0.0">
                  <c:v>1.5290519876999999</c:v>
                </c:pt>
                <c:pt idx="1069" formatCode="0.0">
                  <c:v>1.2764336063999999</c:v>
                </c:pt>
                <c:pt idx="1070" formatCode="0.0">
                  <c:v>1.2521343197999999</c:v>
                </c:pt>
                <c:pt idx="1071" formatCode="0.0">
                  <c:v>1.4180374361000001</c:v>
                </c:pt>
                <c:pt idx="1072" formatCode="0.0">
                  <c:v>1.431801055</c:v>
                </c:pt>
                <c:pt idx="1073" formatCode="0.0">
                  <c:v>1.2955313556000001</c:v>
                </c:pt>
                <c:pt idx="1074" formatCode="0.0">
                  <c:v>1.2378094523000001</c:v>
                </c:pt>
                <c:pt idx="1075" formatCode="0.0">
                  <c:v>1.4446529079999999</c:v>
                </c:pt>
                <c:pt idx="1076" formatCode="0.0">
                  <c:v>1.5938496155999999</c:v>
                </c:pt>
                <c:pt idx="1077" formatCode="0.0">
                  <c:v>1.7806935332</c:v>
                </c:pt>
                <c:pt idx="1078" formatCode="0.0">
                  <c:v>1.9122609672999999</c:v>
                </c:pt>
                <c:pt idx="1079" formatCode="0.0">
                  <c:v>2.2000752162000001</c:v>
                </c:pt>
                <c:pt idx="1080" formatCode="0.0">
                  <c:v>2.3908132530000001</c:v>
                </c:pt>
                <c:pt idx="1081" formatCode="0.0">
                  <c:v>2.6523702030999998</c:v>
                </c:pt>
                <c:pt idx="1082" formatCode="0.0">
                  <c:v>2.8667790893</c:v>
                </c:pt>
                <c:pt idx="1083" formatCode="0.0">
                  <c:v>2.74049217</c:v>
                </c:pt>
                <c:pt idx="1084" formatCode="0.0">
                  <c:v>2.4331352154000001</c:v>
                </c:pt>
                <c:pt idx="1085" formatCode="0.0">
                  <c:v>2.1316033364</c:v>
                </c:pt>
                <c:pt idx="1086" formatCode="0.0">
                  <c:v>2.0933679139999999</c:v>
                </c:pt>
                <c:pt idx="1087" formatCode="0.0">
                  <c:v>2.1268725724999999</c:v>
                </c:pt>
                <c:pt idx="1088" formatCode="0.0">
                  <c:v>2.1963824288999998</c:v>
                </c:pt>
                <c:pt idx="1089" formatCode="0.0">
                  <c:v>2.1731123388000002</c:v>
                </c:pt>
                <c:pt idx="1090" formatCode="0.0">
                  <c:v>2.0419426048</c:v>
                </c:pt>
                <c:pt idx="1091" formatCode="0.0">
                  <c:v>1.895124195</c:v>
                </c:pt>
                <c:pt idx="1092" formatCode="0.0">
                  <c:v>1.8569589998</c:v>
                </c:pt>
                <c:pt idx="1093" formatCode="0.0">
                  <c:v>1.8325087043999999</c:v>
                </c:pt>
                <c:pt idx="1094" formatCode="0.0">
                  <c:v>1.7850637521999999</c:v>
                </c:pt>
                <c:pt idx="1095" formatCode="0.0">
                  <c:v>1.9052803483</c:v>
                </c:pt>
                <c:pt idx="1096" formatCode="0.0">
                  <c:v>2.3572076155000001</c:v>
                </c:pt>
                <c:pt idx="1097" formatCode="0.0">
                  <c:v>2.8675136116000002</c:v>
                </c:pt>
                <c:pt idx="1098" formatCode="0.0">
                  <c:v>3.1028851388000001</c:v>
                </c:pt>
                <c:pt idx="1099" formatCode="0.0">
                  <c:v>2.9699384280999999</c:v>
                </c:pt>
                <c:pt idx="1100" formatCode="0.0">
                  <c:v>2.7271085424999999</c:v>
                </c:pt>
                <c:pt idx="1101" formatCode="0.0">
                  <c:v>2.7937995673999998</c:v>
                </c:pt>
                <c:pt idx="1102" formatCode="0.0">
                  <c:v>3.082747431</c:v>
                </c:pt>
                <c:pt idx="1103" formatCode="0.0">
                  <c:v>3.3224990971000001</c:v>
                </c:pt>
                <c:pt idx="1104" formatCode="0.0">
                  <c:v>3.2490974728999999</c:v>
                </c:pt>
                <c:pt idx="1105" formatCode="0.0">
                  <c:v>3.0771999280000002</c:v>
                </c:pt>
                <c:pt idx="1106" formatCode="0.0">
                  <c:v>3.0422333571000002</c:v>
                </c:pt>
                <c:pt idx="1107" formatCode="0.0">
                  <c:v>3.2229344729</c:v>
                </c:pt>
                <c:pt idx="1108" formatCode="0.0">
                  <c:v>3.1532329495</c:v>
                </c:pt>
                <c:pt idx="1109" formatCode="0.0">
                  <c:v>2.9463655609999999</c:v>
                </c:pt>
                <c:pt idx="1110" formatCode="0.0">
                  <c:v>2.8335093276999999</c:v>
                </c:pt>
                <c:pt idx="1111" formatCode="0.0">
                  <c:v>3.1129088989999998</c:v>
                </c:pt>
                <c:pt idx="1112" formatCode="0.0">
                  <c:v>3.8326300984000001</c:v>
                </c:pt>
                <c:pt idx="1113" formatCode="0.0">
                  <c:v>4.2258460459</c:v>
                </c:pt>
                <c:pt idx="1114" formatCode="0.0">
                  <c:v>4.1622945084999996</c:v>
                </c:pt>
                <c:pt idx="1115" formatCode="0.0">
                  <c:v>3.7399510660000002</c:v>
                </c:pt>
                <c:pt idx="1116" formatCode="0.0">
                  <c:v>3.6188811188000001</c:v>
                </c:pt>
                <c:pt idx="1117" formatCode="0.0">
                  <c:v>3.6662011173</c:v>
                </c:pt>
                <c:pt idx="1118" formatCode="0.0">
                  <c:v>3.6470996872999999</c:v>
                </c:pt>
                <c:pt idx="1119" formatCode="0.0">
                  <c:v>3.5018112816000002</c:v>
                </c:pt>
                <c:pt idx="1120" formatCode="0.0">
                  <c:v>3.6922548514</c:v>
                </c:pt>
                <c:pt idx="1121" formatCode="0.0">
                  <c:v>4.0102827763000004</c:v>
                </c:pt>
                <c:pt idx="1122" formatCode="0.0">
                  <c:v>4.2101660106000001</c:v>
                </c:pt>
                <c:pt idx="1123" formatCode="0.0">
                  <c:v>4.0934675080999998</c:v>
                </c:pt>
                <c:pt idx="1124" formatCode="0.0">
                  <c:v>3.3355909243999999</c:v>
                </c:pt>
                <c:pt idx="1125" formatCode="0.0">
                  <c:v>2.3889636608</c:v>
                </c:pt>
                <c:pt idx="1126" formatCode="0.0">
                  <c:v>1.7797179314</c:v>
                </c:pt>
                <c:pt idx="1127" formatCode="0.0">
                  <c:v>1.9373315363000001</c:v>
                </c:pt>
                <c:pt idx="1128" formatCode="0.0">
                  <c:v>2.1960519655000001</c:v>
                </c:pt>
                <c:pt idx="1129" formatCode="0.0">
                  <c:v>2.3433816099000002</c:v>
                </c:pt>
                <c:pt idx="1130" formatCode="0.0">
                  <c:v>2.4240951742000001</c:v>
                </c:pt>
                <c:pt idx="1131" formatCode="0.0">
                  <c:v>2.5895000000000001</c:v>
                </c:pt>
                <c:pt idx="1132" formatCode="0.0">
                  <c:v>2.6808545875999998</c:v>
                </c:pt>
                <c:pt idx="1133" formatCode="0.0">
                  <c:v>2.6506838029000002</c:v>
                </c:pt>
                <c:pt idx="1134" formatCode="0.0">
                  <c:v>2.5784201017999999</c:v>
                </c:pt>
                <c:pt idx="1135" formatCode="0.0">
                  <c:v>2.3378666229</c:v>
                </c:pt>
                <c:pt idx="1136" formatCode="0.0">
                  <c:v>2.3604784531999998</c:v>
                </c:pt>
                <c:pt idx="1137" formatCode="0.0">
                  <c:v>2.7510680248999999</c:v>
                </c:pt>
                <c:pt idx="1138" formatCode="0.0">
                  <c:v>3.5306829429</c:v>
                </c:pt>
                <c:pt idx="1139" formatCode="0.0">
                  <c:v>3.9743843991999999</c:v>
                </c:pt>
                <c:pt idx="1140" formatCode="0.0">
                  <c:v>4.2226059737000003</c:v>
                </c:pt>
                <c:pt idx="1141" formatCode="0.0">
                  <c:v>4.1292382118999997</c:v>
                </c:pt>
                <c:pt idx="1142" formatCode="0.0">
                  <c:v>4.0954280208</c:v>
                </c:pt>
                <c:pt idx="1143" formatCode="0.0">
                  <c:v>3.9814016053999999</c:v>
                </c:pt>
                <c:pt idx="1144" formatCode="0.0">
                  <c:v>4.0316974388000002</c:v>
                </c:pt>
                <c:pt idx="1145" formatCode="0.0">
                  <c:v>4.3793851235999997</c:v>
                </c:pt>
                <c:pt idx="1146" formatCode="0.0">
                  <c:v>4.9329170669</c:v>
                </c:pt>
                <c:pt idx="1147" formatCode="0.0">
                  <c:v>5.3312049288000001</c:v>
                </c:pt>
                <c:pt idx="1148" formatCode="0.0">
                  <c:v>5.3028144439</c:v>
                </c:pt>
                <c:pt idx="1149" formatCode="0.0">
                  <c:v>4.6532862764000003</c:v>
                </c:pt>
                <c:pt idx="1150" formatCode="0.0">
                  <c:v>3.2150897939999998</c:v>
                </c:pt>
                <c:pt idx="1151" formatCode="0.0">
                  <c:v>1.6016873586</c:v>
                </c:pt>
                <c:pt idx="1152" formatCode="0.0">
                  <c:v>0.39648784320000002</c:v>
                </c:pt>
                <c:pt idx="1153" formatCode="0.0">
                  <c:v>0.1193093018</c:v>
                </c:pt>
                <c:pt idx="1154" formatCode="0.0">
                  <c:v>-4.02325314E-2</c:v>
                </c:pt>
                <c:pt idx="1155" formatCode="0.0">
                  <c:v>-0.29716706970000001</c:v>
                </c:pt>
                <c:pt idx="1156" formatCode="0.0">
                  <c:v>-0.80281185700000002</c:v>
                </c:pt>
                <c:pt idx="1157" formatCode="0.0">
                  <c:v>-1.1504451996</c:v>
                </c:pt>
                <c:pt idx="1158" formatCode="0.0">
                  <c:v>-1.6037265166000001</c:v>
                </c:pt>
                <c:pt idx="1159" formatCode="0.0">
                  <c:v>-1.6700994884</c:v>
                </c:pt>
                <c:pt idx="1160" formatCode="0.0">
                  <c:v>-1.6233603361</c:v>
                </c:pt>
                <c:pt idx="1161" formatCode="0.0">
                  <c:v>-0.98740606500000005</c:v>
                </c:pt>
                <c:pt idx="1162" formatCode="0.0">
                  <c:v>0.1072893462</c:v>
                </c:pt>
                <c:pt idx="1163" formatCode="0.0">
                  <c:v>1.4439337573</c:v>
                </c:pt>
                <c:pt idx="1164" formatCode="0.0">
                  <c:v>2.3935146324000001</c:v>
                </c:pt>
                <c:pt idx="1165" formatCode="0.0">
                  <c:v>2.4958804476999998</c:v>
                </c:pt>
                <c:pt idx="1166" formatCode="0.0">
                  <c:v>2.3605248055999999</c:v>
                </c:pt>
                <c:pt idx="1167" formatCode="0.0">
                  <c:v>2.2313215553000001</c:v>
                </c:pt>
                <c:pt idx="1168" formatCode="0.0">
                  <c:v>2.1901985760999998</c:v>
                </c:pt>
                <c:pt idx="1169" formatCode="0.0">
                  <c:v>1.7677651608</c:v>
                </c:pt>
                <c:pt idx="1170" formatCode="0.0">
                  <c:v>1.4349511552000001</c:v>
                </c:pt>
                <c:pt idx="1171" formatCode="0.0">
                  <c:v>1.1455019339000001</c:v>
                </c:pt>
                <c:pt idx="1172" formatCode="0.0">
                  <c:v>1.1756088968</c:v>
                </c:pt>
                <c:pt idx="1173" formatCode="0.0">
                  <c:v>1.1546652674</c:v>
                </c:pt>
                <c:pt idx="1174" formatCode="0.0">
                  <c:v>1.1530110597000001</c:v>
                </c:pt>
                <c:pt idx="1175" formatCode="0.0">
                  <c:v>1.2702480970000001</c:v>
                </c:pt>
                <c:pt idx="1176" formatCode="0.0">
                  <c:v>1.4236493129000001</c:v>
                </c:pt>
                <c:pt idx="1177" formatCode="0.0">
                  <c:v>1.7453651729999999</c:v>
                </c:pt>
                <c:pt idx="1178" formatCode="0.0">
                  <c:v>2.1411269946</c:v>
                </c:pt>
                <c:pt idx="1179" formatCode="0.0">
                  <c:v>2.6519779086000002</c:v>
                </c:pt>
                <c:pt idx="1180" formatCode="0.0">
                  <c:v>3.138335133</c:v>
                </c:pt>
                <c:pt idx="1181" formatCode="0.0">
                  <c:v>3.4303953820999999</c:v>
                </c:pt>
                <c:pt idx="1182" formatCode="0.0">
                  <c:v>3.5853942649000001</c:v>
                </c:pt>
                <c:pt idx="1183" formatCode="0.0">
                  <c:v>3.6529785048000001</c:v>
                </c:pt>
                <c:pt idx="1184" formatCode="0.0">
                  <c:v>3.7561739991</c:v>
                </c:pt>
                <c:pt idx="1185" formatCode="0.0">
                  <c:v>3.7214972033999998</c:v>
                </c:pt>
                <c:pt idx="1186" formatCode="0.0">
                  <c:v>3.5958368967999998</c:v>
                </c:pt>
                <c:pt idx="1187" formatCode="0.0">
                  <c:v>3.2937765439</c:v>
                </c:pt>
                <c:pt idx="1188" formatCode="0.0">
                  <c:v>3.0935650746999999</c:v>
                </c:pt>
                <c:pt idx="1189" formatCode="0.0">
                  <c:v>2.9194307344000001</c:v>
                </c:pt>
                <c:pt idx="1190" formatCode="0.0">
                  <c:v>2.8151922032000001</c:v>
                </c:pt>
                <c:pt idx="1191" formatCode="0.0">
                  <c:v>2.6069089507999998</c:v>
                </c:pt>
                <c:pt idx="1192" formatCode="0.0">
                  <c:v>2.2177338629999999</c:v>
                </c:pt>
                <c:pt idx="1193" formatCode="0.0">
                  <c:v>1.889765176</c:v>
                </c:pt>
                <c:pt idx="1194" formatCode="0.0">
                  <c:v>1.5922185097999999</c:v>
                </c:pt>
                <c:pt idx="1195" formatCode="0.0">
                  <c:v>1.5883477908999999</c:v>
                </c:pt>
                <c:pt idx="1196" formatCode="0.0">
                  <c:v>1.6977843721999999</c:v>
                </c:pt>
                <c:pt idx="1197" formatCode="0.0">
                  <c:v>1.9486508151999999</c:v>
                </c:pt>
                <c:pt idx="1198" formatCode="0.0">
                  <c:v>1.9726579744999999</c:v>
                </c:pt>
                <c:pt idx="1199" formatCode="0.0">
                  <c:v>1.8893653908000001</c:v>
                </c:pt>
                <c:pt idx="1200" formatCode="0.0">
                  <c:v>1.6999058308999999</c:v>
                </c:pt>
                <c:pt idx="1201" formatCode="0.0">
                  <c:v>1.771617647</c:v>
                </c:pt>
                <c:pt idx="1202" formatCode="0.0">
                  <c:v>1.6818288187999999</c:v>
                </c:pt>
                <c:pt idx="1203" formatCode="0.0">
                  <c:v>1.5033326541000001</c:v>
                </c:pt>
                <c:pt idx="1204" formatCode="0.0">
                  <c:v>1.2994492899000001</c:v>
                </c:pt>
                <c:pt idx="1205" formatCode="0.0">
                  <c:v>1.3928497863</c:v>
                </c:pt>
                <c:pt idx="1206" formatCode="0.0">
                  <c:v>1.6920468856999999</c:v>
                </c:pt>
                <c:pt idx="1207" formatCode="0.0">
                  <c:v>1.7440754991</c:v>
                </c:pt>
                <c:pt idx="1208" formatCode="0.0">
                  <c:v>1.5533587112</c:v>
                </c:pt>
                <c:pt idx="1209" formatCode="0.0">
                  <c:v>1.2218963126</c:v>
                </c:pt>
                <c:pt idx="1210" formatCode="0.0">
                  <c:v>1.1283723816</c:v>
                </c:pt>
                <c:pt idx="1211" formatCode="0.0">
                  <c:v>1.2334711251999999</c:v>
                </c:pt>
                <c:pt idx="1212" formatCode="0.0">
                  <c:v>1.4392075374</c:v>
                </c:pt>
                <c:pt idx="1213" formatCode="0.0">
                  <c:v>1.4014944071</c:v>
                </c:pt>
                <c:pt idx="1214" formatCode="0.0">
                  <c:v>1.4054564101</c:v>
                </c:pt>
                <c:pt idx="1215" formatCode="0.0">
                  <c:v>1.5306751543999999</c:v>
                </c:pt>
                <c:pt idx="1216" formatCode="0.0">
                  <c:v>1.8640914630000001</c:v>
                </c:pt>
                <c:pt idx="1217" formatCode="0.0">
                  <c:v>2.0508455177</c:v>
                </c:pt>
                <c:pt idx="1218" formatCode="0.0">
                  <c:v>2.0638673228000002</c:v>
                </c:pt>
                <c:pt idx="1219" formatCode="0.0">
                  <c:v>1.9213183884</c:v>
                </c:pt>
                <c:pt idx="1220" formatCode="0.0">
                  <c:v>1.7831538919000001</c:v>
                </c:pt>
                <c:pt idx="1221" formatCode="0.0">
                  <c:v>1.6739550609</c:v>
                </c:pt>
                <c:pt idx="1222" formatCode="0.0">
                  <c:v>1.5484528313999999</c:v>
                </c:pt>
                <c:pt idx="1223" formatCode="0.0">
                  <c:v>1.2480276245999999</c:v>
                </c:pt>
                <c:pt idx="1224" formatCode="0.0">
                  <c:v>0.66225354759999999</c:v>
                </c:pt>
                <c:pt idx="1225" formatCode="0.0">
                  <c:v>0.21304004579999999</c:v>
                </c:pt>
                <c:pt idx="1226" formatCode="0.0">
                  <c:v>-6.2695924700000003E-2</c:v>
                </c:pt>
                <c:pt idx="1227" formatCode="0.0">
                  <c:v>-9.9696955099999998E-2</c:v>
                </c:pt>
                <c:pt idx="1228" formatCode="0.0">
                  <c:v>-0.10432117420000001</c:v>
                </c:pt>
                <c:pt idx="1229" formatCode="0.0">
                  <c:v>-3.8272011600000003E-2</c:v>
                </c:pt>
                <c:pt idx="1230" formatCode="0.0">
                  <c:v>8.45354678E-2</c:v>
                </c:pt>
                <c:pt idx="1231" formatCode="0.0">
                  <c:v>0.16278369919999999</c:v>
                </c:pt>
                <c:pt idx="1232" formatCode="0.0">
                  <c:v>0.10950341180000001</c:v>
                </c:pt>
                <c:pt idx="1233" formatCode="0.0">
                  <c:v>0.1097690224</c:v>
                </c:pt>
                <c:pt idx="1234" formatCode="0.0">
                  <c:v>0.21135023850000001</c:v>
                </c:pt>
                <c:pt idx="1235" formatCode="0.0">
                  <c:v>0.46626463159999998</c:v>
                </c:pt>
                <c:pt idx="1236" formatCode="0.0">
                  <c:v>0.86664679919999998</c:v>
                </c:pt>
                <c:pt idx="1237" formatCode="0.0">
                  <c:v>1.0396151532</c:v>
                </c:pt>
                <c:pt idx="1238" formatCode="0.0">
                  <c:v>1.0802670647999999</c:v>
                </c:pt>
                <c:pt idx="1239" formatCode="0.0">
                  <c:v>0.99852991059999996</c:v>
                </c:pt>
                <c:pt idx="1240" formatCode="0.0">
                  <c:v>0.99912318099999997</c:v>
                </c:pt>
                <c:pt idx="1241" formatCode="0.0">
                  <c:v>1.0470631463</c:v>
                </c:pt>
                <c:pt idx="1242" formatCode="0.0">
                  <c:v>0.94784343940000004</c:v>
                </c:pt>
                <c:pt idx="1243" formatCode="0.0">
                  <c:v>0.96239840799999998</c:v>
                </c:pt>
                <c:pt idx="1244" formatCode="0.0">
                  <c:v>1.1176153808</c:v>
                </c:pt>
                <c:pt idx="1245" formatCode="0.0">
                  <c:v>1.3873426513</c:v>
                </c:pt>
                <c:pt idx="1246" formatCode="0.0">
                  <c:v>1.5973491099999999</c:v>
                </c:pt>
                <c:pt idx="1247" formatCode="0.0">
                  <c:v>1.8006207679999999</c:v>
                </c:pt>
                <c:pt idx="1248" formatCode="0.0">
                  <c:v>2.0888408037000001</c:v>
                </c:pt>
                <c:pt idx="1249" formatCode="0.0">
                  <c:v>2.4378229883000002</c:v>
                </c:pt>
                <c:pt idx="1250" formatCode="0.0">
                  <c:v>2.5393205729999999</c:v>
                </c:pt>
                <c:pt idx="1251" formatCode="0.0">
                  <c:v>2.4386147593</c:v>
                </c:pt>
                <c:pt idx="1252" formatCode="0.0">
                  <c:v>2.1509931411999998</c:v>
                </c:pt>
                <c:pt idx="1253" formatCode="0.0">
                  <c:v>1.9019913727</c:v>
                </c:pt>
                <c:pt idx="1254" formatCode="0.0">
                  <c:v>1.7453160173</c:v>
                </c:pt>
                <c:pt idx="1255" formatCode="0.0">
                  <c:v>1.7667942338</c:v>
                </c:pt>
                <c:pt idx="1256" formatCode="0.0">
                  <c:v>1.9669251146</c:v>
                </c:pt>
                <c:pt idx="1257" formatCode="0.0">
                  <c:v>2.0711154327000001</c:v>
                </c:pt>
                <c:pt idx="1258" formatCode="0.0">
                  <c:v>2.1588383872999999</c:v>
                </c:pt>
                <c:pt idx="1259" formatCode="0.0">
                  <c:v>2.1175574247000002</c:v>
                </c:pt>
                <c:pt idx="1260" formatCode="0.0">
                  <c:v>2.1272725268000001</c:v>
                </c:pt>
                <c:pt idx="1261" formatCode="0.0">
                  <c:v>2.1305885358999999</c:v>
                </c:pt>
                <c:pt idx="1262" formatCode="0.0">
                  <c:v>2.2141944530000002</c:v>
                </c:pt>
                <c:pt idx="1263" formatCode="0.0">
                  <c:v>2.3449027773000002</c:v>
                </c:pt>
                <c:pt idx="1264" formatCode="0.0">
                  <c:v>2.5414087289</c:v>
                </c:pt>
                <c:pt idx="1265" formatCode="0.0">
                  <c:v>2.7118870299000002</c:v>
                </c:pt>
                <c:pt idx="1266" formatCode="0.0">
                  <c:v>2.8740295776</c:v>
                </c:pt>
                <c:pt idx="1267" formatCode="0.0">
                  <c:v>2.8399477735000001</c:v>
                </c:pt>
                <c:pt idx="1268" formatCode="0.0">
                  <c:v>2.6409396519000001</c:v>
                </c:pt>
                <c:pt idx="1269" formatCode="0.0">
                  <c:v>2.4991847101000002</c:v>
                </c:pt>
                <c:pt idx="1270" formatCode="0.0">
                  <c:v>2.3253363165000001</c:v>
                </c:pt>
                <c:pt idx="1271" formatCode="0.0">
                  <c:v>2.2031314201000001</c:v>
                </c:pt>
                <c:pt idx="1272" formatCode="0.0">
                  <c:v>1.8787952392</c:v>
                </c:pt>
                <c:pt idx="1273" formatCode="0.0">
                  <c:v>1.6598464852999999</c:v>
                </c:pt>
                <c:pt idx="1274" formatCode="0.0">
                  <c:v>1.6449360406</c:v>
                </c:pt>
                <c:pt idx="1275" formatCode="0.0">
                  <c:v>1.7935070637999999</c:v>
                </c:pt>
                <c:pt idx="1276" formatCode="0.0">
                  <c:v>1.88296208</c:v>
                </c:pt>
                <c:pt idx="1277" formatCode="0.0">
                  <c:v>1.8113755977999999</c:v>
                </c:pt>
                <c:pt idx="1278" formatCode="0.0">
                  <c:v>1.7500393734999999</c:v>
                </c:pt>
                <c:pt idx="1279" formatCode="0.0">
                  <c:v>1.7365808757000001</c:v>
                </c:pt>
                <c:pt idx="1280" formatCode="0.0">
                  <c:v>1.7574885241</c:v>
                </c:pt>
                <c:pt idx="1281" formatCode="0.0">
                  <c:v>1.7417191438999999</c:v>
                </c:pt>
                <c:pt idx="1282" formatCode="0.0">
                  <c:v>1.8420517533</c:v>
                </c:pt>
                <c:pt idx="1283" formatCode="0.0">
                  <c:v>2.0329138430999998</c:v>
                </c:pt>
                <c:pt idx="1284" formatCode="0.0">
                  <c:v>2.2742233931000002</c:v>
                </c:pt>
                <c:pt idx="1285" formatCode="0.0">
                  <c:v>2.3688636413999999</c:v>
                </c:pt>
                <c:pt idx="1286" formatCode="0.0">
                  <c:v>2.1186518867999999</c:v>
                </c:pt>
                <c:pt idx="1287" formatCode="0.0">
                  <c:v>1.3974605456</c:v>
                </c:pt>
                <c:pt idx="1288" formatCode="0.0">
                  <c:v>0.66018839389999995</c:v>
                </c:pt>
                <c:pt idx="1289" formatCode="0.0">
                  <c:v>0.36429564079999999</c:v>
                </c:pt>
                <c:pt idx="1290" formatCode="0.0">
                  <c:v>0.58350220990000001</c:v>
                </c:pt>
                <c:pt idx="1291" formatCode="0.0">
                  <c:v>0.98066743619999996</c:v>
                </c:pt>
                <c:pt idx="1292" formatCode="0.0">
                  <c:v>1.2223855937000001</c:v>
                </c:pt>
                <c:pt idx="1293" formatCode="0.0">
                  <c:v>1.2875926311999999</c:v>
                </c:pt>
                <c:pt idx="1294" formatCode="0.0">
                  <c:v>1.2425565237</c:v>
                </c:pt>
                <c:pt idx="1295" formatCode="0.0">
                  <c:v>1.2394883917999999</c:v>
                </c:pt>
                <c:pt idx="1296" formatCode="0.0">
                  <c:v>1.3121751776999999</c:v>
                </c:pt>
                <c:pt idx="1297" formatCode="0.0">
                  <c:v>1.4796612819999999</c:v>
                </c:pt>
                <c:pt idx="1298" formatCode="0.0">
                  <c:v>1.8985136117999999</c:v>
                </c:pt>
                <c:pt idx="1299" formatCode="0.0">
                  <c:v>2.8147318483000001</c:v>
                </c:pt>
                <c:pt idx="1300" formatCode="0.0">
                  <c:v>3.9211413183000001</c:v>
                </c:pt>
                <c:pt idx="1301" formatCode="0.0">
                  <c:v>4.8489449505</c:v>
                </c:pt>
                <c:pt idx="1302" formatCode="0.0">
                  <c:v>5.2505392529000003</c:v>
                </c:pt>
                <c:pt idx="1303" formatCode="0.0">
                  <c:v>5.3358839158000002</c:v>
                </c:pt>
                <c:pt idx="1304" formatCode="0.0">
                  <c:v>5.3356927186999998</c:v>
                </c:pt>
                <c:pt idx="1305" formatCode="0.0">
                  <c:v>5.6214177553000004</c:v>
                </c:pt>
                <c:pt idx="1306" formatCode="0.0">
                  <c:v>6.1403744667</c:v>
                </c:pt>
                <c:pt idx="1307" formatCode="0.0">
                  <c:v>6.6891053666999998</c:v>
                </c:pt>
                <c:pt idx="1308" formatCode="0.0">
                  <c:v>7.1090459359000002</c:v>
                </c:pt>
                <c:pt idx="1309" formatCode="0.0">
                  <c:v>7.4637930375000003</c:v>
                </c:pt>
                <c:pt idx="1310" formatCode="0.0">
                  <c:v>7.9667069043999996</c:v>
                </c:pt>
                <c:pt idx="1311" formatCode="0.0">
                  <c:v>8.2249715389000002</c:v>
                </c:pt>
                <c:pt idx="1312" formatCode="0.0">
                  <c:v>8.4609661900000006</c:v>
                </c:pt>
                <c:pt idx="1313" formatCode="0.0">
                  <c:v>8.6356125725999995</c:v>
                </c:pt>
                <c:pt idx="1314" formatCode="0.0">
                  <c:v>8.7221431782999996</c:v>
                </c:pt>
                <c:pt idx="1315" formatCode="0.0">
                  <c:v>8.6148025213999997</c:v>
                </c:pt>
                <c:pt idx="1316" formatCode="0.0">
                  <c:v>8.3294756846000002</c:v>
                </c:pt>
                <c:pt idx="1317" formatCode="0.0">
                  <c:v>8.0688591160000005</c:v>
                </c:pt>
                <c:pt idx="1318" formatCode="0.0">
                  <c:v>7.6834445922999999</c:v>
                </c:pt>
                <c:pt idx="1319" formatCode="0.0">
                  <c:v>7.1016717085999996</c:v>
                </c:pt>
                <c:pt idx="1320" formatCode="0.0">
                  <c:v>6.6571348778999999</c:v>
                </c:pt>
                <c:pt idx="1321" formatCode="0.0">
                  <c:v>6.2988196749999998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0D-45AB-8E2E-B7EF9F49BBD9}"/>
            </c:ext>
          </c:extLst>
        </c:ser>
        <c:ser>
          <c:idx val="6"/>
          <c:order val="2"/>
          <c:tx>
            <c:strRef>
              <c:f>CPIUA!$L$7</c:f>
              <c:strCache>
                <c:ptCount val="1"/>
                <c:pt idx="0">
                  <c:v>6.3%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0D-45AB-8E2E-B7EF9F49BBD9}"/>
                </c:ext>
              </c:extLst>
            </c:dLbl>
            <c:dLbl>
              <c:idx val="1314"/>
              <c:layout>
                <c:manualLayout>
                  <c:x val="2.1544295070665184E-2"/>
                  <c:y val="0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0D-45AB-8E2E-B7EF9F49BB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CPIUA!$A$9:$A$1544</c:f>
              <c:numCache>
                <c:formatCode>mmm\-yy</c:formatCode>
                <c:ptCount val="1536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  <c:pt idx="528">
                  <c:v>20821</c:v>
                </c:pt>
                <c:pt idx="529">
                  <c:v>20852</c:v>
                </c:pt>
                <c:pt idx="530">
                  <c:v>20880</c:v>
                </c:pt>
                <c:pt idx="531">
                  <c:v>20911</c:v>
                </c:pt>
                <c:pt idx="532">
                  <c:v>20941</c:v>
                </c:pt>
                <c:pt idx="533">
                  <c:v>20972</c:v>
                </c:pt>
                <c:pt idx="534">
                  <c:v>21002</c:v>
                </c:pt>
                <c:pt idx="535">
                  <c:v>21033</c:v>
                </c:pt>
                <c:pt idx="536">
                  <c:v>21064</c:v>
                </c:pt>
                <c:pt idx="537">
                  <c:v>21094</c:v>
                </c:pt>
                <c:pt idx="538">
                  <c:v>21125</c:v>
                </c:pt>
                <c:pt idx="539">
                  <c:v>21155</c:v>
                </c:pt>
                <c:pt idx="540">
                  <c:v>21186</c:v>
                </c:pt>
                <c:pt idx="541">
                  <c:v>21217</c:v>
                </c:pt>
                <c:pt idx="542">
                  <c:v>21245</c:v>
                </c:pt>
                <c:pt idx="543">
                  <c:v>21276</c:v>
                </c:pt>
                <c:pt idx="544">
                  <c:v>21306</c:v>
                </c:pt>
                <c:pt idx="545">
                  <c:v>21337</c:v>
                </c:pt>
                <c:pt idx="546">
                  <c:v>21367</c:v>
                </c:pt>
                <c:pt idx="547">
                  <c:v>21398</c:v>
                </c:pt>
                <c:pt idx="548">
                  <c:v>21429</c:v>
                </c:pt>
                <c:pt idx="549">
                  <c:v>21459</c:v>
                </c:pt>
                <c:pt idx="550">
                  <c:v>21490</c:v>
                </c:pt>
                <c:pt idx="551">
                  <c:v>21520</c:v>
                </c:pt>
                <c:pt idx="552">
                  <c:v>21551</c:v>
                </c:pt>
                <c:pt idx="553">
                  <c:v>21582</c:v>
                </c:pt>
                <c:pt idx="554">
                  <c:v>21610</c:v>
                </c:pt>
                <c:pt idx="555">
                  <c:v>21641</c:v>
                </c:pt>
                <c:pt idx="556">
                  <c:v>21671</c:v>
                </c:pt>
                <c:pt idx="557">
                  <c:v>21702</c:v>
                </c:pt>
                <c:pt idx="558">
                  <c:v>21732</c:v>
                </c:pt>
                <c:pt idx="559">
                  <c:v>21763</c:v>
                </c:pt>
                <c:pt idx="560">
                  <c:v>21794</c:v>
                </c:pt>
                <c:pt idx="561">
                  <c:v>21824</c:v>
                </c:pt>
                <c:pt idx="562">
                  <c:v>21855</c:v>
                </c:pt>
                <c:pt idx="563">
                  <c:v>21885</c:v>
                </c:pt>
                <c:pt idx="564">
                  <c:v>21916</c:v>
                </c:pt>
                <c:pt idx="565">
                  <c:v>21947</c:v>
                </c:pt>
                <c:pt idx="566">
                  <c:v>21976</c:v>
                </c:pt>
                <c:pt idx="567">
                  <c:v>22007</c:v>
                </c:pt>
                <c:pt idx="568">
                  <c:v>22037</c:v>
                </c:pt>
                <c:pt idx="569">
                  <c:v>22068</c:v>
                </c:pt>
                <c:pt idx="570">
                  <c:v>22098</c:v>
                </c:pt>
                <c:pt idx="571">
                  <c:v>22129</c:v>
                </c:pt>
                <c:pt idx="572">
                  <c:v>22160</c:v>
                </c:pt>
                <c:pt idx="573">
                  <c:v>22190</c:v>
                </c:pt>
                <c:pt idx="574">
                  <c:v>22221</c:v>
                </c:pt>
                <c:pt idx="575">
                  <c:v>22251</c:v>
                </c:pt>
                <c:pt idx="576">
                  <c:v>22282</c:v>
                </c:pt>
                <c:pt idx="577">
                  <c:v>22313</c:v>
                </c:pt>
                <c:pt idx="578">
                  <c:v>22341</c:v>
                </c:pt>
                <c:pt idx="579">
                  <c:v>22372</c:v>
                </c:pt>
                <c:pt idx="580">
                  <c:v>22402</c:v>
                </c:pt>
                <c:pt idx="581">
                  <c:v>22433</c:v>
                </c:pt>
                <c:pt idx="582">
                  <c:v>22463</c:v>
                </c:pt>
                <c:pt idx="583">
                  <c:v>22494</c:v>
                </c:pt>
                <c:pt idx="584">
                  <c:v>22525</c:v>
                </c:pt>
                <c:pt idx="585">
                  <c:v>22555</c:v>
                </c:pt>
                <c:pt idx="586">
                  <c:v>22586</c:v>
                </c:pt>
                <c:pt idx="587">
                  <c:v>22616</c:v>
                </c:pt>
                <c:pt idx="588">
                  <c:v>22647</c:v>
                </c:pt>
                <c:pt idx="589">
                  <c:v>22678</c:v>
                </c:pt>
                <c:pt idx="590">
                  <c:v>22706</c:v>
                </c:pt>
                <c:pt idx="591">
                  <c:v>22737</c:v>
                </c:pt>
                <c:pt idx="592">
                  <c:v>22767</c:v>
                </c:pt>
                <c:pt idx="593">
                  <c:v>22798</c:v>
                </c:pt>
                <c:pt idx="594">
                  <c:v>22828</c:v>
                </c:pt>
                <c:pt idx="595">
                  <c:v>22859</c:v>
                </c:pt>
                <c:pt idx="596">
                  <c:v>22890</c:v>
                </c:pt>
                <c:pt idx="597">
                  <c:v>22920</c:v>
                </c:pt>
                <c:pt idx="598">
                  <c:v>22951</c:v>
                </c:pt>
                <c:pt idx="599">
                  <c:v>22981</c:v>
                </c:pt>
                <c:pt idx="600">
                  <c:v>23012</c:v>
                </c:pt>
                <c:pt idx="601">
                  <c:v>23043</c:v>
                </c:pt>
                <c:pt idx="602">
                  <c:v>23071</c:v>
                </c:pt>
                <c:pt idx="603">
                  <c:v>23102</c:v>
                </c:pt>
                <c:pt idx="604">
                  <c:v>23132</c:v>
                </c:pt>
                <c:pt idx="605">
                  <c:v>23163</c:v>
                </c:pt>
                <c:pt idx="606">
                  <c:v>23193</c:v>
                </c:pt>
                <c:pt idx="607">
                  <c:v>23224</c:v>
                </c:pt>
                <c:pt idx="608">
                  <c:v>23255</c:v>
                </c:pt>
                <c:pt idx="609">
                  <c:v>23285</c:v>
                </c:pt>
                <c:pt idx="610">
                  <c:v>23316</c:v>
                </c:pt>
                <c:pt idx="611">
                  <c:v>23346</c:v>
                </c:pt>
                <c:pt idx="612">
                  <c:v>23377</c:v>
                </c:pt>
                <c:pt idx="613">
                  <c:v>23408</c:v>
                </c:pt>
                <c:pt idx="614">
                  <c:v>23437</c:v>
                </c:pt>
                <c:pt idx="615">
                  <c:v>23468</c:v>
                </c:pt>
                <c:pt idx="616">
                  <c:v>23498</c:v>
                </c:pt>
                <c:pt idx="617">
                  <c:v>23529</c:v>
                </c:pt>
                <c:pt idx="618">
                  <c:v>23559</c:v>
                </c:pt>
                <c:pt idx="619">
                  <c:v>23590</c:v>
                </c:pt>
                <c:pt idx="620">
                  <c:v>23621</c:v>
                </c:pt>
                <c:pt idx="621">
                  <c:v>23651</c:v>
                </c:pt>
                <c:pt idx="622">
                  <c:v>23682</c:v>
                </c:pt>
                <c:pt idx="623">
                  <c:v>23712</c:v>
                </c:pt>
                <c:pt idx="624">
                  <c:v>23743</c:v>
                </c:pt>
                <c:pt idx="625">
                  <c:v>23774</c:v>
                </c:pt>
                <c:pt idx="626">
                  <c:v>23802</c:v>
                </c:pt>
                <c:pt idx="627">
                  <c:v>23833</c:v>
                </c:pt>
                <c:pt idx="628">
                  <c:v>23863</c:v>
                </c:pt>
                <c:pt idx="629">
                  <c:v>23894</c:v>
                </c:pt>
                <c:pt idx="630">
                  <c:v>23924</c:v>
                </c:pt>
                <c:pt idx="631">
                  <c:v>23955</c:v>
                </c:pt>
                <c:pt idx="632">
                  <c:v>23986</c:v>
                </c:pt>
                <c:pt idx="633">
                  <c:v>24016</c:v>
                </c:pt>
                <c:pt idx="634">
                  <c:v>24047</c:v>
                </c:pt>
                <c:pt idx="635">
                  <c:v>24077</c:v>
                </c:pt>
                <c:pt idx="636">
                  <c:v>24108</c:v>
                </c:pt>
                <c:pt idx="637">
                  <c:v>24139</c:v>
                </c:pt>
                <c:pt idx="638">
                  <c:v>24167</c:v>
                </c:pt>
                <c:pt idx="639">
                  <c:v>24198</c:v>
                </c:pt>
                <c:pt idx="640">
                  <c:v>24228</c:v>
                </c:pt>
                <c:pt idx="641">
                  <c:v>24259</c:v>
                </c:pt>
                <c:pt idx="642">
                  <c:v>24289</c:v>
                </c:pt>
                <c:pt idx="643">
                  <c:v>24320</c:v>
                </c:pt>
                <c:pt idx="644">
                  <c:v>24351</c:v>
                </c:pt>
                <c:pt idx="645">
                  <c:v>24381</c:v>
                </c:pt>
                <c:pt idx="646">
                  <c:v>24412</c:v>
                </c:pt>
                <c:pt idx="647">
                  <c:v>24442</c:v>
                </c:pt>
                <c:pt idx="648">
                  <c:v>24473</c:v>
                </c:pt>
                <c:pt idx="649">
                  <c:v>24504</c:v>
                </c:pt>
                <c:pt idx="650">
                  <c:v>24532</c:v>
                </c:pt>
                <c:pt idx="651">
                  <c:v>24563</c:v>
                </c:pt>
                <c:pt idx="652">
                  <c:v>24593</c:v>
                </c:pt>
                <c:pt idx="653">
                  <c:v>24624</c:v>
                </c:pt>
                <c:pt idx="654">
                  <c:v>24654</c:v>
                </c:pt>
                <c:pt idx="655">
                  <c:v>24685</c:v>
                </c:pt>
                <c:pt idx="656">
                  <c:v>24716</c:v>
                </c:pt>
                <c:pt idx="657">
                  <c:v>24746</c:v>
                </c:pt>
                <c:pt idx="658">
                  <c:v>24777</c:v>
                </c:pt>
                <c:pt idx="659">
                  <c:v>24807</c:v>
                </c:pt>
                <c:pt idx="660">
                  <c:v>24838</c:v>
                </c:pt>
                <c:pt idx="661">
                  <c:v>24869</c:v>
                </c:pt>
                <c:pt idx="662">
                  <c:v>24898</c:v>
                </c:pt>
                <c:pt idx="663">
                  <c:v>24929</c:v>
                </c:pt>
                <c:pt idx="664">
                  <c:v>24959</c:v>
                </c:pt>
                <c:pt idx="665">
                  <c:v>24990</c:v>
                </c:pt>
                <c:pt idx="666">
                  <c:v>25020</c:v>
                </c:pt>
                <c:pt idx="667">
                  <c:v>25051</c:v>
                </c:pt>
                <c:pt idx="668">
                  <c:v>25082</c:v>
                </c:pt>
                <c:pt idx="669">
                  <c:v>25112</c:v>
                </c:pt>
                <c:pt idx="670">
                  <c:v>25143</c:v>
                </c:pt>
                <c:pt idx="671">
                  <c:v>25173</c:v>
                </c:pt>
                <c:pt idx="672">
                  <c:v>25204</c:v>
                </c:pt>
                <c:pt idx="673">
                  <c:v>25235</c:v>
                </c:pt>
                <c:pt idx="674">
                  <c:v>25263</c:v>
                </c:pt>
                <c:pt idx="675">
                  <c:v>25294</c:v>
                </c:pt>
                <c:pt idx="676">
                  <c:v>25324</c:v>
                </c:pt>
                <c:pt idx="677">
                  <c:v>25355</c:v>
                </c:pt>
                <c:pt idx="678">
                  <c:v>25385</c:v>
                </c:pt>
                <c:pt idx="679">
                  <c:v>25416</c:v>
                </c:pt>
                <c:pt idx="680">
                  <c:v>25447</c:v>
                </c:pt>
                <c:pt idx="681">
                  <c:v>25477</c:v>
                </c:pt>
                <c:pt idx="682">
                  <c:v>25508</c:v>
                </c:pt>
                <c:pt idx="683">
                  <c:v>25538</c:v>
                </c:pt>
                <c:pt idx="684">
                  <c:v>25569</c:v>
                </c:pt>
                <c:pt idx="685">
                  <c:v>25600</c:v>
                </c:pt>
                <c:pt idx="686">
                  <c:v>25628</c:v>
                </c:pt>
                <c:pt idx="687">
                  <c:v>25659</c:v>
                </c:pt>
                <c:pt idx="688">
                  <c:v>25689</c:v>
                </c:pt>
                <c:pt idx="689">
                  <c:v>25720</c:v>
                </c:pt>
                <c:pt idx="690">
                  <c:v>25750</c:v>
                </c:pt>
                <c:pt idx="691">
                  <c:v>25781</c:v>
                </c:pt>
                <c:pt idx="692">
                  <c:v>25812</c:v>
                </c:pt>
                <c:pt idx="693">
                  <c:v>25842</c:v>
                </c:pt>
                <c:pt idx="694">
                  <c:v>25873</c:v>
                </c:pt>
                <c:pt idx="695">
                  <c:v>25903</c:v>
                </c:pt>
                <c:pt idx="696">
                  <c:v>25934</c:v>
                </c:pt>
                <c:pt idx="697">
                  <c:v>25965</c:v>
                </c:pt>
                <c:pt idx="698">
                  <c:v>25993</c:v>
                </c:pt>
                <c:pt idx="699">
                  <c:v>26024</c:v>
                </c:pt>
                <c:pt idx="700">
                  <c:v>26054</c:v>
                </c:pt>
                <c:pt idx="701">
                  <c:v>26085</c:v>
                </c:pt>
                <c:pt idx="702">
                  <c:v>26115</c:v>
                </c:pt>
                <c:pt idx="703">
                  <c:v>26146</c:v>
                </c:pt>
                <c:pt idx="704">
                  <c:v>26177</c:v>
                </c:pt>
                <c:pt idx="705">
                  <c:v>26207</c:v>
                </c:pt>
                <c:pt idx="706">
                  <c:v>26238</c:v>
                </c:pt>
                <c:pt idx="707">
                  <c:v>26268</c:v>
                </c:pt>
                <c:pt idx="708">
                  <c:v>26299</c:v>
                </c:pt>
                <c:pt idx="709">
                  <c:v>26330</c:v>
                </c:pt>
                <c:pt idx="710">
                  <c:v>26359</c:v>
                </c:pt>
                <c:pt idx="711">
                  <c:v>26390</c:v>
                </c:pt>
                <c:pt idx="712">
                  <c:v>26420</c:v>
                </c:pt>
                <c:pt idx="713">
                  <c:v>26451</c:v>
                </c:pt>
                <c:pt idx="714">
                  <c:v>26481</c:v>
                </c:pt>
                <c:pt idx="715">
                  <c:v>26512</c:v>
                </c:pt>
                <c:pt idx="716">
                  <c:v>26543</c:v>
                </c:pt>
                <c:pt idx="717">
                  <c:v>26573</c:v>
                </c:pt>
                <c:pt idx="718">
                  <c:v>26604</c:v>
                </c:pt>
                <c:pt idx="719">
                  <c:v>26634</c:v>
                </c:pt>
                <c:pt idx="720">
                  <c:v>26665</c:v>
                </c:pt>
                <c:pt idx="721">
                  <c:v>26696</c:v>
                </c:pt>
                <c:pt idx="722">
                  <c:v>26724</c:v>
                </c:pt>
                <c:pt idx="723">
                  <c:v>26755</c:v>
                </c:pt>
                <c:pt idx="724">
                  <c:v>26785</c:v>
                </c:pt>
                <c:pt idx="725">
                  <c:v>26816</c:v>
                </c:pt>
                <c:pt idx="726">
                  <c:v>26846</c:v>
                </c:pt>
                <c:pt idx="727">
                  <c:v>26877</c:v>
                </c:pt>
                <c:pt idx="728">
                  <c:v>26908</c:v>
                </c:pt>
                <c:pt idx="729">
                  <c:v>26938</c:v>
                </c:pt>
                <c:pt idx="730">
                  <c:v>26969</c:v>
                </c:pt>
                <c:pt idx="731">
                  <c:v>26999</c:v>
                </c:pt>
                <c:pt idx="732">
                  <c:v>27030</c:v>
                </c:pt>
                <c:pt idx="733">
                  <c:v>27061</c:v>
                </c:pt>
                <c:pt idx="734">
                  <c:v>27089</c:v>
                </c:pt>
                <c:pt idx="735">
                  <c:v>27120</c:v>
                </c:pt>
                <c:pt idx="736">
                  <c:v>27150</c:v>
                </c:pt>
                <c:pt idx="737">
                  <c:v>27181</c:v>
                </c:pt>
                <c:pt idx="738">
                  <c:v>27211</c:v>
                </c:pt>
                <c:pt idx="739">
                  <c:v>27242</c:v>
                </c:pt>
                <c:pt idx="740">
                  <c:v>27273</c:v>
                </c:pt>
                <c:pt idx="741">
                  <c:v>27303</c:v>
                </c:pt>
                <c:pt idx="742">
                  <c:v>27334</c:v>
                </c:pt>
                <c:pt idx="743">
                  <c:v>27364</c:v>
                </c:pt>
                <c:pt idx="744">
                  <c:v>27395</c:v>
                </c:pt>
                <c:pt idx="745">
                  <c:v>27426</c:v>
                </c:pt>
                <c:pt idx="746">
                  <c:v>27454</c:v>
                </c:pt>
                <c:pt idx="747">
                  <c:v>27485</c:v>
                </c:pt>
                <c:pt idx="748">
                  <c:v>27515</c:v>
                </c:pt>
                <c:pt idx="749">
                  <c:v>27546</c:v>
                </c:pt>
                <c:pt idx="750">
                  <c:v>27576</c:v>
                </c:pt>
                <c:pt idx="751">
                  <c:v>27607</c:v>
                </c:pt>
                <c:pt idx="752">
                  <c:v>27638</c:v>
                </c:pt>
                <c:pt idx="753">
                  <c:v>27668</c:v>
                </c:pt>
                <c:pt idx="754">
                  <c:v>27699</c:v>
                </c:pt>
                <c:pt idx="755">
                  <c:v>27729</c:v>
                </c:pt>
                <c:pt idx="756">
                  <c:v>27760</c:v>
                </c:pt>
                <c:pt idx="757">
                  <c:v>27791</c:v>
                </c:pt>
                <c:pt idx="758">
                  <c:v>27820</c:v>
                </c:pt>
                <c:pt idx="759">
                  <c:v>27851</c:v>
                </c:pt>
                <c:pt idx="760">
                  <c:v>27881</c:v>
                </c:pt>
                <c:pt idx="761">
                  <c:v>27912</c:v>
                </c:pt>
                <c:pt idx="762">
                  <c:v>27942</c:v>
                </c:pt>
                <c:pt idx="763">
                  <c:v>27973</c:v>
                </c:pt>
                <c:pt idx="764">
                  <c:v>28004</c:v>
                </c:pt>
                <c:pt idx="765">
                  <c:v>28034</c:v>
                </c:pt>
                <c:pt idx="766">
                  <c:v>28065</c:v>
                </c:pt>
                <c:pt idx="767">
                  <c:v>28095</c:v>
                </c:pt>
                <c:pt idx="768">
                  <c:v>28126</c:v>
                </c:pt>
                <c:pt idx="769">
                  <c:v>28157</c:v>
                </c:pt>
                <c:pt idx="770">
                  <c:v>28185</c:v>
                </c:pt>
                <c:pt idx="771">
                  <c:v>28216</c:v>
                </c:pt>
                <c:pt idx="772">
                  <c:v>28246</c:v>
                </c:pt>
                <c:pt idx="773">
                  <c:v>28277</c:v>
                </c:pt>
                <c:pt idx="774">
                  <c:v>28307</c:v>
                </c:pt>
                <c:pt idx="775">
                  <c:v>28338</c:v>
                </c:pt>
                <c:pt idx="776">
                  <c:v>28369</c:v>
                </c:pt>
                <c:pt idx="777">
                  <c:v>28399</c:v>
                </c:pt>
                <c:pt idx="778">
                  <c:v>28430</c:v>
                </c:pt>
                <c:pt idx="779">
                  <c:v>28460</c:v>
                </c:pt>
                <c:pt idx="780">
                  <c:v>28491</c:v>
                </c:pt>
                <c:pt idx="781">
                  <c:v>28522</c:v>
                </c:pt>
                <c:pt idx="782">
                  <c:v>28550</c:v>
                </c:pt>
                <c:pt idx="783">
                  <c:v>28581</c:v>
                </c:pt>
                <c:pt idx="784">
                  <c:v>28611</c:v>
                </c:pt>
                <c:pt idx="785">
                  <c:v>28642</c:v>
                </c:pt>
                <c:pt idx="786">
                  <c:v>28672</c:v>
                </c:pt>
                <c:pt idx="787">
                  <c:v>28703</c:v>
                </c:pt>
                <c:pt idx="788">
                  <c:v>28734</c:v>
                </c:pt>
                <c:pt idx="789">
                  <c:v>28764</c:v>
                </c:pt>
                <c:pt idx="790">
                  <c:v>28795</c:v>
                </c:pt>
                <c:pt idx="791">
                  <c:v>28825</c:v>
                </c:pt>
                <c:pt idx="792">
                  <c:v>28856</c:v>
                </c:pt>
                <c:pt idx="793">
                  <c:v>28887</c:v>
                </c:pt>
                <c:pt idx="794">
                  <c:v>28915</c:v>
                </c:pt>
                <c:pt idx="795">
                  <c:v>28946</c:v>
                </c:pt>
                <c:pt idx="796">
                  <c:v>28976</c:v>
                </c:pt>
                <c:pt idx="797">
                  <c:v>29007</c:v>
                </c:pt>
                <c:pt idx="798">
                  <c:v>29037</c:v>
                </c:pt>
                <c:pt idx="799">
                  <c:v>29068</c:v>
                </c:pt>
                <c:pt idx="800">
                  <c:v>29099</c:v>
                </c:pt>
                <c:pt idx="801">
                  <c:v>29129</c:v>
                </c:pt>
                <c:pt idx="802">
                  <c:v>29160</c:v>
                </c:pt>
                <c:pt idx="803">
                  <c:v>29190</c:v>
                </c:pt>
                <c:pt idx="804">
                  <c:v>29221</c:v>
                </c:pt>
                <c:pt idx="805">
                  <c:v>29252</c:v>
                </c:pt>
                <c:pt idx="806">
                  <c:v>29281</c:v>
                </c:pt>
                <c:pt idx="807">
                  <c:v>29312</c:v>
                </c:pt>
                <c:pt idx="808">
                  <c:v>29342</c:v>
                </c:pt>
                <c:pt idx="809">
                  <c:v>29373</c:v>
                </c:pt>
                <c:pt idx="810">
                  <c:v>29403</c:v>
                </c:pt>
                <c:pt idx="811">
                  <c:v>29434</c:v>
                </c:pt>
                <c:pt idx="812">
                  <c:v>29465</c:v>
                </c:pt>
                <c:pt idx="813">
                  <c:v>29495</c:v>
                </c:pt>
                <c:pt idx="814">
                  <c:v>29526</c:v>
                </c:pt>
                <c:pt idx="815">
                  <c:v>29556</c:v>
                </c:pt>
                <c:pt idx="816">
                  <c:v>29587</c:v>
                </c:pt>
                <c:pt idx="817">
                  <c:v>29618</c:v>
                </c:pt>
                <c:pt idx="818">
                  <c:v>29646</c:v>
                </c:pt>
                <c:pt idx="819">
                  <c:v>29677</c:v>
                </c:pt>
                <c:pt idx="820">
                  <c:v>29707</c:v>
                </c:pt>
                <c:pt idx="821">
                  <c:v>29738</c:v>
                </c:pt>
                <c:pt idx="822">
                  <c:v>29768</c:v>
                </c:pt>
                <c:pt idx="823">
                  <c:v>29799</c:v>
                </c:pt>
                <c:pt idx="824">
                  <c:v>29830</c:v>
                </c:pt>
                <c:pt idx="825">
                  <c:v>29860</c:v>
                </c:pt>
                <c:pt idx="826">
                  <c:v>29891</c:v>
                </c:pt>
                <c:pt idx="827">
                  <c:v>29921</c:v>
                </c:pt>
                <c:pt idx="828">
                  <c:v>29952</c:v>
                </c:pt>
                <c:pt idx="829">
                  <c:v>29983</c:v>
                </c:pt>
                <c:pt idx="830">
                  <c:v>30011</c:v>
                </c:pt>
                <c:pt idx="831">
                  <c:v>30042</c:v>
                </c:pt>
                <c:pt idx="832">
                  <c:v>30072</c:v>
                </c:pt>
                <c:pt idx="833">
                  <c:v>30103</c:v>
                </c:pt>
                <c:pt idx="834">
                  <c:v>30133</c:v>
                </c:pt>
                <c:pt idx="835">
                  <c:v>30164</c:v>
                </c:pt>
                <c:pt idx="836">
                  <c:v>30195</c:v>
                </c:pt>
                <c:pt idx="837">
                  <c:v>30225</c:v>
                </c:pt>
                <c:pt idx="838">
                  <c:v>30256</c:v>
                </c:pt>
                <c:pt idx="839">
                  <c:v>30286</c:v>
                </c:pt>
                <c:pt idx="840">
                  <c:v>30317</c:v>
                </c:pt>
                <c:pt idx="841">
                  <c:v>30348</c:v>
                </c:pt>
                <c:pt idx="842">
                  <c:v>30376</c:v>
                </c:pt>
                <c:pt idx="843">
                  <c:v>30407</c:v>
                </c:pt>
                <c:pt idx="844">
                  <c:v>30437</c:v>
                </c:pt>
                <c:pt idx="845">
                  <c:v>30468</c:v>
                </c:pt>
                <c:pt idx="846">
                  <c:v>30498</c:v>
                </c:pt>
                <c:pt idx="847">
                  <c:v>30529</c:v>
                </c:pt>
                <c:pt idx="848">
                  <c:v>30560</c:v>
                </c:pt>
                <c:pt idx="849">
                  <c:v>30590</c:v>
                </c:pt>
                <c:pt idx="850">
                  <c:v>30621</c:v>
                </c:pt>
                <c:pt idx="851">
                  <c:v>30651</c:v>
                </c:pt>
                <c:pt idx="852">
                  <c:v>30682</c:v>
                </c:pt>
                <c:pt idx="853">
                  <c:v>30713</c:v>
                </c:pt>
                <c:pt idx="854">
                  <c:v>30742</c:v>
                </c:pt>
                <c:pt idx="855">
                  <c:v>30773</c:v>
                </c:pt>
                <c:pt idx="856">
                  <c:v>30803</c:v>
                </c:pt>
                <c:pt idx="857">
                  <c:v>30834</c:v>
                </c:pt>
                <c:pt idx="858">
                  <c:v>30864</c:v>
                </c:pt>
                <c:pt idx="859">
                  <c:v>30895</c:v>
                </c:pt>
                <c:pt idx="860">
                  <c:v>30926</c:v>
                </c:pt>
                <c:pt idx="861">
                  <c:v>30956</c:v>
                </c:pt>
                <c:pt idx="862">
                  <c:v>30987</c:v>
                </c:pt>
                <c:pt idx="863">
                  <c:v>31017</c:v>
                </c:pt>
                <c:pt idx="864">
                  <c:v>31048</c:v>
                </c:pt>
                <c:pt idx="865">
                  <c:v>31079</c:v>
                </c:pt>
                <c:pt idx="866">
                  <c:v>31107</c:v>
                </c:pt>
                <c:pt idx="867">
                  <c:v>31138</c:v>
                </c:pt>
                <c:pt idx="868">
                  <c:v>31168</c:v>
                </c:pt>
                <c:pt idx="869">
                  <c:v>31199</c:v>
                </c:pt>
                <c:pt idx="870">
                  <c:v>31229</c:v>
                </c:pt>
                <c:pt idx="871">
                  <c:v>31260</c:v>
                </c:pt>
                <c:pt idx="872">
                  <c:v>31291</c:v>
                </c:pt>
                <c:pt idx="873">
                  <c:v>31321</c:v>
                </c:pt>
                <c:pt idx="874">
                  <c:v>31352</c:v>
                </c:pt>
                <c:pt idx="875">
                  <c:v>31382</c:v>
                </c:pt>
                <c:pt idx="876">
                  <c:v>31413</c:v>
                </c:pt>
                <c:pt idx="877">
                  <c:v>31444</c:v>
                </c:pt>
                <c:pt idx="878">
                  <c:v>31472</c:v>
                </c:pt>
                <c:pt idx="879">
                  <c:v>31503</c:v>
                </c:pt>
                <c:pt idx="880">
                  <c:v>31533</c:v>
                </c:pt>
                <c:pt idx="881">
                  <c:v>31564</c:v>
                </c:pt>
                <c:pt idx="882">
                  <c:v>31594</c:v>
                </c:pt>
                <c:pt idx="883">
                  <c:v>31625</c:v>
                </c:pt>
                <c:pt idx="884">
                  <c:v>31656</c:v>
                </c:pt>
                <c:pt idx="885">
                  <c:v>31686</c:v>
                </c:pt>
                <c:pt idx="886">
                  <c:v>31717</c:v>
                </c:pt>
                <c:pt idx="887">
                  <c:v>31747</c:v>
                </c:pt>
                <c:pt idx="888">
                  <c:v>31778</c:v>
                </c:pt>
                <c:pt idx="889">
                  <c:v>31809</c:v>
                </c:pt>
                <c:pt idx="890">
                  <c:v>31837</c:v>
                </c:pt>
                <c:pt idx="891">
                  <c:v>31868</c:v>
                </c:pt>
                <c:pt idx="892">
                  <c:v>31898</c:v>
                </c:pt>
                <c:pt idx="893">
                  <c:v>31929</c:v>
                </c:pt>
                <c:pt idx="894">
                  <c:v>31959</c:v>
                </c:pt>
                <c:pt idx="895">
                  <c:v>31990</c:v>
                </c:pt>
                <c:pt idx="896">
                  <c:v>32021</c:v>
                </c:pt>
                <c:pt idx="897">
                  <c:v>32051</c:v>
                </c:pt>
                <c:pt idx="898">
                  <c:v>32082</c:v>
                </c:pt>
                <c:pt idx="899">
                  <c:v>32112</c:v>
                </c:pt>
                <c:pt idx="900">
                  <c:v>32143</c:v>
                </c:pt>
                <c:pt idx="901">
                  <c:v>32174</c:v>
                </c:pt>
                <c:pt idx="902">
                  <c:v>32203</c:v>
                </c:pt>
                <c:pt idx="903">
                  <c:v>32234</c:v>
                </c:pt>
                <c:pt idx="904">
                  <c:v>32264</c:v>
                </c:pt>
                <c:pt idx="905">
                  <c:v>32295</c:v>
                </c:pt>
                <c:pt idx="906">
                  <c:v>32325</c:v>
                </c:pt>
                <c:pt idx="907">
                  <c:v>32356</c:v>
                </c:pt>
                <c:pt idx="908">
                  <c:v>32387</c:v>
                </c:pt>
                <c:pt idx="909">
                  <c:v>32417</c:v>
                </c:pt>
                <c:pt idx="910">
                  <c:v>32448</c:v>
                </c:pt>
                <c:pt idx="911">
                  <c:v>32478</c:v>
                </c:pt>
                <c:pt idx="912">
                  <c:v>32509</c:v>
                </c:pt>
                <c:pt idx="913">
                  <c:v>32540</c:v>
                </c:pt>
                <c:pt idx="914">
                  <c:v>32568</c:v>
                </c:pt>
                <c:pt idx="915">
                  <c:v>32599</c:v>
                </c:pt>
                <c:pt idx="916">
                  <c:v>32629</c:v>
                </c:pt>
                <c:pt idx="917">
                  <c:v>32660</c:v>
                </c:pt>
                <c:pt idx="918">
                  <c:v>32690</c:v>
                </c:pt>
                <c:pt idx="919">
                  <c:v>32721</c:v>
                </c:pt>
                <c:pt idx="920">
                  <c:v>32752</c:v>
                </c:pt>
                <c:pt idx="921">
                  <c:v>32782</c:v>
                </c:pt>
                <c:pt idx="922">
                  <c:v>32813</c:v>
                </c:pt>
                <c:pt idx="923">
                  <c:v>32843</c:v>
                </c:pt>
                <c:pt idx="924">
                  <c:v>32874</c:v>
                </c:pt>
                <c:pt idx="925">
                  <c:v>32905</c:v>
                </c:pt>
                <c:pt idx="926">
                  <c:v>32933</c:v>
                </c:pt>
                <c:pt idx="927">
                  <c:v>32964</c:v>
                </c:pt>
                <c:pt idx="928">
                  <c:v>32994</c:v>
                </c:pt>
                <c:pt idx="929">
                  <c:v>33025</c:v>
                </c:pt>
                <c:pt idx="930">
                  <c:v>33055</c:v>
                </c:pt>
                <c:pt idx="931">
                  <c:v>33086</c:v>
                </c:pt>
                <c:pt idx="932">
                  <c:v>33117</c:v>
                </c:pt>
                <c:pt idx="933">
                  <c:v>33147</c:v>
                </c:pt>
                <c:pt idx="934">
                  <c:v>33178</c:v>
                </c:pt>
                <c:pt idx="935">
                  <c:v>33208</c:v>
                </c:pt>
                <c:pt idx="936">
                  <c:v>33239</c:v>
                </c:pt>
                <c:pt idx="937">
                  <c:v>33270</c:v>
                </c:pt>
                <c:pt idx="938">
                  <c:v>33298</c:v>
                </c:pt>
                <c:pt idx="939">
                  <c:v>33329</c:v>
                </c:pt>
                <c:pt idx="940">
                  <c:v>33359</c:v>
                </c:pt>
                <c:pt idx="941">
                  <c:v>33390</c:v>
                </c:pt>
                <c:pt idx="942">
                  <c:v>33420</c:v>
                </c:pt>
                <c:pt idx="943">
                  <c:v>33451</c:v>
                </c:pt>
                <c:pt idx="944">
                  <c:v>33482</c:v>
                </c:pt>
                <c:pt idx="945">
                  <c:v>33512</c:v>
                </c:pt>
                <c:pt idx="946">
                  <c:v>33543</c:v>
                </c:pt>
                <c:pt idx="947">
                  <c:v>33573</c:v>
                </c:pt>
                <c:pt idx="948">
                  <c:v>33604</c:v>
                </c:pt>
                <c:pt idx="949">
                  <c:v>33635</c:v>
                </c:pt>
                <c:pt idx="950">
                  <c:v>33664</c:v>
                </c:pt>
                <c:pt idx="951">
                  <c:v>33695</c:v>
                </c:pt>
                <c:pt idx="952">
                  <c:v>33725</c:v>
                </c:pt>
                <c:pt idx="953">
                  <c:v>33756</c:v>
                </c:pt>
                <c:pt idx="954">
                  <c:v>33786</c:v>
                </c:pt>
                <c:pt idx="955">
                  <c:v>33817</c:v>
                </c:pt>
                <c:pt idx="956">
                  <c:v>33848</c:v>
                </c:pt>
                <c:pt idx="957">
                  <c:v>33878</c:v>
                </c:pt>
                <c:pt idx="958">
                  <c:v>33909</c:v>
                </c:pt>
                <c:pt idx="959">
                  <c:v>33939</c:v>
                </c:pt>
                <c:pt idx="960">
                  <c:v>33970</c:v>
                </c:pt>
                <c:pt idx="961">
                  <c:v>34001</c:v>
                </c:pt>
                <c:pt idx="962">
                  <c:v>34029</c:v>
                </c:pt>
                <c:pt idx="963">
                  <c:v>34060</c:v>
                </c:pt>
                <c:pt idx="964">
                  <c:v>34090</c:v>
                </c:pt>
                <c:pt idx="965">
                  <c:v>34121</c:v>
                </c:pt>
                <c:pt idx="966">
                  <c:v>34151</c:v>
                </c:pt>
                <c:pt idx="967">
                  <c:v>34182</c:v>
                </c:pt>
                <c:pt idx="968">
                  <c:v>34213</c:v>
                </c:pt>
                <c:pt idx="969">
                  <c:v>34243</c:v>
                </c:pt>
                <c:pt idx="970">
                  <c:v>34274</c:v>
                </c:pt>
                <c:pt idx="971">
                  <c:v>34304</c:v>
                </c:pt>
                <c:pt idx="972">
                  <c:v>34335</c:v>
                </c:pt>
                <c:pt idx="973">
                  <c:v>34366</c:v>
                </c:pt>
                <c:pt idx="974">
                  <c:v>34394</c:v>
                </c:pt>
                <c:pt idx="975">
                  <c:v>34425</c:v>
                </c:pt>
                <c:pt idx="976">
                  <c:v>34455</c:v>
                </c:pt>
                <c:pt idx="977">
                  <c:v>34486</c:v>
                </c:pt>
                <c:pt idx="978">
                  <c:v>34516</c:v>
                </c:pt>
                <c:pt idx="979">
                  <c:v>34547</c:v>
                </c:pt>
                <c:pt idx="980">
                  <c:v>34578</c:v>
                </c:pt>
                <c:pt idx="981">
                  <c:v>34608</c:v>
                </c:pt>
                <c:pt idx="982">
                  <c:v>34639</c:v>
                </c:pt>
                <c:pt idx="983">
                  <c:v>34669</c:v>
                </c:pt>
                <c:pt idx="984">
                  <c:v>34700</c:v>
                </c:pt>
                <c:pt idx="985">
                  <c:v>34731</c:v>
                </c:pt>
                <c:pt idx="986">
                  <c:v>34759</c:v>
                </c:pt>
                <c:pt idx="987">
                  <c:v>34790</c:v>
                </c:pt>
                <c:pt idx="988">
                  <c:v>34820</c:v>
                </c:pt>
                <c:pt idx="989">
                  <c:v>34851</c:v>
                </c:pt>
                <c:pt idx="990">
                  <c:v>34881</c:v>
                </c:pt>
                <c:pt idx="991">
                  <c:v>34912</c:v>
                </c:pt>
                <c:pt idx="992">
                  <c:v>34943</c:v>
                </c:pt>
                <c:pt idx="993">
                  <c:v>34973</c:v>
                </c:pt>
                <c:pt idx="994">
                  <c:v>35004</c:v>
                </c:pt>
                <c:pt idx="995">
                  <c:v>35034</c:v>
                </c:pt>
                <c:pt idx="996">
                  <c:v>35065</c:v>
                </c:pt>
                <c:pt idx="997">
                  <c:v>35096</c:v>
                </c:pt>
                <c:pt idx="998">
                  <c:v>35125</c:v>
                </c:pt>
                <c:pt idx="999">
                  <c:v>35156</c:v>
                </c:pt>
                <c:pt idx="1000">
                  <c:v>35186</c:v>
                </c:pt>
                <c:pt idx="1001">
                  <c:v>35217</c:v>
                </c:pt>
                <c:pt idx="1002">
                  <c:v>35247</c:v>
                </c:pt>
                <c:pt idx="1003">
                  <c:v>35278</c:v>
                </c:pt>
                <c:pt idx="1004">
                  <c:v>35309</c:v>
                </c:pt>
                <c:pt idx="1005">
                  <c:v>35339</c:v>
                </c:pt>
                <c:pt idx="1006">
                  <c:v>35370</c:v>
                </c:pt>
                <c:pt idx="1007">
                  <c:v>35400</c:v>
                </c:pt>
                <c:pt idx="1008">
                  <c:v>35431</c:v>
                </c:pt>
                <c:pt idx="1009">
                  <c:v>35462</c:v>
                </c:pt>
                <c:pt idx="1010">
                  <c:v>35490</c:v>
                </c:pt>
                <c:pt idx="1011">
                  <c:v>35521</c:v>
                </c:pt>
                <c:pt idx="1012">
                  <c:v>35551</c:v>
                </c:pt>
                <c:pt idx="1013">
                  <c:v>35582</c:v>
                </c:pt>
                <c:pt idx="1014">
                  <c:v>35612</c:v>
                </c:pt>
                <c:pt idx="1015">
                  <c:v>35643</c:v>
                </c:pt>
                <c:pt idx="1016">
                  <c:v>35674</c:v>
                </c:pt>
                <c:pt idx="1017">
                  <c:v>35704</c:v>
                </c:pt>
                <c:pt idx="1018">
                  <c:v>35735</c:v>
                </c:pt>
                <c:pt idx="1019">
                  <c:v>35765</c:v>
                </c:pt>
                <c:pt idx="1020">
                  <c:v>35796</c:v>
                </c:pt>
                <c:pt idx="1021">
                  <c:v>35827</c:v>
                </c:pt>
                <c:pt idx="1022">
                  <c:v>35855</c:v>
                </c:pt>
                <c:pt idx="1023">
                  <c:v>35886</c:v>
                </c:pt>
                <c:pt idx="1024">
                  <c:v>35916</c:v>
                </c:pt>
                <c:pt idx="1025">
                  <c:v>35947</c:v>
                </c:pt>
                <c:pt idx="1026">
                  <c:v>35977</c:v>
                </c:pt>
                <c:pt idx="1027">
                  <c:v>36008</c:v>
                </c:pt>
                <c:pt idx="1028">
                  <c:v>36039</c:v>
                </c:pt>
                <c:pt idx="1029">
                  <c:v>36069</c:v>
                </c:pt>
                <c:pt idx="1030">
                  <c:v>36100</c:v>
                </c:pt>
                <c:pt idx="1031">
                  <c:v>36130</c:v>
                </c:pt>
                <c:pt idx="1032">
                  <c:v>36161</c:v>
                </c:pt>
                <c:pt idx="1033">
                  <c:v>36192</c:v>
                </c:pt>
                <c:pt idx="1034">
                  <c:v>36220</c:v>
                </c:pt>
                <c:pt idx="1035">
                  <c:v>36251</c:v>
                </c:pt>
                <c:pt idx="1036">
                  <c:v>36281</c:v>
                </c:pt>
                <c:pt idx="1037">
                  <c:v>36312</c:v>
                </c:pt>
                <c:pt idx="1038">
                  <c:v>36342</c:v>
                </c:pt>
                <c:pt idx="1039">
                  <c:v>36373</c:v>
                </c:pt>
                <c:pt idx="1040">
                  <c:v>36404</c:v>
                </c:pt>
                <c:pt idx="1041">
                  <c:v>36434</c:v>
                </c:pt>
                <c:pt idx="1042">
                  <c:v>36465</c:v>
                </c:pt>
                <c:pt idx="1043">
                  <c:v>36495</c:v>
                </c:pt>
                <c:pt idx="1044">
                  <c:v>36526</c:v>
                </c:pt>
                <c:pt idx="1045">
                  <c:v>36557</c:v>
                </c:pt>
                <c:pt idx="1046">
                  <c:v>36586</c:v>
                </c:pt>
                <c:pt idx="1047">
                  <c:v>36617</c:v>
                </c:pt>
                <c:pt idx="1048">
                  <c:v>36647</c:v>
                </c:pt>
                <c:pt idx="1049">
                  <c:v>36678</c:v>
                </c:pt>
                <c:pt idx="1050">
                  <c:v>36708</c:v>
                </c:pt>
                <c:pt idx="1051">
                  <c:v>36739</c:v>
                </c:pt>
                <c:pt idx="1052">
                  <c:v>36770</c:v>
                </c:pt>
                <c:pt idx="1053">
                  <c:v>36800</c:v>
                </c:pt>
                <c:pt idx="1054">
                  <c:v>36831</c:v>
                </c:pt>
                <c:pt idx="1055">
                  <c:v>36861</c:v>
                </c:pt>
                <c:pt idx="1056">
                  <c:v>36892</c:v>
                </c:pt>
                <c:pt idx="1057">
                  <c:v>36923</c:v>
                </c:pt>
                <c:pt idx="1058">
                  <c:v>36951</c:v>
                </c:pt>
                <c:pt idx="1059">
                  <c:v>36982</c:v>
                </c:pt>
                <c:pt idx="1060">
                  <c:v>37012</c:v>
                </c:pt>
                <c:pt idx="1061">
                  <c:v>37043</c:v>
                </c:pt>
                <c:pt idx="1062">
                  <c:v>37073</c:v>
                </c:pt>
                <c:pt idx="1063">
                  <c:v>37104</c:v>
                </c:pt>
                <c:pt idx="1064">
                  <c:v>37135</c:v>
                </c:pt>
                <c:pt idx="1065">
                  <c:v>37165</c:v>
                </c:pt>
                <c:pt idx="1066">
                  <c:v>37196</c:v>
                </c:pt>
                <c:pt idx="1067">
                  <c:v>37226</c:v>
                </c:pt>
                <c:pt idx="1068">
                  <c:v>37257</c:v>
                </c:pt>
                <c:pt idx="1069">
                  <c:v>37288</c:v>
                </c:pt>
                <c:pt idx="1070">
                  <c:v>37316</c:v>
                </c:pt>
                <c:pt idx="1071">
                  <c:v>37347</c:v>
                </c:pt>
                <c:pt idx="1072">
                  <c:v>37377</c:v>
                </c:pt>
                <c:pt idx="1073">
                  <c:v>37408</c:v>
                </c:pt>
                <c:pt idx="1074">
                  <c:v>37438</c:v>
                </c:pt>
                <c:pt idx="1075">
                  <c:v>37469</c:v>
                </c:pt>
                <c:pt idx="1076">
                  <c:v>37500</c:v>
                </c:pt>
                <c:pt idx="1077">
                  <c:v>37530</c:v>
                </c:pt>
                <c:pt idx="1078">
                  <c:v>37561</c:v>
                </c:pt>
                <c:pt idx="1079">
                  <c:v>37591</c:v>
                </c:pt>
                <c:pt idx="1080">
                  <c:v>37622</c:v>
                </c:pt>
                <c:pt idx="1081">
                  <c:v>37653</c:v>
                </c:pt>
                <c:pt idx="1082">
                  <c:v>37681</c:v>
                </c:pt>
                <c:pt idx="1083">
                  <c:v>37712</c:v>
                </c:pt>
                <c:pt idx="1084">
                  <c:v>37742</c:v>
                </c:pt>
                <c:pt idx="1085">
                  <c:v>37773</c:v>
                </c:pt>
                <c:pt idx="1086">
                  <c:v>37803</c:v>
                </c:pt>
                <c:pt idx="1087">
                  <c:v>37834</c:v>
                </c:pt>
                <c:pt idx="1088">
                  <c:v>37865</c:v>
                </c:pt>
                <c:pt idx="1089">
                  <c:v>37895</c:v>
                </c:pt>
                <c:pt idx="1090">
                  <c:v>37926</c:v>
                </c:pt>
                <c:pt idx="1091">
                  <c:v>37956</c:v>
                </c:pt>
                <c:pt idx="1092">
                  <c:v>37987</c:v>
                </c:pt>
                <c:pt idx="1093">
                  <c:v>38018</c:v>
                </c:pt>
                <c:pt idx="1094">
                  <c:v>38047</c:v>
                </c:pt>
                <c:pt idx="1095">
                  <c:v>38078</c:v>
                </c:pt>
                <c:pt idx="1096">
                  <c:v>38108</c:v>
                </c:pt>
                <c:pt idx="1097">
                  <c:v>38139</c:v>
                </c:pt>
                <c:pt idx="1098">
                  <c:v>38169</c:v>
                </c:pt>
                <c:pt idx="1099">
                  <c:v>38200</c:v>
                </c:pt>
                <c:pt idx="1100">
                  <c:v>38231</c:v>
                </c:pt>
                <c:pt idx="1101">
                  <c:v>38261</c:v>
                </c:pt>
                <c:pt idx="1102">
                  <c:v>38292</c:v>
                </c:pt>
                <c:pt idx="1103">
                  <c:v>38322</c:v>
                </c:pt>
                <c:pt idx="1104">
                  <c:v>38353</c:v>
                </c:pt>
                <c:pt idx="1105">
                  <c:v>38384</c:v>
                </c:pt>
                <c:pt idx="1106">
                  <c:v>38412</c:v>
                </c:pt>
                <c:pt idx="1107">
                  <c:v>38443</c:v>
                </c:pt>
                <c:pt idx="1108">
                  <c:v>38473</c:v>
                </c:pt>
                <c:pt idx="1109">
                  <c:v>38504</c:v>
                </c:pt>
                <c:pt idx="1110">
                  <c:v>38534</c:v>
                </c:pt>
                <c:pt idx="1111">
                  <c:v>38565</c:v>
                </c:pt>
                <c:pt idx="1112">
                  <c:v>38596</c:v>
                </c:pt>
                <c:pt idx="1113">
                  <c:v>38626</c:v>
                </c:pt>
                <c:pt idx="1114">
                  <c:v>38657</c:v>
                </c:pt>
                <c:pt idx="1115">
                  <c:v>38687</c:v>
                </c:pt>
                <c:pt idx="1116">
                  <c:v>38718</c:v>
                </c:pt>
                <c:pt idx="1117">
                  <c:v>38749</c:v>
                </c:pt>
                <c:pt idx="1118">
                  <c:v>38777</c:v>
                </c:pt>
                <c:pt idx="1119">
                  <c:v>38808</c:v>
                </c:pt>
                <c:pt idx="1120">
                  <c:v>38838</c:v>
                </c:pt>
                <c:pt idx="1121">
                  <c:v>38869</c:v>
                </c:pt>
                <c:pt idx="1122">
                  <c:v>38899</c:v>
                </c:pt>
                <c:pt idx="1123">
                  <c:v>38930</c:v>
                </c:pt>
                <c:pt idx="1124">
                  <c:v>38961</c:v>
                </c:pt>
                <c:pt idx="1125">
                  <c:v>38991</c:v>
                </c:pt>
                <c:pt idx="1126">
                  <c:v>39022</c:v>
                </c:pt>
                <c:pt idx="1127">
                  <c:v>39052</c:v>
                </c:pt>
                <c:pt idx="1128">
                  <c:v>39083</c:v>
                </c:pt>
                <c:pt idx="1129">
                  <c:v>39114</c:v>
                </c:pt>
                <c:pt idx="1130">
                  <c:v>39142</c:v>
                </c:pt>
                <c:pt idx="1131">
                  <c:v>39173</c:v>
                </c:pt>
                <c:pt idx="1132">
                  <c:v>39203</c:v>
                </c:pt>
                <c:pt idx="1133">
                  <c:v>39234</c:v>
                </c:pt>
                <c:pt idx="1134">
                  <c:v>39264</c:v>
                </c:pt>
                <c:pt idx="1135">
                  <c:v>39295</c:v>
                </c:pt>
                <c:pt idx="1136">
                  <c:v>39326</c:v>
                </c:pt>
                <c:pt idx="1137">
                  <c:v>39356</c:v>
                </c:pt>
                <c:pt idx="1138">
                  <c:v>39387</c:v>
                </c:pt>
                <c:pt idx="1139">
                  <c:v>39417</c:v>
                </c:pt>
                <c:pt idx="1140">
                  <c:v>39448</c:v>
                </c:pt>
                <c:pt idx="1141">
                  <c:v>39479</c:v>
                </c:pt>
                <c:pt idx="1142">
                  <c:v>39508</c:v>
                </c:pt>
                <c:pt idx="1143">
                  <c:v>39539</c:v>
                </c:pt>
                <c:pt idx="1144">
                  <c:v>39569</c:v>
                </c:pt>
                <c:pt idx="1145">
                  <c:v>39600</c:v>
                </c:pt>
                <c:pt idx="1146">
                  <c:v>39630</c:v>
                </c:pt>
                <c:pt idx="1147">
                  <c:v>39661</c:v>
                </c:pt>
                <c:pt idx="1148">
                  <c:v>39692</c:v>
                </c:pt>
                <c:pt idx="1149">
                  <c:v>39722</c:v>
                </c:pt>
                <c:pt idx="1150">
                  <c:v>39753</c:v>
                </c:pt>
                <c:pt idx="1151">
                  <c:v>39783</c:v>
                </c:pt>
                <c:pt idx="1152">
                  <c:v>39814</c:v>
                </c:pt>
                <c:pt idx="1153">
                  <c:v>39845</c:v>
                </c:pt>
                <c:pt idx="1154">
                  <c:v>39873</c:v>
                </c:pt>
                <c:pt idx="1155">
                  <c:v>39904</c:v>
                </c:pt>
                <c:pt idx="1156">
                  <c:v>39934</c:v>
                </c:pt>
                <c:pt idx="1157">
                  <c:v>39965</c:v>
                </c:pt>
                <c:pt idx="1158">
                  <c:v>39995</c:v>
                </c:pt>
                <c:pt idx="1159">
                  <c:v>40026</c:v>
                </c:pt>
                <c:pt idx="1160">
                  <c:v>40057</c:v>
                </c:pt>
                <c:pt idx="1161">
                  <c:v>40087</c:v>
                </c:pt>
                <c:pt idx="1162">
                  <c:v>40118</c:v>
                </c:pt>
                <c:pt idx="1163">
                  <c:v>40148</c:v>
                </c:pt>
                <c:pt idx="1164">
                  <c:v>40179</c:v>
                </c:pt>
                <c:pt idx="1165">
                  <c:v>40210</c:v>
                </c:pt>
                <c:pt idx="1166">
                  <c:v>40238</c:v>
                </c:pt>
                <c:pt idx="1167">
                  <c:v>40269</c:v>
                </c:pt>
                <c:pt idx="1168">
                  <c:v>40299</c:v>
                </c:pt>
                <c:pt idx="1169">
                  <c:v>40330</c:v>
                </c:pt>
                <c:pt idx="1170">
                  <c:v>40360</c:v>
                </c:pt>
                <c:pt idx="1171">
                  <c:v>40391</c:v>
                </c:pt>
                <c:pt idx="1172">
                  <c:v>40422</c:v>
                </c:pt>
                <c:pt idx="1173">
                  <c:v>40452</c:v>
                </c:pt>
                <c:pt idx="1174">
                  <c:v>40483</c:v>
                </c:pt>
                <c:pt idx="1175">
                  <c:v>40513</c:v>
                </c:pt>
                <c:pt idx="1176">
                  <c:v>40544</c:v>
                </c:pt>
                <c:pt idx="1177">
                  <c:v>40575</c:v>
                </c:pt>
                <c:pt idx="1178">
                  <c:v>40603</c:v>
                </c:pt>
                <c:pt idx="1179">
                  <c:v>40634</c:v>
                </c:pt>
                <c:pt idx="1180">
                  <c:v>40664</c:v>
                </c:pt>
                <c:pt idx="1181">
                  <c:v>40695</c:v>
                </c:pt>
                <c:pt idx="1182">
                  <c:v>40725</c:v>
                </c:pt>
                <c:pt idx="1183">
                  <c:v>40756</c:v>
                </c:pt>
                <c:pt idx="1184">
                  <c:v>40787</c:v>
                </c:pt>
                <c:pt idx="1185">
                  <c:v>40817</c:v>
                </c:pt>
                <c:pt idx="1186">
                  <c:v>40848</c:v>
                </c:pt>
                <c:pt idx="1187">
                  <c:v>40878</c:v>
                </c:pt>
                <c:pt idx="1188">
                  <c:v>40909</c:v>
                </c:pt>
                <c:pt idx="1189">
                  <c:v>40940</c:v>
                </c:pt>
                <c:pt idx="1190">
                  <c:v>40969</c:v>
                </c:pt>
                <c:pt idx="1191">
                  <c:v>41000</c:v>
                </c:pt>
                <c:pt idx="1192">
                  <c:v>41030</c:v>
                </c:pt>
                <c:pt idx="1193">
                  <c:v>41061</c:v>
                </c:pt>
                <c:pt idx="1194">
                  <c:v>41091</c:v>
                </c:pt>
                <c:pt idx="1195">
                  <c:v>41122</c:v>
                </c:pt>
                <c:pt idx="1196">
                  <c:v>41153</c:v>
                </c:pt>
                <c:pt idx="1197">
                  <c:v>41183</c:v>
                </c:pt>
                <c:pt idx="1198">
                  <c:v>41214</c:v>
                </c:pt>
                <c:pt idx="1199">
                  <c:v>41244</c:v>
                </c:pt>
                <c:pt idx="1200">
                  <c:v>41275</c:v>
                </c:pt>
                <c:pt idx="1201">
                  <c:v>41306</c:v>
                </c:pt>
                <c:pt idx="1202">
                  <c:v>41334</c:v>
                </c:pt>
                <c:pt idx="1203">
                  <c:v>41365</c:v>
                </c:pt>
                <c:pt idx="1204">
                  <c:v>41395</c:v>
                </c:pt>
                <c:pt idx="1205">
                  <c:v>41426</c:v>
                </c:pt>
                <c:pt idx="1206">
                  <c:v>41456</c:v>
                </c:pt>
                <c:pt idx="1207">
                  <c:v>41487</c:v>
                </c:pt>
                <c:pt idx="1208">
                  <c:v>41518</c:v>
                </c:pt>
                <c:pt idx="1209">
                  <c:v>41548</c:v>
                </c:pt>
                <c:pt idx="1210">
                  <c:v>41579</c:v>
                </c:pt>
                <c:pt idx="1211">
                  <c:v>41609</c:v>
                </c:pt>
                <c:pt idx="1212">
                  <c:v>41640</c:v>
                </c:pt>
                <c:pt idx="1213">
                  <c:v>41671</c:v>
                </c:pt>
                <c:pt idx="1214">
                  <c:v>41699</c:v>
                </c:pt>
                <c:pt idx="1215">
                  <c:v>41730</c:v>
                </c:pt>
                <c:pt idx="1216">
                  <c:v>41760</c:v>
                </c:pt>
                <c:pt idx="1217">
                  <c:v>41791</c:v>
                </c:pt>
                <c:pt idx="1218">
                  <c:v>41821</c:v>
                </c:pt>
                <c:pt idx="1219">
                  <c:v>41852</c:v>
                </c:pt>
                <c:pt idx="1220">
                  <c:v>41883</c:v>
                </c:pt>
                <c:pt idx="1221">
                  <c:v>41913</c:v>
                </c:pt>
                <c:pt idx="1222">
                  <c:v>41944</c:v>
                </c:pt>
                <c:pt idx="1223">
                  <c:v>41974</c:v>
                </c:pt>
                <c:pt idx="1224">
                  <c:v>42005</c:v>
                </c:pt>
                <c:pt idx="1225">
                  <c:v>42036</c:v>
                </c:pt>
                <c:pt idx="1226">
                  <c:v>42064</c:v>
                </c:pt>
                <c:pt idx="1227">
                  <c:v>42095</c:v>
                </c:pt>
                <c:pt idx="1228">
                  <c:v>42125</c:v>
                </c:pt>
                <c:pt idx="1229">
                  <c:v>42156</c:v>
                </c:pt>
                <c:pt idx="1230">
                  <c:v>42186</c:v>
                </c:pt>
                <c:pt idx="1231">
                  <c:v>42217</c:v>
                </c:pt>
                <c:pt idx="1232">
                  <c:v>42248</c:v>
                </c:pt>
                <c:pt idx="1233">
                  <c:v>42278</c:v>
                </c:pt>
                <c:pt idx="1234">
                  <c:v>42309</c:v>
                </c:pt>
                <c:pt idx="1235">
                  <c:v>42339</c:v>
                </c:pt>
                <c:pt idx="1236">
                  <c:v>42370</c:v>
                </c:pt>
                <c:pt idx="1237">
                  <c:v>42401</c:v>
                </c:pt>
                <c:pt idx="1238">
                  <c:v>42430</c:v>
                </c:pt>
                <c:pt idx="1239">
                  <c:v>42461</c:v>
                </c:pt>
                <c:pt idx="1240">
                  <c:v>42491</c:v>
                </c:pt>
                <c:pt idx="1241">
                  <c:v>42522</c:v>
                </c:pt>
                <c:pt idx="1242">
                  <c:v>42552</c:v>
                </c:pt>
                <c:pt idx="1243">
                  <c:v>42583</c:v>
                </c:pt>
                <c:pt idx="1244">
                  <c:v>42614</c:v>
                </c:pt>
                <c:pt idx="1245">
                  <c:v>42644</c:v>
                </c:pt>
                <c:pt idx="1246">
                  <c:v>42675</c:v>
                </c:pt>
                <c:pt idx="1247">
                  <c:v>42705</c:v>
                </c:pt>
                <c:pt idx="1248">
                  <c:v>42736</c:v>
                </c:pt>
                <c:pt idx="1249">
                  <c:v>42767</c:v>
                </c:pt>
                <c:pt idx="1250">
                  <c:v>42795</c:v>
                </c:pt>
                <c:pt idx="1251">
                  <c:v>42826</c:v>
                </c:pt>
                <c:pt idx="1252">
                  <c:v>42856</c:v>
                </c:pt>
                <c:pt idx="1253">
                  <c:v>42887</c:v>
                </c:pt>
                <c:pt idx="1254">
                  <c:v>42917</c:v>
                </c:pt>
                <c:pt idx="1255">
                  <c:v>42948</c:v>
                </c:pt>
                <c:pt idx="1256">
                  <c:v>42979</c:v>
                </c:pt>
                <c:pt idx="1257">
                  <c:v>43009</c:v>
                </c:pt>
                <c:pt idx="1258">
                  <c:v>43040</c:v>
                </c:pt>
                <c:pt idx="1259">
                  <c:v>43070</c:v>
                </c:pt>
                <c:pt idx="1260">
                  <c:v>43101</c:v>
                </c:pt>
                <c:pt idx="1261">
                  <c:v>43132</c:v>
                </c:pt>
                <c:pt idx="1262">
                  <c:v>43160</c:v>
                </c:pt>
                <c:pt idx="1263">
                  <c:v>43191</c:v>
                </c:pt>
                <c:pt idx="1264">
                  <c:v>43221</c:v>
                </c:pt>
                <c:pt idx="1265">
                  <c:v>43252</c:v>
                </c:pt>
                <c:pt idx="1266">
                  <c:v>43282</c:v>
                </c:pt>
                <c:pt idx="1267">
                  <c:v>43313</c:v>
                </c:pt>
                <c:pt idx="1268">
                  <c:v>43344</c:v>
                </c:pt>
                <c:pt idx="1269">
                  <c:v>43374</c:v>
                </c:pt>
                <c:pt idx="1270">
                  <c:v>43405</c:v>
                </c:pt>
                <c:pt idx="1271">
                  <c:v>43435</c:v>
                </c:pt>
                <c:pt idx="1272">
                  <c:v>43466</c:v>
                </c:pt>
                <c:pt idx="1273">
                  <c:v>43497</c:v>
                </c:pt>
                <c:pt idx="1274">
                  <c:v>43525</c:v>
                </c:pt>
                <c:pt idx="1275">
                  <c:v>43556</c:v>
                </c:pt>
                <c:pt idx="1276">
                  <c:v>43586</c:v>
                </c:pt>
                <c:pt idx="1277">
                  <c:v>43617</c:v>
                </c:pt>
                <c:pt idx="1278">
                  <c:v>43647</c:v>
                </c:pt>
                <c:pt idx="1279">
                  <c:v>43678</c:v>
                </c:pt>
                <c:pt idx="1280">
                  <c:v>43709</c:v>
                </c:pt>
                <c:pt idx="1281">
                  <c:v>43739</c:v>
                </c:pt>
                <c:pt idx="1282">
                  <c:v>43770</c:v>
                </c:pt>
                <c:pt idx="1283">
                  <c:v>43800</c:v>
                </c:pt>
                <c:pt idx="1284">
                  <c:v>43831</c:v>
                </c:pt>
                <c:pt idx="1285">
                  <c:v>43862</c:v>
                </c:pt>
                <c:pt idx="1286">
                  <c:v>43891</c:v>
                </c:pt>
                <c:pt idx="1287">
                  <c:v>43922</c:v>
                </c:pt>
                <c:pt idx="1288">
                  <c:v>43952</c:v>
                </c:pt>
                <c:pt idx="1289">
                  <c:v>43983</c:v>
                </c:pt>
                <c:pt idx="1290">
                  <c:v>44013</c:v>
                </c:pt>
                <c:pt idx="1291">
                  <c:v>44044</c:v>
                </c:pt>
                <c:pt idx="1292">
                  <c:v>44075</c:v>
                </c:pt>
                <c:pt idx="1293">
                  <c:v>44105</c:v>
                </c:pt>
                <c:pt idx="1294">
                  <c:v>44136</c:v>
                </c:pt>
                <c:pt idx="1295">
                  <c:v>44166</c:v>
                </c:pt>
                <c:pt idx="1296">
                  <c:v>44197</c:v>
                </c:pt>
                <c:pt idx="1297">
                  <c:v>44228</c:v>
                </c:pt>
                <c:pt idx="1298">
                  <c:v>44256</c:v>
                </c:pt>
                <c:pt idx="1299">
                  <c:v>44287</c:v>
                </c:pt>
                <c:pt idx="1300">
                  <c:v>44317</c:v>
                </c:pt>
                <c:pt idx="1301">
                  <c:v>44348</c:v>
                </c:pt>
                <c:pt idx="1302">
                  <c:v>44378</c:v>
                </c:pt>
                <c:pt idx="1303">
                  <c:v>44409</c:v>
                </c:pt>
                <c:pt idx="1304">
                  <c:v>44440</c:v>
                </c:pt>
                <c:pt idx="1305">
                  <c:v>44470</c:v>
                </c:pt>
                <c:pt idx="1306">
                  <c:v>44501</c:v>
                </c:pt>
                <c:pt idx="1307">
                  <c:v>44531</c:v>
                </c:pt>
                <c:pt idx="1308">
                  <c:v>44562</c:v>
                </c:pt>
                <c:pt idx="1309">
                  <c:v>44593</c:v>
                </c:pt>
                <c:pt idx="1310">
                  <c:v>44621</c:v>
                </c:pt>
                <c:pt idx="1311">
                  <c:v>44652</c:v>
                </c:pt>
                <c:pt idx="1312">
                  <c:v>44682</c:v>
                </c:pt>
                <c:pt idx="1313">
                  <c:v>44713</c:v>
                </c:pt>
                <c:pt idx="1314">
                  <c:v>44743</c:v>
                </c:pt>
                <c:pt idx="1315">
                  <c:v>44774</c:v>
                </c:pt>
                <c:pt idx="1316">
                  <c:v>44805</c:v>
                </c:pt>
                <c:pt idx="1317">
                  <c:v>44835</c:v>
                </c:pt>
                <c:pt idx="1318">
                  <c:v>44866</c:v>
                </c:pt>
                <c:pt idx="1319">
                  <c:v>44896</c:v>
                </c:pt>
                <c:pt idx="1320">
                  <c:v>44927</c:v>
                </c:pt>
                <c:pt idx="1321">
                  <c:v>44958</c:v>
                </c:pt>
                <c:pt idx="1322">
                  <c:v>44986</c:v>
                </c:pt>
                <c:pt idx="1323">
                  <c:v>45017</c:v>
                </c:pt>
                <c:pt idx="1324">
                  <c:v>45047</c:v>
                </c:pt>
                <c:pt idx="1325">
                  <c:v>45078</c:v>
                </c:pt>
                <c:pt idx="1326">
                  <c:v>45108</c:v>
                </c:pt>
                <c:pt idx="1327">
                  <c:v>45139</c:v>
                </c:pt>
                <c:pt idx="1328">
                  <c:v>45170</c:v>
                </c:pt>
                <c:pt idx="1329">
                  <c:v>45200</c:v>
                </c:pt>
                <c:pt idx="1330">
                  <c:v>45231</c:v>
                </c:pt>
                <c:pt idx="1331">
                  <c:v>45261</c:v>
                </c:pt>
                <c:pt idx="1332">
                  <c:v>45292</c:v>
                </c:pt>
                <c:pt idx="1333">
                  <c:v>45323</c:v>
                </c:pt>
                <c:pt idx="1334">
                  <c:v>45352</c:v>
                </c:pt>
                <c:pt idx="1335">
                  <c:v>45383</c:v>
                </c:pt>
                <c:pt idx="1336">
                  <c:v>45413</c:v>
                </c:pt>
                <c:pt idx="1337">
                  <c:v>45444</c:v>
                </c:pt>
                <c:pt idx="1338">
                  <c:v>45474</c:v>
                </c:pt>
                <c:pt idx="1339">
                  <c:v>45505</c:v>
                </c:pt>
                <c:pt idx="1340">
                  <c:v>45536</c:v>
                </c:pt>
                <c:pt idx="1341">
                  <c:v>45566</c:v>
                </c:pt>
                <c:pt idx="1342">
                  <c:v>45597</c:v>
                </c:pt>
                <c:pt idx="1343">
                  <c:v>45627</c:v>
                </c:pt>
                <c:pt idx="1344">
                  <c:v>45658</c:v>
                </c:pt>
                <c:pt idx="1345">
                  <c:v>45689</c:v>
                </c:pt>
                <c:pt idx="1346">
                  <c:v>45717</c:v>
                </c:pt>
                <c:pt idx="1347">
                  <c:v>45748</c:v>
                </c:pt>
                <c:pt idx="1348">
                  <c:v>45778</c:v>
                </c:pt>
                <c:pt idx="1349">
                  <c:v>45809</c:v>
                </c:pt>
                <c:pt idx="1350">
                  <c:v>45839</c:v>
                </c:pt>
                <c:pt idx="1351">
                  <c:v>45870</c:v>
                </c:pt>
                <c:pt idx="1352">
                  <c:v>45901</c:v>
                </c:pt>
                <c:pt idx="1353">
                  <c:v>45931</c:v>
                </c:pt>
                <c:pt idx="1354">
                  <c:v>45962</c:v>
                </c:pt>
                <c:pt idx="1355">
                  <c:v>45992</c:v>
                </c:pt>
                <c:pt idx="1356">
                  <c:v>46023</c:v>
                </c:pt>
                <c:pt idx="1357">
                  <c:v>46054</c:v>
                </c:pt>
                <c:pt idx="1358">
                  <c:v>46082</c:v>
                </c:pt>
                <c:pt idx="1359">
                  <c:v>46113</c:v>
                </c:pt>
                <c:pt idx="1360">
                  <c:v>46143</c:v>
                </c:pt>
                <c:pt idx="1361">
                  <c:v>46174</c:v>
                </c:pt>
                <c:pt idx="1362">
                  <c:v>46204</c:v>
                </c:pt>
                <c:pt idx="1363">
                  <c:v>46235</c:v>
                </c:pt>
                <c:pt idx="1364">
                  <c:v>46266</c:v>
                </c:pt>
                <c:pt idx="1365">
                  <c:v>46296</c:v>
                </c:pt>
                <c:pt idx="1366">
                  <c:v>46327</c:v>
                </c:pt>
                <c:pt idx="1367">
                  <c:v>46357</c:v>
                </c:pt>
                <c:pt idx="1368">
                  <c:v>46388</c:v>
                </c:pt>
                <c:pt idx="1369">
                  <c:v>46419</c:v>
                </c:pt>
                <c:pt idx="1370">
                  <c:v>46447</c:v>
                </c:pt>
                <c:pt idx="1371">
                  <c:v>46478</c:v>
                </c:pt>
                <c:pt idx="1372">
                  <c:v>46508</c:v>
                </c:pt>
                <c:pt idx="1373">
                  <c:v>46539</c:v>
                </c:pt>
                <c:pt idx="1374">
                  <c:v>46569</c:v>
                </c:pt>
                <c:pt idx="1375">
                  <c:v>46600</c:v>
                </c:pt>
                <c:pt idx="1376">
                  <c:v>46631</c:v>
                </c:pt>
                <c:pt idx="1377">
                  <c:v>46661</c:v>
                </c:pt>
                <c:pt idx="1378">
                  <c:v>46692</c:v>
                </c:pt>
                <c:pt idx="1379">
                  <c:v>46722</c:v>
                </c:pt>
                <c:pt idx="1380">
                  <c:v>46753</c:v>
                </c:pt>
                <c:pt idx="1381">
                  <c:v>46784</c:v>
                </c:pt>
                <c:pt idx="1382">
                  <c:v>46813</c:v>
                </c:pt>
                <c:pt idx="1383">
                  <c:v>46844</c:v>
                </c:pt>
                <c:pt idx="1384">
                  <c:v>46874</c:v>
                </c:pt>
                <c:pt idx="1385">
                  <c:v>46905</c:v>
                </c:pt>
                <c:pt idx="1386">
                  <c:v>46935</c:v>
                </c:pt>
                <c:pt idx="1387">
                  <c:v>46966</c:v>
                </c:pt>
                <c:pt idx="1388">
                  <c:v>46997</c:v>
                </c:pt>
                <c:pt idx="1389">
                  <c:v>47027</c:v>
                </c:pt>
                <c:pt idx="1390">
                  <c:v>47058</c:v>
                </c:pt>
                <c:pt idx="1391">
                  <c:v>47088</c:v>
                </c:pt>
                <c:pt idx="1392">
                  <c:v>47119</c:v>
                </c:pt>
                <c:pt idx="1393">
                  <c:v>47150</c:v>
                </c:pt>
                <c:pt idx="1394">
                  <c:v>47178</c:v>
                </c:pt>
                <c:pt idx="1395">
                  <c:v>47209</c:v>
                </c:pt>
                <c:pt idx="1396">
                  <c:v>47239</c:v>
                </c:pt>
                <c:pt idx="1397">
                  <c:v>47270</c:v>
                </c:pt>
                <c:pt idx="1398">
                  <c:v>47300</c:v>
                </c:pt>
                <c:pt idx="1399">
                  <c:v>47331</c:v>
                </c:pt>
                <c:pt idx="1400">
                  <c:v>47362</c:v>
                </c:pt>
                <c:pt idx="1401">
                  <c:v>47392</c:v>
                </c:pt>
                <c:pt idx="1402">
                  <c:v>47423</c:v>
                </c:pt>
                <c:pt idx="1403">
                  <c:v>47453</c:v>
                </c:pt>
                <c:pt idx="1404">
                  <c:v>47484</c:v>
                </c:pt>
                <c:pt idx="1405">
                  <c:v>47515</c:v>
                </c:pt>
                <c:pt idx="1406">
                  <c:v>47543</c:v>
                </c:pt>
                <c:pt idx="1407">
                  <c:v>47574</c:v>
                </c:pt>
                <c:pt idx="1408">
                  <c:v>47604</c:v>
                </c:pt>
                <c:pt idx="1409">
                  <c:v>47635</c:v>
                </c:pt>
                <c:pt idx="1410">
                  <c:v>47665</c:v>
                </c:pt>
                <c:pt idx="1411">
                  <c:v>47696</c:v>
                </c:pt>
                <c:pt idx="1412">
                  <c:v>47727</c:v>
                </c:pt>
                <c:pt idx="1413">
                  <c:v>47757</c:v>
                </c:pt>
                <c:pt idx="1414">
                  <c:v>47788</c:v>
                </c:pt>
                <c:pt idx="1415">
                  <c:v>47818</c:v>
                </c:pt>
                <c:pt idx="1416">
                  <c:v>47849</c:v>
                </c:pt>
                <c:pt idx="1417">
                  <c:v>47880</c:v>
                </c:pt>
                <c:pt idx="1418">
                  <c:v>47908</c:v>
                </c:pt>
                <c:pt idx="1419">
                  <c:v>47939</c:v>
                </c:pt>
                <c:pt idx="1420">
                  <c:v>47969</c:v>
                </c:pt>
                <c:pt idx="1421">
                  <c:v>48000</c:v>
                </c:pt>
                <c:pt idx="1422">
                  <c:v>48030</c:v>
                </c:pt>
                <c:pt idx="1423">
                  <c:v>48061</c:v>
                </c:pt>
                <c:pt idx="1424">
                  <c:v>48092</c:v>
                </c:pt>
                <c:pt idx="1425">
                  <c:v>48122</c:v>
                </c:pt>
                <c:pt idx="1426">
                  <c:v>48153</c:v>
                </c:pt>
                <c:pt idx="1427">
                  <c:v>48183</c:v>
                </c:pt>
                <c:pt idx="1428">
                  <c:v>48214</c:v>
                </c:pt>
                <c:pt idx="1429">
                  <c:v>48245</c:v>
                </c:pt>
                <c:pt idx="1430">
                  <c:v>48274</c:v>
                </c:pt>
                <c:pt idx="1431">
                  <c:v>48305</c:v>
                </c:pt>
                <c:pt idx="1432">
                  <c:v>48335</c:v>
                </c:pt>
                <c:pt idx="1433">
                  <c:v>48366</c:v>
                </c:pt>
                <c:pt idx="1434">
                  <c:v>48396</c:v>
                </c:pt>
                <c:pt idx="1435">
                  <c:v>48427</c:v>
                </c:pt>
                <c:pt idx="1436">
                  <c:v>48458</c:v>
                </c:pt>
                <c:pt idx="1437">
                  <c:v>48488</c:v>
                </c:pt>
                <c:pt idx="1438">
                  <c:v>48519</c:v>
                </c:pt>
                <c:pt idx="1439">
                  <c:v>48549</c:v>
                </c:pt>
                <c:pt idx="1440">
                  <c:v>48580</c:v>
                </c:pt>
                <c:pt idx="1441">
                  <c:v>48611</c:v>
                </c:pt>
                <c:pt idx="1442">
                  <c:v>48639</c:v>
                </c:pt>
                <c:pt idx="1443">
                  <c:v>48670</c:v>
                </c:pt>
                <c:pt idx="1444">
                  <c:v>48700</c:v>
                </c:pt>
                <c:pt idx="1445">
                  <c:v>48731</c:v>
                </c:pt>
                <c:pt idx="1446">
                  <c:v>48761</c:v>
                </c:pt>
                <c:pt idx="1447">
                  <c:v>48792</c:v>
                </c:pt>
                <c:pt idx="1448">
                  <c:v>48823</c:v>
                </c:pt>
                <c:pt idx="1449">
                  <c:v>48853</c:v>
                </c:pt>
                <c:pt idx="1450">
                  <c:v>48884</c:v>
                </c:pt>
                <c:pt idx="1451">
                  <c:v>48914</c:v>
                </c:pt>
                <c:pt idx="1452">
                  <c:v>48945</c:v>
                </c:pt>
                <c:pt idx="1453">
                  <c:v>48976</c:v>
                </c:pt>
                <c:pt idx="1454">
                  <c:v>49004</c:v>
                </c:pt>
                <c:pt idx="1455">
                  <c:v>49035</c:v>
                </c:pt>
                <c:pt idx="1456">
                  <c:v>49065</c:v>
                </c:pt>
                <c:pt idx="1457">
                  <c:v>49096</c:v>
                </c:pt>
                <c:pt idx="1458">
                  <c:v>49126</c:v>
                </c:pt>
                <c:pt idx="1459">
                  <c:v>49157</c:v>
                </c:pt>
                <c:pt idx="1460">
                  <c:v>49188</c:v>
                </c:pt>
                <c:pt idx="1461">
                  <c:v>49218</c:v>
                </c:pt>
                <c:pt idx="1462">
                  <c:v>49249</c:v>
                </c:pt>
                <c:pt idx="1463">
                  <c:v>49279</c:v>
                </c:pt>
                <c:pt idx="1464">
                  <c:v>49310</c:v>
                </c:pt>
                <c:pt idx="1465">
                  <c:v>49341</c:v>
                </c:pt>
                <c:pt idx="1466">
                  <c:v>49369</c:v>
                </c:pt>
                <c:pt idx="1467">
                  <c:v>49400</c:v>
                </c:pt>
                <c:pt idx="1468">
                  <c:v>49430</c:v>
                </c:pt>
                <c:pt idx="1469">
                  <c:v>49461</c:v>
                </c:pt>
                <c:pt idx="1470">
                  <c:v>49491</c:v>
                </c:pt>
                <c:pt idx="1471">
                  <c:v>49522</c:v>
                </c:pt>
                <c:pt idx="1472">
                  <c:v>49553</c:v>
                </c:pt>
                <c:pt idx="1473">
                  <c:v>49583</c:v>
                </c:pt>
                <c:pt idx="1474">
                  <c:v>49614</c:v>
                </c:pt>
                <c:pt idx="1475">
                  <c:v>49644</c:v>
                </c:pt>
                <c:pt idx="1476">
                  <c:v>49675</c:v>
                </c:pt>
                <c:pt idx="1477">
                  <c:v>49706</c:v>
                </c:pt>
                <c:pt idx="1478">
                  <c:v>49735</c:v>
                </c:pt>
                <c:pt idx="1479">
                  <c:v>49766</c:v>
                </c:pt>
                <c:pt idx="1480">
                  <c:v>49796</c:v>
                </c:pt>
                <c:pt idx="1481">
                  <c:v>49827</c:v>
                </c:pt>
                <c:pt idx="1482">
                  <c:v>49857</c:v>
                </c:pt>
                <c:pt idx="1483">
                  <c:v>49888</c:v>
                </c:pt>
                <c:pt idx="1484">
                  <c:v>49919</c:v>
                </c:pt>
                <c:pt idx="1485">
                  <c:v>49949</c:v>
                </c:pt>
                <c:pt idx="1486">
                  <c:v>49980</c:v>
                </c:pt>
                <c:pt idx="1487">
                  <c:v>50010</c:v>
                </c:pt>
                <c:pt idx="1488">
                  <c:v>50041</c:v>
                </c:pt>
                <c:pt idx="1489">
                  <c:v>50072</c:v>
                </c:pt>
                <c:pt idx="1490">
                  <c:v>50100</c:v>
                </c:pt>
                <c:pt idx="1491">
                  <c:v>50131</c:v>
                </c:pt>
                <c:pt idx="1492">
                  <c:v>50161</c:v>
                </c:pt>
                <c:pt idx="1493">
                  <c:v>50192</c:v>
                </c:pt>
                <c:pt idx="1494">
                  <c:v>50222</c:v>
                </c:pt>
                <c:pt idx="1495">
                  <c:v>50253</c:v>
                </c:pt>
                <c:pt idx="1496">
                  <c:v>50284</c:v>
                </c:pt>
                <c:pt idx="1497">
                  <c:v>50314</c:v>
                </c:pt>
                <c:pt idx="1498">
                  <c:v>50345</c:v>
                </c:pt>
                <c:pt idx="1499">
                  <c:v>50375</c:v>
                </c:pt>
                <c:pt idx="1500">
                  <c:v>50406</c:v>
                </c:pt>
                <c:pt idx="1501">
                  <c:v>50437</c:v>
                </c:pt>
                <c:pt idx="1502">
                  <c:v>50465</c:v>
                </c:pt>
                <c:pt idx="1503">
                  <c:v>50496</c:v>
                </c:pt>
                <c:pt idx="1504">
                  <c:v>50526</c:v>
                </c:pt>
                <c:pt idx="1505">
                  <c:v>50557</c:v>
                </c:pt>
                <c:pt idx="1506">
                  <c:v>50587</c:v>
                </c:pt>
                <c:pt idx="1507">
                  <c:v>50618</c:v>
                </c:pt>
                <c:pt idx="1508">
                  <c:v>50649</c:v>
                </c:pt>
                <c:pt idx="1509">
                  <c:v>50679</c:v>
                </c:pt>
                <c:pt idx="1510">
                  <c:v>50710</c:v>
                </c:pt>
                <c:pt idx="1511">
                  <c:v>50740</c:v>
                </c:pt>
                <c:pt idx="1512">
                  <c:v>50771</c:v>
                </c:pt>
                <c:pt idx="1513">
                  <c:v>50802</c:v>
                </c:pt>
                <c:pt idx="1514">
                  <c:v>50830</c:v>
                </c:pt>
                <c:pt idx="1515">
                  <c:v>50861</c:v>
                </c:pt>
                <c:pt idx="1516">
                  <c:v>50891</c:v>
                </c:pt>
                <c:pt idx="1517">
                  <c:v>50922</c:v>
                </c:pt>
                <c:pt idx="1518">
                  <c:v>50952</c:v>
                </c:pt>
                <c:pt idx="1519">
                  <c:v>50983</c:v>
                </c:pt>
                <c:pt idx="1520">
                  <c:v>51014</c:v>
                </c:pt>
                <c:pt idx="1521">
                  <c:v>51044</c:v>
                </c:pt>
                <c:pt idx="1522">
                  <c:v>51075</c:v>
                </c:pt>
                <c:pt idx="1523">
                  <c:v>51105</c:v>
                </c:pt>
                <c:pt idx="1524">
                  <c:v>51136</c:v>
                </c:pt>
                <c:pt idx="1525">
                  <c:v>51167</c:v>
                </c:pt>
                <c:pt idx="1526">
                  <c:v>51196</c:v>
                </c:pt>
                <c:pt idx="1527">
                  <c:v>51227</c:v>
                </c:pt>
                <c:pt idx="1528">
                  <c:v>51257</c:v>
                </c:pt>
                <c:pt idx="1529">
                  <c:v>51288</c:v>
                </c:pt>
                <c:pt idx="1530">
                  <c:v>51318</c:v>
                </c:pt>
                <c:pt idx="1531">
                  <c:v>51349</c:v>
                </c:pt>
                <c:pt idx="1532">
                  <c:v>51380</c:v>
                </c:pt>
                <c:pt idx="1533">
                  <c:v>51410</c:v>
                </c:pt>
                <c:pt idx="1534">
                  <c:v>51441</c:v>
                </c:pt>
                <c:pt idx="1535">
                  <c:v>51471</c:v>
                </c:pt>
              </c:numCache>
            </c:numRef>
          </c:cat>
          <c:val>
            <c:numRef>
              <c:f>CPIUA!$L$9:$L$1544</c:f>
              <c:numCache>
                <c:formatCode>General</c:formatCode>
                <c:ptCount val="1536"/>
                <c:pt idx="1321" formatCode="0.0">
                  <c:v>6.2988196749999998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C0D-45AB-8E2E-B7EF9F49BB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3"/>
          <c:tx>
            <c:v>Spending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'FDGVSPND shift 23'!$A$9:$A$536</c:f>
              <c:numCache>
                <c:formatCode>mmm\-yy</c:formatCode>
                <c:ptCount val="528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</c:numCache>
            </c:numRef>
          </c:cat>
          <c:val>
            <c:numRef>
              <c:f>'FDGVSPND shift 23'!$G$9:$G$1544</c:f>
              <c:numCache>
                <c:formatCode>General</c:formatCode>
                <c:ptCount val="1536"/>
                <c:pt idx="0" formatCode="0.0">
                  <c:v>0</c:v>
                </c:pt>
                <c:pt idx="289" formatCode="0.0">
                  <c:v>-1.9721755083000001</c:v>
                </c:pt>
                <c:pt idx="290" formatCode="0.0">
                  <c:v>-1.9721755083000001</c:v>
                </c:pt>
                <c:pt idx="291" formatCode="0.0">
                  <c:v>-1.9721755083000001</c:v>
                </c:pt>
                <c:pt idx="292" formatCode="0.0">
                  <c:v>-1.9721755083000001</c:v>
                </c:pt>
                <c:pt idx="293" formatCode="0.0">
                  <c:v>-1.9721755083000001</c:v>
                </c:pt>
                <c:pt idx="294" formatCode="0.0">
                  <c:v>-1.9721755083000001</c:v>
                </c:pt>
                <c:pt idx="295" formatCode="0.0">
                  <c:v>-1.9721755083000001</c:v>
                </c:pt>
                <c:pt idx="296" formatCode="0.0">
                  <c:v>-1.9721755083000001</c:v>
                </c:pt>
                <c:pt idx="297" formatCode="0.0">
                  <c:v>-1.9721755083000001</c:v>
                </c:pt>
                <c:pt idx="298" formatCode="0.0">
                  <c:v>-1.9721755083000001</c:v>
                </c:pt>
                <c:pt idx="299" formatCode="0.0">
                  <c:v>7.9922027289999997</c:v>
                </c:pt>
                <c:pt idx="300" formatCode="0.0">
                  <c:v>18.089336431700001</c:v>
                </c:pt>
                <c:pt idx="301" formatCode="0.0">
                  <c:v>28.321896444099998</c:v>
                </c:pt>
                <c:pt idx="302" formatCode="0.0">
                  <c:v>28.321896444099998</c:v>
                </c:pt>
                <c:pt idx="303" formatCode="0.0">
                  <c:v>28.321896444099998</c:v>
                </c:pt>
                <c:pt idx="304" formatCode="0.0">
                  <c:v>28.321896444099998</c:v>
                </c:pt>
                <c:pt idx="305" formatCode="0.0">
                  <c:v>28.321896444099998</c:v>
                </c:pt>
                <c:pt idx="306" formatCode="0.0">
                  <c:v>28.321896444099998</c:v>
                </c:pt>
                <c:pt idx="307" formatCode="0.0">
                  <c:v>28.321896444099998</c:v>
                </c:pt>
                <c:pt idx="308" formatCode="0.0">
                  <c:v>28.321896444099998</c:v>
                </c:pt>
                <c:pt idx="309" formatCode="0.0">
                  <c:v>28.321896444099998</c:v>
                </c:pt>
                <c:pt idx="310" formatCode="0.0">
                  <c:v>28.321896444099998</c:v>
                </c:pt>
                <c:pt idx="311" formatCode="0.0">
                  <c:v>14.174425232700001</c:v>
                </c:pt>
                <c:pt idx="312" formatCode="0.0">
                  <c:v>2.273919888</c:v>
                </c:pt>
                <c:pt idx="313" formatCode="0.0">
                  <c:v>-7.8755469129</c:v>
                </c:pt>
                <c:pt idx="314" formatCode="0.0">
                  <c:v>-7.8755469129</c:v>
                </c:pt>
                <c:pt idx="315" formatCode="0.0">
                  <c:v>-7.8755469129</c:v>
                </c:pt>
                <c:pt idx="316" formatCode="0.0">
                  <c:v>-7.8755469129</c:v>
                </c:pt>
                <c:pt idx="317" formatCode="0.0">
                  <c:v>-7.8755469129</c:v>
                </c:pt>
                <c:pt idx="318" formatCode="0.0">
                  <c:v>-7.8755469129</c:v>
                </c:pt>
                <c:pt idx="319" formatCode="0.0">
                  <c:v>-7.8755469129</c:v>
                </c:pt>
                <c:pt idx="320" formatCode="0.0">
                  <c:v>-7.8755469129</c:v>
                </c:pt>
                <c:pt idx="321" formatCode="0.0">
                  <c:v>-7.8755469129</c:v>
                </c:pt>
                <c:pt idx="322" formatCode="0.0">
                  <c:v>-7.8755469129</c:v>
                </c:pt>
                <c:pt idx="323" formatCode="0.0">
                  <c:v>-8.4706273922000008</c:v>
                </c:pt>
                <c:pt idx="324" formatCode="0.0">
                  <c:v>-9.0986830852999994</c:v>
                </c:pt>
                <c:pt idx="325" formatCode="0.0">
                  <c:v>-9.7625329814999997</c:v>
                </c:pt>
                <c:pt idx="326" formatCode="0.0">
                  <c:v>-9.7625329814999997</c:v>
                </c:pt>
                <c:pt idx="327" formatCode="0.0">
                  <c:v>-9.7625329814999997</c:v>
                </c:pt>
                <c:pt idx="328" formatCode="0.0">
                  <c:v>-9.7625329814999997</c:v>
                </c:pt>
                <c:pt idx="329" formatCode="0.0">
                  <c:v>-9.7625329814999997</c:v>
                </c:pt>
                <c:pt idx="330" formatCode="0.0">
                  <c:v>-9.7625329814999997</c:v>
                </c:pt>
                <c:pt idx="331" formatCode="0.0">
                  <c:v>-9.7625329814999997</c:v>
                </c:pt>
                <c:pt idx="332" formatCode="0.0">
                  <c:v>-9.7625329814999997</c:v>
                </c:pt>
                <c:pt idx="333" formatCode="0.0">
                  <c:v>-9.7625329814999997</c:v>
                </c:pt>
                <c:pt idx="334" formatCode="0.0">
                  <c:v>-9.7625329814999997</c:v>
                </c:pt>
                <c:pt idx="335" formatCode="0.0">
                  <c:v>3.7318181818</c:v>
                </c:pt>
                <c:pt idx="336" formatCode="0.0">
                  <c:v>18.165569143900001</c:v>
                </c:pt>
                <c:pt idx="337" formatCode="0.0">
                  <c:v>33.640350877099998</c:v>
                </c:pt>
                <c:pt idx="338" formatCode="0.0">
                  <c:v>33.640350877099998</c:v>
                </c:pt>
                <c:pt idx="339" formatCode="0.0">
                  <c:v>33.640350877099998</c:v>
                </c:pt>
                <c:pt idx="340" formatCode="0.0">
                  <c:v>33.640350877099998</c:v>
                </c:pt>
                <c:pt idx="341" formatCode="0.0">
                  <c:v>33.640350877099998</c:v>
                </c:pt>
                <c:pt idx="342" formatCode="0.0">
                  <c:v>33.640350877099998</c:v>
                </c:pt>
                <c:pt idx="343" formatCode="0.0">
                  <c:v>33.640350877099998</c:v>
                </c:pt>
                <c:pt idx="344" formatCode="0.0">
                  <c:v>33.640350877099998</c:v>
                </c:pt>
                <c:pt idx="345" formatCode="0.0">
                  <c:v>33.640350877099998</c:v>
                </c:pt>
                <c:pt idx="346" formatCode="0.0">
                  <c:v>33.640350877099998</c:v>
                </c:pt>
                <c:pt idx="347" formatCode="0.0">
                  <c:v>21.598527671799999</c:v>
                </c:pt>
                <c:pt idx="348" formatCode="0.0">
                  <c:v>11.762598519200001</c:v>
                </c:pt>
                <c:pt idx="349" formatCode="0.0">
                  <c:v>3.5772891368000002</c:v>
                </c:pt>
                <c:pt idx="350" formatCode="0.0">
                  <c:v>3.5772891368000002</c:v>
                </c:pt>
                <c:pt idx="351" formatCode="0.0">
                  <c:v>3.5772891368000002</c:v>
                </c:pt>
                <c:pt idx="352" formatCode="0.0">
                  <c:v>3.5772891368000002</c:v>
                </c:pt>
                <c:pt idx="353" formatCode="0.0">
                  <c:v>3.5772891368000002</c:v>
                </c:pt>
                <c:pt idx="354" formatCode="0.0">
                  <c:v>3.5772891368000002</c:v>
                </c:pt>
                <c:pt idx="355" formatCode="0.0">
                  <c:v>3.5772891368000002</c:v>
                </c:pt>
                <c:pt idx="356" formatCode="0.0">
                  <c:v>3.5772891368000002</c:v>
                </c:pt>
                <c:pt idx="357" formatCode="0.0">
                  <c:v>3.5772891368000002</c:v>
                </c:pt>
                <c:pt idx="358" formatCode="0.0">
                  <c:v>3.5772891368000002</c:v>
                </c:pt>
                <c:pt idx="359" formatCode="0.0">
                  <c:v>17.4378378378</c:v>
                </c:pt>
                <c:pt idx="360" formatCode="0.0">
                  <c:v>30.975531573800001</c:v>
                </c:pt>
                <c:pt idx="361" formatCode="0.0">
                  <c:v>44.201520912500001</c:v>
                </c:pt>
                <c:pt idx="362" formatCode="0.0">
                  <c:v>44.201520912500001</c:v>
                </c:pt>
                <c:pt idx="363" formatCode="0.0">
                  <c:v>44.201520912500001</c:v>
                </c:pt>
                <c:pt idx="364" formatCode="0.0">
                  <c:v>44.201520912500001</c:v>
                </c:pt>
                <c:pt idx="365" formatCode="0.0">
                  <c:v>44.201520912500001</c:v>
                </c:pt>
                <c:pt idx="366" formatCode="0.0">
                  <c:v>44.201520912500001</c:v>
                </c:pt>
                <c:pt idx="367" formatCode="0.0">
                  <c:v>44.201520912500001</c:v>
                </c:pt>
                <c:pt idx="368" formatCode="0.0">
                  <c:v>44.201520912500001</c:v>
                </c:pt>
                <c:pt idx="369" formatCode="0.0">
                  <c:v>44.201520912500001</c:v>
                </c:pt>
                <c:pt idx="370" formatCode="0.0">
                  <c:v>44.201520912500001</c:v>
                </c:pt>
                <c:pt idx="371" formatCode="0.0">
                  <c:v>91.607597655600003</c:v>
                </c:pt>
                <c:pt idx="372" formatCode="0.0">
                  <c:v>128.22374503719999</c:v>
                </c:pt>
                <c:pt idx="373" formatCode="0.0">
                  <c:v>157.3573573573</c:v>
                </c:pt>
                <c:pt idx="374" formatCode="0.0">
                  <c:v>157.3573573573</c:v>
                </c:pt>
                <c:pt idx="375" formatCode="0.0">
                  <c:v>157.3573573573</c:v>
                </c:pt>
                <c:pt idx="376" formatCode="0.0">
                  <c:v>157.3573573573</c:v>
                </c:pt>
                <c:pt idx="377" formatCode="0.0">
                  <c:v>157.3573573573</c:v>
                </c:pt>
                <c:pt idx="378" formatCode="0.0">
                  <c:v>157.3573573573</c:v>
                </c:pt>
                <c:pt idx="379" formatCode="0.0">
                  <c:v>157.3573573573</c:v>
                </c:pt>
                <c:pt idx="380" formatCode="0.0">
                  <c:v>157.3573573573</c:v>
                </c:pt>
                <c:pt idx="381" formatCode="0.0">
                  <c:v>157.3573573573</c:v>
                </c:pt>
                <c:pt idx="382" formatCode="0.0">
                  <c:v>157.3573573573</c:v>
                </c:pt>
                <c:pt idx="383" formatCode="0.0">
                  <c:v>138.34376951780001</c:v>
                </c:pt>
                <c:pt idx="384" formatCode="0.0">
                  <c:v>129.0645441872</c:v>
                </c:pt>
                <c:pt idx="385" formatCode="0.0">
                  <c:v>123.56774909630001</c:v>
                </c:pt>
                <c:pt idx="386" formatCode="0.0">
                  <c:v>123.56774909630001</c:v>
                </c:pt>
                <c:pt idx="387" formatCode="0.0">
                  <c:v>123.56774909630001</c:v>
                </c:pt>
                <c:pt idx="388" formatCode="0.0">
                  <c:v>123.56774909630001</c:v>
                </c:pt>
                <c:pt idx="389" formatCode="0.0">
                  <c:v>123.56774909630001</c:v>
                </c:pt>
                <c:pt idx="390" formatCode="0.0">
                  <c:v>123.56774909630001</c:v>
                </c:pt>
                <c:pt idx="391" formatCode="0.0">
                  <c:v>123.56774909630001</c:v>
                </c:pt>
                <c:pt idx="392" formatCode="0.0">
                  <c:v>123.56774909630001</c:v>
                </c:pt>
                <c:pt idx="393" formatCode="0.0">
                  <c:v>123.56774909630001</c:v>
                </c:pt>
                <c:pt idx="394" formatCode="0.0">
                  <c:v>123.56774909630001</c:v>
                </c:pt>
                <c:pt idx="395" formatCode="0.0">
                  <c:v>66.912362509900007</c:v>
                </c:pt>
                <c:pt idx="396" formatCode="0.0">
                  <c:v>35.8476335131</c:v>
                </c:pt>
                <c:pt idx="397" formatCode="0.0">
                  <c:v>16.229393418600001</c:v>
                </c:pt>
                <c:pt idx="398" formatCode="0.0">
                  <c:v>16.229393418600001</c:v>
                </c:pt>
                <c:pt idx="399" formatCode="0.0">
                  <c:v>16.229393418600001</c:v>
                </c:pt>
                <c:pt idx="400" formatCode="0.0">
                  <c:v>16.229393418600001</c:v>
                </c:pt>
                <c:pt idx="401" formatCode="0.0">
                  <c:v>16.229393418600001</c:v>
                </c:pt>
                <c:pt idx="402" formatCode="0.0">
                  <c:v>16.229393418600001</c:v>
                </c:pt>
                <c:pt idx="403" formatCode="0.0">
                  <c:v>16.229393418600001</c:v>
                </c:pt>
                <c:pt idx="404" formatCode="0.0">
                  <c:v>16.229393418600001</c:v>
                </c:pt>
                <c:pt idx="405" formatCode="0.0">
                  <c:v>16.229393418600001</c:v>
                </c:pt>
                <c:pt idx="406" formatCode="0.0">
                  <c:v>16.229393418600001</c:v>
                </c:pt>
                <c:pt idx="407" formatCode="0.0">
                  <c:v>10.831112578100001</c:v>
                </c:pt>
                <c:pt idx="408" formatCode="0.0">
                  <c:v>5.9598794622</c:v>
                </c:pt>
                <c:pt idx="409" formatCode="0.0">
                  <c:v>1.5421011126999999</c:v>
                </c:pt>
                <c:pt idx="410" formatCode="0.0">
                  <c:v>1.5421011126999999</c:v>
                </c:pt>
                <c:pt idx="411" formatCode="0.0">
                  <c:v>1.5421011126999999</c:v>
                </c:pt>
                <c:pt idx="412" formatCode="0.0">
                  <c:v>1.5421011126999999</c:v>
                </c:pt>
                <c:pt idx="413" formatCode="0.0">
                  <c:v>1.5421011126999999</c:v>
                </c:pt>
                <c:pt idx="414" formatCode="0.0">
                  <c:v>1.5421011126999999</c:v>
                </c:pt>
                <c:pt idx="415" formatCode="0.0">
                  <c:v>1.5421011126999999</c:v>
                </c:pt>
                <c:pt idx="416" formatCode="0.0">
                  <c:v>1.5421011126999999</c:v>
                </c:pt>
                <c:pt idx="417" formatCode="0.0">
                  <c:v>1.5421011126999999</c:v>
                </c:pt>
                <c:pt idx="418" formatCode="0.0">
                  <c:v>1.5421011126999999</c:v>
                </c:pt>
                <c:pt idx="419" formatCode="0.0">
                  <c:v>-12.590440214999999</c:v>
                </c:pt>
                <c:pt idx="420" formatCode="0.0">
                  <c:v>-26.579167991599999</c:v>
                </c:pt>
                <c:pt idx="421" formatCode="0.0">
                  <c:v>-40.426266286900002</c:v>
                </c:pt>
                <c:pt idx="422" formatCode="0.0">
                  <c:v>-40.426266286900002</c:v>
                </c:pt>
                <c:pt idx="423" formatCode="0.0">
                  <c:v>-40.426266286900002</c:v>
                </c:pt>
                <c:pt idx="424" formatCode="0.0">
                  <c:v>-40.426266286900002</c:v>
                </c:pt>
                <c:pt idx="425" formatCode="0.0">
                  <c:v>-40.426266286900002</c:v>
                </c:pt>
                <c:pt idx="426" formatCode="0.0">
                  <c:v>-40.426266286900002</c:v>
                </c:pt>
                <c:pt idx="427" formatCode="0.0">
                  <c:v>-40.426266286900002</c:v>
                </c:pt>
                <c:pt idx="428" formatCode="0.0">
                  <c:v>-40.426266286900002</c:v>
                </c:pt>
                <c:pt idx="429" formatCode="0.0">
                  <c:v>-40.426266286900002</c:v>
                </c:pt>
                <c:pt idx="430" formatCode="0.0">
                  <c:v>-40.426266286900002</c:v>
                </c:pt>
                <c:pt idx="431" formatCode="0.0">
                  <c:v>-39.7646433082</c:v>
                </c:pt>
                <c:pt idx="432" formatCode="0.0">
                  <c:v>-38.8589203449</c:v>
                </c:pt>
                <c:pt idx="433" formatCode="0.0">
                  <c:v>-37.543453070600002</c:v>
                </c:pt>
                <c:pt idx="434" formatCode="0.0">
                  <c:v>-37.543453070600002</c:v>
                </c:pt>
                <c:pt idx="435" formatCode="0.0">
                  <c:v>-37.543453070600002</c:v>
                </c:pt>
                <c:pt idx="436" formatCode="0.0">
                  <c:v>-37.543453070600002</c:v>
                </c:pt>
                <c:pt idx="437" formatCode="0.0">
                  <c:v>-37.543453070600002</c:v>
                </c:pt>
                <c:pt idx="438" formatCode="0.0">
                  <c:v>-37.543453070600002</c:v>
                </c:pt>
                <c:pt idx="439" formatCode="0.0">
                  <c:v>-37.543453070600002</c:v>
                </c:pt>
                <c:pt idx="440" formatCode="0.0">
                  <c:v>-37.543453070600002</c:v>
                </c:pt>
                <c:pt idx="441" formatCode="0.0">
                  <c:v>-37.543453070600002</c:v>
                </c:pt>
                <c:pt idx="442" formatCode="0.0">
                  <c:v>-37.543453070600002</c:v>
                </c:pt>
                <c:pt idx="443" formatCode="0.0">
                  <c:v>-31.873620309</c:v>
                </c:pt>
                <c:pt idx="444" formatCode="0.0">
                  <c:v>-24.310922205000001</c:v>
                </c:pt>
                <c:pt idx="445" formatCode="0.0">
                  <c:v>-13.7175324675</c:v>
                </c:pt>
                <c:pt idx="446" formatCode="0.0">
                  <c:v>-13.7175324675</c:v>
                </c:pt>
                <c:pt idx="447" formatCode="0.0">
                  <c:v>-13.7175324675</c:v>
                </c:pt>
                <c:pt idx="448" formatCode="0.0">
                  <c:v>-13.7175324675</c:v>
                </c:pt>
                <c:pt idx="449" formatCode="0.0">
                  <c:v>-13.7175324675</c:v>
                </c:pt>
                <c:pt idx="450" formatCode="0.0">
                  <c:v>-13.7175324675</c:v>
                </c:pt>
                <c:pt idx="451" formatCode="0.0">
                  <c:v>-13.7175324675</c:v>
                </c:pt>
                <c:pt idx="452" formatCode="0.0">
                  <c:v>-13.7175324675</c:v>
                </c:pt>
                <c:pt idx="453" formatCode="0.0">
                  <c:v>-13.7175324675</c:v>
                </c:pt>
                <c:pt idx="454" formatCode="0.0">
                  <c:v>-13.7175324675</c:v>
                </c:pt>
                <c:pt idx="455" formatCode="0.0">
                  <c:v>-0.3979505042</c:v>
                </c:pt>
                <c:pt idx="456" formatCode="0.0">
                  <c:v>14.262316004400001</c:v>
                </c:pt>
                <c:pt idx="457" formatCode="0.0">
                  <c:v>30.476414460400001</c:v>
                </c:pt>
                <c:pt idx="458" formatCode="0.0">
                  <c:v>30.476414460400001</c:v>
                </c:pt>
                <c:pt idx="459" formatCode="0.0">
                  <c:v>30.476414460400001</c:v>
                </c:pt>
                <c:pt idx="460" formatCode="0.0">
                  <c:v>30.476414460400001</c:v>
                </c:pt>
                <c:pt idx="461" formatCode="0.0">
                  <c:v>30.476414460400001</c:v>
                </c:pt>
                <c:pt idx="462" formatCode="0.0">
                  <c:v>30.476414460400001</c:v>
                </c:pt>
                <c:pt idx="463" formatCode="0.0">
                  <c:v>30.476414460400001</c:v>
                </c:pt>
                <c:pt idx="464" formatCode="0.0">
                  <c:v>30.476414460400001</c:v>
                </c:pt>
                <c:pt idx="465" formatCode="0.0">
                  <c:v>30.476414460400001</c:v>
                </c:pt>
                <c:pt idx="466" formatCode="0.0">
                  <c:v>30.476414460400001</c:v>
                </c:pt>
                <c:pt idx="467" formatCode="0.0">
                  <c:v>22.232953447900002</c:v>
                </c:pt>
                <c:pt idx="468" formatCode="0.0">
                  <c:v>15.3815365712</c:v>
                </c:pt>
                <c:pt idx="469" formatCode="0.0">
                  <c:v>9.5970130037000008</c:v>
                </c:pt>
                <c:pt idx="470" formatCode="0.0">
                  <c:v>9.5970130037000008</c:v>
                </c:pt>
                <c:pt idx="471" formatCode="0.0">
                  <c:v>9.5970130037000008</c:v>
                </c:pt>
                <c:pt idx="472" formatCode="0.0">
                  <c:v>9.5970130037000008</c:v>
                </c:pt>
                <c:pt idx="473" formatCode="0.0">
                  <c:v>9.5970130037000008</c:v>
                </c:pt>
                <c:pt idx="474" formatCode="0.0">
                  <c:v>9.5970130037000008</c:v>
                </c:pt>
                <c:pt idx="475" formatCode="0.0">
                  <c:v>9.5970130037000008</c:v>
                </c:pt>
                <c:pt idx="476" formatCode="0.0">
                  <c:v>9.5970130037000008</c:v>
                </c:pt>
                <c:pt idx="477" formatCode="0.0">
                  <c:v>9.5970130037000008</c:v>
                </c:pt>
                <c:pt idx="478" formatCode="0.0">
                  <c:v>9.5970130037000008</c:v>
                </c:pt>
                <c:pt idx="479" formatCode="0.0">
                  <c:v>8.6549337945999998</c:v>
                </c:pt>
                <c:pt idx="480" formatCode="0.0">
                  <c:v>7.7695044328999998</c:v>
                </c:pt>
                <c:pt idx="481" formatCode="0.0">
                  <c:v>6.9357642967000004</c:v>
                </c:pt>
                <c:pt idx="482" formatCode="0.0">
                  <c:v>6.9357642967000004</c:v>
                </c:pt>
                <c:pt idx="483" formatCode="0.0">
                  <c:v>6.9357642967000004</c:v>
                </c:pt>
                <c:pt idx="484" formatCode="0.0">
                  <c:v>6.9357642967000004</c:v>
                </c:pt>
                <c:pt idx="485" formatCode="0.0">
                  <c:v>6.9357642967000004</c:v>
                </c:pt>
                <c:pt idx="486" formatCode="0.0">
                  <c:v>6.9357642967000004</c:v>
                </c:pt>
                <c:pt idx="487" formatCode="0.0">
                  <c:v>6.9357642967000004</c:v>
                </c:pt>
                <c:pt idx="488" formatCode="0.0">
                  <c:v>6.9357642967000004</c:v>
                </c:pt>
                <c:pt idx="489" formatCode="0.0">
                  <c:v>6.9357642967000004</c:v>
                </c:pt>
                <c:pt idx="490" formatCode="0.0">
                  <c:v>6.9357642967000004</c:v>
                </c:pt>
                <c:pt idx="491" formatCode="0.0">
                  <c:v>21.491449654699998</c:v>
                </c:pt>
                <c:pt idx="492" formatCode="0.0">
                  <c:v>35.4038475933</c:v>
                </c:pt>
                <c:pt idx="493" formatCode="0.0">
                  <c:v>48.714681196900003</c:v>
                </c:pt>
                <c:pt idx="494" formatCode="0.0">
                  <c:v>48.714681196900003</c:v>
                </c:pt>
                <c:pt idx="495" formatCode="0.0">
                  <c:v>48.714681196900003</c:v>
                </c:pt>
                <c:pt idx="496" formatCode="0.0">
                  <c:v>48.714681196900003</c:v>
                </c:pt>
                <c:pt idx="497" formatCode="0.0">
                  <c:v>48.714681196900003</c:v>
                </c:pt>
                <c:pt idx="498" formatCode="0.0">
                  <c:v>48.714681196900003</c:v>
                </c:pt>
                <c:pt idx="499" formatCode="0.0">
                  <c:v>48.714681196900003</c:v>
                </c:pt>
                <c:pt idx="500" formatCode="0.0">
                  <c:v>48.714681196900003</c:v>
                </c:pt>
                <c:pt idx="501" formatCode="0.0">
                  <c:v>48.714681196900003</c:v>
                </c:pt>
                <c:pt idx="502" formatCode="0.0">
                  <c:v>48.714681196900003</c:v>
                </c:pt>
                <c:pt idx="503" formatCode="0.0">
                  <c:v>33.241553990100002</c:v>
                </c:pt>
                <c:pt idx="504" formatCode="0.0">
                  <c:v>21.561646561900002</c:v>
                </c:pt>
                <c:pt idx="505" formatCode="0.0">
                  <c:v>12.432408474400001</c:v>
                </c:pt>
                <c:pt idx="506" formatCode="0.0">
                  <c:v>12.432408474400001</c:v>
                </c:pt>
                <c:pt idx="507" formatCode="0.0">
                  <c:v>12.432408474400001</c:v>
                </c:pt>
                <c:pt idx="508" formatCode="0.0">
                  <c:v>12.432408474400001</c:v>
                </c:pt>
                <c:pt idx="509" formatCode="0.0">
                  <c:v>12.432408474400001</c:v>
                </c:pt>
                <c:pt idx="510" formatCode="0.0">
                  <c:v>12.432408474400001</c:v>
                </c:pt>
                <c:pt idx="511" formatCode="0.0">
                  <c:v>12.432408474400001</c:v>
                </c:pt>
                <c:pt idx="512" formatCode="0.0">
                  <c:v>12.432408474400001</c:v>
                </c:pt>
                <c:pt idx="513" formatCode="0.0">
                  <c:v>12.432408474400001</c:v>
                </c:pt>
                <c:pt idx="514" formatCode="0.0">
                  <c:v>12.432408474400001</c:v>
                </c:pt>
                <c:pt idx="515" formatCode="0.0">
                  <c:v>5.4777678474</c:v>
                </c:pt>
                <c:pt idx="516" formatCode="0.0">
                  <c:v>-0.94457178190000002</c:v>
                </c:pt>
                <c:pt idx="517" formatCode="0.0">
                  <c:v>-6.8934705194000001</c:v>
                </c:pt>
                <c:pt idx="518" formatCode="0.0">
                  <c:v>-6.8934705194000001</c:v>
                </c:pt>
                <c:pt idx="519" formatCode="0.0">
                  <c:v>-6.8934705194000001</c:v>
                </c:pt>
                <c:pt idx="520" formatCode="0.0">
                  <c:v>-6.8934705194000001</c:v>
                </c:pt>
                <c:pt idx="521" formatCode="0.0">
                  <c:v>-6.8934705194000001</c:v>
                </c:pt>
                <c:pt idx="522" formatCode="0.0">
                  <c:v>-6.8934705194000001</c:v>
                </c:pt>
                <c:pt idx="523" formatCode="0.0">
                  <c:v>-6.8934705194000001</c:v>
                </c:pt>
                <c:pt idx="524" formatCode="0.0">
                  <c:v>-6.8934705194000001</c:v>
                </c:pt>
                <c:pt idx="525" formatCode="0.0">
                  <c:v>-6.8934705194000001</c:v>
                </c:pt>
                <c:pt idx="526" formatCode="0.0">
                  <c:v>-6.8934705194000001</c:v>
                </c:pt>
                <c:pt idx="527" formatCode="0.0">
                  <c:v>-5.7846200746000003</c:v>
                </c:pt>
                <c:pt idx="528" formatCode="0.0">
                  <c:v>-4.6223560793000003</c:v>
                </c:pt>
                <c:pt idx="529" formatCode="0.0">
                  <c:v>-3.4027238726000002</c:v>
                </c:pt>
                <c:pt idx="530" formatCode="0.0">
                  <c:v>-3.4027238726000002</c:v>
                </c:pt>
                <c:pt idx="531" formatCode="0.0">
                  <c:v>-3.4027238726000002</c:v>
                </c:pt>
                <c:pt idx="532" formatCode="0.0">
                  <c:v>-3.4027238726000002</c:v>
                </c:pt>
                <c:pt idx="533" formatCode="0.0">
                  <c:v>-3.4027238726000002</c:v>
                </c:pt>
                <c:pt idx="534" formatCode="0.0">
                  <c:v>-3.4027238726000002</c:v>
                </c:pt>
                <c:pt idx="535" formatCode="0.0">
                  <c:v>-3.4027238726000002</c:v>
                </c:pt>
                <c:pt idx="536" formatCode="0.0">
                  <c:v>-3.4027238726000002</c:v>
                </c:pt>
                <c:pt idx="537" formatCode="0.0">
                  <c:v>-3.4027238726000002</c:v>
                </c:pt>
                <c:pt idx="538" formatCode="0.0">
                  <c:v>-3.4027238726000002</c:v>
                </c:pt>
                <c:pt idx="539" formatCode="0.0">
                  <c:v>-1.2495598465</c:v>
                </c:pt>
                <c:pt idx="540" formatCode="0.0">
                  <c:v>0.95358207009999996</c:v>
                </c:pt>
                <c:pt idx="541" formatCode="0.0">
                  <c:v>3.2084623926</c:v>
                </c:pt>
                <c:pt idx="542" formatCode="0.0">
                  <c:v>3.2084623926</c:v>
                </c:pt>
                <c:pt idx="543" formatCode="0.0">
                  <c:v>3.2084623926</c:v>
                </c:pt>
                <c:pt idx="544" formatCode="0.0">
                  <c:v>3.2084623926</c:v>
                </c:pt>
                <c:pt idx="545" formatCode="0.0">
                  <c:v>3.2084623926</c:v>
                </c:pt>
                <c:pt idx="546" formatCode="0.0">
                  <c:v>3.2084623926</c:v>
                </c:pt>
                <c:pt idx="547" formatCode="0.0">
                  <c:v>3.2084623926</c:v>
                </c:pt>
                <c:pt idx="548" formatCode="0.0">
                  <c:v>3.2084623926</c:v>
                </c:pt>
                <c:pt idx="549" formatCode="0.0">
                  <c:v>3.2084623926</c:v>
                </c:pt>
                <c:pt idx="550" formatCode="0.0">
                  <c:v>3.2084623926</c:v>
                </c:pt>
                <c:pt idx="551" formatCode="0.0">
                  <c:v>4.9776415712000004</c:v>
                </c:pt>
                <c:pt idx="552" formatCode="0.0">
                  <c:v>6.709770937</c:v>
                </c:pt>
                <c:pt idx="553" formatCode="0.0">
                  <c:v>8.4060022649999997</c:v>
                </c:pt>
                <c:pt idx="554" formatCode="0.0">
                  <c:v>8.4060022649999997</c:v>
                </c:pt>
                <c:pt idx="555" formatCode="0.0">
                  <c:v>8.4060022649999997</c:v>
                </c:pt>
                <c:pt idx="556" formatCode="0.0">
                  <c:v>8.4060022649999997</c:v>
                </c:pt>
                <c:pt idx="557" formatCode="0.0">
                  <c:v>8.4060022649999997</c:v>
                </c:pt>
                <c:pt idx="558" formatCode="0.0">
                  <c:v>8.4060022649999997</c:v>
                </c:pt>
                <c:pt idx="559" formatCode="0.0">
                  <c:v>8.4060022649999997</c:v>
                </c:pt>
                <c:pt idx="560" formatCode="0.0">
                  <c:v>8.4060022649999997</c:v>
                </c:pt>
                <c:pt idx="561" formatCode="0.0">
                  <c:v>8.4060022649999997</c:v>
                </c:pt>
                <c:pt idx="562" formatCode="0.0">
                  <c:v>8.4060022649999997</c:v>
                </c:pt>
                <c:pt idx="563" formatCode="0.0">
                  <c:v>8.1259352422000006</c:v>
                </c:pt>
                <c:pt idx="564" formatCode="0.0">
                  <c:v>7.8607303078999999</c:v>
                </c:pt>
                <c:pt idx="565" formatCode="0.0">
                  <c:v>7.6092350282999996</c:v>
                </c:pt>
                <c:pt idx="566" formatCode="0.0">
                  <c:v>7.6092350282999996</c:v>
                </c:pt>
                <c:pt idx="567" formatCode="0.0">
                  <c:v>7.6092350282999996</c:v>
                </c:pt>
                <c:pt idx="568" formatCode="0.0">
                  <c:v>7.6092350282999996</c:v>
                </c:pt>
                <c:pt idx="569" formatCode="0.0">
                  <c:v>7.6092350282999996</c:v>
                </c:pt>
                <c:pt idx="570" formatCode="0.0">
                  <c:v>7.6092350282999996</c:v>
                </c:pt>
                <c:pt idx="571" formatCode="0.0">
                  <c:v>7.6092350282999996</c:v>
                </c:pt>
                <c:pt idx="572" formatCode="0.0">
                  <c:v>7.6092350282999996</c:v>
                </c:pt>
                <c:pt idx="573" formatCode="0.0">
                  <c:v>7.6092350282999996</c:v>
                </c:pt>
                <c:pt idx="574" formatCode="0.0">
                  <c:v>7.6092350282999996</c:v>
                </c:pt>
                <c:pt idx="575" formatCode="0.0">
                  <c:v>9.0621962038999992</c:v>
                </c:pt>
                <c:pt idx="576" formatCode="0.0">
                  <c:v>10.445009693899999</c:v>
                </c:pt>
                <c:pt idx="577" formatCode="0.0">
                  <c:v>11.7626357623</c:v>
                </c:pt>
                <c:pt idx="578" formatCode="0.0">
                  <c:v>11.7626357623</c:v>
                </c:pt>
                <c:pt idx="579" formatCode="0.0">
                  <c:v>11.7626357623</c:v>
                </c:pt>
                <c:pt idx="580" formatCode="0.0">
                  <c:v>11.7626357623</c:v>
                </c:pt>
                <c:pt idx="581" formatCode="0.0">
                  <c:v>11.7626357623</c:v>
                </c:pt>
                <c:pt idx="582" formatCode="0.0">
                  <c:v>11.7626357623</c:v>
                </c:pt>
                <c:pt idx="583" formatCode="0.0">
                  <c:v>11.7626357623</c:v>
                </c:pt>
                <c:pt idx="584" formatCode="0.0">
                  <c:v>11.7626357623</c:v>
                </c:pt>
                <c:pt idx="585" formatCode="0.0">
                  <c:v>11.7626357623</c:v>
                </c:pt>
                <c:pt idx="586" formatCode="0.0">
                  <c:v>11.7626357623</c:v>
                </c:pt>
                <c:pt idx="587" formatCode="0.0">
                  <c:v>7.5820916437000001</c:v>
                </c:pt>
                <c:pt idx="588" formatCode="0.0">
                  <c:v>3.7055374886000001</c:v>
                </c:pt>
                <c:pt idx="589" formatCode="0.0">
                  <c:v>0.1009793915</c:v>
                </c:pt>
                <c:pt idx="590" formatCode="0.0">
                  <c:v>0.1009793915</c:v>
                </c:pt>
                <c:pt idx="591" formatCode="0.0">
                  <c:v>0.1009793915</c:v>
                </c:pt>
                <c:pt idx="592" formatCode="0.0">
                  <c:v>0.1009793915</c:v>
                </c:pt>
                <c:pt idx="593" formatCode="0.0">
                  <c:v>0.1009793915</c:v>
                </c:pt>
                <c:pt idx="594" formatCode="0.0">
                  <c:v>0.1009793915</c:v>
                </c:pt>
                <c:pt idx="595" formatCode="0.0">
                  <c:v>0.1009793915</c:v>
                </c:pt>
                <c:pt idx="596" formatCode="0.0">
                  <c:v>0.1009793915</c:v>
                </c:pt>
                <c:pt idx="597" formatCode="0.0">
                  <c:v>0.1009793915</c:v>
                </c:pt>
                <c:pt idx="598" formatCode="0.0">
                  <c:v>0.1009793915</c:v>
                </c:pt>
                <c:pt idx="599" formatCode="0.0">
                  <c:v>2.0688382593000001</c:v>
                </c:pt>
                <c:pt idx="600" formatCode="0.0">
                  <c:v>4.0353732638000004</c:v>
                </c:pt>
                <c:pt idx="601" formatCode="0.0">
                  <c:v>6.0005857404</c:v>
                </c:pt>
                <c:pt idx="602" formatCode="0.0">
                  <c:v>6.0005857404</c:v>
                </c:pt>
                <c:pt idx="603" formatCode="0.0">
                  <c:v>6.0005857404</c:v>
                </c:pt>
                <c:pt idx="604" formatCode="0.0">
                  <c:v>6.0005857404</c:v>
                </c:pt>
                <c:pt idx="605" formatCode="0.0">
                  <c:v>6.0005857404</c:v>
                </c:pt>
                <c:pt idx="606" formatCode="0.0">
                  <c:v>6.0005857404</c:v>
                </c:pt>
                <c:pt idx="607" formatCode="0.0">
                  <c:v>6.0005857404</c:v>
                </c:pt>
                <c:pt idx="608" formatCode="0.0">
                  <c:v>6.0005857404</c:v>
                </c:pt>
                <c:pt idx="609" formatCode="0.0">
                  <c:v>6.0005857404</c:v>
                </c:pt>
                <c:pt idx="610" formatCode="0.0">
                  <c:v>6.0005857404</c:v>
                </c:pt>
                <c:pt idx="611" formatCode="0.0">
                  <c:v>7.1469842788999998</c:v>
                </c:pt>
                <c:pt idx="612" formatCode="0.0">
                  <c:v>8.2492864268999995</c:v>
                </c:pt>
                <c:pt idx="613" formatCode="0.0">
                  <c:v>9.3099884366999994</c:v>
                </c:pt>
                <c:pt idx="614" formatCode="0.0">
                  <c:v>9.3099884366999994</c:v>
                </c:pt>
                <c:pt idx="615" formatCode="0.0">
                  <c:v>9.3099884366999994</c:v>
                </c:pt>
                <c:pt idx="616" formatCode="0.0">
                  <c:v>9.3099884366999994</c:v>
                </c:pt>
                <c:pt idx="617" formatCode="0.0">
                  <c:v>9.3099884366999994</c:v>
                </c:pt>
                <c:pt idx="618" formatCode="0.0">
                  <c:v>9.3099884366999994</c:v>
                </c:pt>
                <c:pt idx="619" formatCode="0.0">
                  <c:v>9.3099884366999994</c:v>
                </c:pt>
                <c:pt idx="620" formatCode="0.0">
                  <c:v>9.3099884366999994</c:v>
                </c:pt>
                <c:pt idx="621" formatCode="0.0">
                  <c:v>9.3099884366999994</c:v>
                </c:pt>
                <c:pt idx="622" formatCode="0.0">
                  <c:v>9.3099884366999994</c:v>
                </c:pt>
                <c:pt idx="623" formatCode="0.0">
                  <c:v>7.5069392292000003</c:v>
                </c:pt>
                <c:pt idx="624" formatCode="0.0">
                  <c:v>5.8092592295000003</c:v>
                </c:pt>
                <c:pt idx="625" formatCode="0.0">
                  <c:v>4.2079740874000002</c:v>
                </c:pt>
                <c:pt idx="626" formatCode="0.0">
                  <c:v>4.2079740874000002</c:v>
                </c:pt>
                <c:pt idx="627" formatCode="0.0">
                  <c:v>4.2079740874000002</c:v>
                </c:pt>
                <c:pt idx="628" formatCode="0.0">
                  <c:v>4.2079740874000002</c:v>
                </c:pt>
                <c:pt idx="629" formatCode="0.0">
                  <c:v>4.2079740874000002</c:v>
                </c:pt>
                <c:pt idx="630" formatCode="0.0">
                  <c:v>4.2079740874000002</c:v>
                </c:pt>
                <c:pt idx="631" formatCode="0.0">
                  <c:v>4.2079740874000002</c:v>
                </c:pt>
                <c:pt idx="632" formatCode="0.0">
                  <c:v>4.2079740874000002</c:v>
                </c:pt>
                <c:pt idx="633" formatCode="0.0">
                  <c:v>4.2079740874000002</c:v>
                </c:pt>
                <c:pt idx="634" formatCode="0.0">
                  <c:v>4.2079740874000002</c:v>
                </c:pt>
                <c:pt idx="635" formatCode="0.0">
                  <c:v>4.9858750977000001</c:v>
                </c:pt>
                <c:pt idx="636" formatCode="0.0">
                  <c:v>5.7425490129999996</c:v>
                </c:pt>
                <c:pt idx="637" formatCode="0.0">
                  <c:v>6.4788529949999996</c:v>
                </c:pt>
                <c:pt idx="638" formatCode="0.0">
                  <c:v>6.4788529949999996</c:v>
                </c:pt>
                <c:pt idx="639" formatCode="0.0">
                  <c:v>6.4788529949999996</c:v>
                </c:pt>
                <c:pt idx="640" formatCode="0.0">
                  <c:v>6.4788529949999996</c:v>
                </c:pt>
                <c:pt idx="641" formatCode="0.0">
                  <c:v>6.4788529949999996</c:v>
                </c:pt>
                <c:pt idx="642" formatCode="0.0">
                  <c:v>6.4788529949999996</c:v>
                </c:pt>
                <c:pt idx="643" formatCode="0.0">
                  <c:v>6.4788529949999996</c:v>
                </c:pt>
                <c:pt idx="644" formatCode="0.0">
                  <c:v>6.4788529949999996</c:v>
                </c:pt>
                <c:pt idx="645" formatCode="0.0">
                  <c:v>6.4788529949999996</c:v>
                </c:pt>
                <c:pt idx="646" formatCode="0.0">
                  <c:v>6.4788529949999996</c:v>
                </c:pt>
                <c:pt idx="647" formatCode="0.0">
                  <c:v>4.1399929651000003</c:v>
                </c:pt>
                <c:pt idx="648" formatCode="0.0">
                  <c:v>1.8979711343000001</c:v>
                </c:pt>
                <c:pt idx="649" formatCode="0.0">
                  <c:v>-0.25310475160000001</c:v>
                </c:pt>
                <c:pt idx="650" formatCode="0.0">
                  <c:v>-0.25310475160000001</c:v>
                </c:pt>
                <c:pt idx="651" formatCode="0.0">
                  <c:v>-0.25310475160000001</c:v>
                </c:pt>
                <c:pt idx="652" formatCode="0.0">
                  <c:v>-0.25310475160000001</c:v>
                </c:pt>
                <c:pt idx="653" formatCode="0.0">
                  <c:v>-0.25310475160000001</c:v>
                </c:pt>
                <c:pt idx="654" formatCode="0.0">
                  <c:v>-0.25310475160000001</c:v>
                </c:pt>
                <c:pt idx="655" formatCode="0.0">
                  <c:v>-0.25310475160000001</c:v>
                </c:pt>
                <c:pt idx="656" formatCode="0.0">
                  <c:v>-0.25310475160000001</c:v>
                </c:pt>
                <c:pt idx="657" formatCode="0.0">
                  <c:v>-0.25310475160000001</c:v>
                </c:pt>
                <c:pt idx="658" formatCode="0.0">
                  <c:v>-0.25310475160000001</c:v>
                </c:pt>
                <c:pt idx="659" formatCode="0.0">
                  <c:v>4.4201258710999998</c:v>
                </c:pt>
                <c:pt idx="660" formatCode="0.0">
                  <c:v>9.1012552677999992</c:v>
                </c:pt>
                <c:pt idx="661" formatCode="0.0">
                  <c:v>13.790303481400001</c:v>
                </c:pt>
                <c:pt idx="662" formatCode="0.0">
                  <c:v>13.790303481400001</c:v>
                </c:pt>
                <c:pt idx="663" formatCode="0.0">
                  <c:v>13.790303481400001</c:v>
                </c:pt>
                <c:pt idx="664" formatCode="0.0">
                  <c:v>13.790303481400001</c:v>
                </c:pt>
                <c:pt idx="665" formatCode="0.0">
                  <c:v>13.790303481400001</c:v>
                </c:pt>
                <c:pt idx="666" formatCode="0.0">
                  <c:v>13.790303481400001</c:v>
                </c:pt>
                <c:pt idx="667" formatCode="0.0">
                  <c:v>13.790303481400001</c:v>
                </c:pt>
                <c:pt idx="668" formatCode="0.0">
                  <c:v>13.790303481400001</c:v>
                </c:pt>
                <c:pt idx="669" formatCode="0.0">
                  <c:v>13.790303481400001</c:v>
                </c:pt>
                <c:pt idx="670" formatCode="0.0">
                  <c:v>13.790303481400001</c:v>
                </c:pt>
                <c:pt idx="671" formatCode="0.0">
                  <c:v>14.970834636099999</c:v>
                </c:pt>
                <c:pt idx="672" formatCode="0.0">
                  <c:v>16.051971122499999</c:v>
                </c:pt>
                <c:pt idx="673" formatCode="0.0">
                  <c:v>17.0457586299</c:v>
                </c:pt>
                <c:pt idx="674" formatCode="0.0">
                  <c:v>17.0457586299</c:v>
                </c:pt>
                <c:pt idx="675" formatCode="0.0">
                  <c:v>17.0457586299</c:v>
                </c:pt>
                <c:pt idx="676" formatCode="0.0">
                  <c:v>17.0457586299</c:v>
                </c:pt>
                <c:pt idx="677" formatCode="0.0">
                  <c:v>17.0457586299</c:v>
                </c:pt>
                <c:pt idx="678" formatCode="0.0">
                  <c:v>17.0457586299</c:v>
                </c:pt>
                <c:pt idx="679" formatCode="0.0">
                  <c:v>17.0457586299</c:v>
                </c:pt>
                <c:pt idx="680" formatCode="0.0">
                  <c:v>17.0457586299</c:v>
                </c:pt>
                <c:pt idx="681" formatCode="0.0">
                  <c:v>17.0457586299</c:v>
                </c:pt>
                <c:pt idx="682" formatCode="0.0">
                  <c:v>17.0457586299</c:v>
                </c:pt>
                <c:pt idx="683" formatCode="0.0">
                  <c:v>15.598975917100001</c:v>
                </c:pt>
                <c:pt idx="684" formatCode="0.0">
                  <c:v>14.2998264584</c:v>
                </c:pt>
                <c:pt idx="685" formatCode="0.0">
                  <c:v>13.126809937499999</c:v>
                </c:pt>
                <c:pt idx="686" formatCode="0.0">
                  <c:v>13.126809937499999</c:v>
                </c:pt>
                <c:pt idx="687" formatCode="0.0">
                  <c:v>13.126809937499999</c:v>
                </c:pt>
                <c:pt idx="688" formatCode="0.0">
                  <c:v>13.126809937499999</c:v>
                </c:pt>
                <c:pt idx="689" formatCode="0.0">
                  <c:v>13.126809937499999</c:v>
                </c:pt>
                <c:pt idx="690" formatCode="0.0">
                  <c:v>13.126809937499999</c:v>
                </c:pt>
                <c:pt idx="691" formatCode="0.0">
                  <c:v>13.126809937499999</c:v>
                </c:pt>
                <c:pt idx="692" formatCode="0.0">
                  <c:v>13.126809937499999</c:v>
                </c:pt>
                <c:pt idx="693" formatCode="0.0">
                  <c:v>13.126809937499999</c:v>
                </c:pt>
                <c:pt idx="694" formatCode="0.0">
                  <c:v>13.126809937499999</c:v>
                </c:pt>
                <c:pt idx="695" formatCode="0.0">
                  <c:v>9.5010363808000005</c:v>
                </c:pt>
                <c:pt idx="696" formatCode="0.0">
                  <c:v>6.1670287230999996</c:v>
                </c:pt>
                <c:pt idx="697" formatCode="0.0">
                  <c:v>3.0909315459000002</c:v>
                </c:pt>
                <c:pt idx="698" formatCode="0.0">
                  <c:v>3.0909315459000002</c:v>
                </c:pt>
                <c:pt idx="699" formatCode="0.0">
                  <c:v>3.0909315459000002</c:v>
                </c:pt>
                <c:pt idx="700" formatCode="0.0">
                  <c:v>3.0909315459000002</c:v>
                </c:pt>
                <c:pt idx="701" formatCode="0.0">
                  <c:v>3.0909315459000002</c:v>
                </c:pt>
                <c:pt idx="702" formatCode="0.0">
                  <c:v>3.0909315459000002</c:v>
                </c:pt>
                <c:pt idx="703" formatCode="0.0">
                  <c:v>3.0909315459000002</c:v>
                </c:pt>
                <c:pt idx="704" formatCode="0.0">
                  <c:v>3.0909315459000002</c:v>
                </c:pt>
                <c:pt idx="705" formatCode="0.0">
                  <c:v>3.0909315459000002</c:v>
                </c:pt>
                <c:pt idx="706" formatCode="0.0">
                  <c:v>3.0909315459000002</c:v>
                </c:pt>
                <c:pt idx="707" formatCode="0.0">
                  <c:v>4.263874586</c:v>
                </c:pt>
                <c:pt idx="708" formatCode="0.0">
                  <c:v>5.4131357096999997</c:v>
                </c:pt>
                <c:pt idx="709" formatCode="0.0">
                  <c:v>6.5394249618</c:v>
                </c:pt>
                <c:pt idx="710" formatCode="0.0">
                  <c:v>6.5394249618</c:v>
                </c:pt>
                <c:pt idx="711" formatCode="0.0">
                  <c:v>6.5394249618</c:v>
                </c:pt>
                <c:pt idx="712" formatCode="0.0">
                  <c:v>6.5394249618</c:v>
                </c:pt>
                <c:pt idx="713" formatCode="0.0">
                  <c:v>6.5394249618</c:v>
                </c:pt>
                <c:pt idx="714" formatCode="0.0">
                  <c:v>6.5394249618</c:v>
                </c:pt>
                <c:pt idx="715" formatCode="0.0">
                  <c:v>6.5394249618</c:v>
                </c:pt>
                <c:pt idx="716" formatCode="0.0">
                  <c:v>6.5394249618</c:v>
                </c:pt>
                <c:pt idx="717" formatCode="0.0">
                  <c:v>6.5394249618</c:v>
                </c:pt>
                <c:pt idx="718" formatCode="0.0">
                  <c:v>6.5394249618</c:v>
                </c:pt>
                <c:pt idx="719" formatCode="0.0">
                  <c:v>6.8465117270000002</c:v>
                </c:pt>
                <c:pt idx="720" formatCode="0.0">
                  <c:v>7.1407699612000002</c:v>
                </c:pt>
                <c:pt idx="721" formatCode="0.0">
                  <c:v>7.4229870839999998</c:v>
                </c:pt>
                <c:pt idx="722" formatCode="0.0">
                  <c:v>7.4229870839999998</c:v>
                </c:pt>
                <c:pt idx="723" formatCode="0.0">
                  <c:v>7.4229870839999998</c:v>
                </c:pt>
                <c:pt idx="724" formatCode="0.0">
                  <c:v>7.4229870839999998</c:v>
                </c:pt>
                <c:pt idx="725" formatCode="0.0">
                  <c:v>7.4229870839999998</c:v>
                </c:pt>
                <c:pt idx="726" formatCode="0.0">
                  <c:v>7.4229870839999998</c:v>
                </c:pt>
                <c:pt idx="727" formatCode="0.0">
                  <c:v>7.4229870839999998</c:v>
                </c:pt>
                <c:pt idx="728" formatCode="0.0">
                  <c:v>7.4229870839999998</c:v>
                </c:pt>
                <c:pt idx="729" formatCode="0.0">
                  <c:v>7.4229870839999998</c:v>
                </c:pt>
                <c:pt idx="730" formatCode="0.0">
                  <c:v>7.4229870839999998</c:v>
                </c:pt>
                <c:pt idx="731" formatCode="0.0">
                  <c:v>8.2389811628</c:v>
                </c:pt>
                <c:pt idx="732" formatCode="0.0">
                  <c:v>9.0164985641000008</c:v>
                </c:pt>
                <c:pt idx="733" formatCode="0.0">
                  <c:v>9.7581980473000005</c:v>
                </c:pt>
                <c:pt idx="734" formatCode="0.0">
                  <c:v>9.7581980473000005</c:v>
                </c:pt>
                <c:pt idx="735" formatCode="0.0">
                  <c:v>9.7581980473000005</c:v>
                </c:pt>
                <c:pt idx="736" formatCode="0.0">
                  <c:v>9.7581980473000005</c:v>
                </c:pt>
                <c:pt idx="737" formatCode="0.0">
                  <c:v>9.7581980473000005</c:v>
                </c:pt>
                <c:pt idx="738" formatCode="0.0">
                  <c:v>9.7581980473000005</c:v>
                </c:pt>
                <c:pt idx="739" formatCode="0.0">
                  <c:v>9.7581980473000005</c:v>
                </c:pt>
                <c:pt idx="740" formatCode="0.0">
                  <c:v>9.7581980473000005</c:v>
                </c:pt>
                <c:pt idx="741" formatCode="0.0">
                  <c:v>9.7581980473000005</c:v>
                </c:pt>
                <c:pt idx="742" formatCode="0.0">
                  <c:v>9.7581980473000005</c:v>
                </c:pt>
                <c:pt idx="743" formatCode="0.0">
                  <c:v>8.6085787796000002</c:v>
                </c:pt>
                <c:pt idx="744" formatCode="0.0">
                  <c:v>7.5291794607</c:v>
                </c:pt>
                <c:pt idx="745" formatCode="0.0">
                  <c:v>6.5137570930999997</c:v>
                </c:pt>
                <c:pt idx="746" formatCode="0.0">
                  <c:v>6.5137570930999997</c:v>
                </c:pt>
                <c:pt idx="747" formatCode="0.0">
                  <c:v>6.5137570930999997</c:v>
                </c:pt>
                <c:pt idx="748" formatCode="0.0">
                  <c:v>6.5137570930999997</c:v>
                </c:pt>
                <c:pt idx="749" formatCode="0.0">
                  <c:v>6.5137570930999997</c:v>
                </c:pt>
                <c:pt idx="750" formatCode="0.0">
                  <c:v>6.5137570930999997</c:v>
                </c:pt>
                <c:pt idx="751" formatCode="0.0">
                  <c:v>6.5137570930999997</c:v>
                </c:pt>
                <c:pt idx="752" formatCode="0.0">
                  <c:v>6.5137570930999997</c:v>
                </c:pt>
                <c:pt idx="753" formatCode="0.0">
                  <c:v>6.5137570930999997</c:v>
                </c:pt>
                <c:pt idx="754" formatCode="0.0">
                  <c:v>6.5137570930999997</c:v>
                </c:pt>
                <c:pt idx="755" formatCode="0.0">
                  <c:v>7.5952983372</c:v>
                </c:pt>
                <c:pt idx="756" formatCode="0.0">
                  <c:v>8.6318282219999993</c:v>
                </c:pt>
                <c:pt idx="757" formatCode="0.0">
                  <c:v>9.6260993784999993</c:v>
                </c:pt>
                <c:pt idx="758" formatCode="0.0">
                  <c:v>9.6260993784999993</c:v>
                </c:pt>
                <c:pt idx="759" formatCode="0.0">
                  <c:v>9.6260993784999993</c:v>
                </c:pt>
                <c:pt idx="760" formatCode="0.0">
                  <c:v>9.6260993784999993</c:v>
                </c:pt>
                <c:pt idx="761" formatCode="0.0">
                  <c:v>9.6260993784999993</c:v>
                </c:pt>
                <c:pt idx="762" formatCode="0.0">
                  <c:v>9.6260993784999993</c:v>
                </c:pt>
                <c:pt idx="763" formatCode="0.0">
                  <c:v>9.6260993784999993</c:v>
                </c:pt>
                <c:pt idx="764" formatCode="0.0">
                  <c:v>9.6260993784999993</c:v>
                </c:pt>
                <c:pt idx="765" formatCode="0.0">
                  <c:v>9.6260993784999993</c:v>
                </c:pt>
                <c:pt idx="766" formatCode="0.0">
                  <c:v>9.6260993784999993</c:v>
                </c:pt>
                <c:pt idx="767" formatCode="0.0">
                  <c:v>14.495388243200001</c:v>
                </c:pt>
                <c:pt idx="768" formatCode="0.0">
                  <c:v>19.071039296199999</c:v>
                </c:pt>
                <c:pt idx="769" formatCode="0.0">
                  <c:v>23.378836422700001</c:v>
                </c:pt>
                <c:pt idx="770" formatCode="0.0">
                  <c:v>23.378836422700001</c:v>
                </c:pt>
                <c:pt idx="771" formatCode="0.0">
                  <c:v>23.378836422700001</c:v>
                </c:pt>
                <c:pt idx="772" formatCode="0.0">
                  <c:v>23.378836422700001</c:v>
                </c:pt>
                <c:pt idx="773" formatCode="0.0">
                  <c:v>23.378836422700001</c:v>
                </c:pt>
                <c:pt idx="774" formatCode="0.0">
                  <c:v>23.378836422700001</c:v>
                </c:pt>
                <c:pt idx="775" formatCode="0.0">
                  <c:v>23.378836422700001</c:v>
                </c:pt>
                <c:pt idx="776" formatCode="0.0">
                  <c:v>23.378836422700001</c:v>
                </c:pt>
                <c:pt idx="777" formatCode="0.0">
                  <c:v>23.378836422700001</c:v>
                </c:pt>
                <c:pt idx="778" formatCode="0.0">
                  <c:v>23.378836422700001</c:v>
                </c:pt>
                <c:pt idx="779" formatCode="0.0">
                  <c:v>18.989265828499999</c:v>
                </c:pt>
                <c:pt idx="780" formatCode="0.0">
                  <c:v>15.1915959242</c:v>
                </c:pt>
                <c:pt idx="781" formatCode="0.0">
                  <c:v>11.873668500100001</c:v>
                </c:pt>
                <c:pt idx="782" formatCode="0.0">
                  <c:v>11.873668500100001</c:v>
                </c:pt>
                <c:pt idx="783" formatCode="0.0">
                  <c:v>11.873668500100001</c:v>
                </c:pt>
                <c:pt idx="784" formatCode="0.0">
                  <c:v>11.873668500100001</c:v>
                </c:pt>
                <c:pt idx="785" formatCode="0.0">
                  <c:v>11.873668500100001</c:v>
                </c:pt>
                <c:pt idx="786" formatCode="0.0">
                  <c:v>11.873668500100001</c:v>
                </c:pt>
                <c:pt idx="787" formatCode="0.0">
                  <c:v>11.873668500100001</c:v>
                </c:pt>
                <c:pt idx="788" formatCode="0.0">
                  <c:v>11.873668500100001</c:v>
                </c:pt>
                <c:pt idx="789" formatCode="0.0">
                  <c:v>11.873668500100001</c:v>
                </c:pt>
                <c:pt idx="790" formatCode="0.0">
                  <c:v>11.873668500100001</c:v>
                </c:pt>
                <c:pt idx="791" formatCode="0.0">
                  <c:v>11.2253679847</c:v>
                </c:pt>
                <c:pt idx="792" formatCode="0.0">
                  <c:v>10.624621252900001</c:v>
                </c:pt>
                <c:pt idx="793" formatCode="0.0">
                  <c:v>10.066381202300001</c:v>
                </c:pt>
                <c:pt idx="794" formatCode="0.0">
                  <c:v>10.066381202300001</c:v>
                </c:pt>
                <c:pt idx="795" formatCode="0.0">
                  <c:v>10.066381202300001</c:v>
                </c:pt>
                <c:pt idx="796" formatCode="0.0">
                  <c:v>10.066381202300001</c:v>
                </c:pt>
                <c:pt idx="797" formatCode="0.0">
                  <c:v>10.066381202300001</c:v>
                </c:pt>
                <c:pt idx="798" formatCode="0.0">
                  <c:v>10.066381202300001</c:v>
                </c:pt>
                <c:pt idx="799" formatCode="0.0">
                  <c:v>10.066381202300001</c:v>
                </c:pt>
                <c:pt idx="800" formatCode="0.0">
                  <c:v>10.066381202300001</c:v>
                </c:pt>
                <c:pt idx="801" formatCode="0.0">
                  <c:v>10.066381202300001</c:v>
                </c:pt>
                <c:pt idx="802" formatCode="0.0">
                  <c:v>10.066381202300001</c:v>
                </c:pt>
                <c:pt idx="803" formatCode="0.0">
                  <c:v>10.789363654800001</c:v>
                </c:pt>
                <c:pt idx="804" formatCode="0.0">
                  <c:v>11.466878614800001</c:v>
                </c:pt>
                <c:pt idx="805" formatCode="0.0">
                  <c:v>12.1030844195</c:v>
                </c:pt>
                <c:pt idx="806" formatCode="0.0">
                  <c:v>12.1030844195</c:v>
                </c:pt>
                <c:pt idx="807" formatCode="0.0">
                  <c:v>12.1030844195</c:v>
                </c:pt>
                <c:pt idx="808" formatCode="0.0">
                  <c:v>12.1030844195</c:v>
                </c:pt>
                <c:pt idx="809" formatCode="0.0">
                  <c:v>12.1030844195</c:v>
                </c:pt>
                <c:pt idx="810" formatCode="0.0">
                  <c:v>12.1030844195</c:v>
                </c:pt>
                <c:pt idx="811" formatCode="0.0">
                  <c:v>12.1030844195</c:v>
                </c:pt>
                <c:pt idx="812" formatCode="0.0">
                  <c:v>12.1030844195</c:v>
                </c:pt>
                <c:pt idx="813" formatCode="0.0">
                  <c:v>12.1030844195</c:v>
                </c:pt>
                <c:pt idx="814" formatCode="0.0">
                  <c:v>12.1030844195</c:v>
                </c:pt>
                <c:pt idx="815" formatCode="0.0">
                  <c:v>11.301286739</c:v>
                </c:pt>
                <c:pt idx="816" formatCode="0.0">
                  <c:v>10.559353588900001</c:v>
                </c:pt>
                <c:pt idx="817" formatCode="0.0">
                  <c:v>9.8708217619000003</c:v>
                </c:pt>
                <c:pt idx="818" formatCode="0.0">
                  <c:v>9.8708217619000003</c:v>
                </c:pt>
                <c:pt idx="819" formatCode="0.0">
                  <c:v>9.8708217619000003</c:v>
                </c:pt>
                <c:pt idx="820" formatCode="0.0">
                  <c:v>9.8708217619000003</c:v>
                </c:pt>
                <c:pt idx="821" formatCode="0.0">
                  <c:v>9.8708217619000003</c:v>
                </c:pt>
                <c:pt idx="822" formatCode="0.0">
                  <c:v>9.8708217619000003</c:v>
                </c:pt>
                <c:pt idx="823" formatCode="0.0">
                  <c:v>9.8708217619000003</c:v>
                </c:pt>
                <c:pt idx="824" formatCode="0.0">
                  <c:v>9.8708217619000003</c:v>
                </c:pt>
                <c:pt idx="825" formatCode="0.0">
                  <c:v>9.8708217619000003</c:v>
                </c:pt>
                <c:pt idx="826" formatCode="0.0">
                  <c:v>9.8708217619000003</c:v>
                </c:pt>
                <c:pt idx="827" formatCode="0.0">
                  <c:v>12.4850160391</c:v>
                </c:pt>
                <c:pt idx="828" formatCode="0.0">
                  <c:v>14.9378034663</c:v>
                </c:pt>
                <c:pt idx="829" formatCode="0.0">
                  <c:v>17.2436848746</c:v>
                </c:pt>
                <c:pt idx="830" formatCode="0.0">
                  <c:v>17.2436848746</c:v>
                </c:pt>
                <c:pt idx="831" formatCode="0.0">
                  <c:v>17.2436848746</c:v>
                </c:pt>
                <c:pt idx="832" formatCode="0.0">
                  <c:v>17.2436848746</c:v>
                </c:pt>
                <c:pt idx="833" formatCode="0.0">
                  <c:v>17.2436848746</c:v>
                </c:pt>
                <c:pt idx="834" formatCode="0.0">
                  <c:v>17.2436848746</c:v>
                </c:pt>
                <c:pt idx="835" formatCode="0.0">
                  <c:v>17.2436848746</c:v>
                </c:pt>
                <c:pt idx="836" formatCode="0.0">
                  <c:v>17.2436848746</c:v>
                </c:pt>
                <c:pt idx="837" formatCode="0.0">
                  <c:v>17.2436848746</c:v>
                </c:pt>
                <c:pt idx="838" formatCode="0.0">
                  <c:v>17.2436848746</c:v>
                </c:pt>
                <c:pt idx="839" formatCode="0.0">
                  <c:v>16.3306122525</c:v>
                </c:pt>
                <c:pt idx="840" formatCode="0.0">
                  <c:v>15.5116821182</c:v>
                </c:pt>
                <c:pt idx="841" formatCode="0.0">
                  <c:v>14.773048409199999</c:v>
                </c:pt>
                <c:pt idx="842" formatCode="0.0">
                  <c:v>14.773048409199999</c:v>
                </c:pt>
                <c:pt idx="843" formatCode="0.0">
                  <c:v>14.773048409199999</c:v>
                </c:pt>
                <c:pt idx="844" formatCode="0.0">
                  <c:v>14.773048409199999</c:v>
                </c:pt>
                <c:pt idx="845" formatCode="0.0">
                  <c:v>14.773048409199999</c:v>
                </c:pt>
                <c:pt idx="846" formatCode="0.0">
                  <c:v>14.773048409199999</c:v>
                </c:pt>
                <c:pt idx="847" formatCode="0.0">
                  <c:v>14.773048409199999</c:v>
                </c:pt>
                <c:pt idx="848" formatCode="0.0">
                  <c:v>14.773048409199999</c:v>
                </c:pt>
                <c:pt idx="849" formatCode="0.0">
                  <c:v>14.773048409199999</c:v>
                </c:pt>
                <c:pt idx="850" formatCode="0.0">
                  <c:v>14.773048409199999</c:v>
                </c:pt>
                <c:pt idx="851" formatCode="0.0">
                  <c:v>13.015375864899999</c:v>
                </c:pt>
                <c:pt idx="852" formatCode="0.0">
                  <c:v>11.4152908741</c:v>
                </c:pt>
                <c:pt idx="853" formatCode="0.0">
                  <c:v>9.9525095062000002</c:v>
                </c:pt>
                <c:pt idx="854" formatCode="0.0">
                  <c:v>9.9525095062000002</c:v>
                </c:pt>
                <c:pt idx="855" formatCode="0.0">
                  <c:v>9.9525095062000002</c:v>
                </c:pt>
                <c:pt idx="856" formatCode="0.0">
                  <c:v>9.9525095062000002</c:v>
                </c:pt>
                <c:pt idx="857" formatCode="0.0">
                  <c:v>9.9525095062000002</c:v>
                </c:pt>
                <c:pt idx="858" formatCode="0.0">
                  <c:v>9.9525095062000002</c:v>
                </c:pt>
                <c:pt idx="859" formatCode="0.0">
                  <c:v>9.9525095062000002</c:v>
                </c:pt>
                <c:pt idx="860" formatCode="0.0">
                  <c:v>9.9525095062000002</c:v>
                </c:pt>
                <c:pt idx="861" formatCode="0.0">
                  <c:v>9.9525095062000002</c:v>
                </c:pt>
                <c:pt idx="862" formatCode="0.0">
                  <c:v>9.9525095062000002</c:v>
                </c:pt>
                <c:pt idx="863" formatCode="0.0">
                  <c:v>9.4007539629999997</c:v>
                </c:pt>
                <c:pt idx="864" formatCode="0.0">
                  <c:v>8.8833295617000001</c:v>
                </c:pt>
                <c:pt idx="865" formatCode="0.0">
                  <c:v>8.3971287695000001</c:v>
                </c:pt>
                <c:pt idx="866" formatCode="0.0">
                  <c:v>8.3971287695000001</c:v>
                </c:pt>
                <c:pt idx="867" formatCode="0.0">
                  <c:v>8.3971287695000001</c:v>
                </c:pt>
                <c:pt idx="868" formatCode="0.0">
                  <c:v>8.3971287695000001</c:v>
                </c:pt>
                <c:pt idx="869" formatCode="0.0">
                  <c:v>8.3971287695000001</c:v>
                </c:pt>
                <c:pt idx="870" formatCode="0.0">
                  <c:v>8.3971287695000001</c:v>
                </c:pt>
                <c:pt idx="871" formatCode="0.0">
                  <c:v>8.3971287695000001</c:v>
                </c:pt>
                <c:pt idx="872" formatCode="0.0">
                  <c:v>8.3971287695000001</c:v>
                </c:pt>
                <c:pt idx="873" formatCode="0.0">
                  <c:v>8.3971287695000001</c:v>
                </c:pt>
                <c:pt idx="874" formatCode="0.0">
                  <c:v>8.3971287695000001</c:v>
                </c:pt>
                <c:pt idx="875" formatCode="0.0">
                  <c:v>7.3345218165999997</c:v>
                </c:pt>
                <c:pt idx="876" formatCode="0.0">
                  <c:v>6.3282469922000004</c:v>
                </c:pt>
                <c:pt idx="877" formatCode="0.0">
                  <c:v>5.3739404525000003</c:v>
                </c:pt>
                <c:pt idx="878" formatCode="0.0">
                  <c:v>5.3739404525000003</c:v>
                </c:pt>
                <c:pt idx="879" formatCode="0.0">
                  <c:v>5.3739404525000003</c:v>
                </c:pt>
                <c:pt idx="880" formatCode="0.0">
                  <c:v>5.3739404525000003</c:v>
                </c:pt>
                <c:pt idx="881" formatCode="0.0">
                  <c:v>5.3739404525000003</c:v>
                </c:pt>
                <c:pt idx="882" formatCode="0.0">
                  <c:v>5.3739404525000003</c:v>
                </c:pt>
                <c:pt idx="883" formatCode="0.0">
                  <c:v>5.3739404525000003</c:v>
                </c:pt>
                <c:pt idx="884" formatCode="0.0">
                  <c:v>5.3739404525000003</c:v>
                </c:pt>
                <c:pt idx="885" formatCode="0.0">
                  <c:v>5.3739404525000003</c:v>
                </c:pt>
                <c:pt idx="886" formatCode="0.0">
                  <c:v>5.3739404525000003</c:v>
                </c:pt>
                <c:pt idx="887" formatCode="0.0">
                  <c:v>7.3493447321999996</c:v>
                </c:pt>
                <c:pt idx="888" formatCode="0.0">
                  <c:v>9.2564254246999997</c:v>
                </c:pt>
                <c:pt idx="889" formatCode="0.0">
                  <c:v>11.0986669484</c:v>
                </c:pt>
                <c:pt idx="890" formatCode="0.0">
                  <c:v>11.0986669484</c:v>
                </c:pt>
                <c:pt idx="891" formatCode="0.0">
                  <c:v>11.0986669484</c:v>
                </c:pt>
                <c:pt idx="892" formatCode="0.0">
                  <c:v>11.0986669484</c:v>
                </c:pt>
                <c:pt idx="893" formatCode="0.0">
                  <c:v>11.0986669484</c:v>
                </c:pt>
                <c:pt idx="894" formatCode="0.0">
                  <c:v>11.0986669484</c:v>
                </c:pt>
                <c:pt idx="895" formatCode="0.0">
                  <c:v>11.0986669484</c:v>
                </c:pt>
                <c:pt idx="896" formatCode="0.0">
                  <c:v>11.0986669484</c:v>
                </c:pt>
                <c:pt idx="897" formatCode="0.0">
                  <c:v>11.0986669484</c:v>
                </c:pt>
                <c:pt idx="898" formatCode="0.0">
                  <c:v>11.0986669484</c:v>
                </c:pt>
                <c:pt idx="899" formatCode="0.0">
                  <c:v>8.7969828910000007</c:v>
                </c:pt>
                <c:pt idx="900" formatCode="0.0">
                  <c:v>6.6538701318999998</c:v>
                </c:pt>
                <c:pt idx="901" formatCode="0.0">
                  <c:v>4.6534875267000002</c:v>
                </c:pt>
                <c:pt idx="902" formatCode="0.0">
                  <c:v>4.6534875267000002</c:v>
                </c:pt>
                <c:pt idx="903" formatCode="0.0">
                  <c:v>4.6534875267000002</c:v>
                </c:pt>
                <c:pt idx="904" formatCode="0.0">
                  <c:v>4.6534875267000002</c:v>
                </c:pt>
                <c:pt idx="905" formatCode="0.0">
                  <c:v>4.6534875267000002</c:v>
                </c:pt>
                <c:pt idx="906" formatCode="0.0">
                  <c:v>4.6534875267000002</c:v>
                </c:pt>
                <c:pt idx="907" formatCode="0.0">
                  <c:v>4.6534875267000002</c:v>
                </c:pt>
                <c:pt idx="908" formatCode="0.0">
                  <c:v>4.6534875267000002</c:v>
                </c:pt>
                <c:pt idx="909" formatCode="0.0">
                  <c:v>4.6534875267000002</c:v>
                </c:pt>
                <c:pt idx="910" formatCode="0.0">
                  <c:v>4.6534875267000002</c:v>
                </c:pt>
                <c:pt idx="911" formatCode="0.0">
                  <c:v>3.5278713316000001</c:v>
                </c:pt>
                <c:pt idx="912" formatCode="0.0">
                  <c:v>2.4361246663</c:v>
                </c:pt>
                <c:pt idx="913" formatCode="0.0">
                  <c:v>1.3767414997</c:v>
                </c:pt>
                <c:pt idx="914" formatCode="0.0">
                  <c:v>1.3767414997</c:v>
                </c:pt>
                <c:pt idx="915" formatCode="0.0">
                  <c:v>1.3767414997</c:v>
                </c:pt>
                <c:pt idx="916" formatCode="0.0">
                  <c:v>1.3767414997</c:v>
                </c:pt>
                <c:pt idx="917" formatCode="0.0">
                  <c:v>1.3767414997</c:v>
                </c:pt>
                <c:pt idx="918" formatCode="0.0">
                  <c:v>1.3767414997</c:v>
                </c:pt>
                <c:pt idx="919" formatCode="0.0">
                  <c:v>1.3767414997</c:v>
                </c:pt>
                <c:pt idx="920" formatCode="0.0">
                  <c:v>1.3767414997</c:v>
                </c:pt>
                <c:pt idx="921" formatCode="0.0">
                  <c:v>1.3767414997</c:v>
                </c:pt>
                <c:pt idx="922" formatCode="0.0">
                  <c:v>1.3767414997</c:v>
                </c:pt>
                <c:pt idx="923" formatCode="0.0">
                  <c:v>2.9372004177000002</c:v>
                </c:pt>
                <c:pt idx="924" formatCode="0.0">
                  <c:v>4.4834672707000003</c:v>
                </c:pt>
                <c:pt idx="925" formatCode="0.0">
                  <c:v>6.0157347933</c:v>
                </c:pt>
                <c:pt idx="926" formatCode="0.0">
                  <c:v>6.0157347933</c:v>
                </c:pt>
                <c:pt idx="927" formatCode="0.0">
                  <c:v>6.0157347933</c:v>
                </c:pt>
                <c:pt idx="928" formatCode="0.0">
                  <c:v>6.0157347933</c:v>
                </c:pt>
                <c:pt idx="929" formatCode="0.0">
                  <c:v>6.0157347933</c:v>
                </c:pt>
                <c:pt idx="930" formatCode="0.0">
                  <c:v>6.0157347933</c:v>
                </c:pt>
                <c:pt idx="931" formatCode="0.0">
                  <c:v>6.0157347933</c:v>
                </c:pt>
                <c:pt idx="932" formatCode="0.0">
                  <c:v>6.0157347933</c:v>
                </c:pt>
                <c:pt idx="933" formatCode="0.0">
                  <c:v>6.0157347933</c:v>
                </c:pt>
                <c:pt idx="934" formatCode="0.0">
                  <c:v>6.0157347933</c:v>
                </c:pt>
                <c:pt idx="935" formatCode="0.0">
                  <c:v>6.5135315464000003</c:v>
                </c:pt>
                <c:pt idx="936" formatCode="0.0">
                  <c:v>6.9921339967999998</c:v>
                </c:pt>
                <c:pt idx="937" formatCode="0.0">
                  <c:v>7.4526313020000003</c:v>
                </c:pt>
                <c:pt idx="938" formatCode="0.0">
                  <c:v>7.4526313020000003</c:v>
                </c:pt>
                <c:pt idx="939" formatCode="0.0">
                  <c:v>7.4526313020000003</c:v>
                </c:pt>
                <c:pt idx="940" formatCode="0.0">
                  <c:v>7.4526313020000003</c:v>
                </c:pt>
                <c:pt idx="941" formatCode="0.0">
                  <c:v>7.4526313020000003</c:v>
                </c:pt>
                <c:pt idx="942" formatCode="0.0">
                  <c:v>7.4526313020000003</c:v>
                </c:pt>
                <c:pt idx="943" formatCode="0.0">
                  <c:v>7.4526313020000003</c:v>
                </c:pt>
                <c:pt idx="944" formatCode="0.0">
                  <c:v>7.4526313020000003</c:v>
                </c:pt>
                <c:pt idx="945" formatCode="0.0">
                  <c:v>7.4526313020000003</c:v>
                </c:pt>
                <c:pt idx="946" formatCode="0.0">
                  <c:v>7.4526313020000003</c:v>
                </c:pt>
                <c:pt idx="947" formatCode="0.0">
                  <c:v>8.1863364475000004</c:v>
                </c:pt>
                <c:pt idx="948" formatCode="0.0">
                  <c:v>8.8853134727</c:v>
                </c:pt>
                <c:pt idx="949" formatCode="0.0">
                  <c:v>9.5519710284000006</c:v>
                </c:pt>
                <c:pt idx="950" formatCode="0.0">
                  <c:v>9.5519710284000006</c:v>
                </c:pt>
                <c:pt idx="951" formatCode="0.0">
                  <c:v>9.5519710284000006</c:v>
                </c:pt>
                <c:pt idx="952" formatCode="0.0">
                  <c:v>9.5519710284000006</c:v>
                </c:pt>
                <c:pt idx="953" formatCode="0.0">
                  <c:v>9.5519710284000006</c:v>
                </c:pt>
                <c:pt idx="954" formatCode="0.0">
                  <c:v>9.5519710284000006</c:v>
                </c:pt>
                <c:pt idx="955" formatCode="0.0">
                  <c:v>9.5519710284000006</c:v>
                </c:pt>
                <c:pt idx="956" formatCode="0.0">
                  <c:v>9.5519710284000006</c:v>
                </c:pt>
                <c:pt idx="957" formatCode="0.0">
                  <c:v>9.5519710284000006</c:v>
                </c:pt>
                <c:pt idx="958" formatCode="0.0">
                  <c:v>9.5519710284000006</c:v>
                </c:pt>
                <c:pt idx="959" formatCode="0.0">
                  <c:v>8.1834407151999997</c:v>
                </c:pt>
                <c:pt idx="960" formatCode="0.0">
                  <c:v>6.8968408338999998</c:v>
                </c:pt>
                <c:pt idx="961" formatCode="0.0">
                  <c:v>5.6850277695000004</c:v>
                </c:pt>
                <c:pt idx="962" formatCode="0.0">
                  <c:v>5.6850277695000004</c:v>
                </c:pt>
                <c:pt idx="963" formatCode="0.0">
                  <c:v>5.6850277695000004</c:v>
                </c:pt>
                <c:pt idx="964" formatCode="0.0">
                  <c:v>5.6850277695000004</c:v>
                </c:pt>
                <c:pt idx="965" formatCode="0.0">
                  <c:v>5.6850277695000004</c:v>
                </c:pt>
                <c:pt idx="966" formatCode="0.0">
                  <c:v>5.6850277695000004</c:v>
                </c:pt>
                <c:pt idx="967" formatCode="0.0">
                  <c:v>5.6850277695000004</c:v>
                </c:pt>
                <c:pt idx="968" formatCode="0.0">
                  <c:v>5.6850277695000004</c:v>
                </c:pt>
                <c:pt idx="969" formatCode="0.0">
                  <c:v>5.6850277695000004</c:v>
                </c:pt>
                <c:pt idx="970" formatCode="0.0">
                  <c:v>5.6850277695000004</c:v>
                </c:pt>
                <c:pt idx="971" formatCode="0.0">
                  <c:v>5.2156120862000002</c:v>
                </c:pt>
                <c:pt idx="972" formatCode="0.0">
                  <c:v>4.7633376863999999</c:v>
                </c:pt>
                <c:pt idx="973" formatCode="0.0">
                  <c:v>4.3272825031000002</c:v>
                </c:pt>
                <c:pt idx="974" formatCode="0.0">
                  <c:v>4.3272825031000002</c:v>
                </c:pt>
                <c:pt idx="975" formatCode="0.0">
                  <c:v>4.3272825031000002</c:v>
                </c:pt>
                <c:pt idx="976" formatCode="0.0">
                  <c:v>4.3272825031000002</c:v>
                </c:pt>
                <c:pt idx="977" formatCode="0.0">
                  <c:v>4.3272825031000002</c:v>
                </c:pt>
                <c:pt idx="978" formatCode="0.0">
                  <c:v>4.3272825031000002</c:v>
                </c:pt>
                <c:pt idx="979" formatCode="0.0">
                  <c:v>4.3272825031000002</c:v>
                </c:pt>
                <c:pt idx="980" formatCode="0.0">
                  <c:v>4.3272825031000002</c:v>
                </c:pt>
                <c:pt idx="981" formatCode="0.0">
                  <c:v>4.3272825031000002</c:v>
                </c:pt>
                <c:pt idx="982" formatCode="0.0">
                  <c:v>4.3272825031000002</c:v>
                </c:pt>
                <c:pt idx="983" formatCode="0.0">
                  <c:v>3.5350787012999998</c:v>
                </c:pt>
                <c:pt idx="984" formatCode="0.0">
                  <c:v>2.7650880143999998</c:v>
                </c:pt>
                <c:pt idx="985" formatCode="0.0">
                  <c:v>2.0163890876999999</c:v>
                </c:pt>
                <c:pt idx="986" formatCode="0.0">
                  <c:v>2.0163890876999999</c:v>
                </c:pt>
                <c:pt idx="987" formatCode="0.0">
                  <c:v>2.0163890876999999</c:v>
                </c:pt>
                <c:pt idx="988" formatCode="0.0">
                  <c:v>2.0163890876999999</c:v>
                </c:pt>
                <c:pt idx="989" formatCode="0.0">
                  <c:v>2.0163890876999999</c:v>
                </c:pt>
                <c:pt idx="990" formatCode="0.0">
                  <c:v>2.0163890876999999</c:v>
                </c:pt>
                <c:pt idx="991" formatCode="0.0">
                  <c:v>2.0163890876999999</c:v>
                </c:pt>
                <c:pt idx="992" formatCode="0.0">
                  <c:v>2.0163890876999999</c:v>
                </c:pt>
                <c:pt idx="993" formatCode="0.0">
                  <c:v>2.0163890876999999</c:v>
                </c:pt>
                <c:pt idx="994" formatCode="0.0">
                  <c:v>2.0163890876999999</c:v>
                </c:pt>
                <c:pt idx="995" formatCode="0.0">
                  <c:v>2.5903283543</c:v>
                </c:pt>
                <c:pt idx="996" formatCode="0.0">
                  <c:v>3.1566547254000001</c:v>
                </c:pt>
                <c:pt idx="997" formatCode="0.0">
                  <c:v>3.7155186726</c:v>
                </c:pt>
                <c:pt idx="998" formatCode="0.0">
                  <c:v>3.7155186726</c:v>
                </c:pt>
                <c:pt idx="999" formatCode="0.0">
                  <c:v>3.7155186726</c:v>
                </c:pt>
                <c:pt idx="1000" formatCode="0.0">
                  <c:v>3.7155186726</c:v>
                </c:pt>
                <c:pt idx="1001" formatCode="0.0">
                  <c:v>3.7155186726</c:v>
                </c:pt>
                <c:pt idx="1002" formatCode="0.0">
                  <c:v>3.7155186726</c:v>
                </c:pt>
                <c:pt idx="1003" formatCode="0.0">
                  <c:v>3.7155186726</c:v>
                </c:pt>
                <c:pt idx="1004" formatCode="0.0">
                  <c:v>3.7155186726</c:v>
                </c:pt>
                <c:pt idx="1005" formatCode="0.0">
                  <c:v>3.7155186726</c:v>
                </c:pt>
                <c:pt idx="1006" formatCode="0.0">
                  <c:v>3.7155186726</c:v>
                </c:pt>
                <c:pt idx="1007" formatCode="0.0">
                  <c:v>3.7080039732999999</c:v>
                </c:pt>
                <c:pt idx="1008" formatCode="0.0">
                  <c:v>3.7006709146999999</c:v>
                </c:pt>
                <c:pt idx="1009" formatCode="0.0">
                  <c:v>3.6935129897999999</c:v>
                </c:pt>
                <c:pt idx="1010" formatCode="0.0">
                  <c:v>3.6935129897999999</c:v>
                </c:pt>
                <c:pt idx="1011" formatCode="0.0">
                  <c:v>3.6935129897999999</c:v>
                </c:pt>
                <c:pt idx="1012" formatCode="0.0">
                  <c:v>3.6935129897999999</c:v>
                </c:pt>
                <c:pt idx="1013" formatCode="0.0">
                  <c:v>3.6935129897999999</c:v>
                </c:pt>
                <c:pt idx="1014" formatCode="0.0">
                  <c:v>3.6935129897999999</c:v>
                </c:pt>
                <c:pt idx="1015" formatCode="0.0">
                  <c:v>3.6935129897999999</c:v>
                </c:pt>
                <c:pt idx="1016" formatCode="0.0">
                  <c:v>3.6935129897999999</c:v>
                </c:pt>
                <c:pt idx="1017" formatCode="0.0">
                  <c:v>3.6935129897999999</c:v>
                </c:pt>
                <c:pt idx="1018" formatCode="0.0">
                  <c:v>3.6935129897999999</c:v>
                </c:pt>
                <c:pt idx="1019" formatCode="0.0">
                  <c:v>3.4402689104999999</c:v>
                </c:pt>
                <c:pt idx="1020" formatCode="0.0">
                  <c:v>3.1931107113000001</c:v>
                </c:pt>
                <c:pt idx="1021" formatCode="0.0">
                  <c:v>2.9518216160000001</c:v>
                </c:pt>
                <c:pt idx="1022" formatCode="0.0">
                  <c:v>2.9518216160000001</c:v>
                </c:pt>
                <c:pt idx="1023" formatCode="0.0">
                  <c:v>2.9518216160000001</c:v>
                </c:pt>
                <c:pt idx="1024" formatCode="0.0">
                  <c:v>2.9518216160000001</c:v>
                </c:pt>
                <c:pt idx="1025" formatCode="0.0">
                  <c:v>2.9518216160000001</c:v>
                </c:pt>
                <c:pt idx="1026" formatCode="0.0">
                  <c:v>2.9518216160000001</c:v>
                </c:pt>
                <c:pt idx="1027" formatCode="0.0">
                  <c:v>2.9518216160000001</c:v>
                </c:pt>
                <c:pt idx="1028" formatCode="0.0">
                  <c:v>2.9518216160000001</c:v>
                </c:pt>
                <c:pt idx="1029" formatCode="0.0">
                  <c:v>2.9518216160000001</c:v>
                </c:pt>
                <c:pt idx="1030" formatCode="0.0">
                  <c:v>2.9518216160000001</c:v>
                </c:pt>
                <c:pt idx="1031" formatCode="0.0">
                  <c:v>2.8335563314000001</c:v>
                </c:pt>
                <c:pt idx="1032" formatCode="0.0">
                  <c:v>2.7175734517999999</c:v>
                </c:pt>
                <c:pt idx="1033" formatCode="0.0">
                  <c:v>2.6038075366000002</c:v>
                </c:pt>
                <c:pt idx="1034" formatCode="0.0">
                  <c:v>2.6038075366000002</c:v>
                </c:pt>
                <c:pt idx="1035" formatCode="0.0">
                  <c:v>2.6038075366000002</c:v>
                </c:pt>
                <c:pt idx="1036" formatCode="0.0">
                  <c:v>2.6038075366000002</c:v>
                </c:pt>
                <c:pt idx="1037" formatCode="0.0">
                  <c:v>2.6038075366000002</c:v>
                </c:pt>
                <c:pt idx="1038" formatCode="0.0">
                  <c:v>2.6038075366000002</c:v>
                </c:pt>
                <c:pt idx="1039" formatCode="0.0">
                  <c:v>2.6038075366000002</c:v>
                </c:pt>
                <c:pt idx="1040" formatCode="0.0">
                  <c:v>2.6038075366000002</c:v>
                </c:pt>
                <c:pt idx="1041" formatCode="0.0">
                  <c:v>2.6038075366000002</c:v>
                </c:pt>
                <c:pt idx="1042" formatCode="0.0">
                  <c:v>2.6038075366000002</c:v>
                </c:pt>
                <c:pt idx="1043" formatCode="0.0">
                  <c:v>2.8082092567000001</c:v>
                </c:pt>
                <c:pt idx="1044" formatCode="0.0">
                  <c:v>3.0091233656999998</c:v>
                </c:pt>
                <c:pt idx="1045" formatCode="0.0">
                  <c:v>3.2066383696999998</c:v>
                </c:pt>
                <c:pt idx="1046" formatCode="0.0">
                  <c:v>3.2066383696999998</c:v>
                </c:pt>
                <c:pt idx="1047" formatCode="0.0">
                  <c:v>3.2066383696999998</c:v>
                </c:pt>
                <c:pt idx="1048" formatCode="0.0">
                  <c:v>3.2066383696999998</c:v>
                </c:pt>
                <c:pt idx="1049" formatCode="0.0">
                  <c:v>3.2066383696999998</c:v>
                </c:pt>
                <c:pt idx="1050" formatCode="0.0">
                  <c:v>3.2066383696999998</c:v>
                </c:pt>
                <c:pt idx="1051" formatCode="0.0">
                  <c:v>3.2066383696999998</c:v>
                </c:pt>
                <c:pt idx="1052" formatCode="0.0">
                  <c:v>3.2066383696999998</c:v>
                </c:pt>
                <c:pt idx="1053" formatCode="0.0">
                  <c:v>3.2066383696999998</c:v>
                </c:pt>
                <c:pt idx="1054" formatCode="0.0">
                  <c:v>3.2066383696999998</c:v>
                </c:pt>
                <c:pt idx="1055" formatCode="0.0">
                  <c:v>3.1323936234</c:v>
                </c:pt>
                <c:pt idx="1056" formatCode="0.0">
                  <c:v>3.0597028311000001</c:v>
                </c:pt>
                <c:pt idx="1057" formatCode="0.0">
                  <c:v>2.9885177111000001</c:v>
                </c:pt>
                <c:pt idx="1058" formatCode="0.0">
                  <c:v>2.9885177111000001</c:v>
                </c:pt>
                <c:pt idx="1059" formatCode="0.0">
                  <c:v>2.9885177111000001</c:v>
                </c:pt>
                <c:pt idx="1060" formatCode="0.0">
                  <c:v>2.9885177111000001</c:v>
                </c:pt>
                <c:pt idx="1061" formatCode="0.0">
                  <c:v>2.9885177111000001</c:v>
                </c:pt>
                <c:pt idx="1062" formatCode="0.0">
                  <c:v>2.9885177111000001</c:v>
                </c:pt>
                <c:pt idx="1063" formatCode="0.0">
                  <c:v>2.9885177111000001</c:v>
                </c:pt>
                <c:pt idx="1064" formatCode="0.0">
                  <c:v>2.9885177111000001</c:v>
                </c:pt>
                <c:pt idx="1065" formatCode="0.0">
                  <c:v>2.9885177111000001</c:v>
                </c:pt>
                <c:pt idx="1066" formatCode="0.0">
                  <c:v>2.9885177111000001</c:v>
                </c:pt>
                <c:pt idx="1067" formatCode="0.0">
                  <c:v>3.7125021820000002</c:v>
                </c:pt>
                <c:pt idx="1068" formatCode="0.0">
                  <c:v>4.4223441508999999</c:v>
                </c:pt>
                <c:pt idx="1069" formatCode="0.0">
                  <c:v>5.1184540045000002</c:v>
                </c:pt>
                <c:pt idx="1070" formatCode="0.0">
                  <c:v>5.1184540045000002</c:v>
                </c:pt>
                <c:pt idx="1071" formatCode="0.0">
                  <c:v>5.1184540045000002</c:v>
                </c:pt>
                <c:pt idx="1072" formatCode="0.0">
                  <c:v>5.1184540045000002</c:v>
                </c:pt>
                <c:pt idx="1073" formatCode="0.0">
                  <c:v>5.1184540045000002</c:v>
                </c:pt>
                <c:pt idx="1074" formatCode="0.0">
                  <c:v>5.1184540045000002</c:v>
                </c:pt>
                <c:pt idx="1075" formatCode="0.0">
                  <c:v>5.1184540045000002</c:v>
                </c:pt>
                <c:pt idx="1076" formatCode="0.0">
                  <c:v>5.1184540045000002</c:v>
                </c:pt>
                <c:pt idx="1077" formatCode="0.0">
                  <c:v>5.1184540045000002</c:v>
                </c:pt>
                <c:pt idx="1078" formatCode="0.0">
                  <c:v>5.1184540045000002</c:v>
                </c:pt>
                <c:pt idx="1079" formatCode="0.0">
                  <c:v>4.7781530528999996</c:v>
                </c:pt>
                <c:pt idx="1080" formatCode="0.0">
                  <c:v>4.4490810345999998</c:v>
                </c:pt>
                <c:pt idx="1081" formatCode="0.0">
                  <c:v>4.1306911875000001</c:v>
                </c:pt>
                <c:pt idx="1082" formatCode="0.0">
                  <c:v>4.1306911875000001</c:v>
                </c:pt>
                <c:pt idx="1083" formatCode="0.0">
                  <c:v>4.1306911875000001</c:v>
                </c:pt>
                <c:pt idx="1084" formatCode="0.0">
                  <c:v>4.1306911875000001</c:v>
                </c:pt>
                <c:pt idx="1085" formatCode="0.0">
                  <c:v>4.1306911875000001</c:v>
                </c:pt>
                <c:pt idx="1086" formatCode="0.0">
                  <c:v>4.1306911875000001</c:v>
                </c:pt>
                <c:pt idx="1087" formatCode="0.0">
                  <c:v>4.1306911875000001</c:v>
                </c:pt>
                <c:pt idx="1088" formatCode="0.0">
                  <c:v>4.1306911875000001</c:v>
                </c:pt>
                <c:pt idx="1089" formatCode="0.0">
                  <c:v>4.1306911875000001</c:v>
                </c:pt>
                <c:pt idx="1090" formatCode="0.0">
                  <c:v>4.1306911875000001</c:v>
                </c:pt>
                <c:pt idx="1091" formatCode="0.0">
                  <c:v>5.4374896382999998</c:v>
                </c:pt>
                <c:pt idx="1092" formatCode="0.0">
                  <c:v>6.7092659868000002</c:v>
                </c:pt>
                <c:pt idx="1093" formatCode="0.0">
                  <c:v>7.9474095013000001</c:v>
                </c:pt>
                <c:pt idx="1094" formatCode="0.0">
                  <c:v>7.9474095013000001</c:v>
                </c:pt>
                <c:pt idx="1095" formatCode="0.0">
                  <c:v>7.9474095013000001</c:v>
                </c:pt>
                <c:pt idx="1096" formatCode="0.0">
                  <c:v>7.9474095013000001</c:v>
                </c:pt>
                <c:pt idx="1097" formatCode="0.0">
                  <c:v>7.9474095013000001</c:v>
                </c:pt>
                <c:pt idx="1098" formatCode="0.0">
                  <c:v>7.9474095013000001</c:v>
                </c:pt>
                <c:pt idx="1099" formatCode="0.0">
                  <c:v>7.9474095013000001</c:v>
                </c:pt>
                <c:pt idx="1100" formatCode="0.0">
                  <c:v>7.9474095013000001</c:v>
                </c:pt>
                <c:pt idx="1101" formatCode="0.0">
                  <c:v>7.9474095013000001</c:v>
                </c:pt>
                <c:pt idx="1102" formatCode="0.0">
                  <c:v>7.9474095013000001</c:v>
                </c:pt>
                <c:pt idx="1103" formatCode="0.0">
                  <c:v>7.7589876626000001</c:v>
                </c:pt>
                <c:pt idx="1104" formatCode="0.0">
                  <c:v>7.5800466095000001</c:v>
                </c:pt>
                <c:pt idx="1105" formatCode="0.0">
                  <c:v>7.4098883382</c:v>
                </c:pt>
                <c:pt idx="1106" formatCode="0.0">
                  <c:v>7.4098883382</c:v>
                </c:pt>
                <c:pt idx="1107" formatCode="0.0">
                  <c:v>7.4098883382</c:v>
                </c:pt>
                <c:pt idx="1108" formatCode="0.0">
                  <c:v>7.4098883382</c:v>
                </c:pt>
                <c:pt idx="1109" formatCode="0.0">
                  <c:v>7.4098883382</c:v>
                </c:pt>
                <c:pt idx="1110" formatCode="0.0">
                  <c:v>7.4098883382</c:v>
                </c:pt>
                <c:pt idx="1111" formatCode="0.0">
                  <c:v>7.4098883382</c:v>
                </c:pt>
                <c:pt idx="1112" formatCode="0.0">
                  <c:v>7.4098883382</c:v>
                </c:pt>
                <c:pt idx="1113" formatCode="0.0">
                  <c:v>7.4098883382</c:v>
                </c:pt>
                <c:pt idx="1114" formatCode="0.0">
                  <c:v>7.4098883382</c:v>
                </c:pt>
                <c:pt idx="1115" formatCode="0.0">
                  <c:v>6.9714302906999999</c:v>
                </c:pt>
                <c:pt idx="1116" formatCode="0.0">
                  <c:v>6.5536121485000001</c:v>
                </c:pt>
                <c:pt idx="1117" formatCode="0.0">
                  <c:v>6.1550100259000002</c:v>
                </c:pt>
                <c:pt idx="1118" formatCode="0.0">
                  <c:v>6.1550100259000002</c:v>
                </c:pt>
                <c:pt idx="1119" formatCode="0.0">
                  <c:v>6.1550100259000002</c:v>
                </c:pt>
                <c:pt idx="1120" formatCode="0.0">
                  <c:v>6.1550100259000002</c:v>
                </c:pt>
                <c:pt idx="1121" formatCode="0.0">
                  <c:v>6.1550100259000002</c:v>
                </c:pt>
                <c:pt idx="1122" formatCode="0.0">
                  <c:v>6.1550100259000002</c:v>
                </c:pt>
                <c:pt idx="1123" formatCode="0.0">
                  <c:v>6.1550100259000002</c:v>
                </c:pt>
                <c:pt idx="1124" formatCode="0.0">
                  <c:v>6.1550100259000002</c:v>
                </c:pt>
                <c:pt idx="1125" formatCode="0.0">
                  <c:v>6.1550100259000002</c:v>
                </c:pt>
                <c:pt idx="1126" formatCode="0.0">
                  <c:v>6.1550100259000002</c:v>
                </c:pt>
                <c:pt idx="1127" formatCode="0.0">
                  <c:v>6.7295371787000002</c:v>
                </c:pt>
                <c:pt idx="1128" formatCode="0.0">
                  <c:v>7.2814187538999997</c:v>
                </c:pt>
                <c:pt idx="1129" formatCode="0.0">
                  <c:v>7.8119677727000001</c:v>
                </c:pt>
                <c:pt idx="1130" formatCode="0.0">
                  <c:v>7.8119677727000001</c:v>
                </c:pt>
                <c:pt idx="1131" formatCode="0.0">
                  <c:v>7.8119677727000001</c:v>
                </c:pt>
                <c:pt idx="1132" formatCode="0.0">
                  <c:v>7.8119677727000001</c:v>
                </c:pt>
                <c:pt idx="1133" formatCode="0.0">
                  <c:v>7.8119677727000001</c:v>
                </c:pt>
                <c:pt idx="1134" formatCode="0.0">
                  <c:v>7.8119677727000001</c:v>
                </c:pt>
                <c:pt idx="1135" formatCode="0.0">
                  <c:v>7.8119677727000001</c:v>
                </c:pt>
                <c:pt idx="1136" formatCode="0.0">
                  <c:v>7.8119677727000001</c:v>
                </c:pt>
                <c:pt idx="1137" formatCode="0.0">
                  <c:v>7.8119677727000001</c:v>
                </c:pt>
                <c:pt idx="1138" formatCode="0.0">
                  <c:v>7.8119677727000001</c:v>
                </c:pt>
                <c:pt idx="1139" formatCode="0.0">
                  <c:v>7.6700579328999998</c:v>
                </c:pt>
                <c:pt idx="1140" formatCode="0.0">
                  <c:v>7.5351728778</c:v>
                </c:pt>
                <c:pt idx="1141" formatCode="0.0">
                  <c:v>7.4068035972999997</c:v>
                </c:pt>
                <c:pt idx="1142" formatCode="0.0">
                  <c:v>7.4068035972999997</c:v>
                </c:pt>
                <c:pt idx="1143" formatCode="0.0">
                  <c:v>7.4068035972999997</c:v>
                </c:pt>
                <c:pt idx="1144" formatCode="0.0">
                  <c:v>7.4068035972999997</c:v>
                </c:pt>
                <c:pt idx="1145" formatCode="0.0">
                  <c:v>7.4068035972999997</c:v>
                </c:pt>
                <c:pt idx="1146" formatCode="0.0">
                  <c:v>7.4068035972999997</c:v>
                </c:pt>
                <c:pt idx="1147" formatCode="0.0">
                  <c:v>7.4068035972999997</c:v>
                </c:pt>
                <c:pt idx="1148" formatCode="0.0">
                  <c:v>7.4068035972999997</c:v>
                </c:pt>
                <c:pt idx="1149" formatCode="0.0">
                  <c:v>7.4068035972999997</c:v>
                </c:pt>
                <c:pt idx="1150" formatCode="0.0">
                  <c:v>7.4068035972999997</c:v>
                </c:pt>
                <c:pt idx="1151" formatCode="0.0">
                  <c:v>5.7879205639000002</c:v>
                </c:pt>
                <c:pt idx="1152" formatCode="0.0">
                  <c:v>4.2452143436999998</c:v>
                </c:pt>
                <c:pt idx="1153" formatCode="0.0">
                  <c:v>2.7734317621</c:v>
                </c:pt>
                <c:pt idx="1154" formatCode="0.0">
                  <c:v>2.7734317621</c:v>
                </c:pt>
                <c:pt idx="1155" formatCode="0.0">
                  <c:v>2.7734317621</c:v>
                </c:pt>
                <c:pt idx="1156" formatCode="0.0">
                  <c:v>2.7734317621</c:v>
                </c:pt>
                <c:pt idx="1157" formatCode="0.0">
                  <c:v>2.7734317621</c:v>
                </c:pt>
                <c:pt idx="1158" formatCode="0.0">
                  <c:v>2.7734317621</c:v>
                </c:pt>
                <c:pt idx="1159" formatCode="0.0">
                  <c:v>2.7734317621</c:v>
                </c:pt>
                <c:pt idx="1160" formatCode="0.0">
                  <c:v>2.7734317621</c:v>
                </c:pt>
                <c:pt idx="1161" formatCode="0.0">
                  <c:v>2.7734317621</c:v>
                </c:pt>
                <c:pt idx="1162" formatCode="0.0">
                  <c:v>2.7734317621</c:v>
                </c:pt>
                <c:pt idx="1163" formatCode="0.0">
                  <c:v>4.9899325593999997</c:v>
                </c:pt>
                <c:pt idx="1164" formatCode="0.0">
                  <c:v>7.1661952497000003</c:v>
                </c:pt>
                <c:pt idx="1165" formatCode="0.0">
                  <c:v>9.3033056936000005</c:v>
                </c:pt>
                <c:pt idx="1166" formatCode="0.0">
                  <c:v>9.3033056936000005</c:v>
                </c:pt>
                <c:pt idx="1167" formatCode="0.0">
                  <c:v>9.3033056936000005</c:v>
                </c:pt>
                <c:pt idx="1168" formatCode="0.0">
                  <c:v>9.3033056936000005</c:v>
                </c:pt>
                <c:pt idx="1169" formatCode="0.0">
                  <c:v>9.3033056936000005</c:v>
                </c:pt>
                <c:pt idx="1170" formatCode="0.0">
                  <c:v>9.3033056936000005</c:v>
                </c:pt>
                <c:pt idx="1171" formatCode="0.0">
                  <c:v>9.3033056936000005</c:v>
                </c:pt>
                <c:pt idx="1172" formatCode="0.0">
                  <c:v>9.3033056936000005</c:v>
                </c:pt>
                <c:pt idx="1173" formatCode="0.0">
                  <c:v>9.3033056936000005</c:v>
                </c:pt>
                <c:pt idx="1174" formatCode="0.0">
                  <c:v>9.3033056936000005</c:v>
                </c:pt>
                <c:pt idx="1175" formatCode="0.0">
                  <c:v>12.3561537816</c:v>
                </c:pt>
                <c:pt idx="1176" formatCode="0.0">
                  <c:v>15.2307156822</c:v>
                </c:pt>
                <c:pt idx="1177" formatCode="0.0">
                  <c:v>17.9421661507</c:v>
                </c:pt>
                <c:pt idx="1178" formatCode="0.0">
                  <c:v>17.9421661507</c:v>
                </c:pt>
                <c:pt idx="1179" formatCode="0.0">
                  <c:v>17.9421661507</c:v>
                </c:pt>
                <c:pt idx="1180" formatCode="0.0">
                  <c:v>17.9421661507</c:v>
                </c:pt>
                <c:pt idx="1181" formatCode="0.0">
                  <c:v>17.9421661507</c:v>
                </c:pt>
                <c:pt idx="1182" formatCode="0.0">
                  <c:v>17.9421661507</c:v>
                </c:pt>
                <c:pt idx="1183" formatCode="0.0">
                  <c:v>17.9421661507</c:v>
                </c:pt>
                <c:pt idx="1184" formatCode="0.0">
                  <c:v>17.9421661507</c:v>
                </c:pt>
                <c:pt idx="1185" formatCode="0.0">
                  <c:v>17.9421661507</c:v>
                </c:pt>
                <c:pt idx="1186" formatCode="0.0">
                  <c:v>17.9421661507</c:v>
                </c:pt>
                <c:pt idx="1187" formatCode="0.0">
                  <c:v>10.647400837199999</c:v>
                </c:pt>
                <c:pt idx="1188" formatCode="0.0">
                  <c:v>4.1319745917999997</c:v>
                </c:pt>
                <c:pt idx="1189" formatCode="0.0">
                  <c:v>-1.7226709558</c:v>
                </c:pt>
                <c:pt idx="1190" formatCode="0.0">
                  <c:v>-1.7226709558</c:v>
                </c:pt>
                <c:pt idx="1191" formatCode="0.0">
                  <c:v>-1.7226709558</c:v>
                </c:pt>
                <c:pt idx="1192" formatCode="0.0">
                  <c:v>-1.7226709558</c:v>
                </c:pt>
                <c:pt idx="1193" formatCode="0.0">
                  <c:v>-1.7226709558</c:v>
                </c:pt>
                <c:pt idx="1194" formatCode="0.0">
                  <c:v>-1.7226709558</c:v>
                </c:pt>
                <c:pt idx="1195" formatCode="0.0">
                  <c:v>-1.7226709558</c:v>
                </c:pt>
                <c:pt idx="1196" formatCode="0.0">
                  <c:v>-1.7226709558</c:v>
                </c:pt>
                <c:pt idx="1197" formatCode="0.0">
                  <c:v>-1.7226709558</c:v>
                </c:pt>
                <c:pt idx="1198" formatCode="0.0">
                  <c:v>-1.7226709558</c:v>
                </c:pt>
                <c:pt idx="1199" formatCode="0.0">
                  <c:v>0.23626550669999999</c:v>
                </c:pt>
                <c:pt idx="1200" formatCode="0.0">
                  <c:v>2.2179606942999999</c:v>
                </c:pt>
                <c:pt idx="1201" formatCode="0.0">
                  <c:v>4.2228135370000004</c:v>
                </c:pt>
                <c:pt idx="1202" formatCode="0.0">
                  <c:v>4.2228135370000004</c:v>
                </c:pt>
                <c:pt idx="1203" formatCode="0.0">
                  <c:v>4.2228135370000004</c:v>
                </c:pt>
                <c:pt idx="1204" formatCode="0.0">
                  <c:v>4.2228135370000004</c:v>
                </c:pt>
                <c:pt idx="1205" formatCode="0.0">
                  <c:v>4.2228135370000004</c:v>
                </c:pt>
                <c:pt idx="1206" formatCode="0.0">
                  <c:v>4.2228135370000004</c:v>
                </c:pt>
                <c:pt idx="1207" formatCode="0.0">
                  <c:v>4.2228135370000004</c:v>
                </c:pt>
                <c:pt idx="1208" formatCode="0.0">
                  <c:v>4.2228135370000004</c:v>
                </c:pt>
                <c:pt idx="1209" formatCode="0.0">
                  <c:v>4.2228135370000004</c:v>
                </c:pt>
                <c:pt idx="1210" formatCode="0.0">
                  <c:v>4.2228135370000004</c:v>
                </c:pt>
                <c:pt idx="1211" formatCode="0.0">
                  <c:v>2.0487347276999999</c:v>
                </c:pt>
                <c:pt idx="1212" formatCode="0.0">
                  <c:v>-6.5815084300000007E-2</c:v>
                </c:pt>
                <c:pt idx="1213" formatCode="0.0">
                  <c:v>-2.1232478458999999</c:v>
                </c:pt>
                <c:pt idx="1214" formatCode="0.0">
                  <c:v>-2.1232478458999999</c:v>
                </c:pt>
                <c:pt idx="1215" formatCode="0.0">
                  <c:v>-2.1232478458999999</c:v>
                </c:pt>
                <c:pt idx="1216" formatCode="0.0">
                  <c:v>-2.1232478458999999</c:v>
                </c:pt>
                <c:pt idx="1217" formatCode="0.0">
                  <c:v>-2.1232478458999999</c:v>
                </c:pt>
                <c:pt idx="1218" formatCode="0.0">
                  <c:v>-2.1232478458999999</c:v>
                </c:pt>
                <c:pt idx="1219" formatCode="0.0">
                  <c:v>-2.1232478458999999</c:v>
                </c:pt>
                <c:pt idx="1220" formatCode="0.0">
                  <c:v>-2.1232478458999999</c:v>
                </c:pt>
                <c:pt idx="1221" formatCode="0.0">
                  <c:v>-2.1232478458999999</c:v>
                </c:pt>
                <c:pt idx="1222" formatCode="0.0">
                  <c:v>-2.1232478458999999</c:v>
                </c:pt>
                <c:pt idx="1223" formatCode="0.0">
                  <c:v>-2.0934727192000002</c:v>
                </c:pt>
                <c:pt idx="1224" formatCode="0.0">
                  <c:v>-2.0632700746000001</c:v>
                </c:pt>
                <c:pt idx="1225" formatCode="0.0">
                  <c:v>-2.0326306378000001</c:v>
                </c:pt>
                <c:pt idx="1226" formatCode="0.0">
                  <c:v>-2.0326306378000001</c:v>
                </c:pt>
                <c:pt idx="1227" formatCode="0.0">
                  <c:v>-2.0326306378000001</c:v>
                </c:pt>
                <c:pt idx="1228" formatCode="0.0">
                  <c:v>-2.0326306378000001</c:v>
                </c:pt>
                <c:pt idx="1229" formatCode="0.0">
                  <c:v>-2.0326306378000001</c:v>
                </c:pt>
                <c:pt idx="1230" formatCode="0.0">
                  <c:v>-2.0326306378000001</c:v>
                </c:pt>
                <c:pt idx="1231" formatCode="0.0">
                  <c:v>-2.0326306378000001</c:v>
                </c:pt>
                <c:pt idx="1232" formatCode="0.0">
                  <c:v>-2.0326306378000001</c:v>
                </c:pt>
                <c:pt idx="1233" formatCode="0.0">
                  <c:v>-2.0326306378000001</c:v>
                </c:pt>
                <c:pt idx="1234" formatCode="0.0">
                  <c:v>-2.0326306378000001</c:v>
                </c:pt>
                <c:pt idx="1235" formatCode="0.0">
                  <c:v>-0.87515168190000003</c:v>
                </c:pt>
                <c:pt idx="1236" formatCode="0.0">
                  <c:v>0.29822758490000001</c:v>
                </c:pt>
                <c:pt idx="1237" formatCode="0.0">
                  <c:v>1.4878370629</c:v>
                </c:pt>
                <c:pt idx="1238" formatCode="0.0">
                  <c:v>1.4878370629</c:v>
                </c:pt>
                <c:pt idx="1239" formatCode="0.0">
                  <c:v>1.4878370629</c:v>
                </c:pt>
                <c:pt idx="1240" formatCode="0.0">
                  <c:v>1.4878370629</c:v>
                </c:pt>
                <c:pt idx="1241" formatCode="0.0">
                  <c:v>1.4878370629</c:v>
                </c:pt>
                <c:pt idx="1242" formatCode="0.0">
                  <c:v>1.4878370629</c:v>
                </c:pt>
                <c:pt idx="1243" formatCode="0.0">
                  <c:v>1.4878370629</c:v>
                </c:pt>
                <c:pt idx="1244" formatCode="0.0">
                  <c:v>1.4878370629</c:v>
                </c:pt>
                <c:pt idx="1245" formatCode="0.0">
                  <c:v>1.4878370629</c:v>
                </c:pt>
                <c:pt idx="1246" formatCode="0.0">
                  <c:v>1.4878370629</c:v>
                </c:pt>
                <c:pt idx="1247" formatCode="0.0">
                  <c:v>2.7685361604000001</c:v>
                </c:pt>
                <c:pt idx="1248" formatCode="0.0">
                  <c:v>4.0366568778999996</c:v>
                </c:pt>
                <c:pt idx="1249" formatCode="0.0">
                  <c:v>5.2923836174999996</c:v>
                </c:pt>
                <c:pt idx="1250" formatCode="0.0">
                  <c:v>5.2923836174999996</c:v>
                </c:pt>
                <c:pt idx="1251" formatCode="0.0">
                  <c:v>5.2923836174999996</c:v>
                </c:pt>
                <c:pt idx="1252" formatCode="0.0">
                  <c:v>5.2923836174999996</c:v>
                </c:pt>
                <c:pt idx="1253" formatCode="0.0">
                  <c:v>5.2923836174999996</c:v>
                </c:pt>
                <c:pt idx="1254" formatCode="0.0">
                  <c:v>5.2923836174999996</c:v>
                </c:pt>
                <c:pt idx="1255" formatCode="0.0">
                  <c:v>5.2923836174999996</c:v>
                </c:pt>
                <c:pt idx="1256" formatCode="0.0">
                  <c:v>5.2923836174999996</c:v>
                </c:pt>
                <c:pt idx="1257" formatCode="0.0">
                  <c:v>5.2923836174999996</c:v>
                </c:pt>
                <c:pt idx="1258" formatCode="0.0">
                  <c:v>5.2923836174999996</c:v>
                </c:pt>
                <c:pt idx="1259" formatCode="0.0">
                  <c:v>4.9689483351000003</c:v>
                </c:pt>
                <c:pt idx="1260" formatCode="0.0">
                  <c:v>4.6565357671000003</c:v>
                </c:pt>
                <c:pt idx="1261" formatCode="0.0">
                  <c:v>4.3545918712000002</c:v>
                </c:pt>
                <c:pt idx="1262" formatCode="0.0">
                  <c:v>4.3545918712000002</c:v>
                </c:pt>
                <c:pt idx="1263" formatCode="0.0">
                  <c:v>4.3545918712000002</c:v>
                </c:pt>
                <c:pt idx="1264" formatCode="0.0">
                  <c:v>4.3545918712000002</c:v>
                </c:pt>
                <c:pt idx="1265" formatCode="0.0">
                  <c:v>4.3545918712000002</c:v>
                </c:pt>
                <c:pt idx="1266" formatCode="0.0">
                  <c:v>4.3545918712000002</c:v>
                </c:pt>
                <c:pt idx="1267" formatCode="0.0">
                  <c:v>4.3545918712000002</c:v>
                </c:pt>
                <c:pt idx="1268" formatCode="0.0">
                  <c:v>4.3545918712000002</c:v>
                </c:pt>
                <c:pt idx="1269" formatCode="0.0">
                  <c:v>4.3545918712000002</c:v>
                </c:pt>
                <c:pt idx="1270" formatCode="0.0">
                  <c:v>4.3545918712000002</c:v>
                </c:pt>
                <c:pt idx="1271" formatCode="0.0">
                  <c:v>4.0097220484999996</c:v>
                </c:pt>
                <c:pt idx="1272" formatCode="0.0">
                  <c:v>3.6745815594</c:v>
                </c:pt>
                <c:pt idx="1273" formatCode="0.0">
                  <c:v>3.3487644105999999</c:v>
                </c:pt>
                <c:pt idx="1274" formatCode="0.0">
                  <c:v>3.3487644105999999</c:v>
                </c:pt>
                <c:pt idx="1275" formatCode="0.0">
                  <c:v>3.3487644105999999</c:v>
                </c:pt>
                <c:pt idx="1276" formatCode="0.0">
                  <c:v>3.3487644105999999</c:v>
                </c:pt>
                <c:pt idx="1277" formatCode="0.0">
                  <c:v>3.3487644105999999</c:v>
                </c:pt>
                <c:pt idx="1278" formatCode="0.0">
                  <c:v>3.3487644105999999</c:v>
                </c:pt>
                <c:pt idx="1279" formatCode="0.0">
                  <c:v>3.3487644105999999</c:v>
                </c:pt>
                <c:pt idx="1280" formatCode="0.0">
                  <c:v>3.3487644105999999</c:v>
                </c:pt>
                <c:pt idx="1281" formatCode="0.0">
                  <c:v>3.3487644105999999</c:v>
                </c:pt>
                <c:pt idx="1282" formatCode="0.0">
                  <c:v>3.3487644105999999</c:v>
                </c:pt>
                <c:pt idx="1283" formatCode="0.0">
                  <c:v>3.2981057358000001</c:v>
                </c:pt>
                <c:pt idx="1284" formatCode="0.0">
                  <c:v>3.2485533232999999</c:v>
                </c:pt>
                <c:pt idx="1285" formatCode="0.0">
                  <c:v>3.2000713274999999</c:v>
                </c:pt>
                <c:pt idx="1286" formatCode="0.0">
                  <c:v>3.2000713274999999</c:v>
                </c:pt>
                <c:pt idx="1287" formatCode="0.0">
                  <c:v>3.2000713274999999</c:v>
                </c:pt>
                <c:pt idx="1288" formatCode="0.0">
                  <c:v>3.2000713274999999</c:v>
                </c:pt>
                <c:pt idx="1289" formatCode="0.0">
                  <c:v>3.2000713274999999</c:v>
                </c:pt>
                <c:pt idx="1290" formatCode="0.0">
                  <c:v>3.2000713274999999</c:v>
                </c:pt>
                <c:pt idx="1291" formatCode="0.0">
                  <c:v>3.2000713274999999</c:v>
                </c:pt>
                <c:pt idx="1292" formatCode="0.0">
                  <c:v>3.2000713274999999</c:v>
                </c:pt>
                <c:pt idx="1293" formatCode="0.0">
                  <c:v>3.2000713274999999</c:v>
                </c:pt>
                <c:pt idx="1294" formatCode="0.0">
                  <c:v>3.2000713274999999</c:v>
                </c:pt>
                <c:pt idx="1295" formatCode="0.0">
                  <c:v>4.9099239953999998</c:v>
                </c:pt>
                <c:pt idx="1296" formatCode="0.0">
                  <c:v>6.5840609456000001</c:v>
                </c:pt>
                <c:pt idx="1297" formatCode="0.0">
                  <c:v>8.2235896662000005</c:v>
                </c:pt>
                <c:pt idx="1298" formatCode="0.0">
                  <c:v>8.2235896662000005</c:v>
                </c:pt>
                <c:pt idx="1299" formatCode="0.0">
                  <c:v>8.2235896662000005</c:v>
                </c:pt>
                <c:pt idx="1300" formatCode="0.0">
                  <c:v>8.2235896662000005</c:v>
                </c:pt>
                <c:pt idx="1301" formatCode="0.0">
                  <c:v>8.2235896662000005</c:v>
                </c:pt>
                <c:pt idx="1302" formatCode="0.0">
                  <c:v>8.2235896662000005</c:v>
                </c:pt>
                <c:pt idx="1303" formatCode="0.0">
                  <c:v>8.2235896662000005</c:v>
                </c:pt>
                <c:pt idx="1304" formatCode="0.0">
                  <c:v>8.2235896662000005</c:v>
                </c:pt>
                <c:pt idx="1305" formatCode="0.0">
                  <c:v>8.2235896662000005</c:v>
                </c:pt>
                <c:pt idx="1306" formatCode="0.0">
                  <c:v>8.2235896662000005</c:v>
                </c:pt>
                <c:pt idx="1307" formatCode="0.0">
                  <c:v>21.969671487900001</c:v>
                </c:pt>
                <c:pt idx="1308" formatCode="0.0">
                  <c:v>35.001307779400001</c:v>
                </c:pt>
                <c:pt idx="1309" formatCode="0.0">
                  <c:v>47.372787137899998</c:v>
                </c:pt>
                <c:pt idx="1310" formatCode="0.0">
                  <c:v>47.372787137899998</c:v>
                </c:pt>
                <c:pt idx="1311" formatCode="0.0">
                  <c:v>47.372787137899998</c:v>
                </c:pt>
                <c:pt idx="1312" formatCode="0.0">
                  <c:v>47.372787137899998</c:v>
                </c:pt>
                <c:pt idx="1313" formatCode="0.0">
                  <c:v>47.372787137899998</c:v>
                </c:pt>
                <c:pt idx="1314" formatCode="0.0">
                  <c:v>47.372787137899998</c:v>
                </c:pt>
                <c:pt idx="1315" formatCode="0.0">
                  <c:v>47.372787137899998</c:v>
                </c:pt>
                <c:pt idx="1316" formatCode="0.0">
                  <c:v>47.372787137899998</c:v>
                </c:pt>
                <c:pt idx="1317" formatCode="0.0">
                  <c:v>47.372787137899998</c:v>
                </c:pt>
                <c:pt idx="1318" formatCode="0.0">
                  <c:v>47.372787137899998</c:v>
                </c:pt>
                <c:pt idx="1319" formatCode="0.0">
                  <c:v>29.015281745900001</c:v>
                </c:pt>
                <c:pt idx="1320" formatCode="0.0">
                  <c:v>15.0638862738</c:v>
                </c:pt>
                <c:pt idx="1321" formatCode="0.0">
                  <c:v>4.1022625263999997</c:v>
                </c:pt>
                <c:pt idx="1322" formatCode="0.0">
                  <c:v>4.1022625263999997</c:v>
                </c:pt>
                <c:pt idx="1323" formatCode="0.0">
                  <c:v>4.1022625263999997</c:v>
                </c:pt>
                <c:pt idx="1324" formatCode="0.0">
                  <c:v>4.1022625263999997</c:v>
                </c:pt>
                <c:pt idx="1325" formatCode="0.0">
                  <c:v>4.1022625263999997</c:v>
                </c:pt>
                <c:pt idx="1326" formatCode="0.0">
                  <c:v>4.1022625263999997</c:v>
                </c:pt>
                <c:pt idx="1327" formatCode="0.0">
                  <c:v>4.1022625263999997</c:v>
                </c:pt>
                <c:pt idx="1328" formatCode="0.0">
                  <c:v>4.1022625263999997</c:v>
                </c:pt>
                <c:pt idx="1329" formatCode="0.0">
                  <c:v>4.1022625263999997</c:v>
                </c:pt>
                <c:pt idx="1330" formatCode="0.0">
                  <c:v>4.1022625263999997</c:v>
                </c:pt>
                <c:pt idx="1331" formatCode="0.0">
                  <c:v>-2.1735499184</c:v>
                </c:pt>
                <c:pt idx="1332" formatCode="0.0">
                  <c:v>-8.2822977804000004</c:v>
                </c:pt>
                <c:pt idx="1333" formatCode="0.0">
                  <c:v>-14.2305644204</c:v>
                </c:pt>
                <c:pt idx="1334" formatCode="0.0">
                  <c:v>-14.2305644204</c:v>
                </c:pt>
                <c:pt idx="1335" formatCode="0.0">
                  <c:v>-14.2305644204</c:v>
                </c:pt>
                <c:pt idx="1336" formatCode="0.0">
                  <c:v>-14.2305644204</c:v>
                </c:pt>
                <c:pt idx="1337" formatCode="0.0">
                  <c:v>-14.2305644204</c:v>
                </c:pt>
                <c:pt idx="1338" formatCode="0.0">
                  <c:v>-14.2305644204</c:v>
                </c:pt>
                <c:pt idx="1339" formatCode="0.0">
                  <c:v>-14.2305644204</c:v>
                </c:pt>
                <c:pt idx="1340" formatCode="0.0">
                  <c:v>-14.2305644204</c:v>
                </c:pt>
                <c:pt idx="1341" formatCode="0.0">
                  <c:v>-14.2305644204</c:v>
                </c:pt>
                <c:pt idx="1342" formatCode="0.0">
                  <c:v>-14.2305644204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C0D-45AB-8E2E-B7EF9F49BBD9}"/>
            </c:ext>
          </c:extLst>
        </c:ser>
        <c:ser>
          <c:idx val="4"/>
          <c:order val="4"/>
          <c:tx>
            <c:strRef>
              <c:f>'FDGVSPND shift 23'!$L$7</c:f>
              <c:strCache>
                <c:ptCount val="1"/>
                <c:pt idx="0">
                  <c:v>-14.2%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0.1395534290271132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0D-45AB-8E2E-B7EF9F49BBD9}"/>
                </c:ext>
              </c:extLst>
            </c:dLbl>
            <c:dLbl>
              <c:idx val="611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0D-45AB-8E2E-B7EF9F49BBD9}"/>
                </c:ext>
              </c:extLst>
            </c:dLbl>
            <c:dLbl>
              <c:idx val="912"/>
              <c:layout>
                <c:manualLayout>
                  <c:x val="-2.1065289609960692E-16"/>
                  <c:y val="-7.64221158958002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0D-45AB-8E2E-B7EF9F49BBD9}"/>
                </c:ext>
              </c:extLst>
            </c:dLbl>
            <c:dLbl>
              <c:idx val="1342"/>
              <c:layout>
                <c:manualLayout>
                  <c:x val="-3.1597845601436476E-2"/>
                  <c:y val="-6.862745098039227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FE-4AC3-9F39-5BA8DECCD5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'FDGVSPND shift 23'!$A$9:$A$536</c:f>
              <c:numCache>
                <c:formatCode>mmm\-yy</c:formatCode>
                <c:ptCount val="528"/>
                <c:pt idx="0">
                  <c:v>4750</c:v>
                </c:pt>
                <c:pt idx="1">
                  <c:v>4781</c:v>
                </c:pt>
                <c:pt idx="2">
                  <c:v>4809</c:v>
                </c:pt>
                <c:pt idx="3">
                  <c:v>4840</c:v>
                </c:pt>
                <c:pt idx="4">
                  <c:v>4870</c:v>
                </c:pt>
                <c:pt idx="5">
                  <c:v>4901</c:v>
                </c:pt>
                <c:pt idx="6">
                  <c:v>4931</c:v>
                </c:pt>
                <c:pt idx="7">
                  <c:v>4962</c:v>
                </c:pt>
                <c:pt idx="8">
                  <c:v>4993</c:v>
                </c:pt>
                <c:pt idx="9">
                  <c:v>5023</c:v>
                </c:pt>
                <c:pt idx="10">
                  <c:v>5054</c:v>
                </c:pt>
                <c:pt idx="11">
                  <c:v>5084</c:v>
                </c:pt>
                <c:pt idx="12">
                  <c:v>5115</c:v>
                </c:pt>
                <c:pt idx="13">
                  <c:v>5146</c:v>
                </c:pt>
                <c:pt idx="14">
                  <c:v>5174</c:v>
                </c:pt>
                <c:pt idx="15">
                  <c:v>5205</c:v>
                </c:pt>
                <c:pt idx="16">
                  <c:v>5235</c:v>
                </c:pt>
                <c:pt idx="17">
                  <c:v>5266</c:v>
                </c:pt>
                <c:pt idx="18">
                  <c:v>5296</c:v>
                </c:pt>
                <c:pt idx="19">
                  <c:v>5327</c:v>
                </c:pt>
                <c:pt idx="20">
                  <c:v>5358</c:v>
                </c:pt>
                <c:pt idx="21">
                  <c:v>5388</c:v>
                </c:pt>
                <c:pt idx="22">
                  <c:v>5419</c:v>
                </c:pt>
                <c:pt idx="23">
                  <c:v>5449</c:v>
                </c:pt>
                <c:pt idx="24">
                  <c:v>5480</c:v>
                </c:pt>
                <c:pt idx="25">
                  <c:v>5511</c:v>
                </c:pt>
                <c:pt idx="26">
                  <c:v>5539</c:v>
                </c:pt>
                <c:pt idx="27">
                  <c:v>5570</c:v>
                </c:pt>
                <c:pt idx="28">
                  <c:v>5600</c:v>
                </c:pt>
                <c:pt idx="29">
                  <c:v>5631</c:v>
                </c:pt>
                <c:pt idx="30">
                  <c:v>5661</c:v>
                </c:pt>
                <c:pt idx="31">
                  <c:v>5692</c:v>
                </c:pt>
                <c:pt idx="32">
                  <c:v>5723</c:v>
                </c:pt>
                <c:pt idx="33">
                  <c:v>5753</c:v>
                </c:pt>
                <c:pt idx="34">
                  <c:v>5784</c:v>
                </c:pt>
                <c:pt idx="35">
                  <c:v>5814</c:v>
                </c:pt>
                <c:pt idx="36">
                  <c:v>5845</c:v>
                </c:pt>
                <c:pt idx="37">
                  <c:v>5876</c:v>
                </c:pt>
                <c:pt idx="38">
                  <c:v>5905</c:v>
                </c:pt>
                <c:pt idx="39">
                  <c:v>5936</c:v>
                </c:pt>
                <c:pt idx="40">
                  <c:v>5966</c:v>
                </c:pt>
                <c:pt idx="41">
                  <c:v>5997</c:v>
                </c:pt>
                <c:pt idx="42">
                  <c:v>6027</c:v>
                </c:pt>
                <c:pt idx="43">
                  <c:v>6058</c:v>
                </c:pt>
                <c:pt idx="44">
                  <c:v>6089</c:v>
                </c:pt>
                <c:pt idx="45">
                  <c:v>6119</c:v>
                </c:pt>
                <c:pt idx="46">
                  <c:v>6150</c:v>
                </c:pt>
                <c:pt idx="47">
                  <c:v>6180</c:v>
                </c:pt>
                <c:pt idx="48">
                  <c:v>6211</c:v>
                </c:pt>
                <c:pt idx="49">
                  <c:v>6242</c:v>
                </c:pt>
                <c:pt idx="50">
                  <c:v>6270</c:v>
                </c:pt>
                <c:pt idx="51">
                  <c:v>6301</c:v>
                </c:pt>
                <c:pt idx="52">
                  <c:v>6331</c:v>
                </c:pt>
                <c:pt idx="53">
                  <c:v>6362</c:v>
                </c:pt>
                <c:pt idx="54">
                  <c:v>6392</c:v>
                </c:pt>
                <c:pt idx="55">
                  <c:v>6423</c:v>
                </c:pt>
                <c:pt idx="56">
                  <c:v>6454</c:v>
                </c:pt>
                <c:pt idx="57">
                  <c:v>6484</c:v>
                </c:pt>
                <c:pt idx="58">
                  <c:v>6515</c:v>
                </c:pt>
                <c:pt idx="59">
                  <c:v>6545</c:v>
                </c:pt>
                <c:pt idx="60">
                  <c:v>6576</c:v>
                </c:pt>
                <c:pt idx="61">
                  <c:v>6607</c:v>
                </c:pt>
                <c:pt idx="62">
                  <c:v>6635</c:v>
                </c:pt>
                <c:pt idx="63">
                  <c:v>6666</c:v>
                </c:pt>
                <c:pt idx="64">
                  <c:v>6696</c:v>
                </c:pt>
                <c:pt idx="65">
                  <c:v>6727</c:v>
                </c:pt>
                <c:pt idx="66">
                  <c:v>6757</c:v>
                </c:pt>
                <c:pt idx="67">
                  <c:v>6788</c:v>
                </c:pt>
                <c:pt idx="68">
                  <c:v>6819</c:v>
                </c:pt>
                <c:pt idx="69">
                  <c:v>6849</c:v>
                </c:pt>
                <c:pt idx="70">
                  <c:v>6880</c:v>
                </c:pt>
                <c:pt idx="71">
                  <c:v>6910</c:v>
                </c:pt>
                <c:pt idx="72">
                  <c:v>6941</c:v>
                </c:pt>
                <c:pt idx="73">
                  <c:v>6972</c:v>
                </c:pt>
                <c:pt idx="74">
                  <c:v>7000</c:v>
                </c:pt>
                <c:pt idx="75">
                  <c:v>7031</c:v>
                </c:pt>
                <c:pt idx="76">
                  <c:v>7061</c:v>
                </c:pt>
                <c:pt idx="77">
                  <c:v>7092</c:v>
                </c:pt>
                <c:pt idx="78">
                  <c:v>7122</c:v>
                </c:pt>
                <c:pt idx="79">
                  <c:v>7153</c:v>
                </c:pt>
                <c:pt idx="80">
                  <c:v>7184</c:v>
                </c:pt>
                <c:pt idx="81">
                  <c:v>7214</c:v>
                </c:pt>
                <c:pt idx="82">
                  <c:v>7245</c:v>
                </c:pt>
                <c:pt idx="83">
                  <c:v>7275</c:v>
                </c:pt>
                <c:pt idx="84">
                  <c:v>7306</c:v>
                </c:pt>
                <c:pt idx="85">
                  <c:v>7337</c:v>
                </c:pt>
                <c:pt idx="86">
                  <c:v>7366</c:v>
                </c:pt>
                <c:pt idx="87">
                  <c:v>7397</c:v>
                </c:pt>
                <c:pt idx="88">
                  <c:v>7427</c:v>
                </c:pt>
                <c:pt idx="89">
                  <c:v>7458</c:v>
                </c:pt>
                <c:pt idx="90">
                  <c:v>7488</c:v>
                </c:pt>
                <c:pt idx="91">
                  <c:v>7519</c:v>
                </c:pt>
                <c:pt idx="92">
                  <c:v>7550</c:v>
                </c:pt>
                <c:pt idx="93">
                  <c:v>7580</c:v>
                </c:pt>
                <c:pt idx="94">
                  <c:v>7611</c:v>
                </c:pt>
                <c:pt idx="95">
                  <c:v>7641</c:v>
                </c:pt>
                <c:pt idx="96">
                  <c:v>7672</c:v>
                </c:pt>
                <c:pt idx="97">
                  <c:v>7703</c:v>
                </c:pt>
                <c:pt idx="98">
                  <c:v>7731</c:v>
                </c:pt>
                <c:pt idx="99">
                  <c:v>7762</c:v>
                </c:pt>
                <c:pt idx="100">
                  <c:v>7792</c:v>
                </c:pt>
                <c:pt idx="101">
                  <c:v>7823</c:v>
                </c:pt>
                <c:pt idx="102">
                  <c:v>7853</c:v>
                </c:pt>
                <c:pt idx="103">
                  <c:v>7884</c:v>
                </c:pt>
                <c:pt idx="104">
                  <c:v>7915</c:v>
                </c:pt>
                <c:pt idx="105">
                  <c:v>7945</c:v>
                </c:pt>
                <c:pt idx="106">
                  <c:v>7976</c:v>
                </c:pt>
                <c:pt idx="107">
                  <c:v>8006</c:v>
                </c:pt>
                <c:pt idx="108">
                  <c:v>8037</c:v>
                </c:pt>
                <c:pt idx="109">
                  <c:v>8068</c:v>
                </c:pt>
                <c:pt idx="110">
                  <c:v>8096</c:v>
                </c:pt>
                <c:pt idx="111">
                  <c:v>8127</c:v>
                </c:pt>
                <c:pt idx="112">
                  <c:v>8157</c:v>
                </c:pt>
                <c:pt idx="113">
                  <c:v>8188</c:v>
                </c:pt>
                <c:pt idx="114">
                  <c:v>8218</c:v>
                </c:pt>
                <c:pt idx="115">
                  <c:v>8249</c:v>
                </c:pt>
                <c:pt idx="116">
                  <c:v>8280</c:v>
                </c:pt>
                <c:pt idx="117">
                  <c:v>8310</c:v>
                </c:pt>
                <c:pt idx="118">
                  <c:v>8341</c:v>
                </c:pt>
                <c:pt idx="119">
                  <c:v>8371</c:v>
                </c:pt>
                <c:pt idx="120">
                  <c:v>8402</c:v>
                </c:pt>
                <c:pt idx="121">
                  <c:v>8433</c:v>
                </c:pt>
                <c:pt idx="122">
                  <c:v>8461</c:v>
                </c:pt>
                <c:pt idx="123">
                  <c:v>8492</c:v>
                </c:pt>
                <c:pt idx="124">
                  <c:v>8522</c:v>
                </c:pt>
                <c:pt idx="125">
                  <c:v>8553</c:v>
                </c:pt>
                <c:pt idx="126">
                  <c:v>8583</c:v>
                </c:pt>
                <c:pt idx="127">
                  <c:v>8614</c:v>
                </c:pt>
                <c:pt idx="128">
                  <c:v>8645</c:v>
                </c:pt>
                <c:pt idx="129">
                  <c:v>8675</c:v>
                </c:pt>
                <c:pt idx="130">
                  <c:v>8706</c:v>
                </c:pt>
                <c:pt idx="131">
                  <c:v>8736</c:v>
                </c:pt>
                <c:pt idx="132">
                  <c:v>8767</c:v>
                </c:pt>
                <c:pt idx="133">
                  <c:v>8798</c:v>
                </c:pt>
                <c:pt idx="134">
                  <c:v>8827</c:v>
                </c:pt>
                <c:pt idx="135">
                  <c:v>8858</c:v>
                </c:pt>
                <c:pt idx="136">
                  <c:v>8888</c:v>
                </c:pt>
                <c:pt idx="137">
                  <c:v>8919</c:v>
                </c:pt>
                <c:pt idx="138">
                  <c:v>8949</c:v>
                </c:pt>
                <c:pt idx="139">
                  <c:v>8980</c:v>
                </c:pt>
                <c:pt idx="140">
                  <c:v>9011</c:v>
                </c:pt>
                <c:pt idx="141">
                  <c:v>9041</c:v>
                </c:pt>
                <c:pt idx="142">
                  <c:v>9072</c:v>
                </c:pt>
                <c:pt idx="143">
                  <c:v>9102</c:v>
                </c:pt>
                <c:pt idx="144">
                  <c:v>9133</c:v>
                </c:pt>
                <c:pt idx="145">
                  <c:v>9164</c:v>
                </c:pt>
                <c:pt idx="146">
                  <c:v>9192</c:v>
                </c:pt>
                <c:pt idx="147">
                  <c:v>9223</c:v>
                </c:pt>
                <c:pt idx="148">
                  <c:v>9253</c:v>
                </c:pt>
                <c:pt idx="149">
                  <c:v>9284</c:v>
                </c:pt>
                <c:pt idx="150">
                  <c:v>9314</c:v>
                </c:pt>
                <c:pt idx="151">
                  <c:v>9345</c:v>
                </c:pt>
                <c:pt idx="152">
                  <c:v>9376</c:v>
                </c:pt>
                <c:pt idx="153">
                  <c:v>9406</c:v>
                </c:pt>
                <c:pt idx="154">
                  <c:v>9437</c:v>
                </c:pt>
                <c:pt idx="155">
                  <c:v>9467</c:v>
                </c:pt>
                <c:pt idx="156">
                  <c:v>9498</c:v>
                </c:pt>
                <c:pt idx="157">
                  <c:v>9529</c:v>
                </c:pt>
                <c:pt idx="158">
                  <c:v>9557</c:v>
                </c:pt>
                <c:pt idx="159">
                  <c:v>9588</c:v>
                </c:pt>
                <c:pt idx="160">
                  <c:v>9618</c:v>
                </c:pt>
                <c:pt idx="161">
                  <c:v>9649</c:v>
                </c:pt>
                <c:pt idx="162">
                  <c:v>9679</c:v>
                </c:pt>
                <c:pt idx="163">
                  <c:v>9710</c:v>
                </c:pt>
                <c:pt idx="164">
                  <c:v>9741</c:v>
                </c:pt>
                <c:pt idx="165">
                  <c:v>9771</c:v>
                </c:pt>
                <c:pt idx="166">
                  <c:v>9802</c:v>
                </c:pt>
                <c:pt idx="167">
                  <c:v>9832</c:v>
                </c:pt>
                <c:pt idx="168">
                  <c:v>9863</c:v>
                </c:pt>
                <c:pt idx="169">
                  <c:v>9894</c:v>
                </c:pt>
                <c:pt idx="170">
                  <c:v>9922</c:v>
                </c:pt>
                <c:pt idx="171">
                  <c:v>9953</c:v>
                </c:pt>
                <c:pt idx="172">
                  <c:v>9983</c:v>
                </c:pt>
                <c:pt idx="173">
                  <c:v>10014</c:v>
                </c:pt>
                <c:pt idx="174">
                  <c:v>10044</c:v>
                </c:pt>
                <c:pt idx="175">
                  <c:v>10075</c:v>
                </c:pt>
                <c:pt idx="176">
                  <c:v>10106</c:v>
                </c:pt>
                <c:pt idx="177">
                  <c:v>10136</c:v>
                </c:pt>
                <c:pt idx="178">
                  <c:v>10167</c:v>
                </c:pt>
                <c:pt idx="179">
                  <c:v>10197</c:v>
                </c:pt>
                <c:pt idx="180">
                  <c:v>10228</c:v>
                </c:pt>
                <c:pt idx="181">
                  <c:v>10259</c:v>
                </c:pt>
                <c:pt idx="182">
                  <c:v>10288</c:v>
                </c:pt>
                <c:pt idx="183">
                  <c:v>10319</c:v>
                </c:pt>
                <c:pt idx="184">
                  <c:v>10349</c:v>
                </c:pt>
                <c:pt idx="185">
                  <c:v>10380</c:v>
                </c:pt>
                <c:pt idx="186">
                  <c:v>10410</c:v>
                </c:pt>
                <c:pt idx="187">
                  <c:v>10441</c:v>
                </c:pt>
                <c:pt idx="188">
                  <c:v>10472</c:v>
                </c:pt>
                <c:pt idx="189">
                  <c:v>10502</c:v>
                </c:pt>
                <c:pt idx="190">
                  <c:v>10533</c:v>
                </c:pt>
                <c:pt idx="191">
                  <c:v>10563</c:v>
                </c:pt>
                <c:pt idx="192">
                  <c:v>10594</c:v>
                </c:pt>
                <c:pt idx="193">
                  <c:v>10625</c:v>
                </c:pt>
                <c:pt idx="194">
                  <c:v>10653</c:v>
                </c:pt>
                <c:pt idx="195">
                  <c:v>10684</c:v>
                </c:pt>
                <c:pt idx="196">
                  <c:v>10714</c:v>
                </c:pt>
                <c:pt idx="197">
                  <c:v>10745</c:v>
                </c:pt>
                <c:pt idx="198">
                  <c:v>10775</c:v>
                </c:pt>
                <c:pt idx="199">
                  <c:v>10806</c:v>
                </c:pt>
                <c:pt idx="200">
                  <c:v>10837</c:v>
                </c:pt>
                <c:pt idx="201">
                  <c:v>10867</c:v>
                </c:pt>
                <c:pt idx="202">
                  <c:v>10898</c:v>
                </c:pt>
                <c:pt idx="203">
                  <c:v>10928</c:v>
                </c:pt>
                <c:pt idx="204">
                  <c:v>10959</c:v>
                </c:pt>
                <c:pt idx="205">
                  <c:v>10990</c:v>
                </c:pt>
                <c:pt idx="206">
                  <c:v>11018</c:v>
                </c:pt>
                <c:pt idx="207">
                  <c:v>11049</c:v>
                </c:pt>
                <c:pt idx="208">
                  <c:v>11079</c:v>
                </c:pt>
                <c:pt idx="209">
                  <c:v>11110</c:v>
                </c:pt>
                <c:pt idx="210">
                  <c:v>11140</c:v>
                </c:pt>
                <c:pt idx="211">
                  <c:v>11171</c:v>
                </c:pt>
                <c:pt idx="212">
                  <c:v>11202</c:v>
                </c:pt>
                <c:pt idx="213">
                  <c:v>11232</c:v>
                </c:pt>
                <c:pt idx="214">
                  <c:v>11263</c:v>
                </c:pt>
                <c:pt idx="215">
                  <c:v>11293</c:v>
                </c:pt>
                <c:pt idx="216">
                  <c:v>11324</c:v>
                </c:pt>
                <c:pt idx="217">
                  <c:v>11355</c:v>
                </c:pt>
                <c:pt idx="218">
                  <c:v>11383</c:v>
                </c:pt>
                <c:pt idx="219">
                  <c:v>11414</c:v>
                </c:pt>
                <c:pt idx="220">
                  <c:v>11444</c:v>
                </c:pt>
                <c:pt idx="221">
                  <c:v>11475</c:v>
                </c:pt>
                <c:pt idx="222">
                  <c:v>11505</c:v>
                </c:pt>
                <c:pt idx="223">
                  <c:v>11536</c:v>
                </c:pt>
                <c:pt idx="224">
                  <c:v>11567</c:v>
                </c:pt>
                <c:pt idx="225">
                  <c:v>11597</c:v>
                </c:pt>
                <c:pt idx="226">
                  <c:v>11628</c:v>
                </c:pt>
                <c:pt idx="227">
                  <c:v>11658</c:v>
                </c:pt>
                <c:pt idx="228">
                  <c:v>11689</c:v>
                </c:pt>
                <c:pt idx="229">
                  <c:v>11720</c:v>
                </c:pt>
                <c:pt idx="230">
                  <c:v>11749</c:v>
                </c:pt>
                <c:pt idx="231">
                  <c:v>11780</c:v>
                </c:pt>
                <c:pt idx="232">
                  <c:v>11810</c:v>
                </c:pt>
                <c:pt idx="233">
                  <c:v>11841</c:v>
                </c:pt>
                <c:pt idx="234">
                  <c:v>11871</c:v>
                </c:pt>
                <c:pt idx="235">
                  <c:v>11902</c:v>
                </c:pt>
                <c:pt idx="236">
                  <c:v>11933</c:v>
                </c:pt>
                <c:pt idx="237">
                  <c:v>11963</c:v>
                </c:pt>
                <c:pt idx="238">
                  <c:v>11994</c:v>
                </c:pt>
                <c:pt idx="239">
                  <c:v>12024</c:v>
                </c:pt>
                <c:pt idx="240">
                  <c:v>12055</c:v>
                </c:pt>
                <c:pt idx="241">
                  <c:v>12086</c:v>
                </c:pt>
                <c:pt idx="242">
                  <c:v>12114</c:v>
                </c:pt>
                <c:pt idx="243">
                  <c:v>12145</c:v>
                </c:pt>
                <c:pt idx="244">
                  <c:v>12175</c:v>
                </c:pt>
                <c:pt idx="245">
                  <c:v>12206</c:v>
                </c:pt>
                <c:pt idx="246">
                  <c:v>12236</c:v>
                </c:pt>
                <c:pt idx="247">
                  <c:v>12267</c:v>
                </c:pt>
                <c:pt idx="248">
                  <c:v>12298</c:v>
                </c:pt>
                <c:pt idx="249">
                  <c:v>12328</c:v>
                </c:pt>
                <c:pt idx="250">
                  <c:v>12359</c:v>
                </c:pt>
                <c:pt idx="251">
                  <c:v>12389</c:v>
                </c:pt>
                <c:pt idx="252">
                  <c:v>12420</c:v>
                </c:pt>
                <c:pt idx="253">
                  <c:v>12451</c:v>
                </c:pt>
                <c:pt idx="254">
                  <c:v>12479</c:v>
                </c:pt>
                <c:pt idx="255">
                  <c:v>12510</c:v>
                </c:pt>
                <c:pt idx="256">
                  <c:v>12540</c:v>
                </c:pt>
                <c:pt idx="257">
                  <c:v>12571</c:v>
                </c:pt>
                <c:pt idx="258">
                  <c:v>12601</c:v>
                </c:pt>
                <c:pt idx="259">
                  <c:v>12632</c:v>
                </c:pt>
                <c:pt idx="260">
                  <c:v>12663</c:v>
                </c:pt>
                <c:pt idx="261">
                  <c:v>12693</c:v>
                </c:pt>
                <c:pt idx="262">
                  <c:v>12724</c:v>
                </c:pt>
                <c:pt idx="263">
                  <c:v>12754</c:v>
                </c:pt>
                <c:pt idx="264">
                  <c:v>12785</c:v>
                </c:pt>
                <c:pt idx="265">
                  <c:v>12816</c:v>
                </c:pt>
                <c:pt idx="266">
                  <c:v>12844</c:v>
                </c:pt>
                <c:pt idx="267">
                  <c:v>12875</c:v>
                </c:pt>
                <c:pt idx="268">
                  <c:v>12905</c:v>
                </c:pt>
                <c:pt idx="269">
                  <c:v>12936</c:v>
                </c:pt>
                <c:pt idx="270">
                  <c:v>12966</c:v>
                </c:pt>
                <c:pt idx="271">
                  <c:v>12997</c:v>
                </c:pt>
                <c:pt idx="272">
                  <c:v>13028</c:v>
                </c:pt>
                <c:pt idx="273">
                  <c:v>13058</c:v>
                </c:pt>
                <c:pt idx="274">
                  <c:v>13089</c:v>
                </c:pt>
                <c:pt idx="275">
                  <c:v>13119</c:v>
                </c:pt>
                <c:pt idx="276">
                  <c:v>13150</c:v>
                </c:pt>
                <c:pt idx="277">
                  <c:v>13181</c:v>
                </c:pt>
                <c:pt idx="278">
                  <c:v>13210</c:v>
                </c:pt>
                <c:pt idx="279">
                  <c:v>13241</c:v>
                </c:pt>
                <c:pt idx="280">
                  <c:v>13271</c:v>
                </c:pt>
                <c:pt idx="281">
                  <c:v>13302</c:v>
                </c:pt>
                <c:pt idx="282">
                  <c:v>13332</c:v>
                </c:pt>
                <c:pt idx="283">
                  <c:v>13363</c:v>
                </c:pt>
                <c:pt idx="284">
                  <c:v>13394</c:v>
                </c:pt>
                <c:pt idx="285">
                  <c:v>13424</c:v>
                </c:pt>
                <c:pt idx="286">
                  <c:v>13455</c:v>
                </c:pt>
                <c:pt idx="287">
                  <c:v>13485</c:v>
                </c:pt>
                <c:pt idx="288">
                  <c:v>13516</c:v>
                </c:pt>
                <c:pt idx="289">
                  <c:v>13547</c:v>
                </c:pt>
                <c:pt idx="290">
                  <c:v>13575</c:v>
                </c:pt>
                <c:pt idx="291">
                  <c:v>13606</c:v>
                </c:pt>
                <c:pt idx="292">
                  <c:v>13636</c:v>
                </c:pt>
                <c:pt idx="293">
                  <c:v>13667</c:v>
                </c:pt>
                <c:pt idx="294">
                  <c:v>13697</c:v>
                </c:pt>
                <c:pt idx="295">
                  <c:v>13728</c:v>
                </c:pt>
                <c:pt idx="296">
                  <c:v>13759</c:v>
                </c:pt>
                <c:pt idx="297">
                  <c:v>13789</c:v>
                </c:pt>
                <c:pt idx="298">
                  <c:v>13820</c:v>
                </c:pt>
                <c:pt idx="299">
                  <c:v>13850</c:v>
                </c:pt>
                <c:pt idx="300">
                  <c:v>13881</c:v>
                </c:pt>
                <c:pt idx="301">
                  <c:v>13912</c:v>
                </c:pt>
                <c:pt idx="302">
                  <c:v>13940</c:v>
                </c:pt>
                <c:pt idx="303">
                  <c:v>13971</c:v>
                </c:pt>
                <c:pt idx="304">
                  <c:v>14001</c:v>
                </c:pt>
                <c:pt idx="305">
                  <c:v>14032</c:v>
                </c:pt>
                <c:pt idx="306">
                  <c:v>14062</c:v>
                </c:pt>
                <c:pt idx="307">
                  <c:v>14093</c:v>
                </c:pt>
                <c:pt idx="308">
                  <c:v>14124</c:v>
                </c:pt>
                <c:pt idx="309">
                  <c:v>14154</c:v>
                </c:pt>
                <c:pt idx="310">
                  <c:v>14185</c:v>
                </c:pt>
                <c:pt idx="311">
                  <c:v>14215</c:v>
                </c:pt>
                <c:pt idx="312">
                  <c:v>14246</c:v>
                </c:pt>
                <c:pt idx="313">
                  <c:v>14277</c:v>
                </c:pt>
                <c:pt idx="314">
                  <c:v>14305</c:v>
                </c:pt>
                <c:pt idx="315">
                  <c:v>14336</c:v>
                </c:pt>
                <c:pt idx="316">
                  <c:v>14366</c:v>
                </c:pt>
                <c:pt idx="317">
                  <c:v>14397</c:v>
                </c:pt>
                <c:pt idx="318">
                  <c:v>14427</c:v>
                </c:pt>
                <c:pt idx="319">
                  <c:v>14458</c:v>
                </c:pt>
                <c:pt idx="320">
                  <c:v>14489</c:v>
                </c:pt>
                <c:pt idx="321">
                  <c:v>14519</c:v>
                </c:pt>
                <c:pt idx="322">
                  <c:v>14550</c:v>
                </c:pt>
                <c:pt idx="323">
                  <c:v>14580</c:v>
                </c:pt>
                <c:pt idx="324">
                  <c:v>14611</c:v>
                </c:pt>
                <c:pt idx="325">
                  <c:v>14642</c:v>
                </c:pt>
                <c:pt idx="326">
                  <c:v>14671</c:v>
                </c:pt>
                <c:pt idx="327">
                  <c:v>14702</c:v>
                </c:pt>
                <c:pt idx="328">
                  <c:v>14732</c:v>
                </c:pt>
                <c:pt idx="329">
                  <c:v>14763</c:v>
                </c:pt>
                <c:pt idx="330">
                  <c:v>14793</c:v>
                </c:pt>
                <c:pt idx="331">
                  <c:v>14824</c:v>
                </c:pt>
                <c:pt idx="332">
                  <c:v>14855</c:v>
                </c:pt>
                <c:pt idx="333">
                  <c:v>14885</c:v>
                </c:pt>
                <c:pt idx="334">
                  <c:v>14916</c:v>
                </c:pt>
                <c:pt idx="335">
                  <c:v>14946</c:v>
                </c:pt>
                <c:pt idx="336">
                  <c:v>14977</c:v>
                </c:pt>
                <c:pt idx="337">
                  <c:v>15008</c:v>
                </c:pt>
                <c:pt idx="338">
                  <c:v>15036</c:v>
                </c:pt>
                <c:pt idx="339">
                  <c:v>15067</c:v>
                </c:pt>
                <c:pt idx="340">
                  <c:v>15097</c:v>
                </c:pt>
                <c:pt idx="341">
                  <c:v>15128</c:v>
                </c:pt>
                <c:pt idx="342">
                  <c:v>15158</c:v>
                </c:pt>
                <c:pt idx="343">
                  <c:v>15189</c:v>
                </c:pt>
                <c:pt idx="344">
                  <c:v>15220</c:v>
                </c:pt>
                <c:pt idx="345">
                  <c:v>15250</c:v>
                </c:pt>
                <c:pt idx="346">
                  <c:v>15281</c:v>
                </c:pt>
                <c:pt idx="347">
                  <c:v>15311</c:v>
                </c:pt>
                <c:pt idx="348">
                  <c:v>15342</c:v>
                </c:pt>
                <c:pt idx="349">
                  <c:v>15373</c:v>
                </c:pt>
                <c:pt idx="350">
                  <c:v>15401</c:v>
                </c:pt>
                <c:pt idx="351">
                  <c:v>15432</c:v>
                </c:pt>
                <c:pt idx="352">
                  <c:v>15462</c:v>
                </c:pt>
                <c:pt idx="353">
                  <c:v>15493</c:v>
                </c:pt>
                <c:pt idx="354">
                  <c:v>15523</c:v>
                </c:pt>
                <c:pt idx="355">
                  <c:v>15554</c:v>
                </c:pt>
                <c:pt idx="356">
                  <c:v>15585</c:v>
                </c:pt>
                <c:pt idx="357">
                  <c:v>15615</c:v>
                </c:pt>
                <c:pt idx="358">
                  <c:v>15646</c:v>
                </c:pt>
                <c:pt idx="359">
                  <c:v>15676</c:v>
                </c:pt>
                <c:pt idx="360">
                  <c:v>15707</c:v>
                </c:pt>
                <c:pt idx="361">
                  <c:v>15738</c:v>
                </c:pt>
                <c:pt idx="362">
                  <c:v>15766</c:v>
                </c:pt>
                <c:pt idx="363">
                  <c:v>15797</c:v>
                </c:pt>
                <c:pt idx="364">
                  <c:v>15827</c:v>
                </c:pt>
                <c:pt idx="365">
                  <c:v>15858</c:v>
                </c:pt>
                <c:pt idx="366">
                  <c:v>15888</c:v>
                </c:pt>
                <c:pt idx="367">
                  <c:v>15919</c:v>
                </c:pt>
                <c:pt idx="368">
                  <c:v>15950</c:v>
                </c:pt>
                <c:pt idx="369">
                  <c:v>15980</c:v>
                </c:pt>
                <c:pt idx="370">
                  <c:v>16011</c:v>
                </c:pt>
                <c:pt idx="371">
                  <c:v>16041</c:v>
                </c:pt>
                <c:pt idx="372">
                  <c:v>16072</c:v>
                </c:pt>
                <c:pt idx="373">
                  <c:v>16103</c:v>
                </c:pt>
                <c:pt idx="374">
                  <c:v>16132</c:v>
                </c:pt>
                <c:pt idx="375">
                  <c:v>16163</c:v>
                </c:pt>
                <c:pt idx="376">
                  <c:v>16193</c:v>
                </c:pt>
                <c:pt idx="377">
                  <c:v>16224</c:v>
                </c:pt>
                <c:pt idx="378">
                  <c:v>16254</c:v>
                </c:pt>
                <c:pt idx="379">
                  <c:v>16285</c:v>
                </c:pt>
                <c:pt idx="380">
                  <c:v>16316</c:v>
                </c:pt>
                <c:pt idx="381">
                  <c:v>16346</c:v>
                </c:pt>
                <c:pt idx="382">
                  <c:v>16377</c:v>
                </c:pt>
                <c:pt idx="383">
                  <c:v>16407</c:v>
                </c:pt>
                <c:pt idx="384">
                  <c:v>16438</c:v>
                </c:pt>
                <c:pt idx="385">
                  <c:v>16469</c:v>
                </c:pt>
                <c:pt idx="386">
                  <c:v>16497</c:v>
                </c:pt>
                <c:pt idx="387">
                  <c:v>16528</c:v>
                </c:pt>
                <c:pt idx="388">
                  <c:v>16558</c:v>
                </c:pt>
                <c:pt idx="389">
                  <c:v>16589</c:v>
                </c:pt>
                <c:pt idx="390">
                  <c:v>16619</c:v>
                </c:pt>
                <c:pt idx="391">
                  <c:v>16650</c:v>
                </c:pt>
                <c:pt idx="392">
                  <c:v>16681</c:v>
                </c:pt>
                <c:pt idx="393">
                  <c:v>16711</c:v>
                </c:pt>
                <c:pt idx="394">
                  <c:v>16742</c:v>
                </c:pt>
                <c:pt idx="395">
                  <c:v>16772</c:v>
                </c:pt>
                <c:pt idx="396">
                  <c:v>16803</c:v>
                </c:pt>
                <c:pt idx="397">
                  <c:v>16834</c:v>
                </c:pt>
                <c:pt idx="398">
                  <c:v>16862</c:v>
                </c:pt>
                <c:pt idx="399">
                  <c:v>16893</c:v>
                </c:pt>
                <c:pt idx="400">
                  <c:v>16923</c:v>
                </c:pt>
                <c:pt idx="401">
                  <c:v>16954</c:v>
                </c:pt>
                <c:pt idx="402">
                  <c:v>16984</c:v>
                </c:pt>
                <c:pt idx="403">
                  <c:v>17015</c:v>
                </c:pt>
                <c:pt idx="404">
                  <c:v>17046</c:v>
                </c:pt>
                <c:pt idx="405">
                  <c:v>17076</c:v>
                </c:pt>
                <c:pt idx="406">
                  <c:v>17107</c:v>
                </c:pt>
                <c:pt idx="407">
                  <c:v>17137</c:v>
                </c:pt>
                <c:pt idx="408">
                  <c:v>17168</c:v>
                </c:pt>
                <c:pt idx="409">
                  <c:v>17199</c:v>
                </c:pt>
                <c:pt idx="410">
                  <c:v>17227</c:v>
                </c:pt>
                <c:pt idx="411">
                  <c:v>17258</c:v>
                </c:pt>
                <c:pt idx="412">
                  <c:v>17288</c:v>
                </c:pt>
                <c:pt idx="413">
                  <c:v>17319</c:v>
                </c:pt>
                <c:pt idx="414">
                  <c:v>17349</c:v>
                </c:pt>
                <c:pt idx="415">
                  <c:v>17380</c:v>
                </c:pt>
                <c:pt idx="416">
                  <c:v>17411</c:v>
                </c:pt>
                <c:pt idx="417">
                  <c:v>17441</c:v>
                </c:pt>
                <c:pt idx="418">
                  <c:v>17472</c:v>
                </c:pt>
                <c:pt idx="419">
                  <c:v>17502</c:v>
                </c:pt>
                <c:pt idx="420">
                  <c:v>17533</c:v>
                </c:pt>
                <c:pt idx="421">
                  <c:v>17564</c:v>
                </c:pt>
                <c:pt idx="422">
                  <c:v>17593</c:v>
                </c:pt>
                <c:pt idx="423">
                  <c:v>17624</c:v>
                </c:pt>
                <c:pt idx="424">
                  <c:v>17654</c:v>
                </c:pt>
                <c:pt idx="425">
                  <c:v>17685</c:v>
                </c:pt>
                <c:pt idx="426">
                  <c:v>17715</c:v>
                </c:pt>
                <c:pt idx="427">
                  <c:v>17746</c:v>
                </c:pt>
                <c:pt idx="428">
                  <c:v>17777</c:v>
                </c:pt>
                <c:pt idx="429">
                  <c:v>17807</c:v>
                </c:pt>
                <c:pt idx="430">
                  <c:v>17838</c:v>
                </c:pt>
                <c:pt idx="431">
                  <c:v>17868</c:v>
                </c:pt>
                <c:pt idx="432">
                  <c:v>17899</c:v>
                </c:pt>
                <c:pt idx="433">
                  <c:v>17930</c:v>
                </c:pt>
                <c:pt idx="434">
                  <c:v>17958</c:v>
                </c:pt>
                <c:pt idx="435">
                  <c:v>17989</c:v>
                </c:pt>
                <c:pt idx="436">
                  <c:v>18019</c:v>
                </c:pt>
                <c:pt idx="437">
                  <c:v>18050</c:v>
                </c:pt>
                <c:pt idx="438">
                  <c:v>18080</c:v>
                </c:pt>
                <c:pt idx="439">
                  <c:v>18111</c:v>
                </c:pt>
                <c:pt idx="440">
                  <c:v>18142</c:v>
                </c:pt>
                <c:pt idx="441">
                  <c:v>18172</c:v>
                </c:pt>
                <c:pt idx="442">
                  <c:v>18203</c:v>
                </c:pt>
                <c:pt idx="443">
                  <c:v>18233</c:v>
                </c:pt>
                <c:pt idx="444">
                  <c:v>18264</c:v>
                </c:pt>
                <c:pt idx="445">
                  <c:v>18295</c:v>
                </c:pt>
                <c:pt idx="446">
                  <c:v>18323</c:v>
                </c:pt>
                <c:pt idx="447">
                  <c:v>18354</c:v>
                </c:pt>
                <c:pt idx="448">
                  <c:v>18384</c:v>
                </c:pt>
                <c:pt idx="449">
                  <c:v>18415</c:v>
                </c:pt>
                <c:pt idx="450">
                  <c:v>18445</c:v>
                </c:pt>
                <c:pt idx="451">
                  <c:v>18476</c:v>
                </c:pt>
                <c:pt idx="452">
                  <c:v>18507</c:v>
                </c:pt>
                <c:pt idx="453">
                  <c:v>18537</c:v>
                </c:pt>
                <c:pt idx="454">
                  <c:v>18568</c:v>
                </c:pt>
                <c:pt idx="455">
                  <c:v>18598</c:v>
                </c:pt>
                <c:pt idx="456">
                  <c:v>18629</c:v>
                </c:pt>
                <c:pt idx="457">
                  <c:v>18660</c:v>
                </c:pt>
                <c:pt idx="458">
                  <c:v>18688</c:v>
                </c:pt>
                <c:pt idx="459">
                  <c:v>18719</c:v>
                </c:pt>
                <c:pt idx="460">
                  <c:v>18749</c:v>
                </c:pt>
                <c:pt idx="461">
                  <c:v>18780</c:v>
                </c:pt>
                <c:pt idx="462">
                  <c:v>18810</c:v>
                </c:pt>
                <c:pt idx="463">
                  <c:v>18841</c:v>
                </c:pt>
                <c:pt idx="464">
                  <c:v>18872</c:v>
                </c:pt>
                <c:pt idx="465">
                  <c:v>18902</c:v>
                </c:pt>
                <c:pt idx="466">
                  <c:v>18933</c:v>
                </c:pt>
                <c:pt idx="467">
                  <c:v>18963</c:v>
                </c:pt>
                <c:pt idx="468">
                  <c:v>18994</c:v>
                </c:pt>
                <c:pt idx="469">
                  <c:v>19025</c:v>
                </c:pt>
                <c:pt idx="470">
                  <c:v>19054</c:v>
                </c:pt>
                <c:pt idx="471">
                  <c:v>19085</c:v>
                </c:pt>
                <c:pt idx="472">
                  <c:v>19115</c:v>
                </c:pt>
                <c:pt idx="473">
                  <c:v>19146</c:v>
                </c:pt>
                <c:pt idx="474">
                  <c:v>19176</c:v>
                </c:pt>
                <c:pt idx="475">
                  <c:v>19207</c:v>
                </c:pt>
                <c:pt idx="476">
                  <c:v>19238</c:v>
                </c:pt>
                <c:pt idx="477">
                  <c:v>19268</c:v>
                </c:pt>
                <c:pt idx="478">
                  <c:v>19299</c:v>
                </c:pt>
                <c:pt idx="479">
                  <c:v>19329</c:v>
                </c:pt>
                <c:pt idx="480">
                  <c:v>19360</c:v>
                </c:pt>
                <c:pt idx="481">
                  <c:v>19391</c:v>
                </c:pt>
                <c:pt idx="482">
                  <c:v>19419</c:v>
                </c:pt>
                <c:pt idx="483">
                  <c:v>19450</c:v>
                </c:pt>
                <c:pt idx="484">
                  <c:v>19480</c:v>
                </c:pt>
                <c:pt idx="485">
                  <c:v>19511</c:v>
                </c:pt>
                <c:pt idx="486">
                  <c:v>19541</c:v>
                </c:pt>
                <c:pt idx="487">
                  <c:v>19572</c:v>
                </c:pt>
                <c:pt idx="488">
                  <c:v>19603</c:v>
                </c:pt>
                <c:pt idx="489">
                  <c:v>19633</c:v>
                </c:pt>
                <c:pt idx="490">
                  <c:v>19664</c:v>
                </c:pt>
                <c:pt idx="491">
                  <c:v>19694</c:v>
                </c:pt>
                <c:pt idx="492">
                  <c:v>19725</c:v>
                </c:pt>
                <c:pt idx="493">
                  <c:v>19756</c:v>
                </c:pt>
                <c:pt idx="494">
                  <c:v>19784</c:v>
                </c:pt>
                <c:pt idx="495">
                  <c:v>19815</c:v>
                </c:pt>
                <c:pt idx="496">
                  <c:v>19845</c:v>
                </c:pt>
                <c:pt idx="497">
                  <c:v>19876</c:v>
                </c:pt>
                <c:pt idx="498">
                  <c:v>19906</c:v>
                </c:pt>
                <c:pt idx="499">
                  <c:v>19937</c:v>
                </c:pt>
                <c:pt idx="500">
                  <c:v>19968</c:v>
                </c:pt>
                <c:pt idx="501">
                  <c:v>19998</c:v>
                </c:pt>
                <c:pt idx="502">
                  <c:v>20029</c:v>
                </c:pt>
                <c:pt idx="503">
                  <c:v>20059</c:v>
                </c:pt>
                <c:pt idx="504">
                  <c:v>20090</c:v>
                </c:pt>
                <c:pt idx="505">
                  <c:v>20121</c:v>
                </c:pt>
                <c:pt idx="506">
                  <c:v>20149</c:v>
                </c:pt>
                <c:pt idx="507">
                  <c:v>20180</c:v>
                </c:pt>
                <c:pt idx="508">
                  <c:v>20210</c:v>
                </c:pt>
                <c:pt idx="509">
                  <c:v>20241</c:v>
                </c:pt>
                <c:pt idx="510">
                  <c:v>20271</c:v>
                </c:pt>
                <c:pt idx="511">
                  <c:v>20302</c:v>
                </c:pt>
                <c:pt idx="512">
                  <c:v>20333</c:v>
                </c:pt>
                <c:pt idx="513">
                  <c:v>20363</c:v>
                </c:pt>
                <c:pt idx="514">
                  <c:v>20394</c:v>
                </c:pt>
                <c:pt idx="515">
                  <c:v>20424</c:v>
                </c:pt>
                <c:pt idx="516">
                  <c:v>20455</c:v>
                </c:pt>
                <c:pt idx="517">
                  <c:v>20486</c:v>
                </c:pt>
                <c:pt idx="518">
                  <c:v>20515</c:v>
                </c:pt>
                <c:pt idx="519">
                  <c:v>20546</c:v>
                </c:pt>
                <c:pt idx="520">
                  <c:v>20576</c:v>
                </c:pt>
                <c:pt idx="521">
                  <c:v>20607</c:v>
                </c:pt>
                <c:pt idx="522">
                  <c:v>20637</c:v>
                </c:pt>
                <c:pt idx="523">
                  <c:v>20668</c:v>
                </c:pt>
                <c:pt idx="524">
                  <c:v>20699</c:v>
                </c:pt>
                <c:pt idx="525">
                  <c:v>20729</c:v>
                </c:pt>
                <c:pt idx="526">
                  <c:v>20760</c:v>
                </c:pt>
                <c:pt idx="527">
                  <c:v>20790</c:v>
                </c:pt>
              </c:numCache>
            </c:numRef>
          </c:cat>
          <c:val>
            <c:numRef>
              <c:f>'FDGVSPND shift 23'!$L$9:$L$1544</c:f>
              <c:numCache>
                <c:formatCode>General</c:formatCode>
                <c:ptCount val="1536"/>
                <c:pt idx="1342" formatCode="0.0">
                  <c:v>-14.2305644204</c:v>
                </c:pt>
                <c:pt idx="153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C0D-45AB-8E2E-B7EF9F49BB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926527"/>
        <c:axId val="415924863"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10"/>
          <c:min val="-4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2"/>
      </c:valAx>
      <c:valAx>
        <c:axId val="415924863"/>
        <c:scaling>
          <c:orientation val="minMax"/>
          <c:max val="50"/>
          <c:min val="-2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5926527"/>
        <c:crosses val="max"/>
        <c:crossBetween val="between"/>
        <c:majorUnit val="10"/>
      </c:valAx>
      <c:catAx>
        <c:axId val="415926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1592486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5.4578880845685393E-2"/>
          <c:y val="0.7152264983025447"/>
          <c:w val="0.15659151383222908"/>
          <c:h val="0.18882149300715401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6160533793239941E-2"/>
          <c:y val="2.1911893366270394E-2"/>
          <c:w val="0.93485178192011698"/>
          <c:h val="0.90569142092532551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19050">
              <a:noFill/>
            </a:ln>
          </c:spPr>
          <c:marker>
            <c:symbol val="none"/>
          </c:marker>
          <c:cat>
            <c:numRef>
              <c:f>GBOND!$A$3:$A$998</c:f>
              <c:numCache>
                <c:formatCode>mmm\-yy</c:formatCode>
                <c:ptCount val="996"/>
                <c:pt idx="0">
                  <c:v>18264</c:v>
                </c:pt>
                <c:pt idx="1">
                  <c:v>18295</c:v>
                </c:pt>
                <c:pt idx="2">
                  <c:v>18323</c:v>
                </c:pt>
                <c:pt idx="3">
                  <c:v>18354</c:v>
                </c:pt>
                <c:pt idx="4">
                  <c:v>18384</c:v>
                </c:pt>
                <c:pt idx="5">
                  <c:v>18415</c:v>
                </c:pt>
                <c:pt idx="6">
                  <c:v>18445</c:v>
                </c:pt>
                <c:pt idx="7">
                  <c:v>18476</c:v>
                </c:pt>
                <c:pt idx="8">
                  <c:v>18507</c:v>
                </c:pt>
                <c:pt idx="9">
                  <c:v>18537</c:v>
                </c:pt>
                <c:pt idx="10">
                  <c:v>18568</c:v>
                </c:pt>
                <c:pt idx="11">
                  <c:v>18598</c:v>
                </c:pt>
                <c:pt idx="12">
                  <c:v>18629</c:v>
                </c:pt>
                <c:pt idx="13">
                  <c:v>18660</c:v>
                </c:pt>
                <c:pt idx="14">
                  <c:v>18688</c:v>
                </c:pt>
                <c:pt idx="15">
                  <c:v>18719</c:v>
                </c:pt>
                <c:pt idx="16">
                  <c:v>18749</c:v>
                </c:pt>
                <c:pt idx="17">
                  <c:v>18780</c:v>
                </c:pt>
                <c:pt idx="18">
                  <c:v>18810</c:v>
                </c:pt>
                <c:pt idx="19">
                  <c:v>18841</c:v>
                </c:pt>
                <c:pt idx="20">
                  <c:v>18872</c:v>
                </c:pt>
                <c:pt idx="21">
                  <c:v>18902</c:v>
                </c:pt>
                <c:pt idx="22">
                  <c:v>18933</c:v>
                </c:pt>
                <c:pt idx="23">
                  <c:v>18963</c:v>
                </c:pt>
                <c:pt idx="24">
                  <c:v>18994</c:v>
                </c:pt>
                <c:pt idx="25">
                  <c:v>19025</c:v>
                </c:pt>
                <c:pt idx="26">
                  <c:v>19054</c:v>
                </c:pt>
                <c:pt idx="27">
                  <c:v>19085</c:v>
                </c:pt>
                <c:pt idx="28">
                  <c:v>19115</c:v>
                </c:pt>
                <c:pt idx="29">
                  <c:v>19146</c:v>
                </c:pt>
                <c:pt idx="30">
                  <c:v>19176</c:v>
                </c:pt>
                <c:pt idx="31">
                  <c:v>19207</c:v>
                </c:pt>
                <c:pt idx="32">
                  <c:v>19238</c:v>
                </c:pt>
                <c:pt idx="33">
                  <c:v>19268</c:v>
                </c:pt>
                <c:pt idx="34">
                  <c:v>19299</c:v>
                </c:pt>
                <c:pt idx="35">
                  <c:v>19329</c:v>
                </c:pt>
                <c:pt idx="36">
                  <c:v>19360</c:v>
                </c:pt>
                <c:pt idx="37">
                  <c:v>19391</c:v>
                </c:pt>
                <c:pt idx="38">
                  <c:v>19419</c:v>
                </c:pt>
                <c:pt idx="39">
                  <c:v>19450</c:v>
                </c:pt>
                <c:pt idx="40">
                  <c:v>19480</c:v>
                </c:pt>
                <c:pt idx="41">
                  <c:v>19511</c:v>
                </c:pt>
                <c:pt idx="42">
                  <c:v>19541</c:v>
                </c:pt>
                <c:pt idx="43">
                  <c:v>19572</c:v>
                </c:pt>
                <c:pt idx="44">
                  <c:v>19603</c:v>
                </c:pt>
                <c:pt idx="45">
                  <c:v>19633</c:v>
                </c:pt>
                <c:pt idx="46">
                  <c:v>19664</c:v>
                </c:pt>
                <c:pt idx="47">
                  <c:v>19694</c:v>
                </c:pt>
                <c:pt idx="48">
                  <c:v>19725</c:v>
                </c:pt>
                <c:pt idx="49">
                  <c:v>19756</c:v>
                </c:pt>
                <c:pt idx="50">
                  <c:v>19784</c:v>
                </c:pt>
                <c:pt idx="51">
                  <c:v>19815</c:v>
                </c:pt>
                <c:pt idx="52">
                  <c:v>19845</c:v>
                </c:pt>
                <c:pt idx="53">
                  <c:v>19876</c:v>
                </c:pt>
                <c:pt idx="54">
                  <c:v>19906</c:v>
                </c:pt>
                <c:pt idx="55">
                  <c:v>19937</c:v>
                </c:pt>
                <c:pt idx="56">
                  <c:v>19968</c:v>
                </c:pt>
                <c:pt idx="57">
                  <c:v>19998</c:v>
                </c:pt>
                <c:pt idx="58">
                  <c:v>20029</c:v>
                </c:pt>
                <c:pt idx="59">
                  <c:v>20059</c:v>
                </c:pt>
                <c:pt idx="60">
                  <c:v>20090</c:v>
                </c:pt>
                <c:pt idx="61">
                  <c:v>20121</c:v>
                </c:pt>
                <c:pt idx="62">
                  <c:v>20149</c:v>
                </c:pt>
                <c:pt idx="63">
                  <c:v>20180</c:v>
                </c:pt>
                <c:pt idx="64">
                  <c:v>20210</c:v>
                </c:pt>
                <c:pt idx="65">
                  <c:v>20241</c:v>
                </c:pt>
                <c:pt idx="66">
                  <c:v>20271</c:v>
                </c:pt>
                <c:pt idx="67">
                  <c:v>20302</c:v>
                </c:pt>
                <c:pt idx="68">
                  <c:v>20333</c:v>
                </c:pt>
                <c:pt idx="69">
                  <c:v>20363</c:v>
                </c:pt>
                <c:pt idx="70">
                  <c:v>20394</c:v>
                </c:pt>
                <c:pt idx="71">
                  <c:v>20424</c:v>
                </c:pt>
                <c:pt idx="72">
                  <c:v>20455</c:v>
                </c:pt>
                <c:pt idx="73">
                  <c:v>20486</c:v>
                </c:pt>
                <c:pt idx="74">
                  <c:v>20515</c:v>
                </c:pt>
                <c:pt idx="75">
                  <c:v>20546</c:v>
                </c:pt>
                <c:pt idx="76">
                  <c:v>20576</c:v>
                </c:pt>
                <c:pt idx="77">
                  <c:v>20607</c:v>
                </c:pt>
                <c:pt idx="78">
                  <c:v>20637</c:v>
                </c:pt>
                <c:pt idx="79">
                  <c:v>20668</c:v>
                </c:pt>
                <c:pt idx="80">
                  <c:v>20699</c:v>
                </c:pt>
                <c:pt idx="81">
                  <c:v>20729</c:v>
                </c:pt>
                <c:pt idx="82">
                  <c:v>20760</c:v>
                </c:pt>
                <c:pt idx="83">
                  <c:v>20790</c:v>
                </c:pt>
                <c:pt idx="84">
                  <c:v>20821</c:v>
                </c:pt>
                <c:pt idx="85">
                  <c:v>20852</c:v>
                </c:pt>
                <c:pt idx="86">
                  <c:v>20880</c:v>
                </c:pt>
                <c:pt idx="87">
                  <c:v>20911</c:v>
                </c:pt>
                <c:pt idx="88">
                  <c:v>20941</c:v>
                </c:pt>
                <c:pt idx="89">
                  <c:v>20972</c:v>
                </c:pt>
                <c:pt idx="90">
                  <c:v>21002</c:v>
                </c:pt>
                <c:pt idx="91">
                  <c:v>21033</c:v>
                </c:pt>
                <c:pt idx="92">
                  <c:v>21064</c:v>
                </c:pt>
                <c:pt idx="93">
                  <c:v>21094</c:v>
                </c:pt>
                <c:pt idx="94">
                  <c:v>21125</c:v>
                </c:pt>
                <c:pt idx="95">
                  <c:v>21155</c:v>
                </c:pt>
                <c:pt idx="96">
                  <c:v>21186</c:v>
                </c:pt>
                <c:pt idx="97">
                  <c:v>21217</c:v>
                </c:pt>
                <c:pt idx="98">
                  <c:v>21245</c:v>
                </c:pt>
                <c:pt idx="99">
                  <c:v>21276</c:v>
                </c:pt>
                <c:pt idx="100">
                  <c:v>21306</c:v>
                </c:pt>
                <c:pt idx="101">
                  <c:v>21337</c:v>
                </c:pt>
                <c:pt idx="102">
                  <c:v>21367</c:v>
                </c:pt>
                <c:pt idx="103">
                  <c:v>21398</c:v>
                </c:pt>
                <c:pt idx="104">
                  <c:v>21429</c:v>
                </c:pt>
                <c:pt idx="105">
                  <c:v>21459</c:v>
                </c:pt>
                <c:pt idx="106">
                  <c:v>21490</c:v>
                </c:pt>
                <c:pt idx="107">
                  <c:v>21520</c:v>
                </c:pt>
                <c:pt idx="108">
                  <c:v>21551</c:v>
                </c:pt>
                <c:pt idx="109">
                  <c:v>21582</c:v>
                </c:pt>
                <c:pt idx="110">
                  <c:v>21610</c:v>
                </c:pt>
                <c:pt idx="111">
                  <c:v>21641</c:v>
                </c:pt>
                <c:pt idx="112">
                  <c:v>21671</c:v>
                </c:pt>
                <c:pt idx="113">
                  <c:v>21702</c:v>
                </c:pt>
                <c:pt idx="114">
                  <c:v>21732</c:v>
                </c:pt>
                <c:pt idx="115">
                  <c:v>21763</c:v>
                </c:pt>
                <c:pt idx="116">
                  <c:v>21794</c:v>
                </c:pt>
                <c:pt idx="117">
                  <c:v>21824</c:v>
                </c:pt>
                <c:pt idx="118">
                  <c:v>21855</c:v>
                </c:pt>
                <c:pt idx="119">
                  <c:v>21885</c:v>
                </c:pt>
                <c:pt idx="120">
                  <c:v>21916</c:v>
                </c:pt>
                <c:pt idx="121">
                  <c:v>21947</c:v>
                </c:pt>
                <c:pt idx="122">
                  <c:v>21976</c:v>
                </c:pt>
                <c:pt idx="123">
                  <c:v>22007</c:v>
                </c:pt>
                <c:pt idx="124">
                  <c:v>22037</c:v>
                </c:pt>
                <c:pt idx="125">
                  <c:v>22068</c:v>
                </c:pt>
                <c:pt idx="126">
                  <c:v>22098</c:v>
                </c:pt>
                <c:pt idx="127">
                  <c:v>22129</c:v>
                </c:pt>
                <c:pt idx="128">
                  <c:v>22160</c:v>
                </c:pt>
                <c:pt idx="129">
                  <c:v>22190</c:v>
                </c:pt>
                <c:pt idx="130">
                  <c:v>22221</c:v>
                </c:pt>
                <c:pt idx="131">
                  <c:v>22251</c:v>
                </c:pt>
                <c:pt idx="132">
                  <c:v>22282</c:v>
                </c:pt>
                <c:pt idx="133">
                  <c:v>22313</c:v>
                </c:pt>
                <c:pt idx="134">
                  <c:v>22341</c:v>
                </c:pt>
                <c:pt idx="135">
                  <c:v>22372</c:v>
                </c:pt>
                <c:pt idx="136">
                  <c:v>22402</c:v>
                </c:pt>
                <c:pt idx="137">
                  <c:v>22433</c:v>
                </c:pt>
                <c:pt idx="138">
                  <c:v>22463</c:v>
                </c:pt>
                <c:pt idx="139">
                  <c:v>22494</c:v>
                </c:pt>
                <c:pt idx="140">
                  <c:v>22525</c:v>
                </c:pt>
                <c:pt idx="141">
                  <c:v>22555</c:v>
                </c:pt>
                <c:pt idx="142">
                  <c:v>22586</c:v>
                </c:pt>
                <c:pt idx="143">
                  <c:v>22616</c:v>
                </c:pt>
                <c:pt idx="144">
                  <c:v>22647</c:v>
                </c:pt>
                <c:pt idx="145">
                  <c:v>22678</c:v>
                </c:pt>
                <c:pt idx="146">
                  <c:v>22706</c:v>
                </c:pt>
                <c:pt idx="147">
                  <c:v>22737</c:v>
                </c:pt>
                <c:pt idx="148">
                  <c:v>22767</c:v>
                </c:pt>
                <c:pt idx="149">
                  <c:v>22798</c:v>
                </c:pt>
                <c:pt idx="150">
                  <c:v>22828</c:v>
                </c:pt>
                <c:pt idx="151">
                  <c:v>22859</c:v>
                </c:pt>
                <c:pt idx="152">
                  <c:v>22890</c:v>
                </c:pt>
                <c:pt idx="153">
                  <c:v>22920</c:v>
                </c:pt>
                <c:pt idx="154">
                  <c:v>22951</c:v>
                </c:pt>
                <c:pt idx="155">
                  <c:v>22981</c:v>
                </c:pt>
                <c:pt idx="156">
                  <c:v>23012</c:v>
                </c:pt>
                <c:pt idx="157">
                  <c:v>23043</c:v>
                </c:pt>
                <c:pt idx="158">
                  <c:v>23071</c:v>
                </c:pt>
                <c:pt idx="159">
                  <c:v>23102</c:v>
                </c:pt>
                <c:pt idx="160">
                  <c:v>23132</c:v>
                </c:pt>
                <c:pt idx="161">
                  <c:v>23163</c:v>
                </c:pt>
                <c:pt idx="162">
                  <c:v>23193</c:v>
                </c:pt>
                <c:pt idx="163">
                  <c:v>23224</c:v>
                </c:pt>
                <c:pt idx="164">
                  <c:v>23255</c:v>
                </c:pt>
                <c:pt idx="165">
                  <c:v>23285</c:v>
                </c:pt>
                <c:pt idx="166">
                  <c:v>23316</c:v>
                </c:pt>
                <c:pt idx="167">
                  <c:v>23346</c:v>
                </c:pt>
                <c:pt idx="168">
                  <c:v>23377</c:v>
                </c:pt>
                <c:pt idx="169">
                  <c:v>23408</c:v>
                </c:pt>
                <c:pt idx="170">
                  <c:v>23437</c:v>
                </c:pt>
                <c:pt idx="171">
                  <c:v>23468</c:v>
                </c:pt>
                <c:pt idx="172">
                  <c:v>23498</c:v>
                </c:pt>
                <c:pt idx="173">
                  <c:v>23529</c:v>
                </c:pt>
                <c:pt idx="174">
                  <c:v>23559</c:v>
                </c:pt>
                <c:pt idx="175">
                  <c:v>23590</c:v>
                </c:pt>
                <c:pt idx="176">
                  <c:v>23621</c:v>
                </c:pt>
                <c:pt idx="177">
                  <c:v>23651</c:v>
                </c:pt>
                <c:pt idx="178">
                  <c:v>23682</c:v>
                </c:pt>
                <c:pt idx="179">
                  <c:v>23712</c:v>
                </c:pt>
                <c:pt idx="180">
                  <c:v>23743</c:v>
                </c:pt>
                <c:pt idx="181">
                  <c:v>23774</c:v>
                </c:pt>
                <c:pt idx="182">
                  <c:v>23802</c:v>
                </c:pt>
                <c:pt idx="183">
                  <c:v>23833</c:v>
                </c:pt>
                <c:pt idx="184">
                  <c:v>23863</c:v>
                </c:pt>
                <c:pt idx="185">
                  <c:v>23894</c:v>
                </c:pt>
                <c:pt idx="186">
                  <c:v>23924</c:v>
                </c:pt>
                <c:pt idx="187">
                  <c:v>23955</c:v>
                </c:pt>
                <c:pt idx="188">
                  <c:v>23986</c:v>
                </c:pt>
                <c:pt idx="189">
                  <c:v>24016</c:v>
                </c:pt>
                <c:pt idx="190">
                  <c:v>24047</c:v>
                </c:pt>
                <c:pt idx="191">
                  <c:v>24077</c:v>
                </c:pt>
                <c:pt idx="192">
                  <c:v>24108</c:v>
                </c:pt>
                <c:pt idx="193">
                  <c:v>24139</c:v>
                </c:pt>
                <c:pt idx="194">
                  <c:v>24167</c:v>
                </c:pt>
                <c:pt idx="195">
                  <c:v>24198</c:v>
                </c:pt>
                <c:pt idx="196">
                  <c:v>24228</c:v>
                </c:pt>
                <c:pt idx="197">
                  <c:v>24259</c:v>
                </c:pt>
                <c:pt idx="198">
                  <c:v>24289</c:v>
                </c:pt>
                <c:pt idx="199">
                  <c:v>24320</c:v>
                </c:pt>
                <c:pt idx="200">
                  <c:v>24351</c:v>
                </c:pt>
                <c:pt idx="201">
                  <c:v>24381</c:v>
                </c:pt>
                <c:pt idx="202">
                  <c:v>24412</c:v>
                </c:pt>
                <c:pt idx="203">
                  <c:v>24442</c:v>
                </c:pt>
                <c:pt idx="204">
                  <c:v>24473</c:v>
                </c:pt>
                <c:pt idx="205">
                  <c:v>24504</c:v>
                </c:pt>
                <c:pt idx="206">
                  <c:v>24532</c:v>
                </c:pt>
                <c:pt idx="207">
                  <c:v>24563</c:v>
                </c:pt>
                <c:pt idx="208">
                  <c:v>24593</c:v>
                </c:pt>
                <c:pt idx="209">
                  <c:v>24624</c:v>
                </c:pt>
                <c:pt idx="210">
                  <c:v>24654</c:v>
                </c:pt>
                <c:pt idx="211">
                  <c:v>24685</c:v>
                </c:pt>
                <c:pt idx="212">
                  <c:v>24716</c:v>
                </c:pt>
                <c:pt idx="213">
                  <c:v>24746</c:v>
                </c:pt>
                <c:pt idx="214">
                  <c:v>24777</c:v>
                </c:pt>
                <c:pt idx="215">
                  <c:v>24807</c:v>
                </c:pt>
                <c:pt idx="216">
                  <c:v>24838</c:v>
                </c:pt>
                <c:pt idx="217">
                  <c:v>24869</c:v>
                </c:pt>
                <c:pt idx="218">
                  <c:v>24898</c:v>
                </c:pt>
                <c:pt idx="219">
                  <c:v>24929</c:v>
                </c:pt>
                <c:pt idx="220">
                  <c:v>24959</c:v>
                </c:pt>
                <c:pt idx="221">
                  <c:v>24990</c:v>
                </c:pt>
                <c:pt idx="222">
                  <c:v>25020</c:v>
                </c:pt>
                <c:pt idx="223">
                  <c:v>25051</c:v>
                </c:pt>
                <c:pt idx="224">
                  <c:v>25082</c:v>
                </c:pt>
                <c:pt idx="225">
                  <c:v>25112</c:v>
                </c:pt>
                <c:pt idx="226">
                  <c:v>25143</c:v>
                </c:pt>
                <c:pt idx="227">
                  <c:v>25173</c:v>
                </c:pt>
                <c:pt idx="228">
                  <c:v>25204</c:v>
                </c:pt>
                <c:pt idx="229">
                  <c:v>25235</c:v>
                </c:pt>
                <c:pt idx="230">
                  <c:v>25263</c:v>
                </c:pt>
                <c:pt idx="231">
                  <c:v>25294</c:v>
                </c:pt>
                <c:pt idx="232">
                  <c:v>25324</c:v>
                </c:pt>
                <c:pt idx="233">
                  <c:v>25355</c:v>
                </c:pt>
                <c:pt idx="234">
                  <c:v>25385</c:v>
                </c:pt>
                <c:pt idx="235">
                  <c:v>25416</c:v>
                </c:pt>
                <c:pt idx="236">
                  <c:v>25447</c:v>
                </c:pt>
                <c:pt idx="237">
                  <c:v>25477</c:v>
                </c:pt>
                <c:pt idx="238">
                  <c:v>25508</c:v>
                </c:pt>
                <c:pt idx="239">
                  <c:v>25538</c:v>
                </c:pt>
                <c:pt idx="240">
                  <c:v>25569</c:v>
                </c:pt>
                <c:pt idx="241">
                  <c:v>25600</c:v>
                </c:pt>
                <c:pt idx="242">
                  <c:v>25628</c:v>
                </c:pt>
                <c:pt idx="243">
                  <c:v>25659</c:v>
                </c:pt>
                <c:pt idx="244">
                  <c:v>25689</c:v>
                </c:pt>
                <c:pt idx="245">
                  <c:v>25720</c:v>
                </c:pt>
                <c:pt idx="246">
                  <c:v>25750</c:v>
                </c:pt>
                <c:pt idx="247">
                  <c:v>25781</c:v>
                </c:pt>
                <c:pt idx="248">
                  <c:v>25812</c:v>
                </c:pt>
                <c:pt idx="249">
                  <c:v>25842</c:v>
                </c:pt>
                <c:pt idx="250">
                  <c:v>25873</c:v>
                </c:pt>
                <c:pt idx="251">
                  <c:v>25903</c:v>
                </c:pt>
                <c:pt idx="252">
                  <c:v>25934</c:v>
                </c:pt>
                <c:pt idx="253">
                  <c:v>25965</c:v>
                </c:pt>
                <c:pt idx="254">
                  <c:v>25993</c:v>
                </c:pt>
                <c:pt idx="255">
                  <c:v>26024</c:v>
                </c:pt>
                <c:pt idx="256">
                  <c:v>26054</c:v>
                </c:pt>
                <c:pt idx="257">
                  <c:v>26085</c:v>
                </c:pt>
                <c:pt idx="258">
                  <c:v>26115</c:v>
                </c:pt>
                <c:pt idx="259">
                  <c:v>26146</c:v>
                </c:pt>
                <c:pt idx="260">
                  <c:v>26177</c:v>
                </c:pt>
                <c:pt idx="261">
                  <c:v>26207</c:v>
                </c:pt>
                <c:pt idx="262">
                  <c:v>26238</c:v>
                </c:pt>
                <c:pt idx="263">
                  <c:v>26268</c:v>
                </c:pt>
                <c:pt idx="264">
                  <c:v>26299</c:v>
                </c:pt>
                <c:pt idx="265">
                  <c:v>26330</c:v>
                </c:pt>
                <c:pt idx="266">
                  <c:v>26359</c:v>
                </c:pt>
                <c:pt idx="267">
                  <c:v>26390</c:v>
                </c:pt>
                <c:pt idx="268">
                  <c:v>26420</c:v>
                </c:pt>
                <c:pt idx="269">
                  <c:v>26451</c:v>
                </c:pt>
                <c:pt idx="270">
                  <c:v>26481</c:v>
                </c:pt>
                <c:pt idx="271">
                  <c:v>26512</c:v>
                </c:pt>
                <c:pt idx="272">
                  <c:v>26543</c:v>
                </c:pt>
                <c:pt idx="273">
                  <c:v>26573</c:v>
                </c:pt>
                <c:pt idx="274">
                  <c:v>26604</c:v>
                </c:pt>
                <c:pt idx="275">
                  <c:v>26634</c:v>
                </c:pt>
                <c:pt idx="276">
                  <c:v>26665</c:v>
                </c:pt>
                <c:pt idx="277">
                  <c:v>26696</c:v>
                </c:pt>
                <c:pt idx="278">
                  <c:v>26724</c:v>
                </c:pt>
                <c:pt idx="279">
                  <c:v>26755</c:v>
                </c:pt>
                <c:pt idx="280">
                  <c:v>26785</c:v>
                </c:pt>
                <c:pt idx="281">
                  <c:v>26816</c:v>
                </c:pt>
                <c:pt idx="282">
                  <c:v>26846</c:v>
                </c:pt>
                <c:pt idx="283">
                  <c:v>26877</c:v>
                </c:pt>
                <c:pt idx="284">
                  <c:v>26908</c:v>
                </c:pt>
                <c:pt idx="285">
                  <c:v>26938</c:v>
                </c:pt>
                <c:pt idx="286">
                  <c:v>26969</c:v>
                </c:pt>
                <c:pt idx="287">
                  <c:v>26999</c:v>
                </c:pt>
                <c:pt idx="288">
                  <c:v>27030</c:v>
                </c:pt>
                <c:pt idx="289">
                  <c:v>27061</c:v>
                </c:pt>
                <c:pt idx="290">
                  <c:v>27089</c:v>
                </c:pt>
                <c:pt idx="291">
                  <c:v>27120</c:v>
                </c:pt>
                <c:pt idx="292">
                  <c:v>27150</c:v>
                </c:pt>
                <c:pt idx="293">
                  <c:v>27181</c:v>
                </c:pt>
                <c:pt idx="294">
                  <c:v>27211</c:v>
                </c:pt>
                <c:pt idx="295">
                  <c:v>27242</c:v>
                </c:pt>
                <c:pt idx="296">
                  <c:v>27273</c:v>
                </c:pt>
                <c:pt idx="297">
                  <c:v>27303</c:v>
                </c:pt>
                <c:pt idx="298">
                  <c:v>27334</c:v>
                </c:pt>
                <c:pt idx="299">
                  <c:v>27364</c:v>
                </c:pt>
                <c:pt idx="300">
                  <c:v>27395</c:v>
                </c:pt>
                <c:pt idx="301">
                  <c:v>27426</c:v>
                </c:pt>
                <c:pt idx="302">
                  <c:v>27454</c:v>
                </c:pt>
                <c:pt idx="303">
                  <c:v>27485</c:v>
                </c:pt>
                <c:pt idx="304">
                  <c:v>27515</c:v>
                </c:pt>
                <c:pt idx="305">
                  <c:v>27546</c:v>
                </c:pt>
                <c:pt idx="306">
                  <c:v>27576</c:v>
                </c:pt>
                <c:pt idx="307">
                  <c:v>27607</c:v>
                </c:pt>
                <c:pt idx="308">
                  <c:v>27638</c:v>
                </c:pt>
                <c:pt idx="309">
                  <c:v>27668</c:v>
                </c:pt>
                <c:pt idx="310">
                  <c:v>27699</c:v>
                </c:pt>
                <c:pt idx="311">
                  <c:v>27729</c:v>
                </c:pt>
                <c:pt idx="312">
                  <c:v>27760</c:v>
                </c:pt>
                <c:pt idx="313">
                  <c:v>27791</c:v>
                </c:pt>
                <c:pt idx="314">
                  <c:v>27820</c:v>
                </c:pt>
                <c:pt idx="315">
                  <c:v>27851</c:v>
                </c:pt>
                <c:pt idx="316">
                  <c:v>27881</c:v>
                </c:pt>
                <c:pt idx="317">
                  <c:v>27912</c:v>
                </c:pt>
                <c:pt idx="318">
                  <c:v>27942</c:v>
                </c:pt>
                <c:pt idx="319">
                  <c:v>27973</c:v>
                </c:pt>
                <c:pt idx="320">
                  <c:v>28004</c:v>
                </c:pt>
                <c:pt idx="321">
                  <c:v>28034</c:v>
                </c:pt>
                <c:pt idx="322">
                  <c:v>28065</c:v>
                </c:pt>
                <c:pt idx="323">
                  <c:v>28095</c:v>
                </c:pt>
                <c:pt idx="324">
                  <c:v>28126</c:v>
                </c:pt>
                <c:pt idx="325">
                  <c:v>28157</c:v>
                </c:pt>
                <c:pt idx="326">
                  <c:v>28185</c:v>
                </c:pt>
                <c:pt idx="327">
                  <c:v>28216</c:v>
                </c:pt>
                <c:pt idx="328">
                  <c:v>28246</c:v>
                </c:pt>
                <c:pt idx="329">
                  <c:v>28277</c:v>
                </c:pt>
                <c:pt idx="330">
                  <c:v>28307</c:v>
                </c:pt>
                <c:pt idx="331">
                  <c:v>28338</c:v>
                </c:pt>
                <c:pt idx="332">
                  <c:v>28369</c:v>
                </c:pt>
                <c:pt idx="333">
                  <c:v>28399</c:v>
                </c:pt>
                <c:pt idx="334">
                  <c:v>28430</c:v>
                </c:pt>
                <c:pt idx="335">
                  <c:v>28460</c:v>
                </c:pt>
                <c:pt idx="336">
                  <c:v>28491</c:v>
                </c:pt>
                <c:pt idx="337">
                  <c:v>28522</c:v>
                </c:pt>
                <c:pt idx="338">
                  <c:v>28550</c:v>
                </c:pt>
                <c:pt idx="339">
                  <c:v>28581</c:v>
                </c:pt>
                <c:pt idx="340">
                  <c:v>28611</c:v>
                </c:pt>
                <c:pt idx="341">
                  <c:v>28642</c:v>
                </c:pt>
                <c:pt idx="342">
                  <c:v>28672</c:v>
                </c:pt>
                <c:pt idx="343">
                  <c:v>28703</c:v>
                </c:pt>
                <c:pt idx="344">
                  <c:v>28734</c:v>
                </c:pt>
                <c:pt idx="345">
                  <c:v>28764</c:v>
                </c:pt>
                <c:pt idx="346">
                  <c:v>28795</c:v>
                </c:pt>
                <c:pt idx="347">
                  <c:v>28825</c:v>
                </c:pt>
                <c:pt idx="348">
                  <c:v>28856</c:v>
                </c:pt>
                <c:pt idx="349">
                  <c:v>28887</c:v>
                </c:pt>
                <c:pt idx="350">
                  <c:v>28915</c:v>
                </c:pt>
                <c:pt idx="351">
                  <c:v>28946</c:v>
                </c:pt>
                <c:pt idx="352">
                  <c:v>28976</c:v>
                </c:pt>
                <c:pt idx="353">
                  <c:v>29007</c:v>
                </c:pt>
                <c:pt idx="354">
                  <c:v>29037</c:v>
                </c:pt>
                <c:pt idx="355">
                  <c:v>29068</c:v>
                </c:pt>
                <c:pt idx="356">
                  <c:v>29099</c:v>
                </c:pt>
                <c:pt idx="357">
                  <c:v>29129</c:v>
                </c:pt>
                <c:pt idx="358">
                  <c:v>29160</c:v>
                </c:pt>
                <c:pt idx="359">
                  <c:v>29190</c:v>
                </c:pt>
                <c:pt idx="360">
                  <c:v>29221</c:v>
                </c:pt>
                <c:pt idx="361">
                  <c:v>29252</c:v>
                </c:pt>
                <c:pt idx="362">
                  <c:v>29281</c:v>
                </c:pt>
                <c:pt idx="363">
                  <c:v>29312</c:v>
                </c:pt>
                <c:pt idx="364">
                  <c:v>29342</c:v>
                </c:pt>
                <c:pt idx="365">
                  <c:v>29373</c:v>
                </c:pt>
                <c:pt idx="366">
                  <c:v>29403</c:v>
                </c:pt>
                <c:pt idx="367">
                  <c:v>29434</c:v>
                </c:pt>
                <c:pt idx="368">
                  <c:v>29465</c:v>
                </c:pt>
                <c:pt idx="369">
                  <c:v>29495</c:v>
                </c:pt>
                <c:pt idx="370">
                  <c:v>29526</c:v>
                </c:pt>
                <c:pt idx="371">
                  <c:v>29556</c:v>
                </c:pt>
                <c:pt idx="372">
                  <c:v>29587</c:v>
                </c:pt>
                <c:pt idx="373">
                  <c:v>29618</c:v>
                </c:pt>
                <c:pt idx="374">
                  <c:v>29646</c:v>
                </c:pt>
                <c:pt idx="375">
                  <c:v>29677</c:v>
                </c:pt>
                <c:pt idx="376">
                  <c:v>29707</c:v>
                </c:pt>
                <c:pt idx="377">
                  <c:v>29738</c:v>
                </c:pt>
                <c:pt idx="378">
                  <c:v>29768</c:v>
                </c:pt>
                <c:pt idx="379">
                  <c:v>29799</c:v>
                </c:pt>
                <c:pt idx="380">
                  <c:v>29830</c:v>
                </c:pt>
                <c:pt idx="381">
                  <c:v>29860</c:v>
                </c:pt>
                <c:pt idx="382">
                  <c:v>29891</c:v>
                </c:pt>
                <c:pt idx="383">
                  <c:v>29921</c:v>
                </c:pt>
                <c:pt idx="384">
                  <c:v>29952</c:v>
                </c:pt>
                <c:pt idx="385">
                  <c:v>29983</c:v>
                </c:pt>
                <c:pt idx="386">
                  <c:v>30011</c:v>
                </c:pt>
                <c:pt idx="387">
                  <c:v>30042</c:v>
                </c:pt>
                <c:pt idx="388">
                  <c:v>30072</c:v>
                </c:pt>
                <c:pt idx="389">
                  <c:v>30103</c:v>
                </c:pt>
                <c:pt idx="390">
                  <c:v>30133</c:v>
                </c:pt>
                <c:pt idx="391">
                  <c:v>30164</c:v>
                </c:pt>
                <c:pt idx="392">
                  <c:v>30195</c:v>
                </c:pt>
                <c:pt idx="393">
                  <c:v>30225</c:v>
                </c:pt>
                <c:pt idx="394">
                  <c:v>30256</c:v>
                </c:pt>
                <c:pt idx="395">
                  <c:v>30286</c:v>
                </c:pt>
                <c:pt idx="396">
                  <c:v>30317</c:v>
                </c:pt>
                <c:pt idx="397">
                  <c:v>30348</c:v>
                </c:pt>
                <c:pt idx="398">
                  <c:v>30376</c:v>
                </c:pt>
                <c:pt idx="399">
                  <c:v>30407</c:v>
                </c:pt>
                <c:pt idx="400">
                  <c:v>30437</c:v>
                </c:pt>
                <c:pt idx="401">
                  <c:v>30468</c:v>
                </c:pt>
                <c:pt idx="402">
                  <c:v>30498</c:v>
                </c:pt>
                <c:pt idx="403">
                  <c:v>30529</c:v>
                </c:pt>
                <c:pt idx="404">
                  <c:v>30560</c:v>
                </c:pt>
                <c:pt idx="405">
                  <c:v>30590</c:v>
                </c:pt>
                <c:pt idx="406">
                  <c:v>30621</c:v>
                </c:pt>
                <c:pt idx="407">
                  <c:v>30651</c:v>
                </c:pt>
                <c:pt idx="408">
                  <c:v>30682</c:v>
                </c:pt>
                <c:pt idx="409">
                  <c:v>30713</c:v>
                </c:pt>
                <c:pt idx="410">
                  <c:v>30742</c:v>
                </c:pt>
                <c:pt idx="411">
                  <c:v>30773</c:v>
                </c:pt>
                <c:pt idx="412">
                  <c:v>30803</c:v>
                </c:pt>
                <c:pt idx="413">
                  <c:v>30834</c:v>
                </c:pt>
                <c:pt idx="414">
                  <c:v>30864</c:v>
                </c:pt>
                <c:pt idx="415">
                  <c:v>30895</c:v>
                </c:pt>
                <c:pt idx="416">
                  <c:v>30926</c:v>
                </c:pt>
                <c:pt idx="417">
                  <c:v>30956</c:v>
                </c:pt>
                <c:pt idx="418">
                  <c:v>30987</c:v>
                </c:pt>
                <c:pt idx="419">
                  <c:v>31017</c:v>
                </c:pt>
                <c:pt idx="420">
                  <c:v>31048</c:v>
                </c:pt>
                <c:pt idx="421">
                  <c:v>31079</c:v>
                </c:pt>
                <c:pt idx="422">
                  <c:v>31107</c:v>
                </c:pt>
                <c:pt idx="423">
                  <c:v>31138</c:v>
                </c:pt>
                <c:pt idx="424">
                  <c:v>31168</c:v>
                </c:pt>
                <c:pt idx="425">
                  <c:v>31199</c:v>
                </c:pt>
                <c:pt idx="426">
                  <c:v>31229</c:v>
                </c:pt>
                <c:pt idx="427">
                  <c:v>31260</c:v>
                </c:pt>
                <c:pt idx="428">
                  <c:v>31291</c:v>
                </c:pt>
                <c:pt idx="429">
                  <c:v>31321</c:v>
                </c:pt>
                <c:pt idx="430">
                  <c:v>31352</c:v>
                </c:pt>
                <c:pt idx="431">
                  <c:v>31382</c:v>
                </c:pt>
                <c:pt idx="432">
                  <c:v>31413</c:v>
                </c:pt>
                <c:pt idx="433">
                  <c:v>31444</c:v>
                </c:pt>
                <c:pt idx="434">
                  <c:v>31472</c:v>
                </c:pt>
                <c:pt idx="435">
                  <c:v>31503</c:v>
                </c:pt>
                <c:pt idx="436">
                  <c:v>31533</c:v>
                </c:pt>
                <c:pt idx="437">
                  <c:v>31564</c:v>
                </c:pt>
                <c:pt idx="438">
                  <c:v>31594</c:v>
                </c:pt>
                <c:pt idx="439">
                  <c:v>31625</c:v>
                </c:pt>
                <c:pt idx="440">
                  <c:v>31656</c:v>
                </c:pt>
                <c:pt idx="441">
                  <c:v>31686</c:v>
                </c:pt>
                <c:pt idx="442">
                  <c:v>31717</c:v>
                </c:pt>
                <c:pt idx="443">
                  <c:v>31747</c:v>
                </c:pt>
                <c:pt idx="444">
                  <c:v>31778</c:v>
                </c:pt>
                <c:pt idx="445">
                  <c:v>31809</c:v>
                </c:pt>
                <c:pt idx="446">
                  <c:v>31837</c:v>
                </c:pt>
                <c:pt idx="447">
                  <c:v>31868</c:v>
                </c:pt>
                <c:pt idx="448">
                  <c:v>31898</c:v>
                </c:pt>
                <c:pt idx="449">
                  <c:v>31929</c:v>
                </c:pt>
                <c:pt idx="450">
                  <c:v>31959</c:v>
                </c:pt>
                <c:pt idx="451">
                  <c:v>31990</c:v>
                </c:pt>
                <c:pt idx="452">
                  <c:v>32021</c:v>
                </c:pt>
                <c:pt idx="453">
                  <c:v>32051</c:v>
                </c:pt>
                <c:pt idx="454">
                  <c:v>32082</c:v>
                </c:pt>
                <c:pt idx="455">
                  <c:v>32112</c:v>
                </c:pt>
                <c:pt idx="456">
                  <c:v>32143</c:v>
                </c:pt>
                <c:pt idx="457">
                  <c:v>32174</c:v>
                </c:pt>
                <c:pt idx="458">
                  <c:v>32203</c:v>
                </c:pt>
                <c:pt idx="459">
                  <c:v>32234</c:v>
                </c:pt>
                <c:pt idx="460">
                  <c:v>32264</c:v>
                </c:pt>
                <c:pt idx="461">
                  <c:v>32295</c:v>
                </c:pt>
                <c:pt idx="462">
                  <c:v>32325</c:v>
                </c:pt>
                <c:pt idx="463">
                  <c:v>32356</c:v>
                </c:pt>
                <c:pt idx="464">
                  <c:v>32387</c:v>
                </c:pt>
                <c:pt idx="465">
                  <c:v>32417</c:v>
                </c:pt>
                <c:pt idx="466">
                  <c:v>32448</c:v>
                </c:pt>
                <c:pt idx="467">
                  <c:v>32478</c:v>
                </c:pt>
                <c:pt idx="468">
                  <c:v>32509</c:v>
                </c:pt>
                <c:pt idx="469">
                  <c:v>32540</c:v>
                </c:pt>
                <c:pt idx="470">
                  <c:v>32568</c:v>
                </c:pt>
                <c:pt idx="471">
                  <c:v>32599</c:v>
                </c:pt>
                <c:pt idx="472">
                  <c:v>32629</c:v>
                </c:pt>
                <c:pt idx="473">
                  <c:v>32660</c:v>
                </c:pt>
                <c:pt idx="474">
                  <c:v>32690</c:v>
                </c:pt>
                <c:pt idx="475">
                  <c:v>32721</c:v>
                </c:pt>
                <c:pt idx="476">
                  <c:v>32752</c:v>
                </c:pt>
                <c:pt idx="477">
                  <c:v>32782</c:v>
                </c:pt>
                <c:pt idx="478">
                  <c:v>32813</c:v>
                </c:pt>
                <c:pt idx="479">
                  <c:v>32843</c:v>
                </c:pt>
                <c:pt idx="480">
                  <c:v>32874</c:v>
                </c:pt>
                <c:pt idx="481">
                  <c:v>32905</c:v>
                </c:pt>
                <c:pt idx="482">
                  <c:v>32933</c:v>
                </c:pt>
                <c:pt idx="483">
                  <c:v>32964</c:v>
                </c:pt>
                <c:pt idx="484">
                  <c:v>32994</c:v>
                </c:pt>
                <c:pt idx="485">
                  <c:v>33025</c:v>
                </c:pt>
                <c:pt idx="486">
                  <c:v>33055</c:v>
                </c:pt>
                <c:pt idx="487">
                  <c:v>33086</c:v>
                </c:pt>
                <c:pt idx="488">
                  <c:v>33117</c:v>
                </c:pt>
                <c:pt idx="489">
                  <c:v>33147</c:v>
                </c:pt>
                <c:pt idx="490">
                  <c:v>33178</c:v>
                </c:pt>
                <c:pt idx="491">
                  <c:v>33208</c:v>
                </c:pt>
                <c:pt idx="492">
                  <c:v>33239</c:v>
                </c:pt>
                <c:pt idx="493">
                  <c:v>33270</c:v>
                </c:pt>
                <c:pt idx="494">
                  <c:v>33298</c:v>
                </c:pt>
                <c:pt idx="495">
                  <c:v>33329</c:v>
                </c:pt>
                <c:pt idx="496">
                  <c:v>33359</c:v>
                </c:pt>
                <c:pt idx="497">
                  <c:v>33390</c:v>
                </c:pt>
                <c:pt idx="498">
                  <c:v>33420</c:v>
                </c:pt>
                <c:pt idx="499">
                  <c:v>33451</c:v>
                </c:pt>
                <c:pt idx="500">
                  <c:v>33482</c:v>
                </c:pt>
                <c:pt idx="501">
                  <c:v>33512</c:v>
                </c:pt>
                <c:pt idx="502">
                  <c:v>33543</c:v>
                </c:pt>
                <c:pt idx="503">
                  <c:v>33573</c:v>
                </c:pt>
                <c:pt idx="504">
                  <c:v>33604</c:v>
                </c:pt>
                <c:pt idx="505">
                  <c:v>33635</c:v>
                </c:pt>
                <c:pt idx="506">
                  <c:v>33664</c:v>
                </c:pt>
                <c:pt idx="507">
                  <c:v>33695</c:v>
                </c:pt>
                <c:pt idx="508">
                  <c:v>33725</c:v>
                </c:pt>
                <c:pt idx="509">
                  <c:v>33756</c:v>
                </c:pt>
                <c:pt idx="510">
                  <c:v>33786</c:v>
                </c:pt>
                <c:pt idx="511">
                  <c:v>33817</c:v>
                </c:pt>
                <c:pt idx="512">
                  <c:v>33848</c:v>
                </c:pt>
                <c:pt idx="513">
                  <c:v>33878</c:v>
                </c:pt>
                <c:pt idx="514">
                  <c:v>33909</c:v>
                </c:pt>
                <c:pt idx="515">
                  <c:v>33939</c:v>
                </c:pt>
                <c:pt idx="516">
                  <c:v>33970</c:v>
                </c:pt>
                <c:pt idx="517">
                  <c:v>34001</c:v>
                </c:pt>
                <c:pt idx="518">
                  <c:v>34029</c:v>
                </c:pt>
                <c:pt idx="519">
                  <c:v>34060</c:v>
                </c:pt>
                <c:pt idx="520">
                  <c:v>34090</c:v>
                </c:pt>
                <c:pt idx="521">
                  <c:v>34121</c:v>
                </c:pt>
                <c:pt idx="522">
                  <c:v>34151</c:v>
                </c:pt>
                <c:pt idx="523">
                  <c:v>34182</c:v>
                </c:pt>
                <c:pt idx="524">
                  <c:v>34213</c:v>
                </c:pt>
                <c:pt idx="525">
                  <c:v>34243</c:v>
                </c:pt>
                <c:pt idx="526">
                  <c:v>34274</c:v>
                </c:pt>
                <c:pt idx="527">
                  <c:v>34304</c:v>
                </c:pt>
                <c:pt idx="528">
                  <c:v>34335</c:v>
                </c:pt>
                <c:pt idx="529">
                  <c:v>34366</c:v>
                </c:pt>
                <c:pt idx="530">
                  <c:v>34394</c:v>
                </c:pt>
                <c:pt idx="531">
                  <c:v>34425</c:v>
                </c:pt>
                <c:pt idx="532">
                  <c:v>34455</c:v>
                </c:pt>
                <c:pt idx="533">
                  <c:v>34486</c:v>
                </c:pt>
                <c:pt idx="534">
                  <c:v>34516</c:v>
                </c:pt>
                <c:pt idx="535">
                  <c:v>34547</c:v>
                </c:pt>
                <c:pt idx="536">
                  <c:v>34578</c:v>
                </c:pt>
                <c:pt idx="537">
                  <c:v>34608</c:v>
                </c:pt>
                <c:pt idx="538">
                  <c:v>34639</c:v>
                </c:pt>
                <c:pt idx="539">
                  <c:v>34669</c:v>
                </c:pt>
                <c:pt idx="540">
                  <c:v>34700</c:v>
                </c:pt>
                <c:pt idx="541">
                  <c:v>34731</c:v>
                </c:pt>
                <c:pt idx="542">
                  <c:v>34759</c:v>
                </c:pt>
                <c:pt idx="543">
                  <c:v>34790</c:v>
                </c:pt>
                <c:pt idx="544">
                  <c:v>34820</c:v>
                </c:pt>
                <c:pt idx="545">
                  <c:v>34851</c:v>
                </c:pt>
                <c:pt idx="546">
                  <c:v>34881</c:v>
                </c:pt>
                <c:pt idx="547">
                  <c:v>34912</c:v>
                </c:pt>
                <c:pt idx="548">
                  <c:v>34943</c:v>
                </c:pt>
                <c:pt idx="549">
                  <c:v>34973</c:v>
                </c:pt>
                <c:pt idx="550">
                  <c:v>35004</c:v>
                </c:pt>
                <c:pt idx="551">
                  <c:v>35034</c:v>
                </c:pt>
                <c:pt idx="552">
                  <c:v>35065</c:v>
                </c:pt>
                <c:pt idx="553">
                  <c:v>35096</c:v>
                </c:pt>
                <c:pt idx="554">
                  <c:v>35125</c:v>
                </c:pt>
                <c:pt idx="555">
                  <c:v>35156</c:v>
                </c:pt>
                <c:pt idx="556">
                  <c:v>35186</c:v>
                </c:pt>
                <c:pt idx="557">
                  <c:v>35217</c:v>
                </c:pt>
                <c:pt idx="558">
                  <c:v>35247</c:v>
                </c:pt>
                <c:pt idx="559">
                  <c:v>35278</c:v>
                </c:pt>
                <c:pt idx="560">
                  <c:v>35309</c:v>
                </c:pt>
                <c:pt idx="561">
                  <c:v>35339</c:v>
                </c:pt>
                <c:pt idx="562">
                  <c:v>35370</c:v>
                </c:pt>
                <c:pt idx="563">
                  <c:v>35400</c:v>
                </c:pt>
                <c:pt idx="564">
                  <c:v>35431</c:v>
                </c:pt>
                <c:pt idx="565">
                  <c:v>35462</c:v>
                </c:pt>
                <c:pt idx="566">
                  <c:v>35490</c:v>
                </c:pt>
                <c:pt idx="567">
                  <c:v>35521</c:v>
                </c:pt>
                <c:pt idx="568">
                  <c:v>35551</c:v>
                </c:pt>
                <c:pt idx="569">
                  <c:v>35582</c:v>
                </c:pt>
                <c:pt idx="570">
                  <c:v>35612</c:v>
                </c:pt>
                <c:pt idx="571">
                  <c:v>35643</c:v>
                </c:pt>
                <c:pt idx="572">
                  <c:v>35674</c:v>
                </c:pt>
                <c:pt idx="573">
                  <c:v>35704</c:v>
                </c:pt>
                <c:pt idx="574">
                  <c:v>35735</c:v>
                </c:pt>
                <c:pt idx="575">
                  <c:v>35765</c:v>
                </c:pt>
                <c:pt idx="576">
                  <c:v>35796</c:v>
                </c:pt>
                <c:pt idx="577">
                  <c:v>35827</c:v>
                </c:pt>
                <c:pt idx="578">
                  <c:v>35855</c:v>
                </c:pt>
                <c:pt idx="579">
                  <c:v>35886</c:v>
                </c:pt>
                <c:pt idx="580">
                  <c:v>35916</c:v>
                </c:pt>
                <c:pt idx="581">
                  <c:v>35947</c:v>
                </c:pt>
                <c:pt idx="582">
                  <c:v>35977</c:v>
                </c:pt>
                <c:pt idx="583">
                  <c:v>36008</c:v>
                </c:pt>
                <c:pt idx="584">
                  <c:v>36039</c:v>
                </c:pt>
                <c:pt idx="585">
                  <c:v>36069</c:v>
                </c:pt>
                <c:pt idx="586">
                  <c:v>36100</c:v>
                </c:pt>
                <c:pt idx="587">
                  <c:v>36130</c:v>
                </c:pt>
                <c:pt idx="588">
                  <c:v>36161</c:v>
                </c:pt>
                <c:pt idx="589">
                  <c:v>36192</c:v>
                </c:pt>
                <c:pt idx="590">
                  <c:v>36220</c:v>
                </c:pt>
                <c:pt idx="591">
                  <c:v>36251</c:v>
                </c:pt>
                <c:pt idx="592">
                  <c:v>36281</c:v>
                </c:pt>
                <c:pt idx="593">
                  <c:v>36312</c:v>
                </c:pt>
                <c:pt idx="594">
                  <c:v>36342</c:v>
                </c:pt>
                <c:pt idx="595">
                  <c:v>36373</c:v>
                </c:pt>
                <c:pt idx="596">
                  <c:v>36404</c:v>
                </c:pt>
                <c:pt idx="597">
                  <c:v>36434</c:v>
                </c:pt>
                <c:pt idx="598">
                  <c:v>36465</c:v>
                </c:pt>
                <c:pt idx="599">
                  <c:v>36495</c:v>
                </c:pt>
                <c:pt idx="600">
                  <c:v>36526</c:v>
                </c:pt>
                <c:pt idx="601">
                  <c:v>36557</c:v>
                </c:pt>
                <c:pt idx="602">
                  <c:v>36586</c:v>
                </c:pt>
                <c:pt idx="603">
                  <c:v>36617</c:v>
                </c:pt>
                <c:pt idx="604">
                  <c:v>36647</c:v>
                </c:pt>
                <c:pt idx="605">
                  <c:v>36678</c:v>
                </c:pt>
                <c:pt idx="606">
                  <c:v>36708</c:v>
                </c:pt>
                <c:pt idx="607">
                  <c:v>36739</c:v>
                </c:pt>
                <c:pt idx="608">
                  <c:v>36770</c:v>
                </c:pt>
                <c:pt idx="609">
                  <c:v>36800</c:v>
                </c:pt>
                <c:pt idx="610">
                  <c:v>36831</c:v>
                </c:pt>
                <c:pt idx="611">
                  <c:v>36861</c:v>
                </c:pt>
                <c:pt idx="612">
                  <c:v>36892</c:v>
                </c:pt>
                <c:pt idx="613">
                  <c:v>36923</c:v>
                </c:pt>
                <c:pt idx="614">
                  <c:v>36951</c:v>
                </c:pt>
                <c:pt idx="615">
                  <c:v>36982</c:v>
                </c:pt>
                <c:pt idx="616">
                  <c:v>37012</c:v>
                </c:pt>
                <c:pt idx="617">
                  <c:v>37043</c:v>
                </c:pt>
                <c:pt idx="618">
                  <c:v>37073</c:v>
                </c:pt>
                <c:pt idx="619">
                  <c:v>37104</c:v>
                </c:pt>
                <c:pt idx="620">
                  <c:v>37135</c:v>
                </c:pt>
                <c:pt idx="621">
                  <c:v>37165</c:v>
                </c:pt>
                <c:pt idx="622">
                  <c:v>37196</c:v>
                </c:pt>
                <c:pt idx="623">
                  <c:v>37226</c:v>
                </c:pt>
                <c:pt idx="624">
                  <c:v>37257</c:v>
                </c:pt>
                <c:pt idx="625">
                  <c:v>37288</c:v>
                </c:pt>
                <c:pt idx="626">
                  <c:v>37316</c:v>
                </c:pt>
                <c:pt idx="627">
                  <c:v>37347</c:v>
                </c:pt>
                <c:pt idx="628">
                  <c:v>37377</c:v>
                </c:pt>
                <c:pt idx="629">
                  <c:v>37408</c:v>
                </c:pt>
                <c:pt idx="630">
                  <c:v>37438</c:v>
                </c:pt>
                <c:pt idx="631">
                  <c:v>37469</c:v>
                </c:pt>
                <c:pt idx="632">
                  <c:v>37500</c:v>
                </c:pt>
                <c:pt idx="633">
                  <c:v>37530</c:v>
                </c:pt>
                <c:pt idx="634">
                  <c:v>37561</c:v>
                </c:pt>
                <c:pt idx="635">
                  <c:v>37591</c:v>
                </c:pt>
                <c:pt idx="636">
                  <c:v>37622</c:v>
                </c:pt>
                <c:pt idx="637">
                  <c:v>37653</c:v>
                </c:pt>
                <c:pt idx="638">
                  <c:v>37681</c:v>
                </c:pt>
                <c:pt idx="639">
                  <c:v>37712</c:v>
                </c:pt>
                <c:pt idx="640">
                  <c:v>37742</c:v>
                </c:pt>
                <c:pt idx="641">
                  <c:v>37773</c:v>
                </c:pt>
                <c:pt idx="642">
                  <c:v>37803</c:v>
                </c:pt>
                <c:pt idx="643">
                  <c:v>37834</c:v>
                </c:pt>
                <c:pt idx="644">
                  <c:v>37865</c:v>
                </c:pt>
                <c:pt idx="645">
                  <c:v>37895</c:v>
                </c:pt>
                <c:pt idx="646">
                  <c:v>37926</c:v>
                </c:pt>
                <c:pt idx="647">
                  <c:v>37956</c:v>
                </c:pt>
                <c:pt idx="648">
                  <c:v>37987</c:v>
                </c:pt>
                <c:pt idx="649">
                  <c:v>38018</c:v>
                </c:pt>
                <c:pt idx="650">
                  <c:v>38047</c:v>
                </c:pt>
                <c:pt idx="651">
                  <c:v>38078</c:v>
                </c:pt>
                <c:pt idx="652">
                  <c:v>38108</c:v>
                </c:pt>
                <c:pt idx="653">
                  <c:v>38139</c:v>
                </c:pt>
                <c:pt idx="654">
                  <c:v>38169</c:v>
                </c:pt>
                <c:pt idx="655">
                  <c:v>38200</c:v>
                </c:pt>
                <c:pt idx="656">
                  <c:v>38231</c:v>
                </c:pt>
                <c:pt idx="657">
                  <c:v>38261</c:v>
                </c:pt>
                <c:pt idx="658">
                  <c:v>38292</c:v>
                </c:pt>
                <c:pt idx="659">
                  <c:v>38322</c:v>
                </c:pt>
                <c:pt idx="660">
                  <c:v>38353</c:v>
                </c:pt>
                <c:pt idx="661">
                  <c:v>38384</c:v>
                </c:pt>
                <c:pt idx="662">
                  <c:v>38412</c:v>
                </c:pt>
                <c:pt idx="663">
                  <c:v>38443</c:v>
                </c:pt>
                <c:pt idx="664">
                  <c:v>38473</c:v>
                </c:pt>
                <c:pt idx="665">
                  <c:v>38504</c:v>
                </c:pt>
                <c:pt idx="666">
                  <c:v>38534</c:v>
                </c:pt>
                <c:pt idx="667">
                  <c:v>38565</c:v>
                </c:pt>
                <c:pt idx="668">
                  <c:v>38596</c:v>
                </c:pt>
                <c:pt idx="669">
                  <c:v>38626</c:v>
                </c:pt>
                <c:pt idx="670">
                  <c:v>38657</c:v>
                </c:pt>
                <c:pt idx="671">
                  <c:v>38687</c:v>
                </c:pt>
                <c:pt idx="672">
                  <c:v>38718</c:v>
                </c:pt>
                <c:pt idx="673">
                  <c:v>38749</c:v>
                </c:pt>
                <c:pt idx="674">
                  <c:v>38777</c:v>
                </c:pt>
                <c:pt idx="675">
                  <c:v>38808</c:v>
                </c:pt>
                <c:pt idx="676">
                  <c:v>38838</c:v>
                </c:pt>
                <c:pt idx="677">
                  <c:v>38869</c:v>
                </c:pt>
                <c:pt idx="678">
                  <c:v>38899</c:v>
                </c:pt>
                <c:pt idx="679">
                  <c:v>38930</c:v>
                </c:pt>
                <c:pt idx="680">
                  <c:v>38961</c:v>
                </c:pt>
                <c:pt idx="681">
                  <c:v>38991</c:v>
                </c:pt>
                <c:pt idx="682">
                  <c:v>39022</c:v>
                </c:pt>
                <c:pt idx="683">
                  <c:v>39052</c:v>
                </c:pt>
                <c:pt idx="684">
                  <c:v>39083</c:v>
                </c:pt>
                <c:pt idx="685">
                  <c:v>39114</c:v>
                </c:pt>
                <c:pt idx="686">
                  <c:v>39142</c:v>
                </c:pt>
                <c:pt idx="687">
                  <c:v>39173</c:v>
                </c:pt>
                <c:pt idx="688">
                  <c:v>39203</c:v>
                </c:pt>
                <c:pt idx="689">
                  <c:v>39234</c:v>
                </c:pt>
                <c:pt idx="690">
                  <c:v>39264</c:v>
                </c:pt>
                <c:pt idx="691">
                  <c:v>39295</c:v>
                </c:pt>
                <c:pt idx="692">
                  <c:v>39326</c:v>
                </c:pt>
                <c:pt idx="693">
                  <c:v>39356</c:v>
                </c:pt>
                <c:pt idx="694">
                  <c:v>39387</c:v>
                </c:pt>
                <c:pt idx="695">
                  <c:v>39417</c:v>
                </c:pt>
                <c:pt idx="696">
                  <c:v>39448</c:v>
                </c:pt>
                <c:pt idx="697">
                  <c:v>39479</c:v>
                </c:pt>
                <c:pt idx="698">
                  <c:v>39508</c:v>
                </c:pt>
                <c:pt idx="699">
                  <c:v>39539</c:v>
                </c:pt>
                <c:pt idx="700">
                  <c:v>39569</c:v>
                </c:pt>
                <c:pt idx="701">
                  <c:v>39600</c:v>
                </c:pt>
                <c:pt idx="702">
                  <c:v>39630</c:v>
                </c:pt>
                <c:pt idx="703">
                  <c:v>39661</c:v>
                </c:pt>
                <c:pt idx="704">
                  <c:v>39692</c:v>
                </c:pt>
                <c:pt idx="705">
                  <c:v>39722</c:v>
                </c:pt>
                <c:pt idx="706">
                  <c:v>39753</c:v>
                </c:pt>
                <c:pt idx="707">
                  <c:v>39783</c:v>
                </c:pt>
                <c:pt idx="708">
                  <c:v>39814</c:v>
                </c:pt>
                <c:pt idx="709">
                  <c:v>39845</c:v>
                </c:pt>
                <c:pt idx="710">
                  <c:v>39873</c:v>
                </c:pt>
                <c:pt idx="711">
                  <c:v>39904</c:v>
                </c:pt>
                <c:pt idx="712">
                  <c:v>39934</c:v>
                </c:pt>
                <c:pt idx="713">
                  <c:v>39965</c:v>
                </c:pt>
                <c:pt idx="714">
                  <c:v>39995</c:v>
                </c:pt>
                <c:pt idx="715">
                  <c:v>40026</c:v>
                </c:pt>
                <c:pt idx="716">
                  <c:v>40057</c:v>
                </c:pt>
                <c:pt idx="717">
                  <c:v>40087</c:v>
                </c:pt>
                <c:pt idx="718">
                  <c:v>40118</c:v>
                </c:pt>
                <c:pt idx="719">
                  <c:v>40148</c:v>
                </c:pt>
                <c:pt idx="720">
                  <c:v>40179</c:v>
                </c:pt>
                <c:pt idx="721">
                  <c:v>40210</c:v>
                </c:pt>
                <c:pt idx="722">
                  <c:v>40238</c:v>
                </c:pt>
                <c:pt idx="723">
                  <c:v>40269</c:v>
                </c:pt>
                <c:pt idx="724">
                  <c:v>40299</c:v>
                </c:pt>
                <c:pt idx="725">
                  <c:v>40330</c:v>
                </c:pt>
                <c:pt idx="726">
                  <c:v>40360</c:v>
                </c:pt>
                <c:pt idx="727">
                  <c:v>40391</c:v>
                </c:pt>
                <c:pt idx="728">
                  <c:v>40422</c:v>
                </c:pt>
                <c:pt idx="729">
                  <c:v>40452</c:v>
                </c:pt>
                <c:pt idx="730">
                  <c:v>40483</c:v>
                </c:pt>
                <c:pt idx="731">
                  <c:v>40513</c:v>
                </c:pt>
                <c:pt idx="732">
                  <c:v>40544</c:v>
                </c:pt>
                <c:pt idx="733">
                  <c:v>40575</c:v>
                </c:pt>
                <c:pt idx="734">
                  <c:v>40603</c:v>
                </c:pt>
                <c:pt idx="735">
                  <c:v>40634</c:v>
                </c:pt>
                <c:pt idx="736">
                  <c:v>40664</c:v>
                </c:pt>
                <c:pt idx="737">
                  <c:v>40695</c:v>
                </c:pt>
                <c:pt idx="738">
                  <c:v>40725</c:v>
                </c:pt>
                <c:pt idx="739">
                  <c:v>40756</c:v>
                </c:pt>
                <c:pt idx="740">
                  <c:v>40787</c:v>
                </c:pt>
                <c:pt idx="741">
                  <c:v>40817</c:v>
                </c:pt>
                <c:pt idx="742">
                  <c:v>40848</c:v>
                </c:pt>
                <c:pt idx="743">
                  <c:v>40878</c:v>
                </c:pt>
                <c:pt idx="744">
                  <c:v>40909</c:v>
                </c:pt>
                <c:pt idx="745">
                  <c:v>40940</c:v>
                </c:pt>
                <c:pt idx="746">
                  <c:v>40969</c:v>
                </c:pt>
                <c:pt idx="747">
                  <c:v>41000</c:v>
                </c:pt>
                <c:pt idx="748">
                  <c:v>41030</c:v>
                </c:pt>
                <c:pt idx="749">
                  <c:v>41061</c:v>
                </c:pt>
                <c:pt idx="750">
                  <c:v>41091</c:v>
                </c:pt>
                <c:pt idx="751">
                  <c:v>41122</c:v>
                </c:pt>
                <c:pt idx="752">
                  <c:v>41153</c:v>
                </c:pt>
                <c:pt idx="753">
                  <c:v>41183</c:v>
                </c:pt>
                <c:pt idx="754">
                  <c:v>41214</c:v>
                </c:pt>
                <c:pt idx="755">
                  <c:v>41244</c:v>
                </c:pt>
                <c:pt idx="756">
                  <c:v>41275</c:v>
                </c:pt>
                <c:pt idx="757">
                  <c:v>41306</c:v>
                </c:pt>
                <c:pt idx="758">
                  <c:v>41334</c:v>
                </c:pt>
                <c:pt idx="759">
                  <c:v>41365</c:v>
                </c:pt>
                <c:pt idx="760">
                  <c:v>41395</c:v>
                </c:pt>
                <c:pt idx="761">
                  <c:v>41426</c:v>
                </c:pt>
                <c:pt idx="762">
                  <c:v>41456</c:v>
                </c:pt>
                <c:pt idx="763">
                  <c:v>41487</c:v>
                </c:pt>
                <c:pt idx="764">
                  <c:v>41518</c:v>
                </c:pt>
                <c:pt idx="765">
                  <c:v>41548</c:v>
                </c:pt>
                <c:pt idx="766">
                  <c:v>41579</c:v>
                </c:pt>
                <c:pt idx="767">
                  <c:v>41609</c:v>
                </c:pt>
                <c:pt idx="768">
                  <c:v>41640</c:v>
                </c:pt>
                <c:pt idx="769">
                  <c:v>41671</c:v>
                </c:pt>
                <c:pt idx="770">
                  <c:v>41699</c:v>
                </c:pt>
                <c:pt idx="771">
                  <c:v>41730</c:v>
                </c:pt>
                <c:pt idx="772">
                  <c:v>41760</c:v>
                </c:pt>
                <c:pt idx="773">
                  <c:v>41791</c:v>
                </c:pt>
                <c:pt idx="774">
                  <c:v>41821</c:v>
                </c:pt>
                <c:pt idx="775">
                  <c:v>41852</c:v>
                </c:pt>
                <c:pt idx="776">
                  <c:v>41883</c:v>
                </c:pt>
                <c:pt idx="777">
                  <c:v>41913</c:v>
                </c:pt>
                <c:pt idx="778">
                  <c:v>41944</c:v>
                </c:pt>
                <c:pt idx="779">
                  <c:v>41974</c:v>
                </c:pt>
                <c:pt idx="780">
                  <c:v>42005</c:v>
                </c:pt>
                <c:pt idx="781">
                  <c:v>42036</c:v>
                </c:pt>
                <c:pt idx="782">
                  <c:v>42064</c:v>
                </c:pt>
                <c:pt idx="783">
                  <c:v>42095</c:v>
                </c:pt>
                <c:pt idx="784">
                  <c:v>42125</c:v>
                </c:pt>
                <c:pt idx="785">
                  <c:v>42156</c:v>
                </c:pt>
                <c:pt idx="786">
                  <c:v>42186</c:v>
                </c:pt>
                <c:pt idx="787">
                  <c:v>42217</c:v>
                </c:pt>
                <c:pt idx="788">
                  <c:v>42248</c:v>
                </c:pt>
                <c:pt idx="789">
                  <c:v>42278</c:v>
                </c:pt>
                <c:pt idx="790">
                  <c:v>42309</c:v>
                </c:pt>
                <c:pt idx="791">
                  <c:v>42339</c:v>
                </c:pt>
                <c:pt idx="792">
                  <c:v>42370</c:v>
                </c:pt>
                <c:pt idx="793">
                  <c:v>42401</c:v>
                </c:pt>
                <c:pt idx="794">
                  <c:v>42430</c:v>
                </c:pt>
                <c:pt idx="795">
                  <c:v>42461</c:v>
                </c:pt>
                <c:pt idx="796">
                  <c:v>42491</c:v>
                </c:pt>
                <c:pt idx="797">
                  <c:v>42522</c:v>
                </c:pt>
                <c:pt idx="798">
                  <c:v>42552</c:v>
                </c:pt>
                <c:pt idx="799">
                  <c:v>42583</c:v>
                </c:pt>
                <c:pt idx="800">
                  <c:v>42614</c:v>
                </c:pt>
                <c:pt idx="801">
                  <c:v>42644</c:v>
                </c:pt>
                <c:pt idx="802">
                  <c:v>42675</c:v>
                </c:pt>
                <c:pt idx="803">
                  <c:v>42705</c:v>
                </c:pt>
                <c:pt idx="804">
                  <c:v>42736</c:v>
                </c:pt>
                <c:pt idx="805">
                  <c:v>42767</c:v>
                </c:pt>
                <c:pt idx="806">
                  <c:v>42795</c:v>
                </c:pt>
                <c:pt idx="807">
                  <c:v>42826</c:v>
                </c:pt>
                <c:pt idx="808">
                  <c:v>42856</c:v>
                </c:pt>
                <c:pt idx="809">
                  <c:v>42887</c:v>
                </c:pt>
                <c:pt idx="810">
                  <c:v>42917</c:v>
                </c:pt>
                <c:pt idx="811">
                  <c:v>42948</c:v>
                </c:pt>
                <c:pt idx="812">
                  <c:v>42979</c:v>
                </c:pt>
                <c:pt idx="813">
                  <c:v>43009</c:v>
                </c:pt>
                <c:pt idx="814">
                  <c:v>43040</c:v>
                </c:pt>
                <c:pt idx="815">
                  <c:v>43070</c:v>
                </c:pt>
                <c:pt idx="816">
                  <c:v>43101</c:v>
                </c:pt>
                <c:pt idx="817">
                  <c:v>43132</c:v>
                </c:pt>
                <c:pt idx="818">
                  <c:v>43160</c:v>
                </c:pt>
                <c:pt idx="819">
                  <c:v>43191</c:v>
                </c:pt>
                <c:pt idx="820">
                  <c:v>43221</c:v>
                </c:pt>
                <c:pt idx="821">
                  <c:v>43252</c:v>
                </c:pt>
                <c:pt idx="822">
                  <c:v>43282</c:v>
                </c:pt>
                <c:pt idx="823">
                  <c:v>43313</c:v>
                </c:pt>
                <c:pt idx="824">
                  <c:v>43344</c:v>
                </c:pt>
                <c:pt idx="825">
                  <c:v>43374</c:v>
                </c:pt>
                <c:pt idx="826">
                  <c:v>43405</c:v>
                </c:pt>
                <c:pt idx="827">
                  <c:v>43435</c:v>
                </c:pt>
                <c:pt idx="828">
                  <c:v>43466</c:v>
                </c:pt>
                <c:pt idx="829">
                  <c:v>43497</c:v>
                </c:pt>
                <c:pt idx="830">
                  <c:v>43525</c:v>
                </c:pt>
                <c:pt idx="831">
                  <c:v>43556</c:v>
                </c:pt>
                <c:pt idx="832">
                  <c:v>43586</c:v>
                </c:pt>
                <c:pt idx="833">
                  <c:v>43617</c:v>
                </c:pt>
                <c:pt idx="834">
                  <c:v>43647</c:v>
                </c:pt>
                <c:pt idx="835">
                  <c:v>43678</c:v>
                </c:pt>
                <c:pt idx="836">
                  <c:v>43709</c:v>
                </c:pt>
                <c:pt idx="837">
                  <c:v>43739</c:v>
                </c:pt>
                <c:pt idx="838">
                  <c:v>43770</c:v>
                </c:pt>
                <c:pt idx="839">
                  <c:v>43800</c:v>
                </c:pt>
                <c:pt idx="840">
                  <c:v>43831</c:v>
                </c:pt>
                <c:pt idx="841">
                  <c:v>43862</c:v>
                </c:pt>
                <c:pt idx="842">
                  <c:v>43891</c:v>
                </c:pt>
                <c:pt idx="843">
                  <c:v>43922</c:v>
                </c:pt>
                <c:pt idx="844">
                  <c:v>43952</c:v>
                </c:pt>
                <c:pt idx="845">
                  <c:v>43983</c:v>
                </c:pt>
                <c:pt idx="846">
                  <c:v>44013</c:v>
                </c:pt>
                <c:pt idx="847">
                  <c:v>44044</c:v>
                </c:pt>
                <c:pt idx="848">
                  <c:v>44075</c:v>
                </c:pt>
                <c:pt idx="849">
                  <c:v>44105</c:v>
                </c:pt>
                <c:pt idx="850">
                  <c:v>44136</c:v>
                </c:pt>
                <c:pt idx="851">
                  <c:v>44166</c:v>
                </c:pt>
                <c:pt idx="852">
                  <c:v>44197</c:v>
                </c:pt>
                <c:pt idx="853">
                  <c:v>44228</c:v>
                </c:pt>
                <c:pt idx="854">
                  <c:v>44256</c:v>
                </c:pt>
                <c:pt idx="855">
                  <c:v>44287</c:v>
                </c:pt>
                <c:pt idx="856">
                  <c:v>44317</c:v>
                </c:pt>
                <c:pt idx="857">
                  <c:v>44348</c:v>
                </c:pt>
                <c:pt idx="858">
                  <c:v>44378</c:v>
                </c:pt>
                <c:pt idx="859">
                  <c:v>44409</c:v>
                </c:pt>
                <c:pt idx="860">
                  <c:v>44440</c:v>
                </c:pt>
                <c:pt idx="861">
                  <c:v>44470</c:v>
                </c:pt>
                <c:pt idx="862">
                  <c:v>44501</c:v>
                </c:pt>
                <c:pt idx="863">
                  <c:v>44531</c:v>
                </c:pt>
                <c:pt idx="864">
                  <c:v>44562</c:v>
                </c:pt>
                <c:pt idx="865">
                  <c:v>44593</c:v>
                </c:pt>
                <c:pt idx="866">
                  <c:v>44621</c:v>
                </c:pt>
                <c:pt idx="867">
                  <c:v>44652</c:v>
                </c:pt>
                <c:pt idx="868">
                  <c:v>44682</c:v>
                </c:pt>
                <c:pt idx="869">
                  <c:v>44713</c:v>
                </c:pt>
                <c:pt idx="870">
                  <c:v>44743</c:v>
                </c:pt>
                <c:pt idx="871">
                  <c:v>44774</c:v>
                </c:pt>
                <c:pt idx="872">
                  <c:v>44805</c:v>
                </c:pt>
                <c:pt idx="873">
                  <c:v>44835</c:v>
                </c:pt>
                <c:pt idx="874">
                  <c:v>44866</c:v>
                </c:pt>
                <c:pt idx="875">
                  <c:v>44896</c:v>
                </c:pt>
                <c:pt idx="876">
                  <c:v>44927</c:v>
                </c:pt>
                <c:pt idx="877">
                  <c:v>44958</c:v>
                </c:pt>
                <c:pt idx="878">
                  <c:v>44986</c:v>
                </c:pt>
                <c:pt idx="879">
                  <c:v>45017</c:v>
                </c:pt>
                <c:pt idx="880">
                  <c:v>45047</c:v>
                </c:pt>
                <c:pt idx="881">
                  <c:v>45078</c:v>
                </c:pt>
                <c:pt idx="882">
                  <c:v>45108</c:v>
                </c:pt>
                <c:pt idx="883">
                  <c:v>45139</c:v>
                </c:pt>
                <c:pt idx="884">
                  <c:v>45170</c:v>
                </c:pt>
                <c:pt idx="885">
                  <c:v>45200</c:v>
                </c:pt>
                <c:pt idx="886">
                  <c:v>45231</c:v>
                </c:pt>
                <c:pt idx="887">
                  <c:v>45261</c:v>
                </c:pt>
                <c:pt idx="888">
                  <c:v>45292</c:v>
                </c:pt>
                <c:pt idx="889">
                  <c:v>45323</c:v>
                </c:pt>
                <c:pt idx="890">
                  <c:v>45352</c:v>
                </c:pt>
                <c:pt idx="891">
                  <c:v>45383</c:v>
                </c:pt>
                <c:pt idx="892">
                  <c:v>45413</c:v>
                </c:pt>
                <c:pt idx="893">
                  <c:v>45444</c:v>
                </c:pt>
                <c:pt idx="894">
                  <c:v>45474</c:v>
                </c:pt>
                <c:pt idx="895">
                  <c:v>45505</c:v>
                </c:pt>
                <c:pt idx="896">
                  <c:v>45536</c:v>
                </c:pt>
                <c:pt idx="897">
                  <c:v>45566</c:v>
                </c:pt>
                <c:pt idx="898">
                  <c:v>45597</c:v>
                </c:pt>
                <c:pt idx="899">
                  <c:v>45627</c:v>
                </c:pt>
                <c:pt idx="900">
                  <c:v>45658</c:v>
                </c:pt>
                <c:pt idx="901">
                  <c:v>45689</c:v>
                </c:pt>
                <c:pt idx="902">
                  <c:v>45717</c:v>
                </c:pt>
                <c:pt idx="903">
                  <c:v>45748</c:v>
                </c:pt>
                <c:pt idx="904">
                  <c:v>45778</c:v>
                </c:pt>
                <c:pt idx="905">
                  <c:v>45809</c:v>
                </c:pt>
                <c:pt idx="906">
                  <c:v>45839</c:v>
                </c:pt>
                <c:pt idx="907">
                  <c:v>45870</c:v>
                </c:pt>
                <c:pt idx="908">
                  <c:v>45901</c:v>
                </c:pt>
                <c:pt idx="909">
                  <c:v>45931</c:v>
                </c:pt>
                <c:pt idx="910">
                  <c:v>45962</c:v>
                </c:pt>
                <c:pt idx="911">
                  <c:v>45992</c:v>
                </c:pt>
                <c:pt idx="912">
                  <c:v>46023</c:v>
                </c:pt>
                <c:pt idx="913">
                  <c:v>46054</c:v>
                </c:pt>
                <c:pt idx="914">
                  <c:v>46082</c:v>
                </c:pt>
                <c:pt idx="915">
                  <c:v>46113</c:v>
                </c:pt>
                <c:pt idx="916">
                  <c:v>46143</c:v>
                </c:pt>
                <c:pt idx="917">
                  <c:v>46174</c:v>
                </c:pt>
                <c:pt idx="918">
                  <c:v>46204</c:v>
                </c:pt>
                <c:pt idx="919">
                  <c:v>46235</c:v>
                </c:pt>
                <c:pt idx="920">
                  <c:v>46266</c:v>
                </c:pt>
                <c:pt idx="921">
                  <c:v>46296</c:v>
                </c:pt>
                <c:pt idx="922">
                  <c:v>46327</c:v>
                </c:pt>
                <c:pt idx="923">
                  <c:v>46357</c:v>
                </c:pt>
                <c:pt idx="924">
                  <c:v>46388</c:v>
                </c:pt>
                <c:pt idx="925">
                  <c:v>46419</c:v>
                </c:pt>
                <c:pt idx="926">
                  <c:v>46447</c:v>
                </c:pt>
                <c:pt idx="927">
                  <c:v>46478</c:v>
                </c:pt>
                <c:pt idx="928">
                  <c:v>46508</c:v>
                </c:pt>
                <c:pt idx="929">
                  <c:v>46539</c:v>
                </c:pt>
                <c:pt idx="930">
                  <c:v>46569</c:v>
                </c:pt>
                <c:pt idx="931">
                  <c:v>46600</c:v>
                </c:pt>
                <c:pt idx="932">
                  <c:v>46631</c:v>
                </c:pt>
                <c:pt idx="933">
                  <c:v>46661</c:v>
                </c:pt>
                <c:pt idx="934">
                  <c:v>46692</c:v>
                </c:pt>
                <c:pt idx="935">
                  <c:v>46722</c:v>
                </c:pt>
                <c:pt idx="936">
                  <c:v>46753</c:v>
                </c:pt>
                <c:pt idx="937">
                  <c:v>46784</c:v>
                </c:pt>
                <c:pt idx="938">
                  <c:v>46813</c:v>
                </c:pt>
                <c:pt idx="939">
                  <c:v>46844</c:v>
                </c:pt>
                <c:pt idx="940">
                  <c:v>46874</c:v>
                </c:pt>
                <c:pt idx="941">
                  <c:v>46905</c:v>
                </c:pt>
                <c:pt idx="942">
                  <c:v>46935</c:v>
                </c:pt>
                <c:pt idx="943">
                  <c:v>46966</c:v>
                </c:pt>
                <c:pt idx="944">
                  <c:v>46997</c:v>
                </c:pt>
                <c:pt idx="945">
                  <c:v>47027</c:v>
                </c:pt>
                <c:pt idx="946">
                  <c:v>47058</c:v>
                </c:pt>
                <c:pt idx="947">
                  <c:v>47088</c:v>
                </c:pt>
                <c:pt idx="948">
                  <c:v>47119</c:v>
                </c:pt>
                <c:pt idx="949">
                  <c:v>47150</c:v>
                </c:pt>
                <c:pt idx="950">
                  <c:v>47178</c:v>
                </c:pt>
                <c:pt idx="951">
                  <c:v>47209</c:v>
                </c:pt>
                <c:pt idx="952">
                  <c:v>47239</c:v>
                </c:pt>
                <c:pt idx="953">
                  <c:v>47270</c:v>
                </c:pt>
                <c:pt idx="954">
                  <c:v>47300</c:v>
                </c:pt>
                <c:pt idx="955">
                  <c:v>47331</c:v>
                </c:pt>
                <c:pt idx="956">
                  <c:v>47362</c:v>
                </c:pt>
                <c:pt idx="957">
                  <c:v>47392</c:v>
                </c:pt>
                <c:pt idx="958">
                  <c:v>47423</c:v>
                </c:pt>
                <c:pt idx="959">
                  <c:v>47453</c:v>
                </c:pt>
                <c:pt idx="960">
                  <c:v>47484</c:v>
                </c:pt>
                <c:pt idx="961">
                  <c:v>47515</c:v>
                </c:pt>
                <c:pt idx="962">
                  <c:v>47543</c:v>
                </c:pt>
                <c:pt idx="963">
                  <c:v>47574</c:v>
                </c:pt>
                <c:pt idx="964">
                  <c:v>47604</c:v>
                </c:pt>
                <c:pt idx="965">
                  <c:v>47635</c:v>
                </c:pt>
                <c:pt idx="966">
                  <c:v>47665</c:v>
                </c:pt>
                <c:pt idx="967">
                  <c:v>47696</c:v>
                </c:pt>
                <c:pt idx="968">
                  <c:v>47727</c:v>
                </c:pt>
                <c:pt idx="969">
                  <c:v>47757</c:v>
                </c:pt>
                <c:pt idx="970">
                  <c:v>47788</c:v>
                </c:pt>
                <c:pt idx="971">
                  <c:v>47818</c:v>
                </c:pt>
                <c:pt idx="972">
                  <c:v>47849</c:v>
                </c:pt>
                <c:pt idx="973">
                  <c:v>47880</c:v>
                </c:pt>
                <c:pt idx="974">
                  <c:v>47908</c:v>
                </c:pt>
                <c:pt idx="975">
                  <c:v>47939</c:v>
                </c:pt>
                <c:pt idx="976">
                  <c:v>47969</c:v>
                </c:pt>
                <c:pt idx="977">
                  <c:v>48000</c:v>
                </c:pt>
                <c:pt idx="978">
                  <c:v>48030</c:v>
                </c:pt>
                <c:pt idx="979">
                  <c:v>48061</c:v>
                </c:pt>
                <c:pt idx="980">
                  <c:v>48092</c:v>
                </c:pt>
                <c:pt idx="981">
                  <c:v>48122</c:v>
                </c:pt>
                <c:pt idx="982">
                  <c:v>48153</c:v>
                </c:pt>
                <c:pt idx="983">
                  <c:v>48183</c:v>
                </c:pt>
                <c:pt idx="984">
                  <c:v>48214</c:v>
                </c:pt>
                <c:pt idx="985">
                  <c:v>48245</c:v>
                </c:pt>
                <c:pt idx="986">
                  <c:v>48274</c:v>
                </c:pt>
                <c:pt idx="987">
                  <c:v>48305</c:v>
                </c:pt>
                <c:pt idx="988">
                  <c:v>48335</c:v>
                </c:pt>
                <c:pt idx="989">
                  <c:v>48366</c:v>
                </c:pt>
                <c:pt idx="990">
                  <c:v>48396</c:v>
                </c:pt>
                <c:pt idx="991">
                  <c:v>48427</c:v>
                </c:pt>
                <c:pt idx="992">
                  <c:v>48458</c:v>
                </c:pt>
                <c:pt idx="993">
                  <c:v>48488</c:v>
                </c:pt>
                <c:pt idx="994">
                  <c:v>48519</c:v>
                </c:pt>
                <c:pt idx="995">
                  <c:v>48549</c:v>
                </c:pt>
              </c:numCache>
            </c:numRef>
          </c:cat>
          <c:val>
            <c:numRef>
              <c:f>GBOND!$B$3:$B$998</c:f>
              <c:numCache>
                <c:formatCode>General</c:formatCode>
                <c:ptCount val="99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B6-4A86-A953-73F1267C576F}"/>
            </c:ext>
          </c:extLst>
        </c:ser>
        <c:ser>
          <c:idx val="3"/>
          <c:order val="1"/>
          <c:tx>
            <c:v>Bond Yields</c:v>
          </c:tx>
          <c:spPr>
            <a:ln w="57150">
              <a:solidFill>
                <a:srgbClr val="FF0000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GBOND!$A$3:$A$998</c:f>
              <c:numCache>
                <c:formatCode>mmm\-yy</c:formatCode>
                <c:ptCount val="996"/>
                <c:pt idx="0">
                  <c:v>18264</c:v>
                </c:pt>
                <c:pt idx="1">
                  <c:v>18295</c:v>
                </c:pt>
                <c:pt idx="2">
                  <c:v>18323</c:v>
                </c:pt>
                <c:pt idx="3">
                  <c:v>18354</c:v>
                </c:pt>
                <c:pt idx="4">
                  <c:v>18384</c:v>
                </c:pt>
                <c:pt idx="5">
                  <c:v>18415</c:v>
                </c:pt>
                <c:pt idx="6">
                  <c:v>18445</c:v>
                </c:pt>
                <c:pt idx="7">
                  <c:v>18476</c:v>
                </c:pt>
                <c:pt idx="8">
                  <c:v>18507</c:v>
                </c:pt>
                <c:pt idx="9">
                  <c:v>18537</c:v>
                </c:pt>
                <c:pt idx="10">
                  <c:v>18568</c:v>
                </c:pt>
                <c:pt idx="11">
                  <c:v>18598</c:v>
                </c:pt>
                <c:pt idx="12">
                  <c:v>18629</c:v>
                </c:pt>
                <c:pt idx="13">
                  <c:v>18660</c:v>
                </c:pt>
                <c:pt idx="14">
                  <c:v>18688</c:v>
                </c:pt>
                <c:pt idx="15">
                  <c:v>18719</c:v>
                </c:pt>
                <c:pt idx="16">
                  <c:v>18749</c:v>
                </c:pt>
                <c:pt idx="17">
                  <c:v>18780</c:v>
                </c:pt>
                <c:pt idx="18">
                  <c:v>18810</c:v>
                </c:pt>
                <c:pt idx="19">
                  <c:v>18841</c:v>
                </c:pt>
                <c:pt idx="20">
                  <c:v>18872</c:v>
                </c:pt>
                <c:pt idx="21">
                  <c:v>18902</c:v>
                </c:pt>
                <c:pt idx="22">
                  <c:v>18933</c:v>
                </c:pt>
                <c:pt idx="23">
                  <c:v>18963</c:v>
                </c:pt>
                <c:pt idx="24">
                  <c:v>18994</c:v>
                </c:pt>
                <c:pt idx="25">
                  <c:v>19025</c:v>
                </c:pt>
                <c:pt idx="26">
                  <c:v>19054</c:v>
                </c:pt>
                <c:pt idx="27">
                  <c:v>19085</c:v>
                </c:pt>
                <c:pt idx="28">
                  <c:v>19115</c:v>
                </c:pt>
                <c:pt idx="29">
                  <c:v>19146</c:v>
                </c:pt>
                <c:pt idx="30">
                  <c:v>19176</c:v>
                </c:pt>
                <c:pt idx="31">
                  <c:v>19207</c:v>
                </c:pt>
                <c:pt idx="32">
                  <c:v>19238</c:v>
                </c:pt>
                <c:pt idx="33">
                  <c:v>19268</c:v>
                </c:pt>
                <c:pt idx="34">
                  <c:v>19299</c:v>
                </c:pt>
                <c:pt idx="35">
                  <c:v>19329</c:v>
                </c:pt>
                <c:pt idx="36">
                  <c:v>19360</c:v>
                </c:pt>
                <c:pt idx="37">
                  <c:v>19391</c:v>
                </c:pt>
                <c:pt idx="38">
                  <c:v>19419</c:v>
                </c:pt>
                <c:pt idx="39">
                  <c:v>19450</c:v>
                </c:pt>
                <c:pt idx="40">
                  <c:v>19480</c:v>
                </c:pt>
                <c:pt idx="41">
                  <c:v>19511</c:v>
                </c:pt>
                <c:pt idx="42">
                  <c:v>19541</c:v>
                </c:pt>
                <c:pt idx="43">
                  <c:v>19572</c:v>
                </c:pt>
                <c:pt idx="44">
                  <c:v>19603</c:v>
                </c:pt>
                <c:pt idx="45">
                  <c:v>19633</c:v>
                </c:pt>
                <c:pt idx="46">
                  <c:v>19664</c:v>
                </c:pt>
                <c:pt idx="47">
                  <c:v>19694</c:v>
                </c:pt>
                <c:pt idx="48">
                  <c:v>19725</c:v>
                </c:pt>
                <c:pt idx="49">
                  <c:v>19756</c:v>
                </c:pt>
                <c:pt idx="50">
                  <c:v>19784</c:v>
                </c:pt>
                <c:pt idx="51">
                  <c:v>19815</c:v>
                </c:pt>
                <c:pt idx="52">
                  <c:v>19845</c:v>
                </c:pt>
                <c:pt idx="53">
                  <c:v>19876</c:v>
                </c:pt>
                <c:pt idx="54">
                  <c:v>19906</c:v>
                </c:pt>
                <c:pt idx="55">
                  <c:v>19937</c:v>
                </c:pt>
                <c:pt idx="56">
                  <c:v>19968</c:v>
                </c:pt>
                <c:pt idx="57">
                  <c:v>19998</c:v>
                </c:pt>
                <c:pt idx="58">
                  <c:v>20029</c:v>
                </c:pt>
                <c:pt idx="59">
                  <c:v>20059</c:v>
                </c:pt>
                <c:pt idx="60">
                  <c:v>20090</c:v>
                </c:pt>
                <c:pt idx="61">
                  <c:v>20121</c:v>
                </c:pt>
                <c:pt idx="62">
                  <c:v>20149</c:v>
                </c:pt>
                <c:pt idx="63">
                  <c:v>20180</c:v>
                </c:pt>
                <c:pt idx="64">
                  <c:v>20210</c:v>
                </c:pt>
                <c:pt idx="65">
                  <c:v>20241</c:v>
                </c:pt>
                <c:pt idx="66">
                  <c:v>20271</c:v>
                </c:pt>
                <c:pt idx="67">
                  <c:v>20302</c:v>
                </c:pt>
                <c:pt idx="68">
                  <c:v>20333</c:v>
                </c:pt>
                <c:pt idx="69">
                  <c:v>20363</c:v>
                </c:pt>
                <c:pt idx="70">
                  <c:v>20394</c:v>
                </c:pt>
                <c:pt idx="71">
                  <c:v>20424</c:v>
                </c:pt>
                <c:pt idx="72">
                  <c:v>20455</c:v>
                </c:pt>
                <c:pt idx="73">
                  <c:v>20486</c:v>
                </c:pt>
                <c:pt idx="74">
                  <c:v>20515</c:v>
                </c:pt>
                <c:pt idx="75">
                  <c:v>20546</c:v>
                </c:pt>
                <c:pt idx="76">
                  <c:v>20576</c:v>
                </c:pt>
                <c:pt idx="77">
                  <c:v>20607</c:v>
                </c:pt>
                <c:pt idx="78">
                  <c:v>20637</c:v>
                </c:pt>
                <c:pt idx="79">
                  <c:v>20668</c:v>
                </c:pt>
                <c:pt idx="80">
                  <c:v>20699</c:v>
                </c:pt>
                <c:pt idx="81">
                  <c:v>20729</c:v>
                </c:pt>
                <c:pt idx="82">
                  <c:v>20760</c:v>
                </c:pt>
                <c:pt idx="83">
                  <c:v>20790</c:v>
                </c:pt>
                <c:pt idx="84">
                  <c:v>20821</c:v>
                </c:pt>
                <c:pt idx="85">
                  <c:v>20852</c:v>
                </c:pt>
                <c:pt idx="86">
                  <c:v>20880</c:v>
                </c:pt>
                <c:pt idx="87">
                  <c:v>20911</c:v>
                </c:pt>
                <c:pt idx="88">
                  <c:v>20941</c:v>
                </c:pt>
                <c:pt idx="89">
                  <c:v>20972</c:v>
                </c:pt>
                <c:pt idx="90">
                  <c:v>21002</c:v>
                </c:pt>
                <c:pt idx="91">
                  <c:v>21033</c:v>
                </c:pt>
                <c:pt idx="92">
                  <c:v>21064</c:v>
                </c:pt>
                <c:pt idx="93">
                  <c:v>21094</c:v>
                </c:pt>
                <c:pt idx="94">
                  <c:v>21125</c:v>
                </c:pt>
                <c:pt idx="95">
                  <c:v>21155</c:v>
                </c:pt>
                <c:pt idx="96">
                  <c:v>21186</c:v>
                </c:pt>
                <c:pt idx="97">
                  <c:v>21217</c:v>
                </c:pt>
                <c:pt idx="98">
                  <c:v>21245</c:v>
                </c:pt>
                <c:pt idx="99">
                  <c:v>21276</c:v>
                </c:pt>
                <c:pt idx="100">
                  <c:v>21306</c:v>
                </c:pt>
                <c:pt idx="101">
                  <c:v>21337</c:v>
                </c:pt>
                <c:pt idx="102">
                  <c:v>21367</c:v>
                </c:pt>
                <c:pt idx="103">
                  <c:v>21398</c:v>
                </c:pt>
                <c:pt idx="104">
                  <c:v>21429</c:v>
                </c:pt>
                <c:pt idx="105">
                  <c:v>21459</c:v>
                </c:pt>
                <c:pt idx="106">
                  <c:v>21490</c:v>
                </c:pt>
                <c:pt idx="107">
                  <c:v>21520</c:v>
                </c:pt>
                <c:pt idx="108">
                  <c:v>21551</c:v>
                </c:pt>
                <c:pt idx="109">
                  <c:v>21582</c:v>
                </c:pt>
                <c:pt idx="110">
                  <c:v>21610</c:v>
                </c:pt>
                <c:pt idx="111">
                  <c:v>21641</c:v>
                </c:pt>
                <c:pt idx="112">
                  <c:v>21671</c:v>
                </c:pt>
                <c:pt idx="113">
                  <c:v>21702</c:v>
                </c:pt>
                <c:pt idx="114">
                  <c:v>21732</c:v>
                </c:pt>
                <c:pt idx="115">
                  <c:v>21763</c:v>
                </c:pt>
                <c:pt idx="116">
                  <c:v>21794</c:v>
                </c:pt>
                <c:pt idx="117">
                  <c:v>21824</c:v>
                </c:pt>
                <c:pt idx="118">
                  <c:v>21855</c:v>
                </c:pt>
                <c:pt idx="119">
                  <c:v>21885</c:v>
                </c:pt>
                <c:pt idx="120">
                  <c:v>21916</c:v>
                </c:pt>
                <c:pt idx="121">
                  <c:v>21947</c:v>
                </c:pt>
                <c:pt idx="122">
                  <c:v>21976</c:v>
                </c:pt>
                <c:pt idx="123">
                  <c:v>22007</c:v>
                </c:pt>
                <c:pt idx="124">
                  <c:v>22037</c:v>
                </c:pt>
                <c:pt idx="125">
                  <c:v>22068</c:v>
                </c:pt>
                <c:pt idx="126">
                  <c:v>22098</c:v>
                </c:pt>
                <c:pt idx="127">
                  <c:v>22129</c:v>
                </c:pt>
                <c:pt idx="128">
                  <c:v>22160</c:v>
                </c:pt>
                <c:pt idx="129">
                  <c:v>22190</c:v>
                </c:pt>
                <c:pt idx="130">
                  <c:v>22221</c:v>
                </c:pt>
                <c:pt idx="131">
                  <c:v>22251</c:v>
                </c:pt>
                <c:pt idx="132">
                  <c:v>22282</c:v>
                </c:pt>
                <c:pt idx="133">
                  <c:v>22313</c:v>
                </c:pt>
                <c:pt idx="134">
                  <c:v>22341</c:v>
                </c:pt>
                <c:pt idx="135">
                  <c:v>22372</c:v>
                </c:pt>
                <c:pt idx="136">
                  <c:v>22402</c:v>
                </c:pt>
                <c:pt idx="137">
                  <c:v>22433</c:v>
                </c:pt>
                <c:pt idx="138">
                  <c:v>22463</c:v>
                </c:pt>
                <c:pt idx="139">
                  <c:v>22494</c:v>
                </c:pt>
                <c:pt idx="140">
                  <c:v>22525</c:v>
                </c:pt>
                <c:pt idx="141">
                  <c:v>22555</c:v>
                </c:pt>
                <c:pt idx="142">
                  <c:v>22586</c:v>
                </c:pt>
                <c:pt idx="143">
                  <c:v>22616</c:v>
                </c:pt>
                <c:pt idx="144">
                  <c:v>22647</c:v>
                </c:pt>
                <c:pt idx="145">
                  <c:v>22678</c:v>
                </c:pt>
                <c:pt idx="146">
                  <c:v>22706</c:v>
                </c:pt>
                <c:pt idx="147">
                  <c:v>22737</c:v>
                </c:pt>
                <c:pt idx="148">
                  <c:v>22767</c:v>
                </c:pt>
                <c:pt idx="149">
                  <c:v>22798</c:v>
                </c:pt>
                <c:pt idx="150">
                  <c:v>22828</c:v>
                </c:pt>
                <c:pt idx="151">
                  <c:v>22859</c:v>
                </c:pt>
                <c:pt idx="152">
                  <c:v>22890</c:v>
                </c:pt>
                <c:pt idx="153">
                  <c:v>22920</c:v>
                </c:pt>
                <c:pt idx="154">
                  <c:v>22951</c:v>
                </c:pt>
                <c:pt idx="155">
                  <c:v>22981</c:v>
                </c:pt>
                <c:pt idx="156">
                  <c:v>23012</c:v>
                </c:pt>
                <c:pt idx="157">
                  <c:v>23043</c:v>
                </c:pt>
                <c:pt idx="158">
                  <c:v>23071</c:v>
                </c:pt>
                <c:pt idx="159">
                  <c:v>23102</c:v>
                </c:pt>
                <c:pt idx="160">
                  <c:v>23132</c:v>
                </c:pt>
                <c:pt idx="161">
                  <c:v>23163</c:v>
                </c:pt>
                <c:pt idx="162">
                  <c:v>23193</c:v>
                </c:pt>
                <c:pt idx="163">
                  <c:v>23224</c:v>
                </c:pt>
                <c:pt idx="164">
                  <c:v>23255</c:v>
                </c:pt>
                <c:pt idx="165">
                  <c:v>23285</c:v>
                </c:pt>
                <c:pt idx="166">
                  <c:v>23316</c:v>
                </c:pt>
                <c:pt idx="167">
                  <c:v>23346</c:v>
                </c:pt>
                <c:pt idx="168">
                  <c:v>23377</c:v>
                </c:pt>
                <c:pt idx="169">
                  <c:v>23408</c:v>
                </c:pt>
                <c:pt idx="170">
                  <c:v>23437</c:v>
                </c:pt>
                <c:pt idx="171">
                  <c:v>23468</c:v>
                </c:pt>
                <c:pt idx="172">
                  <c:v>23498</c:v>
                </c:pt>
                <c:pt idx="173">
                  <c:v>23529</c:v>
                </c:pt>
                <c:pt idx="174">
                  <c:v>23559</c:v>
                </c:pt>
                <c:pt idx="175">
                  <c:v>23590</c:v>
                </c:pt>
                <c:pt idx="176">
                  <c:v>23621</c:v>
                </c:pt>
                <c:pt idx="177">
                  <c:v>23651</c:v>
                </c:pt>
                <c:pt idx="178">
                  <c:v>23682</c:v>
                </c:pt>
                <c:pt idx="179">
                  <c:v>23712</c:v>
                </c:pt>
                <c:pt idx="180">
                  <c:v>23743</c:v>
                </c:pt>
                <c:pt idx="181">
                  <c:v>23774</c:v>
                </c:pt>
                <c:pt idx="182">
                  <c:v>23802</c:v>
                </c:pt>
                <c:pt idx="183">
                  <c:v>23833</c:v>
                </c:pt>
                <c:pt idx="184">
                  <c:v>23863</c:v>
                </c:pt>
                <c:pt idx="185">
                  <c:v>23894</c:v>
                </c:pt>
                <c:pt idx="186">
                  <c:v>23924</c:v>
                </c:pt>
                <c:pt idx="187">
                  <c:v>23955</c:v>
                </c:pt>
                <c:pt idx="188">
                  <c:v>23986</c:v>
                </c:pt>
                <c:pt idx="189">
                  <c:v>24016</c:v>
                </c:pt>
                <c:pt idx="190">
                  <c:v>24047</c:v>
                </c:pt>
                <c:pt idx="191">
                  <c:v>24077</c:v>
                </c:pt>
                <c:pt idx="192">
                  <c:v>24108</c:v>
                </c:pt>
                <c:pt idx="193">
                  <c:v>24139</c:v>
                </c:pt>
                <c:pt idx="194">
                  <c:v>24167</c:v>
                </c:pt>
                <c:pt idx="195">
                  <c:v>24198</c:v>
                </c:pt>
                <c:pt idx="196">
                  <c:v>24228</c:v>
                </c:pt>
                <c:pt idx="197">
                  <c:v>24259</c:v>
                </c:pt>
                <c:pt idx="198">
                  <c:v>24289</c:v>
                </c:pt>
                <c:pt idx="199">
                  <c:v>24320</c:v>
                </c:pt>
                <c:pt idx="200">
                  <c:v>24351</c:v>
                </c:pt>
                <c:pt idx="201">
                  <c:v>24381</c:v>
                </c:pt>
                <c:pt idx="202">
                  <c:v>24412</c:v>
                </c:pt>
                <c:pt idx="203">
                  <c:v>24442</c:v>
                </c:pt>
                <c:pt idx="204">
                  <c:v>24473</c:v>
                </c:pt>
                <c:pt idx="205">
                  <c:v>24504</c:v>
                </c:pt>
                <c:pt idx="206">
                  <c:v>24532</c:v>
                </c:pt>
                <c:pt idx="207">
                  <c:v>24563</c:v>
                </c:pt>
                <c:pt idx="208">
                  <c:v>24593</c:v>
                </c:pt>
                <c:pt idx="209">
                  <c:v>24624</c:v>
                </c:pt>
                <c:pt idx="210">
                  <c:v>24654</c:v>
                </c:pt>
                <c:pt idx="211">
                  <c:v>24685</c:v>
                </c:pt>
                <c:pt idx="212">
                  <c:v>24716</c:v>
                </c:pt>
                <c:pt idx="213">
                  <c:v>24746</c:v>
                </c:pt>
                <c:pt idx="214">
                  <c:v>24777</c:v>
                </c:pt>
                <c:pt idx="215">
                  <c:v>24807</c:v>
                </c:pt>
                <c:pt idx="216">
                  <c:v>24838</c:v>
                </c:pt>
                <c:pt idx="217">
                  <c:v>24869</c:v>
                </c:pt>
                <c:pt idx="218">
                  <c:v>24898</c:v>
                </c:pt>
                <c:pt idx="219">
                  <c:v>24929</c:v>
                </c:pt>
                <c:pt idx="220">
                  <c:v>24959</c:v>
                </c:pt>
                <c:pt idx="221">
                  <c:v>24990</c:v>
                </c:pt>
                <c:pt idx="222">
                  <c:v>25020</c:v>
                </c:pt>
                <c:pt idx="223">
                  <c:v>25051</c:v>
                </c:pt>
                <c:pt idx="224">
                  <c:v>25082</c:v>
                </c:pt>
                <c:pt idx="225">
                  <c:v>25112</c:v>
                </c:pt>
                <c:pt idx="226">
                  <c:v>25143</c:v>
                </c:pt>
                <c:pt idx="227">
                  <c:v>25173</c:v>
                </c:pt>
                <c:pt idx="228">
                  <c:v>25204</c:v>
                </c:pt>
                <c:pt idx="229">
                  <c:v>25235</c:v>
                </c:pt>
                <c:pt idx="230">
                  <c:v>25263</c:v>
                </c:pt>
                <c:pt idx="231">
                  <c:v>25294</c:v>
                </c:pt>
                <c:pt idx="232">
                  <c:v>25324</c:v>
                </c:pt>
                <c:pt idx="233">
                  <c:v>25355</c:v>
                </c:pt>
                <c:pt idx="234">
                  <c:v>25385</c:v>
                </c:pt>
                <c:pt idx="235">
                  <c:v>25416</c:v>
                </c:pt>
                <c:pt idx="236">
                  <c:v>25447</c:v>
                </c:pt>
                <c:pt idx="237">
                  <c:v>25477</c:v>
                </c:pt>
                <c:pt idx="238">
                  <c:v>25508</c:v>
                </c:pt>
                <c:pt idx="239">
                  <c:v>25538</c:v>
                </c:pt>
                <c:pt idx="240">
                  <c:v>25569</c:v>
                </c:pt>
                <c:pt idx="241">
                  <c:v>25600</c:v>
                </c:pt>
                <c:pt idx="242">
                  <c:v>25628</c:v>
                </c:pt>
                <c:pt idx="243">
                  <c:v>25659</c:v>
                </c:pt>
                <c:pt idx="244">
                  <c:v>25689</c:v>
                </c:pt>
                <c:pt idx="245">
                  <c:v>25720</c:v>
                </c:pt>
                <c:pt idx="246">
                  <c:v>25750</c:v>
                </c:pt>
                <c:pt idx="247">
                  <c:v>25781</c:v>
                </c:pt>
                <c:pt idx="248">
                  <c:v>25812</c:v>
                </c:pt>
                <c:pt idx="249">
                  <c:v>25842</c:v>
                </c:pt>
                <c:pt idx="250">
                  <c:v>25873</c:v>
                </c:pt>
                <c:pt idx="251">
                  <c:v>25903</c:v>
                </c:pt>
                <c:pt idx="252">
                  <c:v>25934</c:v>
                </c:pt>
                <c:pt idx="253">
                  <c:v>25965</c:v>
                </c:pt>
                <c:pt idx="254">
                  <c:v>25993</c:v>
                </c:pt>
                <c:pt idx="255">
                  <c:v>26024</c:v>
                </c:pt>
                <c:pt idx="256">
                  <c:v>26054</c:v>
                </c:pt>
                <c:pt idx="257">
                  <c:v>26085</c:v>
                </c:pt>
                <c:pt idx="258">
                  <c:v>26115</c:v>
                </c:pt>
                <c:pt idx="259">
                  <c:v>26146</c:v>
                </c:pt>
                <c:pt idx="260">
                  <c:v>26177</c:v>
                </c:pt>
                <c:pt idx="261">
                  <c:v>26207</c:v>
                </c:pt>
                <c:pt idx="262">
                  <c:v>26238</c:v>
                </c:pt>
                <c:pt idx="263">
                  <c:v>26268</c:v>
                </c:pt>
                <c:pt idx="264">
                  <c:v>26299</c:v>
                </c:pt>
                <c:pt idx="265">
                  <c:v>26330</c:v>
                </c:pt>
                <c:pt idx="266">
                  <c:v>26359</c:v>
                </c:pt>
                <c:pt idx="267">
                  <c:v>26390</c:v>
                </c:pt>
                <c:pt idx="268">
                  <c:v>26420</c:v>
                </c:pt>
                <c:pt idx="269">
                  <c:v>26451</c:v>
                </c:pt>
                <c:pt idx="270">
                  <c:v>26481</c:v>
                </c:pt>
                <c:pt idx="271">
                  <c:v>26512</c:v>
                </c:pt>
                <c:pt idx="272">
                  <c:v>26543</c:v>
                </c:pt>
                <c:pt idx="273">
                  <c:v>26573</c:v>
                </c:pt>
                <c:pt idx="274">
                  <c:v>26604</c:v>
                </c:pt>
                <c:pt idx="275">
                  <c:v>26634</c:v>
                </c:pt>
                <c:pt idx="276">
                  <c:v>26665</c:v>
                </c:pt>
                <c:pt idx="277">
                  <c:v>26696</c:v>
                </c:pt>
                <c:pt idx="278">
                  <c:v>26724</c:v>
                </c:pt>
                <c:pt idx="279">
                  <c:v>26755</c:v>
                </c:pt>
                <c:pt idx="280">
                  <c:v>26785</c:v>
                </c:pt>
                <c:pt idx="281">
                  <c:v>26816</c:v>
                </c:pt>
                <c:pt idx="282">
                  <c:v>26846</c:v>
                </c:pt>
                <c:pt idx="283">
                  <c:v>26877</c:v>
                </c:pt>
                <c:pt idx="284">
                  <c:v>26908</c:v>
                </c:pt>
                <c:pt idx="285">
                  <c:v>26938</c:v>
                </c:pt>
                <c:pt idx="286">
                  <c:v>26969</c:v>
                </c:pt>
                <c:pt idx="287">
                  <c:v>26999</c:v>
                </c:pt>
                <c:pt idx="288">
                  <c:v>27030</c:v>
                </c:pt>
                <c:pt idx="289">
                  <c:v>27061</c:v>
                </c:pt>
                <c:pt idx="290">
                  <c:v>27089</c:v>
                </c:pt>
                <c:pt idx="291">
                  <c:v>27120</c:v>
                </c:pt>
                <c:pt idx="292">
                  <c:v>27150</c:v>
                </c:pt>
                <c:pt idx="293">
                  <c:v>27181</c:v>
                </c:pt>
                <c:pt idx="294">
                  <c:v>27211</c:v>
                </c:pt>
                <c:pt idx="295">
                  <c:v>27242</c:v>
                </c:pt>
                <c:pt idx="296">
                  <c:v>27273</c:v>
                </c:pt>
                <c:pt idx="297">
                  <c:v>27303</c:v>
                </c:pt>
                <c:pt idx="298">
                  <c:v>27334</c:v>
                </c:pt>
                <c:pt idx="299">
                  <c:v>27364</c:v>
                </c:pt>
                <c:pt idx="300">
                  <c:v>27395</c:v>
                </c:pt>
                <c:pt idx="301">
                  <c:v>27426</c:v>
                </c:pt>
                <c:pt idx="302">
                  <c:v>27454</c:v>
                </c:pt>
                <c:pt idx="303">
                  <c:v>27485</c:v>
                </c:pt>
                <c:pt idx="304">
                  <c:v>27515</c:v>
                </c:pt>
                <c:pt idx="305">
                  <c:v>27546</c:v>
                </c:pt>
                <c:pt idx="306">
                  <c:v>27576</c:v>
                </c:pt>
                <c:pt idx="307">
                  <c:v>27607</c:v>
                </c:pt>
                <c:pt idx="308">
                  <c:v>27638</c:v>
                </c:pt>
                <c:pt idx="309">
                  <c:v>27668</c:v>
                </c:pt>
                <c:pt idx="310">
                  <c:v>27699</c:v>
                </c:pt>
                <c:pt idx="311">
                  <c:v>27729</c:v>
                </c:pt>
                <c:pt idx="312">
                  <c:v>27760</c:v>
                </c:pt>
                <c:pt idx="313">
                  <c:v>27791</c:v>
                </c:pt>
                <c:pt idx="314">
                  <c:v>27820</c:v>
                </c:pt>
                <c:pt idx="315">
                  <c:v>27851</c:v>
                </c:pt>
                <c:pt idx="316">
                  <c:v>27881</c:v>
                </c:pt>
                <c:pt idx="317">
                  <c:v>27912</c:v>
                </c:pt>
                <c:pt idx="318">
                  <c:v>27942</c:v>
                </c:pt>
                <c:pt idx="319">
                  <c:v>27973</c:v>
                </c:pt>
                <c:pt idx="320">
                  <c:v>28004</c:v>
                </c:pt>
                <c:pt idx="321">
                  <c:v>28034</c:v>
                </c:pt>
                <c:pt idx="322">
                  <c:v>28065</c:v>
                </c:pt>
                <c:pt idx="323">
                  <c:v>28095</c:v>
                </c:pt>
                <c:pt idx="324">
                  <c:v>28126</c:v>
                </c:pt>
                <c:pt idx="325">
                  <c:v>28157</c:v>
                </c:pt>
                <c:pt idx="326">
                  <c:v>28185</c:v>
                </c:pt>
                <c:pt idx="327">
                  <c:v>28216</c:v>
                </c:pt>
                <c:pt idx="328">
                  <c:v>28246</c:v>
                </c:pt>
                <c:pt idx="329">
                  <c:v>28277</c:v>
                </c:pt>
                <c:pt idx="330">
                  <c:v>28307</c:v>
                </c:pt>
                <c:pt idx="331">
                  <c:v>28338</c:v>
                </c:pt>
                <c:pt idx="332">
                  <c:v>28369</c:v>
                </c:pt>
                <c:pt idx="333">
                  <c:v>28399</c:v>
                </c:pt>
                <c:pt idx="334">
                  <c:v>28430</c:v>
                </c:pt>
                <c:pt idx="335">
                  <c:v>28460</c:v>
                </c:pt>
                <c:pt idx="336">
                  <c:v>28491</c:v>
                </c:pt>
                <c:pt idx="337">
                  <c:v>28522</c:v>
                </c:pt>
                <c:pt idx="338">
                  <c:v>28550</c:v>
                </c:pt>
                <c:pt idx="339">
                  <c:v>28581</c:v>
                </c:pt>
                <c:pt idx="340">
                  <c:v>28611</c:v>
                </c:pt>
                <c:pt idx="341">
                  <c:v>28642</c:v>
                </c:pt>
                <c:pt idx="342">
                  <c:v>28672</c:v>
                </c:pt>
                <c:pt idx="343">
                  <c:v>28703</c:v>
                </c:pt>
                <c:pt idx="344">
                  <c:v>28734</c:v>
                </c:pt>
                <c:pt idx="345">
                  <c:v>28764</c:v>
                </c:pt>
                <c:pt idx="346">
                  <c:v>28795</c:v>
                </c:pt>
                <c:pt idx="347">
                  <c:v>28825</c:v>
                </c:pt>
                <c:pt idx="348">
                  <c:v>28856</c:v>
                </c:pt>
                <c:pt idx="349">
                  <c:v>28887</c:v>
                </c:pt>
                <c:pt idx="350">
                  <c:v>28915</c:v>
                </c:pt>
                <c:pt idx="351">
                  <c:v>28946</c:v>
                </c:pt>
                <c:pt idx="352">
                  <c:v>28976</c:v>
                </c:pt>
                <c:pt idx="353">
                  <c:v>29007</c:v>
                </c:pt>
                <c:pt idx="354">
                  <c:v>29037</c:v>
                </c:pt>
                <c:pt idx="355">
                  <c:v>29068</c:v>
                </c:pt>
                <c:pt idx="356">
                  <c:v>29099</c:v>
                </c:pt>
                <c:pt idx="357">
                  <c:v>29129</c:v>
                </c:pt>
                <c:pt idx="358">
                  <c:v>29160</c:v>
                </c:pt>
                <c:pt idx="359">
                  <c:v>29190</c:v>
                </c:pt>
                <c:pt idx="360">
                  <c:v>29221</c:v>
                </c:pt>
                <c:pt idx="361">
                  <c:v>29252</c:v>
                </c:pt>
                <c:pt idx="362">
                  <c:v>29281</c:v>
                </c:pt>
                <c:pt idx="363">
                  <c:v>29312</c:v>
                </c:pt>
                <c:pt idx="364">
                  <c:v>29342</c:v>
                </c:pt>
                <c:pt idx="365">
                  <c:v>29373</c:v>
                </c:pt>
                <c:pt idx="366">
                  <c:v>29403</c:v>
                </c:pt>
                <c:pt idx="367">
                  <c:v>29434</c:v>
                </c:pt>
                <c:pt idx="368">
                  <c:v>29465</c:v>
                </c:pt>
                <c:pt idx="369">
                  <c:v>29495</c:v>
                </c:pt>
                <c:pt idx="370">
                  <c:v>29526</c:v>
                </c:pt>
                <c:pt idx="371">
                  <c:v>29556</c:v>
                </c:pt>
                <c:pt idx="372">
                  <c:v>29587</c:v>
                </c:pt>
                <c:pt idx="373">
                  <c:v>29618</c:v>
                </c:pt>
                <c:pt idx="374">
                  <c:v>29646</c:v>
                </c:pt>
                <c:pt idx="375">
                  <c:v>29677</c:v>
                </c:pt>
                <c:pt idx="376">
                  <c:v>29707</c:v>
                </c:pt>
                <c:pt idx="377">
                  <c:v>29738</c:v>
                </c:pt>
                <c:pt idx="378">
                  <c:v>29768</c:v>
                </c:pt>
                <c:pt idx="379">
                  <c:v>29799</c:v>
                </c:pt>
                <c:pt idx="380">
                  <c:v>29830</c:v>
                </c:pt>
                <c:pt idx="381">
                  <c:v>29860</c:v>
                </c:pt>
                <c:pt idx="382">
                  <c:v>29891</c:v>
                </c:pt>
                <c:pt idx="383">
                  <c:v>29921</c:v>
                </c:pt>
                <c:pt idx="384">
                  <c:v>29952</c:v>
                </c:pt>
                <c:pt idx="385">
                  <c:v>29983</c:v>
                </c:pt>
                <c:pt idx="386">
                  <c:v>30011</c:v>
                </c:pt>
                <c:pt idx="387">
                  <c:v>30042</c:v>
                </c:pt>
                <c:pt idx="388">
                  <c:v>30072</c:v>
                </c:pt>
                <c:pt idx="389">
                  <c:v>30103</c:v>
                </c:pt>
                <c:pt idx="390">
                  <c:v>30133</c:v>
                </c:pt>
                <c:pt idx="391">
                  <c:v>30164</c:v>
                </c:pt>
                <c:pt idx="392">
                  <c:v>30195</c:v>
                </c:pt>
                <c:pt idx="393">
                  <c:v>30225</c:v>
                </c:pt>
                <c:pt idx="394">
                  <c:v>30256</c:v>
                </c:pt>
                <c:pt idx="395">
                  <c:v>30286</c:v>
                </c:pt>
                <c:pt idx="396">
                  <c:v>30317</c:v>
                </c:pt>
                <c:pt idx="397">
                  <c:v>30348</c:v>
                </c:pt>
                <c:pt idx="398">
                  <c:v>30376</c:v>
                </c:pt>
                <c:pt idx="399">
                  <c:v>30407</c:v>
                </c:pt>
                <c:pt idx="400">
                  <c:v>30437</c:v>
                </c:pt>
                <c:pt idx="401">
                  <c:v>30468</c:v>
                </c:pt>
                <c:pt idx="402">
                  <c:v>30498</c:v>
                </c:pt>
                <c:pt idx="403">
                  <c:v>30529</c:v>
                </c:pt>
                <c:pt idx="404">
                  <c:v>30560</c:v>
                </c:pt>
                <c:pt idx="405">
                  <c:v>30590</c:v>
                </c:pt>
                <c:pt idx="406">
                  <c:v>30621</c:v>
                </c:pt>
                <c:pt idx="407">
                  <c:v>30651</c:v>
                </c:pt>
                <c:pt idx="408">
                  <c:v>30682</c:v>
                </c:pt>
                <c:pt idx="409">
                  <c:v>30713</c:v>
                </c:pt>
                <c:pt idx="410">
                  <c:v>30742</c:v>
                </c:pt>
                <c:pt idx="411">
                  <c:v>30773</c:v>
                </c:pt>
                <c:pt idx="412">
                  <c:v>30803</c:v>
                </c:pt>
                <c:pt idx="413">
                  <c:v>30834</c:v>
                </c:pt>
                <c:pt idx="414">
                  <c:v>30864</c:v>
                </c:pt>
                <c:pt idx="415">
                  <c:v>30895</c:v>
                </c:pt>
                <c:pt idx="416">
                  <c:v>30926</c:v>
                </c:pt>
                <c:pt idx="417">
                  <c:v>30956</c:v>
                </c:pt>
                <c:pt idx="418">
                  <c:v>30987</c:v>
                </c:pt>
                <c:pt idx="419">
                  <c:v>31017</c:v>
                </c:pt>
                <c:pt idx="420">
                  <c:v>31048</c:v>
                </c:pt>
                <c:pt idx="421">
                  <c:v>31079</c:v>
                </c:pt>
                <c:pt idx="422">
                  <c:v>31107</c:v>
                </c:pt>
                <c:pt idx="423">
                  <c:v>31138</c:v>
                </c:pt>
                <c:pt idx="424">
                  <c:v>31168</c:v>
                </c:pt>
                <c:pt idx="425">
                  <c:v>31199</c:v>
                </c:pt>
                <c:pt idx="426">
                  <c:v>31229</c:v>
                </c:pt>
                <c:pt idx="427">
                  <c:v>31260</c:v>
                </c:pt>
                <c:pt idx="428">
                  <c:v>31291</c:v>
                </c:pt>
                <c:pt idx="429">
                  <c:v>31321</c:v>
                </c:pt>
                <c:pt idx="430">
                  <c:v>31352</c:v>
                </c:pt>
                <c:pt idx="431">
                  <c:v>31382</c:v>
                </c:pt>
                <c:pt idx="432">
                  <c:v>31413</c:v>
                </c:pt>
                <c:pt idx="433">
                  <c:v>31444</c:v>
                </c:pt>
                <c:pt idx="434">
                  <c:v>31472</c:v>
                </c:pt>
                <c:pt idx="435">
                  <c:v>31503</c:v>
                </c:pt>
                <c:pt idx="436">
                  <c:v>31533</c:v>
                </c:pt>
                <c:pt idx="437">
                  <c:v>31564</c:v>
                </c:pt>
                <c:pt idx="438">
                  <c:v>31594</c:v>
                </c:pt>
                <c:pt idx="439">
                  <c:v>31625</c:v>
                </c:pt>
                <c:pt idx="440">
                  <c:v>31656</c:v>
                </c:pt>
                <c:pt idx="441">
                  <c:v>31686</c:v>
                </c:pt>
                <c:pt idx="442">
                  <c:v>31717</c:v>
                </c:pt>
                <c:pt idx="443">
                  <c:v>31747</c:v>
                </c:pt>
                <c:pt idx="444">
                  <c:v>31778</c:v>
                </c:pt>
                <c:pt idx="445">
                  <c:v>31809</c:v>
                </c:pt>
                <c:pt idx="446">
                  <c:v>31837</c:v>
                </c:pt>
                <c:pt idx="447">
                  <c:v>31868</c:v>
                </c:pt>
                <c:pt idx="448">
                  <c:v>31898</c:v>
                </c:pt>
                <c:pt idx="449">
                  <c:v>31929</c:v>
                </c:pt>
                <c:pt idx="450">
                  <c:v>31959</c:v>
                </c:pt>
                <c:pt idx="451">
                  <c:v>31990</c:v>
                </c:pt>
                <c:pt idx="452">
                  <c:v>32021</c:v>
                </c:pt>
                <c:pt idx="453">
                  <c:v>32051</c:v>
                </c:pt>
                <c:pt idx="454">
                  <c:v>32082</c:v>
                </c:pt>
                <c:pt idx="455">
                  <c:v>32112</c:v>
                </c:pt>
                <c:pt idx="456">
                  <c:v>32143</c:v>
                </c:pt>
                <c:pt idx="457">
                  <c:v>32174</c:v>
                </c:pt>
                <c:pt idx="458">
                  <c:v>32203</c:v>
                </c:pt>
                <c:pt idx="459">
                  <c:v>32234</c:v>
                </c:pt>
                <c:pt idx="460">
                  <c:v>32264</c:v>
                </c:pt>
                <c:pt idx="461">
                  <c:v>32295</c:v>
                </c:pt>
                <c:pt idx="462">
                  <c:v>32325</c:v>
                </c:pt>
                <c:pt idx="463">
                  <c:v>32356</c:v>
                </c:pt>
                <c:pt idx="464">
                  <c:v>32387</c:v>
                </c:pt>
                <c:pt idx="465">
                  <c:v>32417</c:v>
                </c:pt>
                <c:pt idx="466">
                  <c:v>32448</c:v>
                </c:pt>
                <c:pt idx="467">
                  <c:v>32478</c:v>
                </c:pt>
                <c:pt idx="468">
                  <c:v>32509</c:v>
                </c:pt>
                <c:pt idx="469">
                  <c:v>32540</c:v>
                </c:pt>
                <c:pt idx="470">
                  <c:v>32568</c:v>
                </c:pt>
                <c:pt idx="471">
                  <c:v>32599</c:v>
                </c:pt>
                <c:pt idx="472">
                  <c:v>32629</c:v>
                </c:pt>
                <c:pt idx="473">
                  <c:v>32660</c:v>
                </c:pt>
                <c:pt idx="474">
                  <c:v>32690</c:v>
                </c:pt>
                <c:pt idx="475">
                  <c:v>32721</c:v>
                </c:pt>
                <c:pt idx="476">
                  <c:v>32752</c:v>
                </c:pt>
                <c:pt idx="477">
                  <c:v>32782</c:v>
                </c:pt>
                <c:pt idx="478">
                  <c:v>32813</c:v>
                </c:pt>
                <c:pt idx="479">
                  <c:v>32843</c:v>
                </c:pt>
                <c:pt idx="480">
                  <c:v>32874</c:v>
                </c:pt>
                <c:pt idx="481">
                  <c:v>32905</c:v>
                </c:pt>
                <c:pt idx="482">
                  <c:v>32933</c:v>
                </c:pt>
                <c:pt idx="483">
                  <c:v>32964</c:v>
                </c:pt>
                <c:pt idx="484">
                  <c:v>32994</c:v>
                </c:pt>
                <c:pt idx="485">
                  <c:v>33025</c:v>
                </c:pt>
                <c:pt idx="486">
                  <c:v>33055</c:v>
                </c:pt>
                <c:pt idx="487">
                  <c:v>33086</c:v>
                </c:pt>
                <c:pt idx="488">
                  <c:v>33117</c:v>
                </c:pt>
                <c:pt idx="489">
                  <c:v>33147</c:v>
                </c:pt>
                <c:pt idx="490">
                  <c:v>33178</c:v>
                </c:pt>
                <c:pt idx="491">
                  <c:v>33208</c:v>
                </c:pt>
                <c:pt idx="492">
                  <c:v>33239</c:v>
                </c:pt>
                <c:pt idx="493">
                  <c:v>33270</c:v>
                </c:pt>
                <c:pt idx="494">
                  <c:v>33298</c:v>
                </c:pt>
                <c:pt idx="495">
                  <c:v>33329</c:v>
                </c:pt>
                <c:pt idx="496">
                  <c:v>33359</c:v>
                </c:pt>
                <c:pt idx="497">
                  <c:v>33390</c:v>
                </c:pt>
                <c:pt idx="498">
                  <c:v>33420</c:v>
                </c:pt>
                <c:pt idx="499">
                  <c:v>33451</c:v>
                </c:pt>
                <c:pt idx="500">
                  <c:v>33482</c:v>
                </c:pt>
                <c:pt idx="501">
                  <c:v>33512</c:v>
                </c:pt>
                <c:pt idx="502">
                  <c:v>33543</c:v>
                </c:pt>
                <c:pt idx="503">
                  <c:v>33573</c:v>
                </c:pt>
                <c:pt idx="504">
                  <c:v>33604</c:v>
                </c:pt>
                <c:pt idx="505">
                  <c:v>33635</c:v>
                </c:pt>
                <c:pt idx="506">
                  <c:v>33664</c:v>
                </c:pt>
                <c:pt idx="507">
                  <c:v>33695</c:v>
                </c:pt>
                <c:pt idx="508">
                  <c:v>33725</c:v>
                </c:pt>
                <c:pt idx="509">
                  <c:v>33756</c:v>
                </c:pt>
                <c:pt idx="510">
                  <c:v>33786</c:v>
                </c:pt>
                <c:pt idx="511">
                  <c:v>33817</c:v>
                </c:pt>
                <c:pt idx="512">
                  <c:v>33848</c:v>
                </c:pt>
                <c:pt idx="513">
                  <c:v>33878</c:v>
                </c:pt>
                <c:pt idx="514">
                  <c:v>33909</c:v>
                </c:pt>
                <c:pt idx="515">
                  <c:v>33939</c:v>
                </c:pt>
                <c:pt idx="516">
                  <c:v>33970</c:v>
                </c:pt>
                <c:pt idx="517">
                  <c:v>34001</c:v>
                </c:pt>
                <c:pt idx="518">
                  <c:v>34029</c:v>
                </c:pt>
                <c:pt idx="519">
                  <c:v>34060</c:v>
                </c:pt>
                <c:pt idx="520">
                  <c:v>34090</c:v>
                </c:pt>
                <c:pt idx="521">
                  <c:v>34121</c:v>
                </c:pt>
                <c:pt idx="522">
                  <c:v>34151</c:v>
                </c:pt>
                <c:pt idx="523">
                  <c:v>34182</c:v>
                </c:pt>
                <c:pt idx="524">
                  <c:v>34213</c:v>
                </c:pt>
                <c:pt idx="525">
                  <c:v>34243</c:v>
                </c:pt>
                <c:pt idx="526">
                  <c:v>34274</c:v>
                </c:pt>
                <c:pt idx="527">
                  <c:v>34304</c:v>
                </c:pt>
                <c:pt idx="528">
                  <c:v>34335</c:v>
                </c:pt>
                <c:pt idx="529">
                  <c:v>34366</c:v>
                </c:pt>
                <c:pt idx="530">
                  <c:v>34394</c:v>
                </c:pt>
                <c:pt idx="531">
                  <c:v>34425</c:v>
                </c:pt>
                <c:pt idx="532">
                  <c:v>34455</c:v>
                </c:pt>
                <c:pt idx="533">
                  <c:v>34486</c:v>
                </c:pt>
                <c:pt idx="534">
                  <c:v>34516</c:v>
                </c:pt>
                <c:pt idx="535">
                  <c:v>34547</c:v>
                </c:pt>
                <c:pt idx="536">
                  <c:v>34578</c:v>
                </c:pt>
                <c:pt idx="537">
                  <c:v>34608</c:v>
                </c:pt>
                <c:pt idx="538">
                  <c:v>34639</c:v>
                </c:pt>
                <c:pt idx="539">
                  <c:v>34669</c:v>
                </c:pt>
                <c:pt idx="540">
                  <c:v>34700</c:v>
                </c:pt>
                <c:pt idx="541">
                  <c:v>34731</c:v>
                </c:pt>
                <c:pt idx="542">
                  <c:v>34759</c:v>
                </c:pt>
                <c:pt idx="543">
                  <c:v>34790</c:v>
                </c:pt>
                <c:pt idx="544">
                  <c:v>34820</c:v>
                </c:pt>
                <c:pt idx="545">
                  <c:v>34851</c:v>
                </c:pt>
                <c:pt idx="546">
                  <c:v>34881</c:v>
                </c:pt>
                <c:pt idx="547">
                  <c:v>34912</c:v>
                </c:pt>
                <c:pt idx="548">
                  <c:v>34943</c:v>
                </c:pt>
                <c:pt idx="549">
                  <c:v>34973</c:v>
                </c:pt>
                <c:pt idx="550">
                  <c:v>35004</c:v>
                </c:pt>
                <c:pt idx="551">
                  <c:v>35034</c:v>
                </c:pt>
                <c:pt idx="552">
                  <c:v>35065</c:v>
                </c:pt>
                <c:pt idx="553">
                  <c:v>35096</c:v>
                </c:pt>
                <c:pt idx="554">
                  <c:v>35125</c:v>
                </c:pt>
                <c:pt idx="555">
                  <c:v>35156</c:v>
                </c:pt>
                <c:pt idx="556">
                  <c:v>35186</c:v>
                </c:pt>
                <c:pt idx="557">
                  <c:v>35217</c:v>
                </c:pt>
                <c:pt idx="558">
                  <c:v>35247</c:v>
                </c:pt>
                <c:pt idx="559">
                  <c:v>35278</c:v>
                </c:pt>
                <c:pt idx="560">
                  <c:v>35309</c:v>
                </c:pt>
                <c:pt idx="561">
                  <c:v>35339</c:v>
                </c:pt>
                <c:pt idx="562">
                  <c:v>35370</c:v>
                </c:pt>
                <c:pt idx="563">
                  <c:v>35400</c:v>
                </c:pt>
                <c:pt idx="564">
                  <c:v>35431</c:v>
                </c:pt>
                <c:pt idx="565">
                  <c:v>35462</c:v>
                </c:pt>
                <c:pt idx="566">
                  <c:v>35490</c:v>
                </c:pt>
                <c:pt idx="567">
                  <c:v>35521</c:v>
                </c:pt>
                <c:pt idx="568">
                  <c:v>35551</c:v>
                </c:pt>
                <c:pt idx="569">
                  <c:v>35582</c:v>
                </c:pt>
                <c:pt idx="570">
                  <c:v>35612</c:v>
                </c:pt>
                <c:pt idx="571">
                  <c:v>35643</c:v>
                </c:pt>
                <c:pt idx="572">
                  <c:v>35674</c:v>
                </c:pt>
                <c:pt idx="573">
                  <c:v>35704</c:v>
                </c:pt>
                <c:pt idx="574">
                  <c:v>35735</c:v>
                </c:pt>
                <c:pt idx="575">
                  <c:v>35765</c:v>
                </c:pt>
                <c:pt idx="576">
                  <c:v>35796</c:v>
                </c:pt>
                <c:pt idx="577">
                  <c:v>35827</c:v>
                </c:pt>
                <c:pt idx="578">
                  <c:v>35855</c:v>
                </c:pt>
                <c:pt idx="579">
                  <c:v>35886</c:v>
                </c:pt>
                <c:pt idx="580">
                  <c:v>35916</c:v>
                </c:pt>
                <c:pt idx="581">
                  <c:v>35947</c:v>
                </c:pt>
                <c:pt idx="582">
                  <c:v>35977</c:v>
                </c:pt>
                <c:pt idx="583">
                  <c:v>36008</c:v>
                </c:pt>
                <c:pt idx="584">
                  <c:v>36039</c:v>
                </c:pt>
                <c:pt idx="585">
                  <c:v>36069</c:v>
                </c:pt>
                <c:pt idx="586">
                  <c:v>36100</c:v>
                </c:pt>
                <c:pt idx="587">
                  <c:v>36130</c:v>
                </c:pt>
                <c:pt idx="588">
                  <c:v>36161</c:v>
                </c:pt>
                <c:pt idx="589">
                  <c:v>36192</c:v>
                </c:pt>
                <c:pt idx="590">
                  <c:v>36220</c:v>
                </c:pt>
                <c:pt idx="591">
                  <c:v>36251</c:v>
                </c:pt>
                <c:pt idx="592">
                  <c:v>36281</c:v>
                </c:pt>
                <c:pt idx="593">
                  <c:v>36312</c:v>
                </c:pt>
                <c:pt idx="594">
                  <c:v>36342</c:v>
                </c:pt>
                <c:pt idx="595">
                  <c:v>36373</c:v>
                </c:pt>
                <c:pt idx="596">
                  <c:v>36404</c:v>
                </c:pt>
                <c:pt idx="597">
                  <c:v>36434</c:v>
                </c:pt>
                <c:pt idx="598">
                  <c:v>36465</c:v>
                </c:pt>
                <c:pt idx="599">
                  <c:v>36495</c:v>
                </c:pt>
                <c:pt idx="600">
                  <c:v>36526</c:v>
                </c:pt>
                <c:pt idx="601">
                  <c:v>36557</c:v>
                </c:pt>
                <c:pt idx="602">
                  <c:v>36586</c:v>
                </c:pt>
                <c:pt idx="603">
                  <c:v>36617</c:v>
                </c:pt>
                <c:pt idx="604">
                  <c:v>36647</c:v>
                </c:pt>
                <c:pt idx="605">
                  <c:v>36678</c:v>
                </c:pt>
                <c:pt idx="606">
                  <c:v>36708</c:v>
                </c:pt>
                <c:pt idx="607">
                  <c:v>36739</c:v>
                </c:pt>
                <c:pt idx="608">
                  <c:v>36770</c:v>
                </c:pt>
                <c:pt idx="609">
                  <c:v>36800</c:v>
                </c:pt>
                <c:pt idx="610">
                  <c:v>36831</c:v>
                </c:pt>
                <c:pt idx="611">
                  <c:v>36861</c:v>
                </c:pt>
                <c:pt idx="612">
                  <c:v>36892</c:v>
                </c:pt>
                <c:pt idx="613">
                  <c:v>36923</c:v>
                </c:pt>
                <c:pt idx="614">
                  <c:v>36951</c:v>
                </c:pt>
                <c:pt idx="615">
                  <c:v>36982</c:v>
                </c:pt>
                <c:pt idx="616">
                  <c:v>37012</c:v>
                </c:pt>
                <c:pt idx="617">
                  <c:v>37043</c:v>
                </c:pt>
                <c:pt idx="618">
                  <c:v>37073</c:v>
                </c:pt>
                <c:pt idx="619">
                  <c:v>37104</c:v>
                </c:pt>
                <c:pt idx="620">
                  <c:v>37135</c:v>
                </c:pt>
                <c:pt idx="621">
                  <c:v>37165</c:v>
                </c:pt>
                <c:pt idx="622">
                  <c:v>37196</c:v>
                </c:pt>
                <c:pt idx="623">
                  <c:v>37226</c:v>
                </c:pt>
                <c:pt idx="624">
                  <c:v>37257</c:v>
                </c:pt>
                <c:pt idx="625">
                  <c:v>37288</c:v>
                </c:pt>
                <c:pt idx="626">
                  <c:v>37316</c:v>
                </c:pt>
                <c:pt idx="627">
                  <c:v>37347</c:v>
                </c:pt>
                <c:pt idx="628">
                  <c:v>37377</c:v>
                </c:pt>
                <c:pt idx="629">
                  <c:v>37408</c:v>
                </c:pt>
                <c:pt idx="630">
                  <c:v>37438</c:v>
                </c:pt>
                <c:pt idx="631">
                  <c:v>37469</c:v>
                </c:pt>
                <c:pt idx="632">
                  <c:v>37500</c:v>
                </c:pt>
                <c:pt idx="633">
                  <c:v>37530</c:v>
                </c:pt>
                <c:pt idx="634">
                  <c:v>37561</c:v>
                </c:pt>
                <c:pt idx="635">
                  <c:v>37591</c:v>
                </c:pt>
                <c:pt idx="636">
                  <c:v>37622</c:v>
                </c:pt>
                <c:pt idx="637">
                  <c:v>37653</c:v>
                </c:pt>
                <c:pt idx="638">
                  <c:v>37681</c:v>
                </c:pt>
                <c:pt idx="639">
                  <c:v>37712</c:v>
                </c:pt>
                <c:pt idx="640">
                  <c:v>37742</c:v>
                </c:pt>
                <c:pt idx="641">
                  <c:v>37773</c:v>
                </c:pt>
                <c:pt idx="642">
                  <c:v>37803</c:v>
                </c:pt>
                <c:pt idx="643">
                  <c:v>37834</c:v>
                </c:pt>
                <c:pt idx="644">
                  <c:v>37865</c:v>
                </c:pt>
                <c:pt idx="645">
                  <c:v>37895</c:v>
                </c:pt>
                <c:pt idx="646">
                  <c:v>37926</c:v>
                </c:pt>
                <c:pt idx="647">
                  <c:v>37956</c:v>
                </c:pt>
                <c:pt idx="648">
                  <c:v>37987</c:v>
                </c:pt>
                <c:pt idx="649">
                  <c:v>38018</c:v>
                </c:pt>
                <c:pt idx="650">
                  <c:v>38047</c:v>
                </c:pt>
                <c:pt idx="651">
                  <c:v>38078</c:v>
                </c:pt>
                <c:pt idx="652">
                  <c:v>38108</c:v>
                </c:pt>
                <c:pt idx="653">
                  <c:v>38139</c:v>
                </c:pt>
                <c:pt idx="654">
                  <c:v>38169</c:v>
                </c:pt>
                <c:pt idx="655">
                  <c:v>38200</c:v>
                </c:pt>
                <c:pt idx="656">
                  <c:v>38231</c:v>
                </c:pt>
                <c:pt idx="657">
                  <c:v>38261</c:v>
                </c:pt>
                <c:pt idx="658">
                  <c:v>38292</c:v>
                </c:pt>
                <c:pt idx="659">
                  <c:v>38322</c:v>
                </c:pt>
                <c:pt idx="660">
                  <c:v>38353</c:v>
                </c:pt>
                <c:pt idx="661">
                  <c:v>38384</c:v>
                </c:pt>
                <c:pt idx="662">
                  <c:v>38412</c:v>
                </c:pt>
                <c:pt idx="663">
                  <c:v>38443</c:v>
                </c:pt>
                <c:pt idx="664">
                  <c:v>38473</c:v>
                </c:pt>
                <c:pt idx="665">
                  <c:v>38504</c:v>
                </c:pt>
                <c:pt idx="666">
                  <c:v>38534</c:v>
                </c:pt>
                <c:pt idx="667">
                  <c:v>38565</c:v>
                </c:pt>
                <c:pt idx="668">
                  <c:v>38596</c:v>
                </c:pt>
                <c:pt idx="669">
                  <c:v>38626</c:v>
                </c:pt>
                <c:pt idx="670">
                  <c:v>38657</c:v>
                </c:pt>
                <c:pt idx="671">
                  <c:v>38687</c:v>
                </c:pt>
                <c:pt idx="672">
                  <c:v>38718</c:v>
                </c:pt>
                <c:pt idx="673">
                  <c:v>38749</c:v>
                </c:pt>
                <c:pt idx="674">
                  <c:v>38777</c:v>
                </c:pt>
                <c:pt idx="675">
                  <c:v>38808</c:v>
                </c:pt>
                <c:pt idx="676">
                  <c:v>38838</c:v>
                </c:pt>
                <c:pt idx="677">
                  <c:v>38869</c:v>
                </c:pt>
                <c:pt idx="678">
                  <c:v>38899</c:v>
                </c:pt>
                <c:pt idx="679">
                  <c:v>38930</c:v>
                </c:pt>
                <c:pt idx="680">
                  <c:v>38961</c:v>
                </c:pt>
                <c:pt idx="681">
                  <c:v>38991</c:v>
                </c:pt>
                <c:pt idx="682">
                  <c:v>39022</c:v>
                </c:pt>
                <c:pt idx="683">
                  <c:v>39052</c:v>
                </c:pt>
                <c:pt idx="684">
                  <c:v>39083</c:v>
                </c:pt>
                <c:pt idx="685">
                  <c:v>39114</c:v>
                </c:pt>
                <c:pt idx="686">
                  <c:v>39142</c:v>
                </c:pt>
                <c:pt idx="687">
                  <c:v>39173</c:v>
                </c:pt>
                <c:pt idx="688">
                  <c:v>39203</c:v>
                </c:pt>
                <c:pt idx="689">
                  <c:v>39234</c:v>
                </c:pt>
                <c:pt idx="690">
                  <c:v>39264</c:v>
                </c:pt>
                <c:pt idx="691">
                  <c:v>39295</c:v>
                </c:pt>
                <c:pt idx="692">
                  <c:v>39326</c:v>
                </c:pt>
                <c:pt idx="693">
                  <c:v>39356</c:v>
                </c:pt>
                <c:pt idx="694">
                  <c:v>39387</c:v>
                </c:pt>
                <c:pt idx="695">
                  <c:v>39417</c:v>
                </c:pt>
                <c:pt idx="696">
                  <c:v>39448</c:v>
                </c:pt>
                <c:pt idx="697">
                  <c:v>39479</c:v>
                </c:pt>
                <c:pt idx="698">
                  <c:v>39508</c:v>
                </c:pt>
                <c:pt idx="699">
                  <c:v>39539</c:v>
                </c:pt>
                <c:pt idx="700">
                  <c:v>39569</c:v>
                </c:pt>
                <c:pt idx="701">
                  <c:v>39600</c:v>
                </c:pt>
                <c:pt idx="702">
                  <c:v>39630</c:v>
                </c:pt>
                <c:pt idx="703">
                  <c:v>39661</c:v>
                </c:pt>
                <c:pt idx="704">
                  <c:v>39692</c:v>
                </c:pt>
                <c:pt idx="705">
                  <c:v>39722</c:v>
                </c:pt>
                <c:pt idx="706">
                  <c:v>39753</c:v>
                </c:pt>
                <c:pt idx="707">
                  <c:v>39783</c:v>
                </c:pt>
                <c:pt idx="708">
                  <c:v>39814</c:v>
                </c:pt>
                <c:pt idx="709">
                  <c:v>39845</c:v>
                </c:pt>
                <c:pt idx="710">
                  <c:v>39873</c:v>
                </c:pt>
                <c:pt idx="711">
                  <c:v>39904</c:v>
                </c:pt>
                <c:pt idx="712">
                  <c:v>39934</c:v>
                </c:pt>
                <c:pt idx="713">
                  <c:v>39965</c:v>
                </c:pt>
                <c:pt idx="714">
                  <c:v>39995</c:v>
                </c:pt>
                <c:pt idx="715">
                  <c:v>40026</c:v>
                </c:pt>
                <c:pt idx="716">
                  <c:v>40057</c:v>
                </c:pt>
                <c:pt idx="717">
                  <c:v>40087</c:v>
                </c:pt>
                <c:pt idx="718">
                  <c:v>40118</c:v>
                </c:pt>
                <c:pt idx="719">
                  <c:v>40148</c:v>
                </c:pt>
                <c:pt idx="720">
                  <c:v>40179</c:v>
                </c:pt>
                <c:pt idx="721">
                  <c:v>40210</c:v>
                </c:pt>
                <c:pt idx="722">
                  <c:v>40238</c:v>
                </c:pt>
                <c:pt idx="723">
                  <c:v>40269</c:v>
                </c:pt>
                <c:pt idx="724">
                  <c:v>40299</c:v>
                </c:pt>
                <c:pt idx="725">
                  <c:v>40330</c:v>
                </c:pt>
                <c:pt idx="726">
                  <c:v>40360</c:v>
                </c:pt>
                <c:pt idx="727">
                  <c:v>40391</c:v>
                </c:pt>
                <c:pt idx="728">
                  <c:v>40422</c:v>
                </c:pt>
                <c:pt idx="729">
                  <c:v>40452</c:v>
                </c:pt>
                <c:pt idx="730">
                  <c:v>40483</c:v>
                </c:pt>
                <c:pt idx="731">
                  <c:v>40513</c:v>
                </c:pt>
                <c:pt idx="732">
                  <c:v>40544</c:v>
                </c:pt>
                <c:pt idx="733">
                  <c:v>40575</c:v>
                </c:pt>
                <c:pt idx="734">
                  <c:v>40603</c:v>
                </c:pt>
                <c:pt idx="735">
                  <c:v>40634</c:v>
                </c:pt>
                <c:pt idx="736">
                  <c:v>40664</c:v>
                </c:pt>
                <c:pt idx="737">
                  <c:v>40695</c:v>
                </c:pt>
                <c:pt idx="738">
                  <c:v>40725</c:v>
                </c:pt>
                <c:pt idx="739">
                  <c:v>40756</c:v>
                </c:pt>
                <c:pt idx="740">
                  <c:v>40787</c:v>
                </c:pt>
                <c:pt idx="741">
                  <c:v>40817</c:v>
                </c:pt>
                <c:pt idx="742">
                  <c:v>40848</c:v>
                </c:pt>
                <c:pt idx="743">
                  <c:v>40878</c:v>
                </c:pt>
                <c:pt idx="744">
                  <c:v>40909</c:v>
                </c:pt>
                <c:pt idx="745">
                  <c:v>40940</c:v>
                </c:pt>
                <c:pt idx="746">
                  <c:v>40969</c:v>
                </c:pt>
                <c:pt idx="747">
                  <c:v>41000</c:v>
                </c:pt>
                <c:pt idx="748">
                  <c:v>41030</c:v>
                </c:pt>
                <c:pt idx="749">
                  <c:v>41061</c:v>
                </c:pt>
                <c:pt idx="750">
                  <c:v>41091</c:v>
                </c:pt>
                <c:pt idx="751">
                  <c:v>41122</c:v>
                </c:pt>
                <c:pt idx="752">
                  <c:v>41153</c:v>
                </c:pt>
                <c:pt idx="753">
                  <c:v>41183</c:v>
                </c:pt>
                <c:pt idx="754">
                  <c:v>41214</c:v>
                </c:pt>
                <c:pt idx="755">
                  <c:v>41244</c:v>
                </c:pt>
                <c:pt idx="756">
                  <c:v>41275</c:v>
                </c:pt>
                <c:pt idx="757">
                  <c:v>41306</c:v>
                </c:pt>
                <c:pt idx="758">
                  <c:v>41334</c:v>
                </c:pt>
                <c:pt idx="759">
                  <c:v>41365</c:v>
                </c:pt>
                <c:pt idx="760">
                  <c:v>41395</c:v>
                </c:pt>
                <c:pt idx="761">
                  <c:v>41426</c:v>
                </c:pt>
                <c:pt idx="762">
                  <c:v>41456</c:v>
                </c:pt>
                <c:pt idx="763">
                  <c:v>41487</c:v>
                </c:pt>
                <c:pt idx="764">
                  <c:v>41518</c:v>
                </c:pt>
                <c:pt idx="765">
                  <c:v>41548</c:v>
                </c:pt>
                <c:pt idx="766">
                  <c:v>41579</c:v>
                </c:pt>
                <c:pt idx="767">
                  <c:v>41609</c:v>
                </c:pt>
                <c:pt idx="768">
                  <c:v>41640</c:v>
                </c:pt>
                <c:pt idx="769">
                  <c:v>41671</c:v>
                </c:pt>
                <c:pt idx="770">
                  <c:v>41699</c:v>
                </c:pt>
                <c:pt idx="771">
                  <c:v>41730</c:v>
                </c:pt>
                <c:pt idx="772">
                  <c:v>41760</c:v>
                </c:pt>
                <c:pt idx="773">
                  <c:v>41791</c:v>
                </c:pt>
                <c:pt idx="774">
                  <c:v>41821</c:v>
                </c:pt>
                <c:pt idx="775">
                  <c:v>41852</c:v>
                </c:pt>
                <c:pt idx="776">
                  <c:v>41883</c:v>
                </c:pt>
                <c:pt idx="777">
                  <c:v>41913</c:v>
                </c:pt>
                <c:pt idx="778">
                  <c:v>41944</c:v>
                </c:pt>
                <c:pt idx="779">
                  <c:v>41974</c:v>
                </c:pt>
                <c:pt idx="780">
                  <c:v>42005</c:v>
                </c:pt>
                <c:pt idx="781">
                  <c:v>42036</c:v>
                </c:pt>
                <c:pt idx="782">
                  <c:v>42064</c:v>
                </c:pt>
                <c:pt idx="783">
                  <c:v>42095</c:v>
                </c:pt>
                <c:pt idx="784">
                  <c:v>42125</c:v>
                </c:pt>
                <c:pt idx="785">
                  <c:v>42156</c:v>
                </c:pt>
                <c:pt idx="786">
                  <c:v>42186</c:v>
                </c:pt>
                <c:pt idx="787">
                  <c:v>42217</c:v>
                </c:pt>
                <c:pt idx="788">
                  <c:v>42248</c:v>
                </c:pt>
                <c:pt idx="789">
                  <c:v>42278</c:v>
                </c:pt>
                <c:pt idx="790">
                  <c:v>42309</c:v>
                </c:pt>
                <c:pt idx="791">
                  <c:v>42339</c:v>
                </c:pt>
                <c:pt idx="792">
                  <c:v>42370</c:v>
                </c:pt>
                <c:pt idx="793">
                  <c:v>42401</c:v>
                </c:pt>
                <c:pt idx="794">
                  <c:v>42430</c:v>
                </c:pt>
                <c:pt idx="795">
                  <c:v>42461</c:v>
                </c:pt>
                <c:pt idx="796">
                  <c:v>42491</c:v>
                </c:pt>
                <c:pt idx="797">
                  <c:v>42522</c:v>
                </c:pt>
                <c:pt idx="798">
                  <c:v>42552</c:v>
                </c:pt>
                <c:pt idx="799">
                  <c:v>42583</c:v>
                </c:pt>
                <c:pt idx="800">
                  <c:v>42614</c:v>
                </c:pt>
                <c:pt idx="801">
                  <c:v>42644</c:v>
                </c:pt>
                <c:pt idx="802">
                  <c:v>42675</c:v>
                </c:pt>
                <c:pt idx="803">
                  <c:v>42705</c:v>
                </c:pt>
                <c:pt idx="804">
                  <c:v>42736</c:v>
                </c:pt>
                <c:pt idx="805">
                  <c:v>42767</c:v>
                </c:pt>
                <c:pt idx="806">
                  <c:v>42795</c:v>
                </c:pt>
                <c:pt idx="807">
                  <c:v>42826</c:v>
                </c:pt>
                <c:pt idx="808">
                  <c:v>42856</c:v>
                </c:pt>
                <c:pt idx="809">
                  <c:v>42887</c:v>
                </c:pt>
                <c:pt idx="810">
                  <c:v>42917</c:v>
                </c:pt>
                <c:pt idx="811">
                  <c:v>42948</c:v>
                </c:pt>
                <c:pt idx="812">
                  <c:v>42979</c:v>
                </c:pt>
                <c:pt idx="813">
                  <c:v>43009</c:v>
                </c:pt>
                <c:pt idx="814">
                  <c:v>43040</c:v>
                </c:pt>
                <c:pt idx="815">
                  <c:v>43070</c:v>
                </c:pt>
                <c:pt idx="816">
                  <c:v>43101</c:v>
                </c:pt>
                <c:pt idx="817">
                  <c:v>43132</c:v>
                </c:pt>
                <c:pt idx="818">
                  <c:v>43160</c:v>
                </c:pt>
                <c:pt idx="819">
                  <c:v>43191</c:v>
                </c:pt>
                <c:pt idx="820">
                  <c:v>43221</c:v>
                </c:pt>
                <c:pt idx="821">
                  <c:v>43252</c:v>
                </c:pt>
                <c:pt idx="822">
                  <c:v>43282</c:v>
                </c:pt>
                <c:pt idx="823">
                  <c:v>43313</c:v>
                </c:pt>
                <c:pt idx="824">
                  <c:v>43344</c:v>
                </c:pt>
                <c:pt idx="825">
                  <c:v>43374</c:v>
                </c:pt>
                <c:pt idx="826">
                  <c:v>43405</c:v>
                </c:pt>
                <c:pt idx="827">
                  <c:v>43435</c:v>
                </c:pt>
                <c:pt idx="828">
                  <c:v>43466</c:v>
                </c:pt>
                <c:pt idx="829">
                  <c:v>43497</c:v>
                </c:pt>
                <c:pt idx="830">
                  <c:v>43525</c:v>
                </c:pt>
                <c:pt idx="831">
                  <c:v>43556</c:v>
                </c:pt>
                <c:pt idx="832">
                  <c:v>43586</c:v>
                </c:pt>
                <c:pt idx="833">
                  <c:v>43617</c:v>
                </c:pt>
                <c:pt idx="834">
                  <c:v>43647</c:v>
                </c:pt>
                <c:pt idx="835">
                  <c:v>43678</c:v>
                </c:pt>
                <c:pt idx="836">
                  <c:v>43709</c:v>
                </c:pt>
                <c:pt idx="837">
                  <c:v>43739</c:v>
                </c:pt>
                <c:pt idx="838">
                  <c:v>43770</c:v>
                </c:pt>
                <c:pt idx="839">
                  <c:v>43800</c:v>
                </c:pt>
                <c:pt idx="840">
                  <c:v>43831</c:v>
                </c:pt>
                <c:pt idx="841">
                  <c:v>43862</c:v>
                </c:pt>
                <c:pt idx="842">
                  <c:v>43891</c:v>
                </c:pt>
                <c:pt idx="843">
                  <c:v>43922</c:v>
                </c:pt>
                <c:pt idx="844">
                  <c:v>43952</c:v>
                </c:pt>
                <c:pt idx="845">
                  <c:v>43983</c:v>
                </c:pt>
                <c:pt idx="846">
                  <c:v>44013</c:v>
                </c:pt>
                <c:pt idx="847">
                  <c:v>44044</c:v>
                </c:pt>
                <c:pt idx="848">
                  <c:v>44075</c:v>
                </c:pt>
                <c:pt idx="849">
                  <c:v>44105</c:v>
                </c:pt>
                <c:pt idx="850">
                  <c:v>44136</c:v>
                </c:pt>
                <c:pt idx="851">
                  <c:v>44166</c:v>
                </c:pt>
                <c:pt idx="852">
                  <c:v>44197</c:v>
                </c:pt>
                <c:pt idx="853">
                  <c:v>44228</c:v>
                </c:pt>
                <c:pt idx="854">
                  <c:v>44256</c:v>
                </c:pt>
                <c:pt idx="855">
                  <c:v>44287</c:v>
                </c:pt>
                <c:pt idx="856">
                  <c:v>44317</c:v>
                </c:pt>
                <c:pt idx="857">
                  <c:v>44348</c:v>
                </c:pt>
                <c:pt idx="858">
                  <c:v>44378</c:v>
                </c:pt>
                <c:pt idx="859">
                  <c:v>44409</c:v>
                </c:pt>
                <c:pt idx="860">
                  <c:v>44440</c:v>
                </c:pt>
                <c:pt idx="861">
                  <c:v>44470</c:v>
                </c:pt>
                <c:pt idx="862">
                  <c:v>44501</c:v>
                </c:pt>
                <c:pt idx="863">
                  <c:v>44531</c:v>
                </c:pt>
                <c:pt idx="864">
                  <c:v>44562</c:v>
                </c:pt>
                <c:pt idx="865">
                  <c:v>44593</c:v>
                </c:pt>
                <c:pt idx="866">
                  <c:v>44621</c:v>
                </c:pt>
                <c:pt idx="867">
                  <c:v>44652</c:v>
                </c:pt>
                <c:pt idx="868">
                  <c:v>44682</c:v>
                </c:pt>
                <c:pt idx="869">
                  <c:v>44713</c:v>
                </c:pt>
                <c:pt idx="870">
                  <c:v>44743</c:v>
                </c:pt>
                <c:pt idx="871">
                  <c:v>44774</c:v>
                </c:pt>
                <c:pt idx="872">
                  <c:v>44805</c:v>
                </c:pt>
                <c:pt idx="873">
                  <c:v>44835</c:v>
                </c:pt>
                <c:pt idx="874">
                  <c:v>44866</c:v>
                </c:pt>
                <c:pt idx="875">
                  <c:v>44896</c:v>
                </c:pt>
                <c:pt idx="876">
                  <c:v>44927</c:v>
                </c:pt>
                <c:pt idx="877">
                  <c:v>44958</c:v>
                </c:pt>
                <c:pt idx="878">
                  <c:v>44986</c:v>
                </c:pt>
                <c:pt idx="879">
                  <c:v>45017</c:v>
                </c:pt>
                <c:pt idx="880">
                  <c:v>45047</c:v>
                </c:pt>
                <c:pt idx="881">
                  <c:v>45078</c:v>
                </c:pt>
                <c:pt idx="882">
                  <c:v>45108</c:v>
                </c:pt>
                <c:pt idx="883">
                  <c:v>45139</c:v>
                </c:pt>
                <c:pt idx="884">
                  <c:v>45170</c:v>
                </c:pt>
                <c:pt idx="885">
                  <c:v>45200</c:v>
                </c:pt>
                <c:pt idx="886">
                  <c:v>45231</c:v>
                </c:pt>
                <c:pt idx="887">
                  <c:v>45261</c:v>
                </c:pt>
                <c:pt idx="888">
                  <c:v>45292</c:v>
                </c:pt>
                <c:pt idx="889">
                  <c:v>45323</c:v>
                </c:pt>
                <c:pt idx="890">
                  <c:v>45352</c:v>
                </c:pt>
                <c:pt idx="891">
                  <c:v>45383</c:v>
                </c:pt>
                <c:pt idx="892">
                  <c:v>45413</c:v>
                </c:pt>
                <c:pt idx="893">
                  <c:v>45444</c:v>
                </c:pt>
                <c:pt idx="894">
                  <c:v>45474</c:v>
                </c:pt>
                <c:pt idx="895">
                  <c:v>45505</c:v>
                </c:pt>
                <c:pt idx="896">
                  <c:v>45536</c:v>
                </c:pt>
                <c:pt idx="897">
                  <c:v>45566</c:v>
                </c:pt>
                <c:pt idx="898">
                  <c:v>45597</c:v>
                </c:pt>
                <c:pt idx="899">
                  <c:v>45627</c:v>
                </c:pt>
                <c:pt idx="900">
                  <c:v>45658</c:v>
                </c:pt>
                <c:pt idx="901">
                  <c:v>45689</c:v>
                </c:pt>
                <c:pt idx="902">
                  <c:v>45717</c:v>
                </c:pt>
                <c:pt idx="903">
                  <c:v>45748</c:v>
                </c:pt>
                <c:pt idx="904">
                  <c:v>45778</c:v>
                </c:pt>
                <c:pt idx="905">
                  <c:v>45809</c:v>
                </c:pt>
                <c:pt idx="906">
                  <c:v>45839</c:v>
                </c:pt>
                <c:pt idx="907">
                  <c:v>45870</c:v>
                </c:pt>
                <c:pt idx="908">
                  <c:v>45901</c:v>
                </c:pt>
                <c:pt idx="909">
                  <c:v>45931</c:v>
                </c:pt>
                <c:pt idx="910">
                  <c:v>45962</c:v>
                </c:pt>
                <c:pt idx="911">
                  <c:v>45992</c:v>
                </c:pt>
                <c:pt idx="912">
                  <c:v>46023</c:v>
                </c:pt>
                <c:pt idx="913">
                  <c:v>46054</c:v>
                </c:pt>
                <c:pt idx="914">
                  <c:v>46082</c:v>
                </c:pt>
                <c:pt idx="915">
                  <c:v>46113</c:v>
                </c:pt>
                <c:pt idx="916">
                  <c:v>46143</c:v>
                </c:pt>
                <c:pt idx="917">
                  <c:v>46174</c:v>
                </c:pt>
                <c:pt idx="918">
                  <c:v>46204</c:v>
                </c:pt>
                <c:pt idx="919">
                  <c:v>46235</c:v>
                </c:pt>
                <c:pt idx="920">
                  <c:v>46266</c:v>
                </c:pt>
                <c:pt idx="921">
                  <c:v>46296</c:v>
                </c:pt>
                <c:pt idx="922">
                  <c:v>46327</c:v>
                </c:pt>
                <c:pt idx="923">
                  <c:v>46357</c:v>
                </c:pt>
                <c:pt idx="924">
                  <c:v>46388</c:v>
                </c:pt>
                <c:pt idx="925">
                  <c:v>46419</c:v>
                </c:pt>
                <c:pt idx="926">
                  <c:v>46447</c:v>
                </c:pt>
                <c:pt idx="927">
                  <c:v>46478</c:v>
                </c:pt>
                <c:pt idx="928">
                  <c:v>46508</c:v>
                </c:pt>
                <c:pt idx="929">
                  <c:v>46539</c:v>
                </c:pt>
                <c:pt idx="930">
                  <c:v>46569</c:v>
                </c:pt>
                <c:pt idx="931">
                  <c:v>46600</c:v>
                </c:pt>
                <c:pt idx="932">
                  <c:v>46631</c:v>
                </c:pt>
                <c:pt idx="933">
                  <c:v>46661</c:v>
                </c:pt>
                <c:pt idx="934">
                  <c:v>46692</c:v>
                </c:pt>
                <c:pt idx="935">
                  <c:v>46722</c:v>
                </c:pt>
                <c:pt idx="936">
                  <c:v>46753</c:v>
                </c:pt>
                <c:pt idx="937">
                  <c:v>46784</c:v>
                </c:pt>
                <c:pt idx="938">
                  <c:v>46813</c:v>
                </c:pt>
                <c:pt idx="939">
                  <c:v>46844</c:v>
                </c:pt>
                <c:pt idx="940">
                  <c:v>46874</c:v>
                </c:pt>
                <c:pt idx="941">
                  <c:v>46905</c:v>
                </c:pt>
                <c:pt idx="942">
                  <c:v>46935</c:v>
                </c:pt>
                <c:pt idx="943">
                  <c:v>46966</c:v>
                </c:pt>
                <c:pt idx="944">
                  <c:v>46997</c:v>
                </c:pt>
                <c:pt idx="945">
                  <c:v>47027</c:v>
                </c:pt>
                <c:pt idx="946">
                  <c:v>47058</c:v>
                </c:pt>
                <c:pt idx="947">
                  <c:v>47088</c:v>
                </c:pt>
                <c:pt idx="948">
                  <c:v>47119</c:v>
                </c:pt>
                <c:pt idx="949">
                  <c:v>47150</c:v>
                </c:pt>
                <c:pt idx="950">
                  <c:v>47178</c:v>
                </c:pt>
                <c:pt idx="951">
                  <c:v>47209</c:v>
                </c:pt>
                <c:pt idx="952">
                  <c:v>47239</c:v>
                </c:pt>
                <c:pt idx="953">
                  <c:v>47270</c:v>
                </c:pt>
                <c:pt idx="954">
                  <c:v>47300</c:v>
                </c:pt>
                <c:pt idx="955">
                  <c:v>47331</c:v>
                </c:pt>
                <c:pt idx="956">
                  <c:v>47362</c:v>
                </c:pt>
                <c:pt idx="957">
                  <c:v>47392</c:v>
                </c:pt>
                <c:pt idx="958">
                  <c:v>47423</c:v>
                </c:pt>
                <c:pt idx="959">
                  <c:v>47453</c:v>
                </c:pt>
                <c:pt idx="960">
                  <c:v>47484</c:v>
                </c:pt>
                <c:pt idx="961">
                  <c:v>47515</c:v>
                </c:pt>
                <c:pt idx="962">
                  <c:v>47543</c:v>
                </c:pt>
                <c:pt idx="963">
                  <c:v>47574</c:v>
                </c:pt>
                <c:pt idx="964">
                  <c:v>47604</c:v>
                </c:pt>
                <c:pt idx="965">
                  <c:v>47635</c:v>
                </c:pt>
                <c:pt idx="966">
                  <c:v>47665</c:v>
                </c:pt>
                <c:pt idx="967">
                  <c:v>47696</c:v>
                </c:pt>
                <c:pt idx="968">
                  <c:v>47727</c:v>
                </c:pt>
                <c:pt idx="969">
                  <c:v>47757</c:v>
                </c:pt>
                <c:pt idx="970">
                  <c:v>47788</c:v>
                </c:pt>
                <c:pt idx="971">
                  <c:v>47818</c:v>
                </c:pt>
                <c:pt idx="972">
                  <c:v>47849</c:v>
                </c:pt>
                <c:pt idx="973">
                  <c:v>47880</c:v>
                </c:pt>
                <c:pt idx="974">
                  <c:v>47908</c:v>
                </c:pt>
                <c:pt idx="975">
                  <c:v>47939</c:v>
                </c:pt>
                <c:pt idx="976">
                  <c:v>47969</c:v>
                </c:pt>
                <c:pt idx="977">
                  <c:v>48000</c:v>
                </c:pt>
                <c:pt idx="978">
                  <c:v>48030</c:v>
                </c:pt>
                <c:pt idx="979">
                  <c:v>48061</c:v>
                </c:pt>
                <c:pt idx="980">
                  <c:v>48092</c:v>
                </c:pt>
                <c:pt idx="981">
                  <c:v>48122</c:v>
                </c:pt>
                <c:pt idx="982">
                  <c:v>48153</c:v>
                </c:pt>
                <c:pt idx="983">
                  <c:v>48183</c:v>
                </c:pt>
                <c:pt idx="984">
                  <c:v>48214</c:v>
                </c:pt>
                <c:pt idx="985">
                  <c:v>48245</c:v>
                </c:pt>
                <c:pt idx="986">
                  <c:v>48274</c:v>
                </c:pt>
                <c:pt idx="987">
                  <c:v>48305</c:v>
                </c:pt>
                <c:pt idx="988">
                  <c:v>48335</c:v>
                </c:pt>
                <c:pt idx="989">
                  <c:v>48366</c:v>
                </c:pt>
                <c:pt idx="990">
                  <c:v>48396</c:v>
                </c:pt>
                <c:pt idx="991">
                  <c:v>48427</c:v>
                </c:pt>
                <c:pt idx="992">
                  <c:v>48458</c:v>
                </c:pt>
                <c:pt idx="993">
                  <c:v>48488</c:v>
                </c:pt>
                <c:pt idx="994">
                  <c:v>48519</c:v>
                </c:pt>
                <c:pt idx="995">
                  <c:v>48549</c:v>
                </c:pt>
              </c:numCache>
            </c:numRef>
          </c:cat>
          <c:val>
            <c:numRef>
              <c:f>GBOND!$V$3:$V$998</c:f>
              <c:numCache>
                <c:formatCode>General</c:formatCode>
                <c:ptCount val="996"/>
                <c:pt idx="2">
                  <c:v>2.36</c:v>
                </c:pt>
                <c:pt idx="3">
                  <c:v>2.38</c:v>
                </c:pt>
                <c:pt idx="4">
                  <c:v>2.4</c:v>
                </c:pt>
                <c:pt idx="5">
                  <c:v>2.42</c:v>
                </c:pt>
                <c:pt idx="6">
                  <c:v>2.4500000000000002</c:v>
                </c:pt>
                <c:pt idx="7">
                  <c:v>2.4700000000000002</c:v>
                </c:pt>
                <c:pt idx="8">
                  <c:v>2.4900000000000002</c:v>
                </c:pt>
                <c:pt idx="9">
                  <c:v>2.5099999999999998</c:v>
                </c:pt>
                <c:pt idx="10">
                  <c:v>2.5299999999999998</c:v>
                </c:pt>
                <c:pt idx="11">
                  <c:v>2.5499999999999998</c:v>
                </c:pt>
                <c:pt idx="12">
                  <c:v>2.57</c:v>
                </c:pt>
                <c:pt idx="13">
                  <c:v>2.58</c:v>
                </c:pt>
                <c:pt idx="14">
                  <c:v>2.59</c:v>
                </c:pt>
                <c:pt idx="15">
                  <c:v>2.6</c:v>
                </c:pt>
                <c:pt idx="16">
                  <c:v>2.61</c:v>
                </c:pt>
                <c:pt idx="17">
                  <c:v>2.62</c:v>
                </c:pt>
                <c:pt idx="18">
                  <c:v>2.63</c:v>
                </c:pt>
                <c:pt idx="19">
                  <c:v>2.63</c:v>
                </c:pt>
                <c:pt idx="20">
                  <c:v>2.64</c:v>
                </c:pt>
                <c:pt idx="21">
                  <c:v>2.65</c:v>
                </c:pt>
                <c:pt idx="22">
                  <c:v>2.66</c:v>
                </c:pt>
                <c:pt idx="23">
                  <c:v>2.67</c:v>
                </c:pt>
                <c:pt idx="24">
                  <c:v>2.68</c:v>
                </c:pt>
                <c:pt idx="25">
                  <c:v>2.69</c:v>
                </c:pt>
                <c:pt idx="26">
                  <c:v>2.71</c:v>
                </c:pt>
                <c:pt idx="27">
                  <c:v>2.72</c:v>
                </c:pt>
                <c:pt idx="28">
                  <c:v>2.73</c:v>
                </c:pt>
                <c:pt idx="29">
                  <c:v>2.74</c:v>
                </c:pt>
                <c:pt idx="30">
                  <c:v>2.76</c:v>
                </c:pt>
                <c:pt idx="31">
                  <c:v>2.77</c:v>
                </c:pt>
                <c:pt idx="32">
                  <c:v>2.78</c:v>
                </c:pt>
                <c:pt idx="33">
                  <c:v>2.79</c:v>
                </c:pt>
                <c:pt idx="34">
                  <c:v>2.81</c:v>
                </c:pt>
                <c:pt idx="35">
                  <c:v>2.82</c:v>
                </c:pt>
                <c:pt idx="36">
                  <c:v>2.83</c:v>
                </c:pt>
                <c:pt idx="37">
                  <c:v>2.8</c:v>
                </c:pt>
                <c:pt idx="38">
                  <c:v>2.77</c:v>
                </c:pt>
                <c:pt idx="39">
                  <c:v>2.83</c:v>
                </c:pt>
                <c:pt idx="40">
                  <c:v>3.05</c:v>
                </c:pt>
                <c:pt idx="41">
                  <c:v>3.11</c:v>
                </c:pt>
                <c:pt idx="42">
                  <c:v>2.93</c:v>
                </c:pt>
                <c:pt idx="43">
                  <c:v>2.95</c:v>
                </c:pt>
                <c:pt idx="44">
                  <c:v>2.87</c:v>
                </c:pt>
                <c:pt idx="45">
                  <c:v>2.66</c:v>
                </c:pt>
                <c:pt idx="46">
                  <c:v>2.68</c:v>
                </c:pt>
                <c:pt idx="47">
                  <c:v>2.59</c:v>
                </c:pt>
                <c:pt idx="48">
                  <c:v>2.48</c:v>
                </c:pt>
                <c:pt idx="49">
                  <c:v>2.4700000000000002</c:v>
                </c:pt>
                <c:pt idx="50">
                  <c:v>2.37</c:v>
                </c:pt>
                <c:pt idx="51">
                  <c:v>2.29</c:v>
                </c:pt>
                <c:pt idx="52">
                  <c:v>2.37</c:v>
                </c:pt>
                <c:pt idx="53">
                  <c:v>2.38</c:v>
                </c:pt>
                <c:pt idx="54">
                  <c:v>2.2999999999999998</c:v>
                </c:pt>
                <c:pt idx="55">
                  <c:v>2.36</c:v>
                </c:pt>
                <c:pt idx="56">
                  <c:v>2.38</c:v>
                </c:pt>
                <c:pt idx="57">
                  <c:v>2.4300000000000002</c:v>
                </c:pt>
                <c:pt idx="58">
                  <c:v>2.48</c:v>
                </c:pt>
                <c:pt idx="59">
                  <c:v>2.5099999999999998</c:v>
                </c:pt>
                <c:pt idx="60">
                  <c:v>2.61</c:v>
                </c:pt>
                <c:pt idx="61">
                  <c:v>2.65</c:v>
                </c:pt>
                <c:pt idx="62">
                  <c:v>2.68</c:v>
                </c:pt>
                <c:pt idx="63">
                  <c:v>2.75</c:v>
                </c:pt>
                <c:pt idx="64">
                  <c:v>2.76</c:v>
                </c:pt>
                <c:pt idx="65">
                  <c:v>2.78</c:v>
                </c:pt>
                <c:pt idx="66">
                  <c:v>2.9</c:v>
                </c:pt>
                <c:pt idx="67">
                  <c:v>2.97</c:v>
                </c:pt>
                <c:pt idx="68">
                  <c:v>2.97</c:v>
                </c:pt>
                <c:pt idx="69">
                  <c:v>2.88</c:v>
                </c:pt>
                <c:pt idx="70">
                  <c:v>2.89</c:v>
                </c:pt>
                <c:pt idx="71">
                  <c:v>2.96</c:v>
                </c:pt>
                <c:pt idx="72">
                  <c:v>2.9</c:v>
                </c:pt>
                <c:pt idx="73">
                  <c:v>2.84</c:v>
                </c:pt>
                <c:pt idx="74">
                  <c:v>2.96</c:v>
                </c:pt>
                <c:pt idx="75">
                  <c:v>3.18</c:v>
                </c:pt>
                <c:pt idx="76">
                  <c:v>3.07</c:v>
                </c:pt>
                <c:pt idx="77">
                  <c:v>3</c:v>
                </c:pt>
                <c:pt idx="78">
                  <c:v>3.11</c:v>
                </c:pt>
                <c:pt idx="79">
                  <c:v>3.33</c:v>
                </c:pt>
                <c:pt idx="80">
                  <c:v>3.38</c:v>
                </c:pt>
                <c:pt idx="81">
                  <c:v>3.34</c:v>
                </c:pt>
                <c:pt idx="82">
                  <c:v>3.49</c:v>
                </c:pt>
                <c:pt idx="83">
                  <c:v>3.59</c:v>
                </c:pt>
                <c:pt idx="84">
                  <c:v>3.46</c:v>
                </c:pt>
                <c:pt idx="85">
                  <c:v>3.34</c:v>
                </c:pt>
                <c:pt idx="86">
                  <c:v>3.41</c:v>
                </c:pt>
                <c:pt idx="87">
                  <c:v>3.48</c:v>
                </c:pt>
                <c:pt idx="88">
                  <c:v>3.6</c:v>
                </c:pt>
                <c:pt idx="89">
                  <c:v>3.8</c:v>
                </c:pt>
                <c:pt idx="90">
                  <c:v>3.93</c:v>
                </c:pt>
                <c:pt idx="91">
                  <c:v>3.93</c:v>
                </c:pt>
                <c:pt idx="92">
                  <c:v>3.92</c:v>
                </c:pt>
                <c:pt idx="93">
                  <c:v>3.97</c:v>
                </c:pt>
                <c:pt idx="94">
                  <c:v>3.72</c:v>
                </c:pt>
                <c:pt idx="95">
                  <c:v>3.21</c:v>
                </c:pt>
                <c:pt idx="96">
                  <c:v>3.09</c:v>
                </c:pt>
                <c:pt idx="97">
                  <c:v>3.05</c:v>
                </c:pt>
                <c:pt idx="98">
                  <c:v>2.98</c:v>
                </c:pt>
                <c:pt idx="99">
                  <c:v>2.88</c:v>
                </c:pt>
                <c:pt idx="100">
                  <c:v>2.92</c:v>
                </c:pt>
                <c:pt idx="101">
                  <c:v>2.97</c:v>
                </c:pt>
                <c:pt idx="102">
                  <c:v>3.2</c:v>
                </c:pt>
                <c:pt idx="103">
                  <c:v>3.54</c:v>
                </c:pt>
                <c:pt idx="104">
                  <c:v>3.76</c:v>
                </c:pt>
                <c:pt idx="105">
                  <c:v>3.8</c:v>
                </c:pt>
                <c:pt idx="106">
                  <c:v>3.74</c:v>
                </c:pt>
                <c:pt idx="107">
                  <c:v>3.86</c:v>
                </c:pt>
                <c:pt idx="108">
                  <c:v>4.0199999999999996</c:v>
                </c:pt>
                <c:pt idx="109">
                  <c:v>3.96</c:v>
                </c:pt>
                <c:pt idx="110">
                  <c:v>3.99</c:v>
                </c:pt>
                <c:pt idx="111">
                  <c:v>4.12</c:v>
                </c:pt>
                <c:pt idx="112">
                  <c:v>4.3099999999999996</c:v>
                </c:pt>
                <c:pt idx="113">
                  <c:v>4.34</c:v>
                </c:pt>
                <c:pt idx="114">
                  <c:v>4.4000000000000004</c:v>
                </c:pt>
                <c:pt idx="115">
                  <c:v>4.43</c:v>
                </c:pt>
                <c:pt idx="116">
                  <c:v>4.68</c:v>
                </c:pt>
                <c:pt idx="117">
                  <c:v>4.53</c:v>
                </c:pt>
                <c:pt idx="118">
                  <c:v>4.53</c:v>
                </c:pt>
                <c:pt idx="119">
                  <c:v>4.6900000000000004</c:v>
                </c:pt>
                <c:pt idx="120">
                  <c:v>4.72</c:v>
                </c:pt>
                <c:pt idx="121">
                  <c:v>4.49</c:v>
                </c:pt>
                <c:pt idx="122">
                  <c:v>4.25</c:v>
                </c:pt>
                <c:pt idx="123">
                  <c:v>4.28</c:v>
                </c:pt>
                <c:pt idx="124">
                  <c:v>4.3499999999999996</c:v>
                </c:pt>
                <c:pt idx="125">
                  <c:v>4.1500000000000004</c:v>
                </c:pt>
                <c:pt idx="126">
                  <c:v>3.9</c:v>
                </c:pt>
                <c:pt idx="127">
                  <c:v>3.8</c:v>
                </c:pt>
                <c:pt idx="128">
                  <c:v>3.8</c:v>
                </c:pt>
                <c:pt idx="129">
                  <c:v>3.89</c:v>
                </c:pt>
                <c:pt idx="130">
                  <c:v>3.93</c:v>
                </c:pt>
                <c:pt idx="131">
                  <c:v>3.84</c:v>
                </c:pt>
                <c:pt idx="132">
                  <c:v>3.84</c:v>
                </c:pt>
                <c:pt idx="133">
                  <c:v>3.78</c:v>
                </c:pt>
                <c:pt idx="134">
                  <c:v>3.74</c:v>
                </c:pt>
                <c:pt idx="135">
                  <c:v>3.78</c:v>
                </c:pt>
                <c:pt idx="136">
                  <c:v>3.71</c:v>
                </c:pt>
                <c:pt idx="137">
                  <c:v>3.88</c:v>
                </c:pt>
                <c:pt idx="138">
                  <c:v>3.92</c:v>
                </c:pt>
                <c:pt idx="139">
                  <c:v>4.04</c:v>
                </c:pt>
                <c:pt idx="140">
                  <c:v>3.98</c:v>
                </c:pt>
                <c:pt idx="141">
                  <c:v>3.92</c:v>
                </c:pt>
                <c:pt idx="142">
                  <c:v>3.94</c:v>
                </c:pt>
                <c:pt idx="143">
                  <c:v>4.0599999999999996</c:v>
                </c:pt>
                <c:pt idx="144">
                  <c:v>4.0831819999999999</c:v>
                </c:pt>
                <c:pt idx="145">
                  <c:v>4.0394439999999996</c:v>
                </c:pt>
                <c:pt idx="146">
                  <c:v>3.9304549999999998</c:v>
                </c:pt>
                <c:pt idx="147">
                  <c:v>3.843</c:v>
                </c:pt>
                <c:pt idx="148">
                  <c:v>3.8736359999999999</c:v>
                </c:pt>
                <c:pt idx="149">
                  <c:v>3.9090479999999999</c:v>
                </c:pt>
                <c:pt idx="150">
                  <c:v>4.0142860000000002</c:v>
                </c:pt>
                <c:pt idx="151">
                  <c:v>3.9756520000000002</c:v>
                </c:pt>
                <c:pt idx="152">
                  <c:v>3.9789469999999998</c:v>
                </c:pt>
                <c:pt idx="153">
                  <c:v>3.9254549999999999</c:v>
                </c:pt>
                <c:pt idx="154">
                  <c:v>3.9157890000000002</c:v>
                </c:pt>
                <c:pt idx="155">
                  <c:v>3.8645</c:v>
                </c:pt>
                <c:pt idx="156">
                  <c:v>3.8336359999999998</c:v>
                </c:pt>
                <c:pt idx="157">
                  <c:v>3.9211109999999998</c:v>
                </c:pt>
                <c:pt idx="158">
                  <c:v>3.9285709999999998</c:v>
                </c:pt>
                <c:pt idx="159">
                  <c:v>3.970952</c:v>
                </c:pt>
                <c:pt idx="160">
                  <c:v>3.93</c:v>
                </c:pt>
                <c:pt idx="161">
                  <c:v>3.9929999999999999</c:v>
                </c:pt>
                <c:pt idx="162">
                  <c:v>4.0204550000000001</c:v>
                </c:pt>
                <c:pt idx="163">
                  <c:v>4.0022729999999997</c:v>
                </c:pt>
                <c:pt idx="164">
                  <c:v>4.0774999999999997</c:v>
                </c:pt>
                <c:pt idx="165">
                  <c:v>4.1060869999999996</c:v>
                </c:pt>
                <c:pt idx="166">
                  <c:v>4.1217649999999999</c:v>
                </c:pt>
                <c:pt idx="167">
                  <c:v>4.128571</c:v>
                </c:pt>
                <c:pt idx="168">
                  <c:v>4.1668180000000001</c:v>
                </c:pt>
                <c:pt idx="169">
                  <c:v>4.145556</c:v>
                </c:pt>
                <c:pt idx="170">
                  <c:v>4.2195239999999998</c:v>
                </c:pt>
                <c:pt idx="171">
                  <c:v>4.2322730000000002</c:v>
                </c:pt>
                <c:pt idx="172">
                  <c:v>4.2</c:v>
                </c:pt>
                <c:pt idx="173">
                  <c:v>4.17</c:v>
                </c:pt>
                <c:pt idx="174">
                  <c:v>4.1859089999999997</c:v>
                </c:pt>
                <c:pt idx="175">
                  <c:v>4.19381</c:v>
                </c:pt>
                <c:pt idx="176">
                  <c:v>4.2038099999999998</c:v>
                </c:pt>
                <c:pt idx="177">
                  <c:v>4.1880949999999997</c:v>
                </c:pt>
                <c:pt idx="178">
                  <c:v>4.1527779999999996</c:v>
                </c:pt>
                <c:pt idx="179">
                  <c:v>4.1795450000000001</c:v>
                </c:pt>
                <c:pt idx="180">
                  <c:v>4.1894999999999998</c:v>
                </c:pt>
                <c:pt idx="181">
                  <c:v>4.2111109999999998</c:v>
                </c:pt>
                <c:pt idx="182">
                  <c:v>4.2104350000000004</c:v>
                </c:pt>
                <c:pt idx="183">
                  <c:v>4.2038099999999998</c:v>
                </c:pt>
                <c:pt idx="184">
                  <c:v>4.2115</c:v>
                </c:pt>
                <c:pt idx="185">
                  <c:v>4.2131819999999998</c:v>
                </c:pt>
                <c:pt idx="186">
                  <c:v>4.2047619999999997</c:v>
                </c:pt>
                <c:pt idx="187">
                  <c:v>4.2522729999999997</c:v>
                </c:pt>
                <c:pt idx="188">
                  <c:v>4.290476</c:v>
                </c:pt>
                <c:pt idx="189">
                  <c:v>4.3494999999999999</c:v>
                </c:pt>
                <c:pt idx="190">
                  <c:v>4.4489470000000004</c:v>
                </c:pt>
                <c:pt idx="191">
                  <c:v>4.6154549999999999</c:v>
                </c:pt>
                <c:pt idx="192">
                  <c:v>4.6123810000000001</c:v>
                </c:pt>
                <c:pt idx="193">
                  <c:v>4.8321050000000003</c:v>
                </c:pt>
                <c:pt idx="194">
                  <c:v>4.8734780000000004</c:v>
                </c:pt>
                <c:pt idx="195">
                  <c:v>4.75</c:v>
                </c:pt>
                <c:pt idx="196">
                  <c:v>4.7785710000000003</c:v>
                </c:pt>
                <c:pt idx="197">
                  <c:v>4.8145449999999999</c:v>
                </c:pt>
                <c:pt idx="198">
                  <c:v>5.0179999999999998</c:v>
                </c:pt>
                <c:pt idx="199">
                  <c:v>5.224348</c:v>
                </c:pt>
                <c:pt idx="200">
                  <c:v>5.1823810000000003</c:v>
                </c:pt>
                <c:pt idx="201">
                  <c:v>5.0114999999999998</c:v>
                </c:pt>
                <c:pt idx="202">
                  <c:v>5.1552629999999997</c:v>
                </c:pt>
                <c:pt idx="203">
                  <c:v>4.8428570000000004</c:v>
                </c:pt>
                <c:pt idx="204">
                  <c:v>4.5790480000000002</c:v>
                </c:pt>
                <c:pt idx="205">
                  <c:v>4.6266670000000003</c:v>
                </c:pt>
                <c:pt idx="206">
                  <c:v>4.5418180000000001</c:v>
                </c:pt>
                <c:pt idx="207">
                  <c:v>4.5934999999999997</c:v>
                </c:pt>
                <c:pt idx="208">
                  <c:v>4.8477269999999999</c:v>
                </c:pt>
                <c:pt idx="209">
                  <c:v>5.0227269999999997</c:v>
                </c:pt>
                <c:pt idx="210">
                  <c:v>5.1589999999999998</c:v>
                </c:pt>
                <c:pt idx="211">
                  <c:v>5.275652</c:v>
                </c:pt>
                <c:pt idx="212">
                  <c:v>5.3019999999999996</c:v>
                </c:pt>
                <c:pt idx="213">
                  <c:v>5.4809520000000003</c:v>
                </c:pt>
                <c:pt idx="214">
                  <c:v>5.7534999999999998</c:v>
                </c:pt>
                <c:pt idx="215">
                  <c:v>5.6989999999999998</c:v>
                </c:pt>
                <c:pt idx="216">
                  <c:v>5.5286359999999997</c:v>
                </c:pt>
                <c:pt idx="217">
                  <c:v>5.5636840000000003</c:v>
                </c:pt>
                <c:pt idx="218">
                  <c:v>5.74</c:v>
                </c:pt>
                <c:pt idx="219">
                  <c:v>5.6384999999999996</c:v>
                </c:pt>
                <c:pt idx="220">
                  <c:v>5.8695449999999996</c:v>
                </c:pt>
                <c:pt idx="221">
                  <c:v>5.718</c:v>
                </c:pt>
                <c:pt idx="222">
                  <c:v>5.4954549999999998</c:v>
                </c:pt>
                <c:pt idx="223">
                  <c:v>5.4204549999999996</c:v>
                </c:pt>
                <c:pt idx="224">
                  <c:v>5.46</c:v>
                </c:pt>
                <c:pt idx="225">
                  <c:v>5.5826089999999997</c:v>
                </c:pt>
                <c:pt idx="226">
                  <c:v>5.6961110000000001</c:v>
                </c:pt>
                <c:pt idx="227">
                  <c:v>6.0319050000000001</c:v>
                </c:pt>
                <c:pt idx="228">
                  <c:v>6.0418180000000001</c:v>
                </c:pt>
                <c:pt idx="229">
                  <c:v>6.1889469999999998</c:v>
                </c:pt>
                <c:pt idx="230">
                  <c:v>6.2960000000000003</c:v>
                </c:pt>
                <c:pt idx="231">
                  <c:v>6.1733330000000004</c:v>
                </c:pt>
                <c:pt idx="232">
                  <c:v>6.3233329999999999</c:v>
                </c:pt>
                <c:pt idx="233">
                  <c:v>6.5742859999999999</c:v>
                </c:pt>
                <c:pt idx="234">
                  <c:v>6.7195239999999998</c:v>
                </c:pt>
                <c:pt idx="235">
                  <c:v>6.6914290000000003</c:v>
                </c:pt>
                <c:pt idx="236">
                  <c:v>7.1595240000000002</c:v>
                </c:pt>
                <c:pt idx="237">
                  <c:v>7.0954550000000003</c:v>
                </c:pt>
                <c:pt idx="238">
                  <c:v>7.1441179999999997</c:v>
                </c:pt>
                <c:pt idx="239">
                  <c:v>7.6540910000000002</c:v>
                </c:pt>
                <c:pt idx="240">
                  <c:v>7.7947620000000004</c:v>
                </c:pt>
                <c:pt idx="241">
                  <c:v>7.2383329999999999</c:v>
                </c:pt>
                <c:pt idx="242">
                  <c:v>7.0728569999999999</c:v>
                </c:pt>
                <c:pt idx="243">
                  <c:v>7.3909089999999997</c:v>
                </c:pt>
                <c:pt idx="244">
                  <c:v>7.9061899999999996</c:v>
                </c:pt>
                <c:pt idx="245">
                  <c:v>7.841818</c:v>
                </c:pt>
                <c:pt idx="246">
                  <c:v>7.4572729999999998</c:v>
                </c:pt>
                <c:pt idx="247">
                  <c:v>7.5271429999999997</c:v>
                </c:pt>
                <c:pt idx="248">
                  <c:v>7.3895239999999998</c:v>
                </c:pt>
                <c:pt idx="249">
                  <c:v>7.3266669999999996</c:v>
                </c:pt>
                <c:pt idx="250">
                  <c:v>6.8411109999999997</c:v>
                </c:pt>
                <c:pt idx="251">
                  <c:v>6.3913640000000003</c:v>
                </c:pt>
                <c:pt idx="252">
                  <c:v>6.2385000000000002</c:v>
                </c:pt>
                <c:pt idx="253">
                  <c:v>6.112222</c:v>
                </c:pt>
                <c:pt idx="254">
                  <c:v>5.7034779999999996</c:v>
                </c:pt>
                <c:pt idx="255">
                  <c:v>5.8338099999999997</c:v>
                </c:pt>
                <c:pt idx="256">
                  <c:v>6.3925000000000001</c:v>
                </c:pt>
                <c:pt idx="257">
                  <c:v>6.5222730000000002</c:v>
                </c:pt>
                <c:pt idx="258">
                  <c:v>6.7295239999999996</c:v>
                </c:pt>
                <c:pt idx="259">
                  <c:v>6.5827270000000002</c:v>
                </c:pt>
                <c:pt idx="260">
                  <c:v>6.1395239999999998</c:v>
                </c:pt>
                <c:pt idx="261">
                  <c:v>5.925789</c:v>
                </c:pt>
                <c:pt idx="262">
                  <c:v>5.81</c:v>
                </c:pt>
                <c:pt idx="263">
                  <c:v>5.9263640000000004</c:v>
                </c:pt>
                <c:pt idx="264">
                  <c:v>5.9476190000000004</c:v>
                </c:pt>
                <c:pt idx="265">
                  <c:v>6.0810000000000004</c:v>
                </c:pt>
                <c:pt idx="266">
                  <c:v>6.0686359999999997</c:v>
                </c:pt>
                <c:pt idx="267">
                  <c:v>6.1944999999999997</c:v>
                </c:pt>
                <c:pt idx="268">
                  <c:v>6.1263639999999997</c:v>
                </c:pt>
                <c:pt idx="269">
                  <c:v>6.1068179999999996</c:v>
                </c:pt>
                <c:pt idx="270">
                  <c:v>6.1130000000000004</c:v>
                </c:pt>
                <c:pt idx="271">
                  <c:v>6.2104350000000004</c:v>
                </c:pt>
                <c:pt idx="272">
                  <c:v>6.5495000000000001</c:v>
                </c:pt>
                <c:pt idx="273">
                  <c:v>6.4794999999999998</c:v>
                </c:pt>
                <c:pt idx="274">
                  <c:v>6.2805</c:v>
                </c:pt>
                <c:pt idx="275">
                  <c:v>6.3585000000000003</c:v>
                </c:pt>
                <c:pt idx="276">
                  <c:v>6.4645450000000002</c:v>
                </c:pt>
                <c:pt idx="277">
                  <c:v>6.6355560000000002</c:v>
                </c:pt>
                <c:pt idx="278">
                  <c:v>6.7090909999999999</c:v>
                </c:pt>
                <c:pt idx="279">
                  <c:v>6.6684999999999999</c:v>
                </c:pt>
                <c:pt idx="280">
                  <c:v>6.8472730000000004</c:v>
                </c:pt>
                <c:pt idx="281">
                  <c:v>6.9</c:v>
                </c:pt>
                <c:pt idx="282">
                  <c:v>7.1309519999999997</c:v>
                </c:pt>
                <c:pt idx="283">
                  <c:v>7.4047830000000001</c:v>
                </c:pt>
                <c:pt idx="284">
                  <c:v>7.0905259999999997</c:v>
                </c:pt>
                <c:pt idx="285">
                  <c:v>6.7942859999999996</c:v>
                </c:pt>
                <c:pt idx="286">
                  <c:v>6.7285000000000004</c:v>
                </c:pt>
                <c:pt idx="287">
                  <c:v>6.743684</c:v>
                </c:pt>
                <c:pt idx="288">
                  <c:v>6.9886359999999996</c:v>
                </c:pt>
                <c:pt idx="289">
                  <c:v>6.9572219999999998</c:v>
                </c:pt>
                <c:pt idx="290">
                  <c:v>7.2090480000000001</c:v>
                </c:pt>
                <c:pt idx="291">
                  <c:v>7.5123810000000004</c:v>
                </c:pt>
                <c:pt idx="292">
                  <c:v>7.5759090000000002</c:v>
                </c:pt>
                <c:pt idx="293">
                  <c:v>7.5354999999999999</c:v>
                </c:pt>
                <c:pt idx="294">
                  <c:v>7.8049999999999997</c:v>
                </c:pt>
                <c:pt idx="295">
                  <c:v>8.0440909999999999</c:v>
                </c:pt>
                <c:pt idx="296">
                  <c:v>8.0374999999999996</c:v>
                </c:pt>
                <c:pt idx="297">
                  <c:v>7.8968179999999997</c:v>
                </c:pt>
                <c:pt idx="298">
                  <c:v>7.6811109999999996</c:v>
                </c:pt>
                <c:pt idx="299">
                  <c:v>7.4338100000000003</c:v>
                </c:pt>
                <c:pt idx="300">
                  <c:v>7.5013639999999997</c:v>
                </c:pt>
                <c:pt idx="301">
                  <c:v>7.3922220000000003</c:v>
                </c:pt>
                <c:pt idx="302">
                  <c:v>7.7279999999999998</c:v>
                </c:pt>
                <c:pt idx="303">
                  <c:v>8.2268179999999997</c:v>
                </c:pt>
                <c:pt idx="304">
                  <c:v>8.0595239999999997</c:v>
                </c:pt>
                <c:pt idx="305">
                  <c:v>7.8609520000000002</c:v>
                </c:pt>
                <c:pt idx="306">
                  <c:v>8.0613639999999993</c:v>
                </c:pt>
                <c:pt idx="307">
                  <c:v>8.3976190000000006</c:v>
                </c:pt>
                <c:pt idx="308">
                  <c:v>8.4266670000000001</c:v>
                </c:pt>
                <c:pt idx="309">
                  <c:v>8.1377269999999999</c:v>
                </c:pt>
                <c:pt idx="310">
                  <c:v>8.0529410000000006</c:v>
                </c:pt>
                <c:pt idx="311">
                  <c:v>7.9968180000000002</c:v>
                </c:pt>
                <c:pt idx="312">
                  <c:v>7.742381</c:v>
                </c:pt>
                <c:pt idx="313">
                  <c:v>7.7927780000000002</c:v>
                </c:pt>
                <c:pt idx="314">
                  <c:v>7.7343479999999998</c:v>
                </c:pt>
                <c:pt idx="315">
                  <c:v>7.5642860000000001</c:v>
                </c:pt>
                <c:pt idx="316">
                  <c:v>7.8949999999999996</c:v>
                </c:pt>
                <c:pt idx="317">
                  <c:v>7.861364</c:v>
                </c:pt>
                <c:pt idx="318">
                  <c:v>7.8319049999999999</c:v>
                </c:pt>
                <c:pt idx="319">
                  <c:v>7.7686359999999999</c:v>
                </c:pt>
                <c:pt idx="320">
                  <c:v>7.5942860000000003</c:v>
                </c:pt>
                <c:pt idx="321">
                  <c:v>7.4109999999999996</c:v>
                </c:pt>
                <c:pt idx="322">
                  <c:v>7.2910529999999998</c:v>
                </c:pt>
                <c:pt idx="323">
                  <c:v>6.8690910000000001</c:v>
                </c:pt>
                <c:pt idx="324">
                  <c:v>7.2133330000000004</c:v>
                </c:pt>
                <c:pt idx="325">
                  <c:v>7.3910530000000003</c:v>
                </c:pt>
                <c:pt idx="326">
                  <c:v>7.46</c:v>
                </c:pt>
                <c:pt idx="327">
                  <c:v>7.3704999999999998</c:v>
                </c:pt>
                <c:pt idx="328">
                  <c:v>7.4566670000000004</c:v>
                </c:pt>
                <c:pt idx="329">
                  <c:v>7.275455</c:v>
                </c:pt>
                <c:pt idx="330">
                  <c:v>7.33</c:v>
                </c:pt>
                <c:pt idx="331">
                  <c:v>7.396522</c:v>
                </c:pt>
                <c:pt idx="332">
                  <c:v>7.3438100000000004</c:v>
                </c:pt>
                <c:pt idx="333">
                  <c:v>7.5235000000000003</c:v>
                </c:pt>
                <c:pt idx="334">
                  <c:v>7.5773679999999999</c:v>
                </c:pt>
                <c:pt idx="335">
                  <c:v>7.685238</c:v>
                </c:pt>
                <c:pt idx="336">
                  <c:v>7.9561900000000003</c:v>
                </c:pt>
                <c:pt idx="337">
                  <c:v>8.0333330000000007</c:v>
                </c:pt>
                <c:pt idx="338">
                  <c:v>8.0359090000000002</c:v>
                </c:pt>
                <c:pt idx="339">
                  <c:v>8.1539999999999999</c:v>
                </c:pt>
                <c:pt idx="340">
                  <c:v>8.3457139999999992</c:v>
                </c:pt>
                <c:pt idx="341">
                  <c:v>8.4622729999999997</c:v>
                </c:pt>
                <c:pt idx="342">
                  <c:v>8.64</c:v>
                </c:pt>
                <c:pt idx="343">
                  <c:v>8.4108699999999992</c:v>
                </c:pt>
                <c:pt idx="344">
                  <c:v>8.4164999999999992</c:v>
                </c:pt>
                <c:pt idx="345">
                  <c:v>8.6423810000000003</c:v>
                </c:pt>
                <c:pt idx="346">
                  <c:v>8.8049999999999997</c:v>
                </c:pt>
                <c:pt idx="347">
                  <c:v>9.0065000000000008</c:v>
                </c:pt>
                <c:pt idx="348">
                  <c:v>9.0995450000000009</c:v>
                </c:pt>
                <c:pt idx="349">
                  <c:v>9.0983330000000002</c:v>
                </c:pt>
                <c:pt idx="350">
                  <c:v>9.1172730000000008</c:v>
                </c:pt>
                <c:pt idx="351">
                  <c:v>9.1820000000000004</c:v>
                </c:pt>
                <c:pt idx="352">
                  <c:v>9.2523809999999997</c:v>
                </c:pt>
                <c:pt idx="353">
                  <c:v>8.9138099999999998</c:v>
                </c:pt>
                <c:pt idx="354">
                  <c:v>8.9499999999999993</c:v>
                </c:pt>
                <c:pt idx="355">
                  <c:v>9.0295649999999998</c:v>
                </c:pt>
                <c:pt idx="356">
                  <c:v>9.3347370000000005</c:v>
                </c:pt>
                <c:pt idx="357">
                  <c:v>10.299091000000001</c:v>
                </c:pt>
                <c:pt idx="358">
                  <c:v>10.653157999999999</c:v>
                </c:pt>
                <c:pt idx="359">
                  <c:v>10.385999999999999</c:v>
                </c:pt>
                <c:pt idx="360">
                  <c:v>10.802273</c:v>
                </c:pt>
                <c:pt idx="361">
                  <c:v>12.414737000000001</c:v>
                </c:pt>
                <c:pt idx="362">
                  <c:v>12.749048</c:v>
                </c:pt>
                <c:pt idx="363">
                  <c:v>11.473333</c:v>
                </c:pt>
                <c:pt idx="364">
                  <c:v>10.181429</c:v>
                </c:pt>
                <c:pt idx="365">
                  <c:v>9.7780950000000004</c:v>
                </c:pt>
                <c:pt idx="366">
                  <c:v>10.247726999999999</c:v>
                </c:pt>
                <c:pt idx="367">
                  <c:v>11.101905</c:v>
                </c:pt>
                <c:pt idx="368">
                  <c:v>11.508571</c:v>
                </c:pt>
                <c:pt idx="369">
                  <c:v>11.751364000000001</c:v>
                </c:pt>
                <c:pt idx="370">
                  <c:v>12.684706</c:v>
                </c:pt>
                <c:pt idx="371">
                  <c:v>12.844091000000001</c:v>
                </c:pt>
                <c:pt idx="372">
                  <c:v>12.568571</c:v>
                </c:pt>
                <c:pt idx="373">
                  <c:v>13.194444000000001</c:v>
                </c:pt>
                <c:pt idx="374">
                  <c:v>13.115909</c:v>
                </c:pt>
                <c:pt idx="375">
                  <c:v>13.679524000000001</c:v>
                </c:pt>
                <c:pt idx="376">
                  <c:v>14.099500000000001</c:v>
                </c:pt>
                <c:pt idx="377">
                  <c:v>13.472272999999999</c:v>
                </c:pt>
                <c:pt idx="378">
                  <c:v>14.280908999999999</c:v>
                </c:pt>
                <c:pt idx="379">
                  <c:v>14.937143000000001</c:v>
                </c:pt>
                <c:pt idx="380">
                  <c:v>15.32381</c:v>
                </c:pt>
                <c:pt idx="381">
                  <c:v>15.148095</c:v>
                </c:pt>
                <c:pt idx="382">
                  <c:v>13.392778</c:v>
                </c:pt>
                <c:pt idx="383">
                  <c:v>13.724545000000001</c:v>
                </c:pt>
                <c:pt idx="384">
                  <c:v>14.593999999999999</c:v>
                </c:pt>
                <c:pt idx="385">
                  <c:v>14.425556</c:v>
                </c:pt>
                <c:pt idx="386">
                  <c:v>13.861304000000001</c:v>
                </c:pt>
                <c:pt idx="387">
                  <c:v>13.871905</c:v>
                </c:pt>
                <c:pt idx="388">
                  <c:v>13.6225</c:v>
                </c:pt>
                <c:pt idx="389">
                  <c:v>14.299545</c:v>
                </c:pt>
                <c:pt idx="390">
                  <c:v>13.94619</c:v>
                </c:pt>
                <c:pt idx="391">
                  <c:v>13.055</c:v>
                </c:pt>
                <c:pt idx="392">
                  <c:v>12.339048</c:v>
                </c:pt>
                <c:pt idx="393">
                  <c:v>10.906499999999999</c:v>
                </c:pt>
                <c:pt idx="394">
                  <c:v>10.550526</c:v>
                </c:pt>
                <c:pt idx="395">
                  <c:v>10.54</c:v>
                </c:pt>
                <c:pt idx="396">
                  <c:v>10.457143</c:v>
                </c:pt>
                <c:pt idx="397">
                  <c:v>10.724736999999999</c:v>
                </c:pt>
                <c:pt idx="398">
                  <c:v>10.506522</c:v>
                </c:pt>
                <c:pt idx="399">
                  <c:v>10.4</c:v>
                </c:pt>
                <c:pt idx="400">
                  <c:v>10.38</c:v>
                </c:pt>
                <c:pt idx="401">
                  <c:v>10.848636000000001</c:v>
                </c:pt>
                <c:pt idx="402">
                  <c:v>11.377000000000001</c:v>
                </c:pt>
                <c:pt idx="403">
                  <c:v>11.846087000000001</c:v>
                </c:pt>
                <c:pt idx="404">
                  <c:v>11.65381</c:v>
                </c:pt>
                <c:pt idx="405">
                  <c:v>11.541</c:v>
                </c:pt>
                <c:pt idx="406">
                  <c:v>11.69</c:v>
                </c:pt>
                <c:pt idx="407">
                  <c:v>11.829523999999999</c:v>
                </c:pt>
                <c:pt idx="408">
                  <c:v>11.674286</c:v>
                </c:pt>
                <c:pt idx="409">
                  <c:v>11.842105</c:v>
                </c:pt>
                <c:pt idx="410">
                  <c:v>12.319091</c:v>
                </c:pt>
                <c:pt idx="411">
                  <c:v>12.6335</c:v>
                </c:pt>
                <c:pt idx="412">
                  <c:v>13.408636</c:v>
                </c:pt>
                <c:pt idx="413">
                  <c:v>13.562856999999999</c:v>
                </c:pt>
                <c:pt idx="414">
                  <c:v>13.362380999999999</c:v>
                </c:pt>
                <c:pt idx="415">
                  <c:v>12.716087</c:v>
                </c:pt>
                <c:pt idx="416">
                  <c:v>12.522632</c:v>
                </c:pt>
                <c:pt idx="417">
                  <c:v>12.160455000000001</c:v>
                </c:pt>
                <c:pt idx="418">
                  <c:v>11.572632</c:v>
                </c:pt>
                <c:pt idx="419">
                  <c:v>11.499499999999999</c:v>
                </c:pt>
                <c:pt idx="420">
                  <c:v>11.384285999999999</c:v>
                </c:pt>
                <c:pt idx="421">
                  <c:v>11.508889</c:v>
                </c:pt>
                <c:pt idx="422">
                  <c:v>11.855238</c:v>
                </c:pt>
                <c:pt idx="423">
                  <c:v>11.434761999999999</c:v>
                </c:pt>
                <c:pt idx="424">
                  <c:v>10.846818000000001</c:v>
                </c:pt>
                <c:pt idx="425">
                  <c:v>10.156000000000001</c:v>
                </c:pt>
                <c:pt idx="426">
                  <c:v>10.306818</c:v>
                </c:pt>
                <c:pt idx="427">
                  <c:v>10.331818</c:v>
                </c:pt>
                <c:pt idx="428">
                  <c:v>10.373158</c:v>
                </c:pt>
                <c:pt idx="429">
                  <c:v>10.236818</c:v>
                </c:pt>
                <c:pt idx="430">
                  <c:v>9.7815790000000007</c:v>
                </c:pt>
                <c:pt idx="431">
                  <c:v>9.2590479999999999</c:v>
                </c:pt>
                <c:pt idx="432">
                  <c:v>9.1938099999999991</c:v>
                </c:pt>
                <c:pt idx="433">
                  <c:v>8.7042110000000008</c:v>
                </c:pt>
                <c:pt idx="434">
                  <c:v>7.7785000000000002</c:v>
                </c:pt>
                <c:pt idx="435">
                  <c:v>7.2990909999999998</c:v>
                </c:pt>
                <c:pt idx="436">
                  <c:v>7.709524</c:v>
                </c:pt>
                <c:pt idx="437">
                  <c:v>7.7995239999999999</c:v>
                </c:pt>
                <c:pt idx="438">
                  <c:v>7.3031819999999996</c:v>
                </c:pt>
                <c:pt idx="439">
                  <c:v>7.1657140000000004</c:v>
                </c:pt>
                <c:pt idx="440">
                  <c:v>7.4476190000000004</c:v>
                </c:pt>
                <c:pt idx="441">
                  <c:v>7.4263640000000004</c:v>
                </c:pt>
                <c:pt idx="442">
                  <c:v>7.2505559999999996</c:v>
                </c:pt>
                <c:pt idx="443">
                  <c:v>7.1127269999999996</c:v>
                </c:pt>
                <c:pt idx="444">
                  <c:v>7.0845000000000002</c:v>
                </c:pt>
                <c:pt idx="445">
                  <c:v>7.2505259999999998</c:v>
                </c:pt>
                <c:pt idx="446">
                  <c:v>7.2486360000000003</c:v>
                </c:pt>
                <c:pt idx="447">
                  <c:v>8.0228570000000001</c:v>
                </c:pt>
                <c:pt idx="448">
                  <c:v>8.6129999999999995</c:v>
                </c:pt>
                <c:pt idx="449">
                  <c:v>8.4022729999999992</c:v>
                </c:pt>
                <c:pt idx="450">
                  <c:v>8.4468180000000004</c:v>
                </c:pt>
                <c:pt idx="451">
                  <c:v>8.7604760000000006</c:v>
                </c:pt>
                <c:pt idx="452">
                  <c:v>9.4219050000000006</c:v>
                </c:pt>
                <c:pt idx="453">
                  <c:v>9.52</c:v>
                </c:pt>
                <c:pt idx="454">
                  <c:v>8.8605260000000001</c:v>
                </c:pt>
                <c:pt idx="455">
                  <c:v>8.9877269999999996</c:v>
                </c:pt>
                <c:pt idx="456">
                  <c:v>8.6657890000000002</c:v>
                </c:pt>
                <c:pt idx="457">
                  <c:v>8.2119999999999997</c:v>
                </c:pt>
                <c:pt idx="458">
                  <c:v>8.3734780000000004</c:v>
                </c:pt>
                <c:pt idx="459">
                  <c:v>8.7185000000000006</c:v>
                </c:pt>
                <c:pt idx="460">
                  <c:v>9.089048</c:v>
                </c:pt>
                <c:pt idx="461">
                  <c:v>8.9213640000000005</c:v>
                </c:pt>
                <c:pt idx="462">
                  <c:v>9.0559999999999992</c:v>
                </c:pt>
                <c:pt idx="463">
                  <c:v>9.2604349999999993</c:v>
                </c:pt>
                <c:pt idx="464">
                  <c:v>8.9771429999999999</c:v>
                </c:pt>
                <c:pt idx="465">
                  <c:v>8.7955000000000005</c:v>
                </c:pt>
                <c:pt idx="466">
                  <c:v>8.9625000000000004</c:v>
                </c:pt>
                <c:pt idx="467">
                  <c:v>9.1057140000000008</c:v>
                </c:pt>
                <c:pt idx="468">
                  <c:v>9.0914999999999999</c:v>
                </c:pt>
                <c:pt idx="469">
                  <c:v>9.1689469999999993</c:v>
                </c:pt>
                <c:pt idx="470">
                  <c:v>9.3577270000000006</c:v>
                </c:pt>
                <c:pt idx="471">
                  <c:v>9.1754999999999995</c:v>
                </c:pt>
                <c:pt idx="472">
                  <c:v>8.8590909999999994</c:v>
                </c:pt>
                <c:pt idx="473">
                  <c:v>8.2772729999999992</c:v>
                </c:pt>
                <c:pt idx="474">
                  <c:v>8.0184999999999995</c:v>
                </c:pt>
                <c:pt idx="475">
                  <c:v>8.1126090000000008</c:v>
                </c:pt>
                <c:pt idx="476">
                  <c:v>8.1905000000000001</c:v>
                </c:pt>
                <c:pt idx="477">
                  <c:v>8.007619</c:v>
                </c:pt>
                <c:pt idx="478">
                  <c:v>7.8742859999999997</c:v>
                </c:pt>
                <c:pt idx="479">
                  <c:v>7.8360000000000003</c:v>
                </c:pt>
                <c:pt idx="480">
                  <c:v>8.2066669999999995</c:v>
                </c:pt>
                <c:pt idx="481">
                  <c:v>8.4731579999999997</c:v>
                </c:pt>
                <c:pt idx="482">
                  <c:v>8.5886359999999993</c:v>
                </c:pt>
                <c:pt idx="483">
                  <c:v>8.7855000000000008</c:v>
                </c:pt>
                <c:pt idx="484">
                  <c:v>8.7581819999999997</c:v>
                </c:pt>
                <c:pt idx="485">
                  <c:v>8.48</c:v>
                </c:pt>
                <c:pt idx="486">
                  <c:v>8.4714290000000005</c:v>
                </c:pt>
                <c:pt idx="487">
                  <c:v>8.7526089999999996</c:v>
                </c:pt>
                <c:pt idx="488">
                  <c:v>8.8931579999999997</c:v>
                </c:pt>
                <c:pt idx="489">
                  <c:v>8.7195450000000001</c:v>
                </c:pt>
                <c:pt idx="490">
                  <c:v>8.3919999999999995</c:v>
                </c:pt>
                <c:pt idx="491">
                  <c:v>8.0749999999999993</c:v>
                </c:pt>
                <c:pt idx="492">
                  <c:v>8.0928570000000004</c:v>
                </c:pt>
                <c:pt idx="493">
                  <c:v>7.8547370000000001</c:v>
                </c:pt>
                <c:pt idx="494">
                  <c:v>8.11</c:v>
                </c:pt>
                <c:pt idx="495">
                  <c:v>8.0390910000000009</c:v>
                </c:pt>
                <c:pt idx="496">
                  <c:v>8.0677269999999996</c:v>
                </c:pt>
                <c:pt idx="497">
                  <c:v>8.2840000000000007</c:v>
                </c:pt>
                <c:pt idx="498">
                  <c:v>8.2727269999999997</c:v>
                </c:pt>
                <c:pt idx="499">
                  <c:v>7.9</c:v>
                </c:pt>
                <c:pt idx="500">
                  <c:v>7.65</c:v>
                </c:pt>
                <c:pt idx="501">
                  <c:v>7.5272730000000001</c:v>
                </c:pt>
                <c:pt idx="502">
                  <c:v>7.4173679999999997</c:v>
                </c:pt>
                <c:pt idx="503">
                  <c:v>7.088571</c:v>
                </c:pt>
                <c:pt idx="504">
                  <c:v>7.032381</c:v>
                </c:pt>
                <c:pt idx="505">
                  <c:v>7.3378949999999996</c:v>
                </c:pt>
                <c:pt idx="506">
                  <c:v>7.5422729999999998</c:v>
                </c:pt>
                <c:pt idx="507">
                  <c:v>7.4804760000000003</c:v>
                </c:pt>
                <c:pt idx="508">
                  <c:v>7.3920000000000003</c:v>
                </c:pt>
                <c:pt idx="509">
                  <c:v>7.2618179999999999</c:v>
                </c:pt>
                <c:pt idx="510">
                  <c:v>6.8445450000000001</c:v>
                </c:pt>
                <c:pt idx="511">
                  <c:v>6.5857140000000003</c:v>
                </c:pt>
                <c:pt idx="512">
                  <c:v>6.4152380000000004</c:v>
                </c:pt>
                <c:pt idx="513">
                  <c:v>6.589048</c:v>
                </c:pt>
                <c:pt idx="514">
                  <c:v>6.8731580000000001</c:v>
                </c:pt>
                <c:pt idx="515">
                  <c:v>6.77</c:v>
                </c:pt>
                <c:pt idx="516">
                  <c:v>6.6</c:v>
                </c:pt>
                <c:pt idx="517">
                  <c:v>6.258947</c:v>
                </c:pt>
                <c:pt idx="518">
                  <c:v>5.9752169999999998</c:v>
                </c:pt>
                <c:pt idx="519">
                  <c:v>5.9695239999999998</c:v>
                </c:pt>
                <c:pt idx="520">
                  <c:v>6.0354999999999999</c:v>
                </c:pt>
                <c:pt idx="521">
                  <c:v>5.9627270000000001</c:v>
                </c:pt>
                <c:pt idx="522">
                  <c:v>5.8052380000000001</c:v>
                </c:pt>
                <c:pt idx="523">
                  <c:v>5.677727</c:v>
                </c:pt>
                <c:pt idx="524">
                  <c:v>5.36</c:v>
                </c:pt>
                <c:pt idx="525">
                  <c:v>5.3339999999999996</c:v>
                </c:pt>
                <c:pt idx="526">
                  <c:v>5.7240000000000002</c:v>
                </c:pt>
                <c:pt idx="527">
                  <c:v>5.7740910000000003</c:v>
                </c:pt>
                <c:pt idx="528">
                  <c:v>5.7504999999999997</c:v>
                </c:pt>
                <c:pt idx="529">
                  <c:v>5.9731579999999997</c:v>
                </c:pt>
                <c:pt idx="530">
                  <c:v>6.4826090000000001</c:v>
                </c:pt>
                <c:pt idx="531">
                  <c:v>6.972105</c:v>
                </c:pt>
                <c:pt idx="532">
                  <c:v>7.1833330000000002</c:v>
                </c:pt>
                <c:pt idx="533">
                  <c:v>7.1013640000000002</c:v>
                </c:pt>
                <c:pt idx="534">
                  <c:v>7.298</c:v>
                </c:pt>
                <c:pt idx="535">
                  <c:v>7.2360870000000004</c:v>
                </c:pt>
                <c:pt idx="536">
                  <c:v>7.4571430000000003</c:v>
                </c:pt>
                <c:pt idx="537">
                  <c:v>7.7439999999999998</c:v>
                </c:pt>
                <c:pt idx="538">
                  <c:v>7.9550000000000001</c:v>
                </c:pt>
                <c:pt idx="539">
                  <c:v>7.8138100000000001</c:v>
                </c:pt>
                <c:pt idx="540">
                  <c:v>7.7794999999999996</c:v>
                </c:pt>
                <c:pt idx="541">
                  <c:v>7.4694739999999999</c:v>
                </c:pt>
                <c:pt idx="542">
                  <c:v>7.2047829999999999</c:v>
                </c:pt>
                <c:pt idx="543">
                  <c:v>7.0626319999999998</c:v>
                </c:pt>
                <c:pt idx="544">
                  <c:v>6.632727</c:v>
                </c:pt>
                <c:pt idx="545">
                  <c:v>6.1681819999999998</c:v>
                </c:pt>
                <c:pt idx="546">
                  <c:v>6.2779999999999996</c:v>
                </c:pt>
                <c:pt idx="547">
                  <c:v>6.4882609999999996</c:v>
                </c:pt>
                <c:pt idx="548">
                  <c:v>6.1974999999999998</c:v>
                </c:pt>
                <c:pt idx="549">
                  <c:v>6.0447620000000004</c:v>
                </c:pt>
                <c:pt idx="550">
                  <c:v>5.9304759999999996</c:v>
                </c:pt>
                <c:pt idx="551">
                  <c:v>5.7115</c:v>
                </c:pt>
                <c:pt idx="552">
                  <c:v>5.6523810000000001</c:v>
                </c:pt>
                <c:pt idx="553">
                  <c:v>5.8055000000000003</c:v>
                </c:pt>
                <c:pt idx="554">
                  <c:v>6.2685709999999997</c:v>
                </c:pt>
                <c:pt idx="555">
                  <c:v>6.5113640000000004</c:v>
                </c:pt>
                <c:pt idx="556">
                  <c:v>6.7368180000000004</c:v>
                </c:pt>
                <c:pt idx="557">
                  <c:v>6.9119999999999999</c:v>
                </c:pt>
                <c:pt idx="558">
                  <c:v>6.8654549999999999</c:v>
                </c:pt>
                <c:pt idx="559">
                  <c:v>6.6354550000000003</c:v>
                </c:pt>
                <c:pt idx="560">
                  <c:v>6.8319999999999999</c:v>
                </c:pt>
                <c:pt idx="561">
                  <c:v>6.5336360000000004</c:v>
                </c:pt>
                <c:pt idx="562">
                  <c:v>6.203684</c:v>
                </c:pt>
                <c:pt idx="563">
                  <c:v>6.3023809999999996</c:v>
                </c:pt>
                <c:pt idx="564">
                  <c:v>6.5790480000000002</c:v>
                </c:pt>
                <c:pt idx="565">
                  <c:v>6.4194740000000001</c:v>
                </c:pt>
                <c:pt idx="566">
                  <c:v>6.6944999999999997</c:v>
                </c:pt>
                <c:pt idx="567">
                  <c:v>6.8854550000000003</c:v>
                </c:pt>
                <c:pt idx="568">
                  <c:v>6.7109519999999998</c:v>
                </c:pt>
                <c:pt idx="569">
                  <c:v>6.4938099999999999</c:v>
                </c:pt>
                <c:pt idx="570">
                  <c:v>6.2204550000000003</c:v>
                </c:pt>
                <c:pt idx="571">
                  <c:v>6.2985709999999999</c:v>
                </c:pt>
                <c:pt idx="572">
                  <c:v>6.2085710000000001</c:v>
                </c:pt>
                <c:pt idx="573">
                  <c:v>6.0295449999999997</c:v>
                </c:pt>
                <c:pt idx="574">
                  <c:v>5.875</c:v>
                </c:pt>
                <c:pt idx="575">
                  <c:v>5.8086359999999999</c:v>
                </c:pt>
                <c:pt idx="576">
                  <c:v>5.5445000000000002</c:v>
                </c:pt>
                <c:pt idx="577">
                  <c:v>5.5747369999999998</c:v>
                </c:pt>
                <c:pt idx="578">
                  <c:v>5.6472730000000002</c:v>
                </c:pt>
                <c:pt idx="579">
                  <c:v>5.6376189999999999</c:v>
                </c:pt>
                <c:pt idx="580">
                  <c:v>5.6524999999999999</c:v>
                </c:pt>
                <c:pt idx="581">
                  <c:v>5.4963639999999998</c:v>
                </c:pt>
                <c:pt idx="582">
                  <c:v>5.4613639999999997</c:v>
                </c:pt>
                <c:pt idx="583">
                  <c:v>5.3419049999999997</c:v>
                </c:pt>
                <c:pt idx="584">
                  <c:v>4.806667</c:v>
                </c:pt>
                <c:pt idx="585">
                  <c:v>4.53</c:v>
                </c:pt>
                <c:pt idx="586">
                  <c:v>4.8273679999999999</c:v>
                </c:pt>
                <c:pt idx="587">
                  <c:v>4.6449999999999996</c:v>
                </c:pt>
                <c:pt idx="588">
                  <c:v>4.722105</c:v>
                </c:pt>
                <c:pt idx="589">
                  <c:v>4.9989470000000003</c:v>
                </c:pt>
                <c:pt idx="590">
                  <c:v>5.2326090000000001</c:v>
                </c:pt>
                <c:pt idx="591">
                  <c:v>5.184545</c:v>
                </c:pt>
                <c:pt idx="592">
                  <c:v>5.5395000000000003</c:v>
                </c:pt>
                <c:pt idx="593">
                  <c:v>5.8995449999999998</c:v>
                </c:pt>
                <c:pt idx="594">
                  <c:v>5.7919049999999999</c:v>
                </c:pt>
                <c:pt idx="595">
                  <c:v>5.9390910000000003</c:v>
                </c:pt>
                <c:pt idx="596">
                  <c:v>5.9152380000000004</c:v>
                </c:pt>
                <c:pt idx="597">
                  <c:v>6.1120000000000001</c:v>
                </c:pt>
                <c:pt idx="598">
                  <c:v>6.0339999999999998</c:v>
                </c:pt>
                <c:pt idx="599">
                  <c:v>6.275455</c:v>
                </c:pt>
                <c:pt idx="600">
                  <c:v>6.6609999999999996</c:v>
                </c:pt>
                <c:pt idx="601">
                  <c:v>6.5194999999999999</c:v>
                </c:pt>
                <c:pt idx="602">
                  <c:v>6.2565220000000004</c:v>
                </c:pt>
                <c:pt idx="603">
                  <c:v>5.990526</c:v>
                </c:pt>
                <c:pt idx="604">
                  <c:v>6.440455</c:v>
                </c:pt>
                <c:pt idx="605">
                  <c:v>6.0972730000000004</c:v>
                </c:pt>
                <c:pt idx="606">
                  <c:v>6.0540000000000003</c:v>
                </c:pt>
                <c:pt idx="607">
                  <c:v>5.8260870000000002</c:v>
                </c:pt>
                <c:pt idx="608">
                  <c:v>5.7990000000000004</c:v>
                </c:pt>
                <c:pt idx="609">
                  <c:v>5.7385710000000003</c:v>
                </c:pt>
                <c:pt idx="610">
                  <c:v>5.7171430000000001</c:v>
                </c:pt>
                <c:pt idx="611">
                  <c:v>5.2404999999999999</c:v>
                </c:pt>
                <c:pt idx="612">
                  <c:v>5.160952</c:v>
                </c:pt>
                <c:pt idx="613">
                  <c:v>5.0989469999999999</c:v>
                </c:pt>
                <c:pt idx="614">
                  <c:v>4.8854550000000003</c:v>
                </c:pt>
                <c:pt idx="615">
                  <c:v>5.141</c:v>
                </c:pt>
                <c:pt idx="616">
                  <c:v>5.3913640000000003</c:v>
                </c:pt>
                <c:pt idx="617">
                  <c:v>5.2842859999999998</c:v>
                </c:pt>
                <c:pt idx="618">
                  <c:v>5.2361899999999997</c:v>
                </c:pt>
                <c:pt idx="619">
                  <c:v>4.9713039999999999</c:v>
                </c:pt>
                <c:pt idx="620">
                  <c:v>4.7317650000000002</c:v>
                </c:pt>
                <c:pt idx="621">
                  <c:v>4.5668179999999996</c:v>
                </c:pt>
                <c:pt idx="622">
                  <c:v>4.6515000000000004</c:v>
                </c:pt>
                <c:pt idx="623">
                  <c:v>5.0875000000000004</c:v>
                </c:pt>
                <c:pt idx="624">
                  <c:v>5.0357139999999996</c:v>
                </c:pt>
                <c:pt idx="625">
                  <c:v>4.9115789999999997</c:v>
                </c:pt>
                <c:pt idx="626">
                  <c:v>5.2839999999999998</c:v>
                </c:pt>
                <c:pt idx="627">
                  <c:v>5.210909</c:v>
                </c:pt>
                <c:pt idx="628">
                  <c:v>5.1645450000000004</c:v>
                </c:pt>
                <c:pt idx="629">
                  <c:v>4.9264999999999999</c:v>
                </c:pt>
                <c:pt idx="630">
                  <c:v>4.6531820000000002</c:v>
                </c:pt>
                <c:pt idx="631">
                  <c:v>4.2572729999999996</c:v>
                </c:pt>
                <c:pt idx="632">
                  <c:v>3.87</c:v>
                </c:pt>
                <c:pt idx="633">
                  <c:v>3.940909</c:v>
                </c:pt>
                <c:pt idx="634">
                  <c:v>4.0484210000000003</c:v>
                </c:pt>
                <c:pt idx="635">
                  <c:v>4.032381</c:v>
                </c:pt>
                <c:pt idx="636">
                  <c:v>4.0485709999999999</c:v>
                </c:pt>
                <c:pt idx="637">
                  <c:v>3.9026320000000001</c:v>
                </c:pt>
                <c:pt idx="638">
                  <c:v>3.8071429999999999</c:v>
                </c:pt>
                <c:pt idx="639">
                  <c:v>3.9585710000000001</c:v>
                </c:pt>
                <c:pt idx="640">
                  <c:v>3.569048</c:v>
                </c:pt>
                <c:pt idx="641">
                  <c:v>3.3342860000000001</c:v>
                </c:pt>
                <c:pt idx="642">
                  <c:v>3.9754550000000002</c:v>
                </c:pt>
                <c:pt idx="643">
                  <c:v>4.4452379999999998</c:v>
                </c:pt>
                <c:pt idx="644">
                  <c:v>4.274286</c:v>
                </c:pt>
                <c:pt idx="645">
                  <c:v>4.2904549999999997</c:v>
                </c:pt>
                <c:pt idx="646">
                  <c:v>4.3</c:v>
                </c:pt>
                <c:pt idx="647">
                  <c:v>4.2677269999999998</c:v>
                </c:pt>
                <c:pt idx="648">
                  <c:v>4.1505000000000001</c:v>
                </c:pt>
                <c:pt idx="649">
                  <c:v>4.0842109999999998</c:v>
                </c:pt>
                <c:pt idx="650">
                  <c:v>3.8265220000000002</c:v>
                </c:pt>
                <c:pt idx="651">
                  <c:v>4.3476189999999999</c:v>
                </c:pt>
                <c:pt idx="652">
                  <c:v>4.7154999999999996</c:v>
                </c:pt>
                <c:pt idx="653">
                  <c:v>4.7338100000000001</c:v>
                </c:pt>
                <c:pt idx="654">
                  <c:v>4.4980950000000002</c:v>
                </c:pt>
                <c:pt idx="655">
                  <c:v>4.2813639999999999</c:v>
                </c:pt>
                <c:pt idx="656">
                  <c:v>4.1257140000000003</c:v>
                </c:pt>
                <c:pt idx="657">
                  <c:v>4.0970000000000004</c:v>
                </c:pt>
                <c:pt idx="658">
                  <c:v>4.194</c:v>
                </c:pt>
                <c:pt idx="659">
                  <c:v>4.2309089999999996</c:v>
                </c:pt>
                <c:pt idx="660">
                  <c:v>4.2214999999999998</c:v>
                </c:pt>
                <c:pt idx="661">
                  <c:v>4.1652630000000004</c:v>
                </c:pt>
                <c:pt idx="662">
                  <c:v>4.4977270000000003</c:v>
                </c:pt>
                <c:pt idx="663">
                  <c:v>4.3409519999999997</c:v>
                </c:pt>
                <c:pt idx="664">
                  <c:v>4.1442860000000001</c:v>
                </c:pt>
                <c:pt idx="665">
                  <c:v>3.9981819999999999</c:v>
                </c:pt>
                <c:pt idx="666">
                  <c:v>4.1775000000000002</c:v>
                </c:pt>
                <c:pt idx="667">
                  <c:v>4.2626090000000003</c:v>
                </c:pt>
                <c:pt idx="668">
                  <c:v>4.1990480000000003</c:v>
                </c:pt>
                <c:pt idx="669">
                  <c:v>4.4634999999999998</c:v>
                </c:pt>
                <c:pt idx="670">
                  <c:v>4.5350000000000001</c:v>
                </c:pt>
                <c:pt idx="671">
                  <c:v>4.4671430000000001</c:v>
                </c:pt>
                <c:pt idx="672">
                  <c:v>4.4160000000000004</c:v>
                </c:pt>
                <c:pt idx="673">
                  <c:v>4.5689469999999996</c:v>
                </c:pt>
                <c:pt idx="674">
                  <c:v>4.7239129999999996</c:v>
                </c:pt>
                <c:pt idx="675">
                  <c:v>4.990526</c:v>
                </c:pt>
                <c:pt idx="676">
                  <c:v>5.1100000000000003</c:v>
                </c:pt>
                <c:pt idx="677">
                  <c:v>5.1063640000000001</c:v>
                </c:pt>
                <c:pt idx="678">
                  <c:v>5.0875000000000004</c:v>
                </c:pt>
                <c:pt idx="679">
                  <c:v>4.8765219999999996</c:v>
                </c:pt>
                <c:pt idx="680">
                  <c:v>4.7190000000000003</c:v>
                </c:pt>
                <c:pt idx="681">
                  <c:v>4.7290479999999997</c:v>
                </c:pt>
                <c:pt idx="682">
                  <c:v>4.5952380000000002</c:v>
                </c:pt>
                <c:pt idx="683">
                  <c:v>4.5644999999999998</c:v>
                </c:pt>
                <c:pt idx="684">
                  <c:v>4.7595239999999999</c:v>
                </c:pt>
                <c:pt idx="685">
                  <c:v>4.7226319999999999</c:v>
                </c:pt>
                <c:pt idx="686">
                  <c:v>4.5645449999999999</c:v>
                </c:pt>
                <c:pt idx="687">
                  <c:v>4.69381</c:v>
                </c:pt>
                <c:pt idx="688">
                  <c:v>4.7463639999999998</c:v>
                </c:pt>
                <c:pt idx="689">
                  <c:v>5.1028570000000002</c:v>
                </c:pt>
                <c:pt idx="690">
                  <c:v>5.0042859999999996</c:v>
                </c:pt>
                <c:pt idx="691">
                  <c:v>4.6747829999999997</c:v>
                </c:pt>
                <c:pt idx="692">
                  <c:v>4.521579</c:v>
                </c:pt>
                <c:pt idx="693">
                  <c:v>4.5277269999999996</c:v>
                </c:pt>
                <c:pt idx="694">
                  <c:v>4.1485000000000003</c:v>
                </c:pt>
                <c:pt idx="695">
                  <c:v>4.0975000000000001</c:v>
                </c:pt>
                <c:pt idx="696">
                  <c:v>3.7442859999999998</c:v>
                </c:pt>
                <c:pt idx="697">
                  <c:v>3.7374999999999998</c:v>
                </c:pt>
                <c:pt idx="698">
                  <c:v>3.51</c:v>
                </c:pt>
                <c:pt idx="699">
                  <c:v>3.6749999999999998</c:v>
                </c:pt>
                <c:pt idx="700">
                  <c:v>3.88</c:v>
                </c:pt>
                <c:pt idx="701">
                  <c:v>4.0995239999999997</c:v>
                </c:pt>
                <c:pt idx="702">
                  <c:v>4.007727</c:v>
                </c:pt>
                <c:pt idx="703">
                  <c:v>3.8857140000000001</c:v>
                </c:pt>
                <c:pt idx="704">
                  <c:v>3.6861899999999999</c:v>
                </c:pt>
                <c:pt idx="705">
                  <c:v>3.8140909999999999</c:v>
                </c:pt>
                <c:pt idx="706">
                  <c:v>3.5266670000000002</c:v>
                </c:pt>
                <c:pt idx="707">
                  <c:v>2.4163640000000002</c:v>
                </c:pt>
                <c:pt idx="708">
                  <c:v>2.5175000000000001</c:v>
                </c:pt>
                <c:pt idx="709">
                  <c:v>2.87</c:v>
                </c:pt>
                <c:pt idx="710">
                  <c:v>2.8195450000000002</c:v>
                </c:pt>
                <c:pt idx="711">
                  <c:v>2.9271430000000001</c:v>
                </c:pt>
                <c:pt idx="712">
                  <c:v>3.2930000000000001</c:v>
                </c:pt>
                <c:pt idx="713">
                  <c:v>3.7218179999999998</c:v>
                </c:pt>
                <c:pt idx="714">
                  <c:v>3.5622729999999998</c:v>
                </c:pt>
                <c:pt idx="715">
                  <c:v>3.5871430000000002</c:v>
                </c:pt>
                <c:pt idx="716">
                  <c:v>3.4019050000000002</c:v>
                </c:pt>
                <c:pt idx="717">
                  <c:v>3.3876189999999999</c:v>
                </c:pt>
                <c:pt idx="718">
                  <c:v>3.4026320000000001</c:v>
                </c:pt>
                <c:pt idx="719">
                  <c:v>3.59</c:v>
                </c:pt>
                <c:pt idx="720">
                  <c:v>3.733158</c:v>
                </c:pt>
                <c:pt idx="721">
                  <c:v>3.6863160000000001</c:v>
                </c:pt>
                <c:pt idx="722">
                  <c:v>3.724783</c:v>
                </c:pt>
                <c:pt idx="723">
                  <c:v>3.8468179999999998</c:v>
                </c:pt>
                <c:pt idx="724">
                  <c:v>3.4147620000000001</c:v>
                </c:pt>
                <c:pt idx="725">
                  <c:v>3.204091</c:v>
                </c:pt>
                <c:pt idx="726">
                  <c:v>3.01</c:v>
                </c:pt>
                <c:pt idx="727">
                  <c:v>2.698636</c:v>
                </c:pt>
                <c:pt idx="728">
                  <c:v>2.65</c:v>
                </c:pt>
                <c:pt idx="729">
                  <c:v>2.532381</c:v>
                </c:pt>
                <c:pt idx="730">
                  <c:v>2.7604549999999999</c:v>
                </c:pt>
                <c:pt idx="731">
                  <c:v>3.2952170000000001</c:v>
                </c:pt>
                <c:pt idx="732">
                  <c:v>3.390952</c:v>
                </c:pt>
                <c:pt idx="733">
                  <c:v>3.5764999999999998</c:v>
                </c:pt>
                <c:pt idx="734">
                  <c:v>3.4143479999999999</c:v>
                </c:pt>
                <c:pt idx="735">
                  <c:v>3.451905</c:v>
                </c:pt>
                <c:pt idx="736">
                  <c:v>3.1618179999999998</c:v>
                </c:pt>
                <c:pt idx="737">
                  <c:v>3.0022730000000002</c:v>
                </c:pt>
                <c:pt idx="738">
                  <c:v>3.0095239999999999</c:v>
                </c:pt>
                <c:pt idx="739">
                  <c:v>2.2978260000000001</c:v>
                </c:pt>
                <c:pt idx="740">
                  <c:v>1.974091</c:v>
                </c:pt>
                <c:pt idx="741">
                  <c:v>2.1447620000000001</c:v>
                </c:pt>
                <c:pt idx="742">
                  <c:v>2.0040909999999998</c:v>
                </c:pt>
                <c:pt idx="743">
                  <c:v>1.9786360000000001</c:v>
                </c:pt>
                <c:pt idx="744">
                  <c:v>1.9554549999999999</c:v>
                </c:pt>
                <c:pt idx="745">
                  <c:v>1.965714</c:v>
                </c:pt>
                <c:pt idx="746">
                  <c:v>2.171818</c:v>
                </c:pt>
                <c:pt idx="747">
                  <c:v>2.0495239999999999</c:v>
                </c:pt>
                <c:pt idx="748">
                  <c:v>1.797391</c:v>
                </c:pt>
                <c:pt idx="749">
                  <c:v>1.6219049999999999</c:v>
                </c:pt>
                <c:pt idx="750">
                  <c:v>1.5304549999999999</c:v>
                </c:pt>
                <c:pt idx="751">
                  <c:v>1.6760870000000001</c:v>
                </c:pt>
                <c:pt idx="752">
                  <c:v>1.7150000000000001</c:v>
                </c:pt>
                <c:pt idx="753">
                  <c:v>1.7426090000000001</c:v>
                </c:pt>
                <c:pt idx="754">
                  <c:v>1.6477269999999999</c:v>
                </c:pt>
                <c:pt idx="755">
                  <c:v>1.7195240000000001</c:v>
                </c:pt>
                <c:pt idx="756">
                  <c:v>1.902174</c:v>
                </c:pt>
                <c:pt idx="757">
                  <c:v>1.982</c:v>
                </c:pt>
                <c:pt idx="758">
                  <c:v>1.9528570000000001</c:v>
                </c:pt>
                <c:pt idx="759">
                  <c:v>1.757727</c:v>
                </c:pt>
                <c:pt idx="760">
                  <c:v>1.927826</c:v>
                </c:pt>
                <c:pt idx="761">
                  <c:v>2.2999999999999998</c:v>
                </c:pt>
                <c:pt idx="762">
                  <c:v>2.5782609999999999</c:v>
                </c:pt>
                <c:pt idx="763">
                  <c:v>2.7372730000000001</c:v>
                </c:pt>
                <c:pt idx="764">
                  <c:v>2.805714</c:v>
                </c:pt>
                <c:pt idx="765">
                  <c:v>2.617391</c:v>
                </c:pt>
                <c:pt idx="766">
                  <c:v>2.7185709999999998</c:v>
                </c:pt>
                <c:pt idx="767">
                  <c:v>2.9036360000000001</c:v>
                </c:pt>
                <c:pt idx="768">
                  <c:v>2.862174</c:v>
                </c:pt>
                <c:pt idx="769">
                  <c:v>2.71</c:v>
                </c:pt>
                <c:pt idx="770">
                  <c:v>2.7228569999999999</c:v>
                </c:pt>
                <c:pt idx="771">
                  <c:v>2.704091</c:v>
                </c:pt>
                <c:pt idx="772">
                  <c:v>2.5550000000000002</c:v>
                </c:pt>
                <c:pt idx="773">
                  <c:v>2.5976189999999999</c:v>
                </c:pt>
                <c:pt idx="774">
                  <c:v>2.545652</c:v>
                </c:pt>
                <c:pt idx="775">
                  <c:v>2.419524</c:v>
                </c:pt>
                <c:pt idx="776">
                  <c:v>2.5245449999999998</c:v>
                </c:pt>
                <c:pt idx="777">
                  <c:v>2.3030430000000002</c:v>
                </c:pt>
                <c:pt idx="778">
                  <c:v>2.3224999999999998</c:v>
                </c:pt>
                <c:pt idx="779">
                  <c:v>2.209565</c:v>
                </c:pt>
                <c:pt idx="780">
                  <c:v>1.891364</c:v>
                </c:pt>
                <c:pt idx="781">
                  <c:v>1.9775</c:v>
                </c:pt>
                <c:pt idx="782">
                  <c:v>2.0422729999999998</c:v>
                </c:pt>
                <c:pt idx="783">
                  <c:v>1.934545</c:v>
                </c:pt>
                <c:pt idx="784">
                  <c:v>2.197619</c:v>
                </c:pt>
                <c:pt idx="785">
                  <c:v>2.362727</c:v>
                </c:pt>
                <c:pt idx="786">
                  <c:v>2.327391</c:v>
                </c:pt>
                <c:pt idx="787">
                  <c:v>2.1666669999999999</c:v>
                </c:pt>
                <c:pt idx="788">
                  <c:v>2.170909</c:v>
                </c:pt>
                <c:pt idx="789">
                  <c:v>2.0709089999999999</c:v>
                </c:pt>
                <c:pt idx="790">
                  <c:v>2.2647620000000002</c:v>
                </c:pt>
                <c:pt idx="791">
                  <c:v>2.2426089999999999</c:v>
                </c:pt>
                <c:pt idx="792">
                  <c:v>2.0909520000000001</c:v>
                </c:pt>
                <c:pt idx="793">
                  <c:v>1.7776190000000001</c:v>
                </c:pt>
                <c:pt idx="794">
                  <c:v>1.88913</c:v>
                </c:pt>
                <c:pt idx="795">
                  <c:v>1.804762</c:v>
                </c:pt>
                <c:pt idx="796">
                  <c:v>1.8077270000000001</c:v>
                </c:pt>
                <c:pt idx="797">
                  <c:v>1.644091</c:v>
                </c:pt>
                <c:pt idx="798">
                  <c:v>1.501905</c:v>
                </c:pt>
                <c:pt idx="799">
                  <c:v>1.556087</c:v>
                </c:pt>
                <c:pt idx="800">
                  <c:v>1.628182</c:v>
                </c:pt>
                <c:pt idx="801">
                  <c:v>1.762381</c:v>
                </c:pt>
                <c:pt idx="802">
                  <c:v>2.150909</c:v>
                </c:pt>
                <c:pt idx="803">
                  <c:v>2.493182</c:v>
                </c:pt>
                <c:pt idx="804">
                  <c:v>2.4300000000000002</c:v>
                </c:pt>
                <c:pt idx="805">
                  <c:v>2.42</c:v>
                </c:pt>
                <c:pt idx="806">
                  <c:v>2.4813040000000002</c:v>
                </c:pt>
                <c:pt idx="807">
                  <c:v>2.2934999999999999</c:v>
                </c:pt>
                <c:pt idx="808">
                  <c:v>2.3004349999999998</c:v>
                </c:pt>
                <c:pt idx="809">
                  <c:v>2.1863640000000002</c:v>
                </c:pt>
                <c:pt idx="810">
                  <c:v>2.3185709999999999</c:v>
                </c:pt>
                <c:pt idx="811">
                  <c:v>2.20913</c:v>
                </c:pt>
                <c:pt idx="812">
                  <c:v>2.1990479999999999</c:v>
                </c:pt>
                <c:pt idx="813">
                  <c:v>2.3595449999999998</c:v>
                </c:pt>
                <c:pt idx="814">
                  <c:v>2.3522729999999998</c:v>
                </c:pt>
                <c:pt idx="815">
                  <c:v>2.407143</c:v>
                </c:pt>
                <c:pt idx="816">
                  <c:v>2.574783</c:v>
                </c:pt>
                <c:pt idx="817">
                  <c:v>2.8610000000000002</c:v>
                </c:pt>
                <c:pt idx="818">
                  <c:v>2.8377270000000001</c:v>
                </c:pt>
                <c:pt idx="819">
                  <c:v>2.8680949999999998</c:v>
                </c:pt>
                <c:pt idx="820">
                  <c:v>2.9760870000000001</c:v>
                </c:pt>
                <c:pt idx="821">
                  <c:v>2.9123809999999999</c:v>
                </c:pt>
                <c:pt idx="822">
                  <c:v>2.8868179999999999</c:v>
                </c:pt>
                <c:pt idx="823">
                  <c:v>2.8891300000000002</c:v>
                </c:pt>
                <c:pt idx="824">
                  <c:v>2.9965000000000002</c:v>
                </c:pt>
                <c:pt idx="825">
                  <c:v>3.1552169999999999</c:v>
                </c:pt>
                <c:pt idx="826">
                  <c:v>3.1177269999999999</c:v>
                </c:pt>
                <c:pt idx="827">
                  <c:v>2.8328570000000002</c:v>
                </c:pt>
                <c:pt idx="828">
                  <c:v>2.715652</c:v>
                </c:pt>
                <c:pt idx="829">
                  <c:v>2.6755</c:v>
                </c:pt>
                <c:pt idx="830">
                  <c:v>2.5709520000000001</c:v>
                </c:pt>
                <c:pt idx="831">
                  <c:v>2.533182</c:v>
                </c:pt>
                <c:pt idx="832">
                  <c:v>2.3921739999999998</c:v>
                </c:pt>
                <c:pt idx="833">
                  <c:v>2.0739999999999998</c:v>
                </c:pt>
                <c:pt idx="834">
                  <c:v>2.0543480000000001</c:v>
                </c:pt>
                <c:pt idx="835">
                  <c:v>1.6263639999999999</c:v>
                </c:pt>
                <c:pt idx="836">
                  <c:v>1.6995</c:v>
                </c:pt>
                <c:pt idx="837">
                  <c:v>1.7068179999999999</c:v>
                </c:pt>
                <c:pt idx="838">
                  <c:v>1.8121050000000001</c:v>
                </c:pt>
                <c:pt idx="839">
                  <c:v>1.862857</c:v>
                </c:pt>
                <c:pt idx="840">
                  <c:v>1.757619</c:v>
                </c:pt>
                <c:pt idx="841">
                  <c:v>1.504211</c:v>
                </c:pt>
                <c:pt idx="842">
                  <c:v>0.87</c:v>
                </c:pt>
                <c:pt idx="843">
                  <c:v>0.65761899999999995</c:v>
                </c:pt>
                <c:pt idx="844">
                  <c:v>0.67400000000000004</c:v>
                </c:pt>
                <c:pt idx="845">
                  <c:v>0.72863599999999995</c:v>
                </c:pt>
                <c:pt idx="846">
                  <c:v>0.62363599999999997</c:v>
                </c:pt>
                <c:pt idx="847">
                  <c:v>0.65</c:v>
                </c:pt>
                <c:pt idx="848">
                  <c:v>0.67952400000000002</c:v>
                </c:pt>
                <c:pt idx="849">
                  <c:v>0.78714300000000004</c:v>
                </c:pt>
                <c:pt idx="850">
                  <c:v>0.87</c:v>
                </c:pt>
                <c:pt idx="851">
                  <c:v>0.93363600000000002</c:v>
                </c:pt>
                <c:pt idx="852">
                  <c:v>1.081053</c:v>
                </c:pt>
                <c:pt idx="853">
                  <c:v>1.257895</c:v>
                </c:pt>
                <c:pt idx="854">
                  <c:v>1.61087</c:v>
                </c:pt>
                <c:pt idx="855">
                  <c:v>1.635</c:v>
                </c:pt>
                <c:pt idx="856">
                  <c:v>1.621</c:v>
                </c:pt>
                <c:pt idx="857">
                  <c:v>1.519091</c:v>
                </c:pt>
                <c:pt idx="858">
                  <c:v>1.3185709999999999</c:v>
                </c:pt>
                <c:pt idx="859">
                  <c:v>1.283182</c:v>
                </c:pt>
                <c:pt idx="860">
                  <c:v>1.374762</c:v>
                </c:pt>
                <c:pt idx="861">
                  <c:v>1.5825</c:v>
                </c:pt>
                <c:pt idx="862">
                  <c:v>1.5595000000000001</c:v>
                </c:pt>
                <c:pt idx="863">
                  <c:v>1.4650000000000001</c:v>
                </c:pt>
                <c:pt idx="864">
                  <c:v>1.764</c:v>
                </c:pt>
                <c:pt idx="865">
                  <c:v>1.9342109999999999</c:v>
                </c:pt>
                <c:pt idx="866">
                  <c:v>2.1278260000000002</c:v>
                </c:pt>
                <c:pt idx="867">
                  <c:v>2.7475000000000001</c:v>
                </c:pt>
                <c:pt idx="868">
                  <c:v>2.8980950000000001</c:v>
                </c:pt>
                <c:pt idx="869">
                  <c:v>3.1433330000000002</c:v>
                </c:pt>
                <c:pt idx="870">
                  <c:v>2.8959999999999999</c:v>
                </c:pt>
                <c:pt idx="871">
                  <c:v>2.8978259999999998</c:v>
                </c:pt>
                <c:pt idx="872">
                  <c:v>3.5190480000000002</c:v>
                </c:pt>
                <c:pt idx="873">
                  <c:v>3.9834999999999998</c:v>
                </c:pt>
                <c:pt idx="874">
                  <c:v>3.891</c:v>
                </c:pt>
                <c:pt idx="875">
                  <c:v>3.55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44B6-4A86-A953-73F1267C5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2"/>
          <c:order val="2"/>
          <c:tx>
            <c:strRef>
              <c:f>GBOND!$W$2</c:f>
              <c:strCache>
                <c:ptCount val="1"/>
                <c:pt idx="0">
                  <c:v>3.55%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dLbls>
            <c:dLbl>
              <c:idx val="86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82-4C47-85C8-D7DF0D28FF36}"/>
                </c:ext>
              </c:extLst>
            </c:dLbl>
            <c:dLbl>
              <c:idx val="870"/>
              <c:layout>
                <c:manualLayout>
                  <c:x val="5.745062836624776E-3"/>
                  <c:y val="-2.287581699346417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DD-484D-97AA-52DC43AE76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GBOND!$W$3:$W$998</c:f>
              <c:numCache>
                <c:formatCode>General</c:formatCode>
                <c:ptCount val="996"/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3.55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4B6-4A86-A953-73F1267C5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84271"/>
        <c:axId val="2093427743"/>
      </c:lineChart>
      <c:dateAx>
        <c:axId val="1385417216"/>
        <c:scaling>
          <c:orientation val="minMax"/>
          <c:max val="47818"/>
          <c:min val="29221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5"/>
        <c:majorTimeUnit val="years"/>
        <c:minorUnit val="1"/>
        <c:minorTimeUnit val="years"/>
      </c:dateAx>
      <c:valAx>
        <c:axId val="1106967296"/>
        <c:scaling>
          <c:orientation val="minMax"/>
          <c:max val="16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4"/>
      </c:valAx>
      <c:valAx>
        <c:axId val="2093427743"/>
        <c:scaling>
          <c:orientation val="minMax"/>
          <c:max val="16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 b="1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2071984271"/>
        <c:crosses val="max"/>
        <c:crossBetween val="between"/>
        <c:majorUnit val="4"/>
      </c:valAx>
      <c:catAx>
        <c:axId val="2071984271"/>
        <c:scaling>
          <c:orientation val="minMax"/>
        </c:scaling>
        <c:delete val="1"/>
        <c:axPos val="b"/>
        <c:majorTickMark val="out"/>
        <c:minorTickMark val="none"/>
        <c:tickLblPos val="nextTo"/>
        <c:crossAx val="209342774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ayout>
        <c:manualLayout>
          <c:xMode val="edge"/>
          <c:yMode val="edge"/>
          <c:x val="5.5812041448140351E-2"/>
          <c:y val="0.82194894755802583"/>
          <c:w val="0.14079545860338885"/>
          <c:h val="6.2993155267356299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6160533793239941E-2"/>
          <c:y val="2.1911893366270394E-2"/>
          <c:w val="0.93485178192011698"/>
          <c:h val="0.90569142092532551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19050">
              <a:noFill/>
            </a:ln>
          </c:spPr>
          <c:marker>
            <c:symbol val="none"/>
          </c:marker>
          <c:cat>
            <c:numRef>
              <c:f>GBOND!$A$567:$A$998</c:f>
              <c:numCache>
                <c:formatCode>mmm\-yy</c:formatCode>
                <c:ptCount val="432"/>
                <c:pt idx="0">
                  <c:v>35431</c:v>
                </c:pt>
                <c:pt idx="1">
                  <c:v>35462</c:v>
                </c:pt>
                <c:pt idx="2">
                  <c:v>35490</c:v>
                </c:pt>
                <c:pt idx="3">
                  <c:v>35521</c:v>
                </c:pt>
                <c:pt idx="4">
                  <c:v>35551</c:v>
                </c:pt>
                <c:pt idx="5">
                  <c:v>35582</c:v>
                </c:pt>
                <c:pt idx="6">
                  <c:v>35612</c:v>
                </c:pt>
                <c:pt idx="7">
                  <c:v>35643</c:v>
                </c:pt>
                <c:pt idx="8">
                  <c:v>35674</c:v>
                </c:pt>
                <c:pt idx="9">
                  <c:v>35704</c:v>
                </c:pt>
                <c:pt idx="10">
                  <c:v>35735</c:v>
                </c:pt>
                <c:pt idx="11">
                  <c:v>35765</c:v>
                </c:pt>
                <c:pt idx="12">
                  <c:v>35796</c:v>
                </c:pt>
                <c:pt idx="13">
                  <c:v>35827</c:v>
                </c:pt>
                <c:pt idx="14">
                  <c:v>35855</c:v>
                </c:pt>
                <c:pt idx="15">
                  <c:v>35886</c:v>
                </c:pt>
                <c:pt idx="16">
                  <c:v>35916</c:v>
                </c:pt>
                <c:pt idx="17">
                  <c:v>35947</c:v>
                </c:pt>
                <c:pt idx="18">
                  <c:v>35977</c:v>
                </c:pt>
                <c:pt idx="19">
                  <c:v>36008</c:v>
                </c:pt>
                <c:pt idx="20">
                  <c:v>36039</c:v>
                </c:pt>
                <c:pt idx="21">
                  <c:v>36069</c:v>
                </c:pt>
                <c:pt idx="22">
                  <c:v>36100</c:v>
                </c:pt>
                <c:pt idx="23">
                  <c:v>36130</c:v>
                </c:pt>
                <c:pt idx="24">
                  <c:v>36161</c:v>
                </c:pt>
                <c:pt idx="25">
                  <c:v>36192</c:v>
                </c:pt>
                <c:pt idx="26">
                  <c:v>36220</c:v>
                </c:pt>
                <c:pt idx="27">
                  <c:v>36251</c:v>
                </c:pt>
                <c:pt idx="28">
                  <c:v>36281</c:v>
                </c:pt>
                <c:pt idx="29">
                  <c:v>36312</c:v>
                </c:pt>
                <c:pt idx="30">
                  <c:v>36342</c:v>
                </c:pt>
                <c:pt idx="31">
                  <c:v>36373</c:v>
                </c:pt>
                <c:pt idx="32">
                  <c:v>36404</c:v>
                </c:pt>
                <c:pt idx="33">
                  <c:v>36434</c:v>
                </c:pt>
                <c:pt idx="34">
                  <c:v>36465</c:v>
                </c:pt>
                <c:pt idx="35">
                  <c:v>36495</c:v>
                </c:pt>
                <c:pt idx="36">
                  <c:v>36526</c:v>
                </c:pt>
                <c:pt idx="37">
                  <c:v>36557</c:v>
                </c:pt>
                <c:pt idx="38">
                  <c:v>36586</c:v>
                </c:pt>
                <c:pt idx="39">
                  <c:v>36617</c:v>
                </c:pt>
                <c:pt idx="40">
                  <c:v>36647</c:v>
                </c:pt>
                <c:pt idx="41">
                  <c:v>36678</c:v>
                </c:pt>
                <c:pt idx="42">
                  <c:v>36708</c:v>
                </c:pt>
                <c:pt idx="43">
                  <c:v>36739</c:v>
                </c:pt>
                <c:pt idx="44">
                  <c:v>36770</c:v>
                </c:pt>
                <c:pt idx="45">
                  <c:v>36800</c:v>
                </c:pt>
                <c:pt idx="46">
                  <c:v>36831</c:v>
                </c:pt>
                <c:pt idx="47">
                  <c:v>36861</c:v>
                </c:pt>
                <c:pt idx="48">
                  <c:v>36892</c:v>
                </c:pt>
                <c:pt idx="49">
                  <c:v>36923</c:v>
                </c:pt>
                <c:pt idx="50">
                  <c:v>36951</c:v>
                </c:pt>
                <c:pt idx="51">
                  <c:v>36982</c:v>
                </c:pt>
                <c:pt idx="52">
                  <c:v>37012</c:v>
                </c:pt>
                <c:pt idx="53">
                  <c:v>37043</c:v>
                </c:pt>
                <c:pt idx="54">
                  <c:v>37073</c:v>
                </c:pt>
                <c:pt idx="55">
                  <c:v>37104</c:v>
                </c:pt>
                <c:pt idx="56">
                  <c:v>37135</c:v>
                </c:pt>
                <c:pt idx="57">
                  <c:v>37165</c:v>
                </c:pt>
                <c:pt idx="58">
                  <c:v>37196</c:v>
                </c:pt>
                <c:pt idx="59">
                  <c:v>37226</c:v>
                </c:pt>
                <c:pt idx="60">
                  <c:v>37257</c:v>
                </c:pt>
                <c:pt idx="61">
                  <c:v>37288</c:v>
                </c:pt>
                <c:pt idx="62">
                  <c:v>37316</c:v>
                </c:pt>
                <c:pt idx="63">
                  <c:v>37347</c:v>
                </c:pt>
                <c:pt idx="64">
                  <c:v>37377</c:v>
                </c:pt>
                <c:pt idx="65">
                  <c:v>37408</c:v>
                </c:pt>
                <c:pt idx="66">
                  <c:v>37438</c:v>
                </c:pt>
                <c:pt idx="67">
                  <c:v>37469</c:v>
                </c:pt>
                <c:pt idx="68">
                  <c:v>37500</c:v>
                </c:pt>
                <c:pt idx="69">
                  <c:v>37530</c:v>
                </c:pt>
                <c:pt idx="70">
                  <c:v>37561</c:v>
                </c:pt>
                <c:pt idx="71">
                  <c:v>37591</c:v>
                </c:pt>
                <c:pt idx="72">
                  <c:v>37622</c:v>
                </c:pt>
                <c:pt idx="73">
                  <c:v>37653</c:v>
                </c:pt>
                <c:pt idx="74">
                  <c:v>37681</c:v>
                </c:pt>
                <c:pt idx="75">
                  <c:v>37712</c:v>
                </c:pt>
                <c:pt idx="76">
                  <c:v>37742</c:v>
                </c:pt>
                <c:pt idx="77">
                  <c:v>37773</c:v>
                </c:pt>
                <c:pt idx="78">
                  <c:v>37803</c:v>
                </c:pt>
                <c:pt idx="79">
                  <c:v>37834</c:v>
                </c:pt>
                <c:pt idx="80">
                  <c:v>37865</c:v>
                </c:pt>
                <c:pt idx="81">
                  <c:v>37895</c:v>
                </c:pt>
                <c:pt idx="82">
                  <c:v>37926</c:v>
                </c:pt>
                <c:pt idx="83">
                  <c:v>37956</c:v>
                </c:pt>
                <c:pt idx="84">
                  <c:v>37987</c:v>
                </c:pt>
                <c:pt idx="85">
                  <c:v>38018</c:v>
                </c:pt>
                <c:pt idx="86">
                  <c:v>38047</c:v>
                </c:pt>
                <c:pt idx="87">
                  <c:v>38078</c:v>
                </c:pt>
                <c:pt idx="88">
                  <c:v>38108</c:v>
                </c:pt>
                <c:pt idx="89">
                  <c:v>38139</c:v>
                </c:pt>
                <c:pt idx="90">
                  <c:v>38169</c:v>
                </c:pt>
                <c:pt idx="91">
                  <c:v>38200</c:v>
                </c:pt>
                <c:pt idx="92">
                  <c:v>38231</c:v>
                </c:pt>
                <c:pt idx="93">
                  <c:v>38261</c:v>
                </c:pt>
                <c:pt idx="94">
                  <c:v>38292</c:v>
                </c:pt>
                <c:pt idx="95">
                  <c:v>38322</c:v>
                </c:pt>
                <c:pt idx="96">
                  <c:v>38353</c:v>
                </c:pt>
                <c:pt idx="97">
                  <c:v>38384</c:v>
                </c:pt>
                <c:pt idx="98">
                  <c:v>38412</c:v>
                </c:pt>
                <c:pt idx="99">
                  <c:v>38443</c:v>
                </c:pt>
                <c:pt idx="100">
                  <c:v>38473</c:v>
                </c:pt>
                <c:pt idx="101">
                  <c:v>38504</c:v>
                </c:pt>
                <c:pt idx="102">
                  <c:v>38534</c:v>
                </c:pt>
                <c:pt idx="103">
                  <c:v>38565</c:v>
                </c:pt>
                <c:pt idx="104">
                  <c:v>38596</c:v>
                </c:pt>
                <c:pt idx="105">
                  <c:v>38626</c:v>
                </c:pt>
                <c:pt idx="106">
                  <c:v>38657</c:v>
                </c:pt>
                <c:pt idx="107">
                  <c:v>38687</c:v>
                </c:pt>
                <c:pt idx="108">
                  <c:v>38718</c:v>
                </c:pt>
                <c:pt idx="109">
                  <c:v>38749</c:v>
                </c:pt>
                <c:pt idx="110">
                  <c:v>38777</c:v>
                </c:pt>
                <c:pt idx="111">
                  <c:v>38808</c:v>
                </c:pt>
                <c:pt idx="112">
                  <c:v>38838</c:v>
                </c:pt>
                <c:pt idx="113">
                  <c:v>38869</c:v>
                </c:pt>
                <c:pt idx="114">
                  <c:v>38899</c:v>
                </c:pt>
                <c:pt idx="115">
                  <c:v>38930</c:v>
                </c:pt>
                <c:pt idx="116">
                  <c:v>38961</c:v>
                </c:pt>
                <c:pt idx="117">
                  <c:v>38991</c:v>
                </c:pt>
                <c:pt idx="118">
                  <c:v>39022</c:v>
                </c:pt>
                <c:pt idx="119">
                  <c:v>39052</c:v>
                </c:pt>
                <c:pt idx="120">
                  <c:v>39083</c:v>
                </c:pt>
                <c:pt idx="121">
                  <c:v>39114</c:v>
                </c:pt>
                <c:pt idx="122">
                  <c:v>39142</c:v>
                </c:pt>
                <c:pt idx="123">
                  <c:v>39173</c:v>
                </c:pt>
                <c:pt idx="124">
                  <c:v>39203</c:v>
                </c:pt>
                <c:pt idx="125">
                  <c:v>39234</c:v>
                </c:pt>
                <c:pt idx="126">
                  <c:v>39264</c:v>
                </c:pt>
                <c:pt idx="127">
                  <c:v>39295</c:v>
                </c:pt>
                <c:pt idx="128">
                  <c:v>39326</c:v>
                </c:pt>
                <c:pt idx="129">
                  <c:v>39356</c:v>
                </c:pt>
                <c:pt idx="130">
                  <c:v>39387</c:v>
                </c:pt>
                <c:pt idx="131">
                  <c:v>39417</c:v>
                </c:pt>
                <c:pt idx="132">
                  <c:v>39448</c:v>
                </c:pt>
                <c:pt idx="133">
                  <c:v>39479</c:v>
                </c:pt>
                <c:pt idx="134">
                  <c:v>39508</c:v>
                </c:pt>
                <c:pt idx="135">
                  <c:v>39539</c:v>
                </c:pt>
                <c:pt idx="136">
                  <c:v>39569</c:v>
                </c:pt>
                <c:pt idx="137">
                  <c:v>39600</c:v>
                </c:pt>
                <c:pt idx="138">
                  <c:v>39630</c:v>
                </c:pt>
                <c:pt idx="139">
                  <c:v>39661</c:v>
                </c:pt>
                <c:pt idx="140">
                  <c:v>39692</c:v>
                </c:pt>
                <c:pt idx="141">
                  <c:v>39722</c:v>
                </c:pt>
                <c:pt idx="142">
                  <c:v>39753</c:v>
                </c:pt>
                <c:pt idx="143">
                  <c:v>39783</c:v>
                </c:pt>
                <c:pt idx="144">
                  <c:v>39814</c:v>
                </c:pt>
                <c:pt idx="145">
                  <c:v>39845</c:v>
                </c:pt>
                <c:pt idx="146">
                  <c:v>39873</c:v>
                </c:pt>
                <c:pt idx="147">
                  <c:v>39904</c:v>
                </c:pt>
                <c:pt idx="148">
                  <c:v>39934</c:v>
                </c:pt>
                <c:pt idx="149">
                  <c:v>39965</c:v>
                </c:pt>
                <c:pt idx="150">
                  <c:v>39995</c:v>
                </c:pt>
                <c:pt idx="151">
                  <c:v>40026</c:v>
                </c:pt>
                <c:pt idx="152">
                  <c:v>40057</c:v>
                </c:pt>
                <c:pt idx="153">
                  <c:v>40087</c:v>
                </c:pt>
                <c:pt idx="154">
                  <c:v>40118</c:v>
                </c:pt>
                <c:pt idx="155">
                  <c:v>40148</c:v>
                </c:pt>
                <c:pt idx="156">
                  <c:v>40179</c:v>
                </c:pt>
                <c:pt idx="157">
                  <c:v>40210</c:v>
                </c:pt>
                <c:pt idx="158">
                  <c:v>40238</c:v>
                </c:pt>
                <c:pt idx="159">
                  <c:v>40269</c:v>
                </c:pt>
                <c:pt idx="160">
                  <c:v>40299</c:v>
                </c:pt>
                <c:pt idx="161">
                  <c:v>40330</c:v>
                </c:pt>
                <c:pt idx="162">
                  <c:v>40360</c:v>
                </c:pt>
                <c:pt idx="163">
                  <c:v>40391</c:v>
                </c:pt>
                <c:pt idx="164">
                  <c:v>40422</c:v>
                </c:pt>
                <c:pt idx="165">
                  <c:v>40452</c:v>
                </c:pt>
                <c:pt idx="166">
                  <c:v>40483</c:v>
                </c:pt>
                <c:pt idx="167">
                  <c:v>40513</c:v>
                </c:pt>
                <c:pt idx="168">
                  <c:v>40544</c:v>
                </c:pt>
                <c:pt idx="169">
                  <c:v>40575</c:v>
                </c:pt>
                <c:pt idx="170">
                  <c:v>40603</c:v>
                </c:pt>
                <c:pt idx="171">
                  <c:v>40634</c:v>
                </c:pt>
                <c:pt idx="172">
                  <c:v>40664</c:v>
                </c:pt>
                <c:pt idx="173">
                  <c:v>40695</c:v>
                </c:pt>
                <c:pt idx="174">
                  <c:v>40725</c:v>
                </c:pt>
                <c:pt idx="175">
                  <c:v>40756</c:v>
                </c:pt>
                <c:pt idx="176">
                  <c:v>40787</c:v>
                </c:pt>
                <c:pt idx="177">
                  <c:v>40817</c:v>
                </c:pt>
                <c:pt idx="178">
                  <c:v>40848</c:v>
                </c:pt>
                <c:pt idx="179">
                  <c:v>40878</c:v>
                </c:pt>
                <c:pt idx="180">
                  <c:v>40909</c:v>
                </c:pt>
                <c:pt idx="181">
                  <c:v>40940</c:v>
                </c:pt>
                <c:pt idx="182">
                  <c:v>40969</c:v>
                </c:pt>
                <c:pt idx="183">
                  <c:v>41000</c:v>
                </c:pt>
                <c:pt idx="184">
                  <c:v>41030</c:v>
                </c:pt>
                <c:pt idx="185">
                  <c:v>41061</c:v>
                </c:pt>
                <c:pt idx="186">
                  <c:v>41091</c:v>
                </c:pt>
                <c:pt idx="187">
                  <c:v>41122</c:v>
                </c:pt>
                <c:pt idx="188">
                  <c:v>41153</c:v>
                </c:pt>
                <c:pt idx="189">
                  <c:v>41183</c:v>
                </c:pt>
                <c:pt idx="190">
                  <c:v>41214</c:v>
                </c:pt>
                <c:pt idx="191">
                  <c:v>41244</c:v>
                </c:pt>
                <c:pt idx="192">
                  <c:v>41275</c:v>
                </c:pt>
                <c:pt idx="193">
                  <c:v>41306</c:v>
                </c:pt>
                <c:pt idx="194">
                  <c:v>41334</c:v>
                </c:pt>
                <c:pt idx="195">
                  <c:v>41365</c:v>
                </c:pt>
                <c:pt idx="196">
                  <c:v>41395</c:v>
                </c:pt>
                <c:pt idx="197">
                  <c:v>41426</c:v>
                </c:pt>
                <c:pt idx="198">
                  <c:v>41456</c:v>
                </c:pt>
                <c:pt idx="199">
                  <c:v>41487</c:v>
                </c:pt>
                <c:pt idx="200">
                  <c:v>41518</c:v>
                </c:pt>
                <c:pt idx="201">
                  <c:v>41548</c:v>
                </c:pt>
                <c:pt idx="202">
                  <c:v>41579</c:v>
                </c:pt>
                <c:pt idx="203">
                  <c:v>41609</c:v>
                </c:pt>
                <c:pt idx="204">
                  <c:v>41640</c:v>
                </c:pt>
                <c:pt idx="205">
                  <c:v>41671</c:v>
                </c:pt>
                <c:pt idx="206">
                  <c:v>41699</c:v>
                </c:pt>
                <c:pt idx="207">
                  <c:v>41730</c:v>
                </c:pt>
                <c:pt idx="208">
                  <c:v>41760</c:v>
                </c:pt>
                <c:pt idx="209">
                  <c:v>41791</c:v>
                </c:pt>
                <c:pt idx="210">
                  <c:v>41821</c:v>
                </c:pt>
                <c:pt idx="211">
                  <c:v>41852</c:v>
                </c:pt>
                <c:pt idx="212">
                  <c:v>41883</c:v>
                </c:pt>
                <c:pt idx="213">
                  <c:v>41913</c:v>
                </c:pt>
                <c:pt idx="214">
                  <c:v>41944</c:v>
                </c:pt>
                <c:pt idx="215">
                  <c:v>41974</c:v>
                </c:pt>
                <c:pt idx="216">
                  <c:v>42005</c:v>
                </c:pt>
                <c:pt idx="217">
                  <c:v>42036</c:v>
                </c:pt>
                <c:pt idx="218">
                  <c:v>42064</c:v>
                </c:pt>
                <c:pt idx="219">
                  <c:v>42095</c:v>
                </c:pt>
                <c:pt idx="220">
                  <c:v>42125</c:v>
                </c:pt>
                <c:pt idx="221">
                  <c:v>42156</c:v>
                </c:pt>
                <c:pt idx="222">
                  <c:v>42186</c:v>
                </c:pt>
                <c:pt idx="223">
                  <c:v>42217</c:v>
                </c:pt>
                <c:pt idx="224">
                  <c:v>42248</c:v>
                </c:pt>
                <c:pt idx="225">
                  <c:v>42278</c:v>
                </c:pt>
                <c:pt idx="226">
                  <c:v>42309</c:v>
                </c:pt>
                <c:pt idx="227">
                  <c:v>42339</c:v>
                </c:pt>
                <c:pt idx="228">
                  <c:v>42370</c:v>
                </c:pt>
                <c:pt idx="229">
                  <c:v>42401</c:v>
                </c:pt>
                <c:pt idx="230">
                  <c:v>42430</c:v>
                </c:pt>
                <c:pt idx="231">
                  <c:v>42461</c:v>
                </c:pt>
                <c:pt idx="232">
                  <c:v>42491</c:v>
                </c:pt>
                <c:pt idx="233">
                  <c:v>42522</c:v>
                </c:pt>
                <c:pt idx="234">
                  <c:v>42552</c:v>
                </c:pt>
                <c:pt idx="235">
                  <c:v>42583</c:v>
                </c:pt>
                <c:pt idx="236">
                  <c:v>42614</c:v>
                </c:pt>
                <c:pt idx="237">
                  <c:v>42644</c:v>
                </c:pt>
                <c:pt idx="238">
                  <c:v>42675</c:v>
                </c:pt>
                <c:pt idx="239">
                  <c:v>42705</c:v>
                </c:pt>
                <c:pt idx="240">
                  <c:v>42736</c:v>
                </c:pt>
                <c:pt idx="241">
                  <c:v>42767</c:v>
                </c:pt>
                <c:pt idx="242">
                  <c:v>42795</c:v>
                </c:pt>
                <c:pt idx="243">
                  <c:v>42826</c:v>
                </c:pt>
                <c:pt idx="244">
                  <c:v>42856</c:v>
                </c:pt>
                <c:pt idx="245">
                  <c:v>42887</c:v>
                </c:pt>
                <c:pt idx="246">
                  <c:v>42917</c:v>
                </c:pt>
                <c:pt idx="247">
                  <c:v>42948</c:v>
                </c:pt>
                <c:pt idx="248">
                  <c:v>42979</c:v>
                </c:pt>
                <c:pt idx="249">
                  <c:v>43009</c:v>
                </c:pt>
                <c:pt idx="250">
                  <c:v>43040</c:v>
                </c:pt>
                <c:pt idx="251">
                  <c:v>43070</c:v>
                </c:pt>
                <c:pt idx="252">
                  <c:v>43101</c:v>
                </c:pt>
                <c:pt idx="253">
                  <c:v>43132</c:v>
                </c:pt>
                <c:pt idx="254">
                  <c:v>43160</c:v>
                </c:pt>
                <c:pt idx="255">
                  <c:v>43191</c:v>
                </c:pt>
                <c:pt idx="256">
                  <c:v>43221</c:v>
                </c:pt>
                <c:pt idx="257">
                  <c:v>43252</c:v>
                </c:pt>
                <c:pt idx="258">
                  <c:v>43282</c:v>
                </c:pt>
                <c:pt idx="259">
                  <c:v>43313</c:v>
                </c:pt>
                <c:pt idx="260">
                  <c:v>43344</c:v>
                </c:pt>
                <c:pt idx="261">
                  <c:v>43374</c:v>
                </c:pt>
                <c:pt idx="262">
                  <c:v>43405</c:v>
                </c:pt>
                <c:pt idx="263">
                  <c:v>43435</c:v>
                </c:pt>
                <c:pt idx="264">
                  <c:v>43466</c:v>
                </c:pt>
                <c:pt idx="265">
                  <c:v>43497</c:v>
                </c:pt>
                <c:pt idx="266">
                  <c:v>43525</c:v>
                </c:pt>
                <c:pt idx="267">
                  <c:v>43556</c:v>
                </c:pt>
                <c:pt idx="268">
                  <c:v>43586</c:v>
                </c:pt>
                <c:pt idx="269">
                  <c:v>43617</c:v>
                </c:pt>
                <c:pt idx="270">
                  <c:v>43647</c:v>
                </c:pt>
                <c:pt idx="271">
                  <c:v>43678</c:v>
                </c:pt>
                <c:pt idx="272">
                  <c:v>43709</c:v>
                </c:pt>
                <c:pt idx="273">
                  <c:v>43739</c:v>
                </c:pt>
                <c:pt idx="274">
                  <c:v>43770</c:v>
                </c:pt>
                <c:pt idx="275">
                  <c:v>43800</c:v>
                </c:pt>
                <c:pt idx="276">
                  <c:v>43831</c:v>
                </c:pt>
                <c:pt idx="277">
                  <c:v>43862</c:v>
                </c:pt>
                <c:pt idx="278">
                  <c:v>43891</c:v>
                </c:pt>
                <c:pt idx="279">
                  <c:v>43922</c:v>
                </c:pt>
                <c:pt idx="280">
                  <c:v>43952</c:v>
                </c:pt>
                <c:pt idx="281">
                  <c:v>43983</c:v>
                </c:pt>
                <c:pt idx="282">
                  <c:v>44013</c:v>
                </c:pt>
                <c:pt idx="283">
                  <c:v>44044</c:v>
                </c:pt>
                <c:pt idx="284">
                  <c:v>44075</c:v>
                </c:pt>
                <c:pt idx="285">
                  <c:v>44105</c:v>
                </c:pt>
                <c:pt idx="286">
                  <c:v>44136</c:v>
                </c:pt>
                <c:pt idx="287">
                  <c:v>44166</c:v>
                </c:pt>
                <c:pt idx="288">
                  <c:v>44197</c:v>
                </c:pt>
                <c:pt idx="289">
                  <c:v>44228</c:v>
                </c:pt>
                <c:pt idx="290">
                  <c:v>44256</c:v>
                </c:pt>
                <c:pt idx="291">
                  <c:v>44287</c:v>
                </c:pt>
                <c:pt idx="292">
                  <c:v>44317</c:v>
                </c:pt>
                <c:pt idx="293">
                  <c:v>44348</c:v>
                </c:pt>
                <c:pt idx="294">
                  <c:v>44378</c:v>
                </c:pt>
                <c:pt idx="295">
                  <c:v>44409</c:v>
                </c:pt>
                <c:pt idx="296">
                  <c:v>44440</c:v>
                </c:pt>
                <c:pt idx="297">
                  <c:v>44470</c:v>
                </c:pt>
                <c:pt idx="298">
                  <c:v>44501</c:v>
                </c:pt>
                <c:pt idx="299">
                  <c:v>44531</c:v>
                </c:pt>
                <c:pt idx="300">
                  <c:v>44562</c:v>
                </c:pt>
                <c:pt idx="301">
                  <c:v>44593</c:v>
                </c:pt>
                <c:pt idx="302">
                  <c:v>44621</c:v>
                </c:pt>
                <c:pt idx="303">
                  <c:v>44652</c:v>
                </c:pt>
                <c:pt idx="304">
                  <c:v>44682</c:v>
                </c:pt>
                <c:pt idx="305">
                  <c:v>44713</c:v>
                </c:pt>
                <c:pt idx="306">
                  <c:v>44743</c:v>
                </c:pt>
                <c:pt idx="307">
                  <c:v>44774</c:v>
                </c:pt>
                <c:pt idx="308">
                  <c:v>44805</c:v>
                </c:pt>
                <c:pt idx="309">
                  <c:v>44835</c:v>
                </c:pt>
                <c:pt idx="310">
                  <c:v>44866</c:v>
                </c:pt>
                <c:pt idx="311">
                  <c:v>44896</c:v>
                </c:pt>
                <c:pt idx="312">
                  <c:v>44927</c:v>
                </c:pt>
                <c:pt idx="313">
                  <c:v>44958</c:v>
                </c:pt>
                <c:pt idx="314">
                  <c:v>44986</c:v>
                </c:pt>
                <c:pt idx="315">
                  <c:v>45017</c:v>
                </c:pt>
                <c:pt idx="316">
                  <c:v>45047</c:v>
                </c:pt>
                <c:pt idx="317">
                  <c:v>45078</c:v>
                </c:pt>
                <c:pt idx="318">
                  <c:v>45108</c:v>
                </c:pt>
                <c:pt idx="319">
                  <c:v>45139</c:v>
                </c:pt>
                <c:pt idx="320">
                  <c:v>45170</c:v>
                </c:pt>
                <c:pt idx="321">
                  <c:v>45200</c:v>
                </c:pt>
                <c:pt idx="322">
                  <c:v>45231</c:v>
                </c:pt>
                <c:pt idx="323">
                  <c:v>45261</c:v>
                </c:pt>
                <c:pt idx="324">
                  <c:v>45292</c:v>
                </c:pt>
                <c:pt idx="325">
                  <c:v>45323</c:v>
                </c:pt>
                <c:pt idx="326">
                  <c:v>45352</c:v>
                </c:pt>
                <c:pt idx="327">
                  <c:v>45383</c:v>
                </c:pt>
                <c:pt idx="328">
                  <c:v>45413</c:v>
                </c:pt>
                <c:pt idx="329">
                  <c:v>45444</c:v>
                </c:pt>
                <c:pt idx="330">
                  <c:v>45474</c:v>
                </c:pt>
                <c:pt idx="331">
                  <c:v>45505</c:v>
                </c:pt>
                <c:pt idx="332">
                  <c:v>45536</c:v>
                </c:pt>
                <c:pt idx="333">
                  <c:v>45566</c:v>
                </c:pt>
                <c:pt idx="334">
                  <c:v>45597</c:v>
                </c:pt>
                <c:pt idx="335">
                  <c:v>45627</c:v>
                </c:pt>
                <c:pt idx="336">
                  <c:v>45658</c:v>
                </c:pt>
                <c:pt idx="337">
                  <c:v>45689</c:v>
                </c:pt>
                <c:pt idx="338">
                  <c:v>45717</c:v>
                </c:pt>
                <c:pt idx="339">
                  <c:v>45748</c:v>
                </c:pt>
                <c:pt idx="340">
                  <c:v>45778</c:v>
                </c:pt>
                <c:pt idx="341">
                  <c:v>45809</c:v>
                </c:pt>
                <c:pt idx="342">
                  <c:v>45839</c:v>
                </c:pt>
                <c:pt idx="343">
                  <c:v>45870</c:v>
                </c:pt>
                <c:pt idx="344">
                  <c:v>45901</c:v>
                </c:pt>
                <c:pt idx="345">
                  <c:v>45931</c:v>
                </c:pt>
                <c:pt idx="346">
                  <c:v>45962</c:v>
                </c:pt>
                <c:pt idx="347">
                  <c:v>45992</c:v>
                </c:pt>
                <c:pt idx="348">
                  <c:v>46023</c:v>
                </c:pt>
                <c:pt idx="349">
                  <c:v>46054</c:v>
                </c:pt>
                <c:pt idx="350">
                  <c:v>46082</c:v>
                </c:pt>
                <c:pt idx="351">
                  <c:v>46113</c:v>
                </c:pt>
                <c:pt idx="352">
                  <c:v>46143</c:v>
                </c:pt>
                <c:pt idx="353">
                  <c:v>46174</c:v>
                </c:pt>
                <c:pt idx="354">
                  <c:v>46204</c:v>
                </c:pt>
                <c:pt idx="355">
                  <c:v>46235</c:v>
                </c:pt>
                <c:pt idx="356">
                  <c:v>46266</c:v>
                </c:pt>
                <c:pt idx="357">
                  <c:v>46296</c:v>
                </c:pt>
                <c:pt idx="358">
                  <c:v>46327</c:v>
                </c:pt>
                <c:pt idx="359">
                  <c:v>46357</c:v>
                </c:pt>
                <c:pt idx="360">
                  <c:v>46388</c:v>
                </c:pt>
                <c:pt idx="361">
                  <c:v>46419</c:v>
                </c:pt>
                <c:pt idx="362">
                  <c:v>46447</c:v>
                </c:pt>
                <c:pt idx="363">
                  <c:v>46478</c:v>
                </c:pt>
                <c:pt idx="364">
                  <c:v>46508</c:v>
                </c:pt>
                <c:pt idx="365">
                  <c:v>46539</c:v>
                </c:pt>
                <c:pt idx="366">
                  <c:v>46569</c:v>
                </c:pt>
                <c:pt idx="367">
                  <c:v>46600</c:v>
                </c:pt>
                <c:pt idx="368">
                  <c:v>46631</c:v>
                </c:pt>
                <c:pt idx="369">
                  <c:v>46661</c:v>
                </c:pt>
                <c:pt idx="370">
                  <c:v>46692</c:v>
                </c:pt>
                <c:pt idx="371">
                  <c:v>46722</c:v>
                </c:pt>
                <c:pt idx="372">
                  <c:v>46753</c:v>
                </c:pt>
                <c:pt idx="373">
                  <c:v>46784</c:v>
                </c:pt>
                <c:pt idx="374">
                  <c:v>46813</c:v>
                </c:pt>
                <c:pt idx="375">
                  <c:v>46844</c:v>
                </c:pt>
                <c:pt idx="376">
                  <c:v>46874</c:v>
                </c:pt>
                <c:pt idx="377">
                  <c:v>46905</c:v>
                </c:pt>
                <c:pt idx="378">
                  <c:v>46935</c:v>
                </c:pt>
                <c:pt idx="379">
                  <c:v>46966</c:v>
                </c:pt>
                <c:pt idx="380">
                  <c:v>46997</c:v>
                </c:pt>
                <c:pt idx="381">
                  <c:v>47027</c:v>
                </c:pt>
                <c:pt idx="382">
                  <c:v>47058</c:v>
                </c:pt>
                <c:pt idx="383">
                  <c:v>47088</c:v>
                </c:pt>
                <c:pt idx="384">
                  <c:v>47119</c:v>
                </c:pt>
                <c:pt idx="385">
                  <c:v>47150</c:v>
                </c:pt>
                <c:pt idx="386">
                  <c:v>47178</c:v>
                </c:pt>
                <c:pt idx="387">
                  <c:v>47209</c:v>
                </c:pt>
                <c:pt idx="388">
                  <c:v>47239</c:v>
                </c:pt>
                <c:pt idx="389">
                  <c:v>47270</c:v>
                </c:pt>
                <c:pt idx="390">
                  <c:v>47300</c:v>
                </c:pt>
                <c:pt idx="391">
                  <c:v>47331</c:v>
                </c:pt>
                <c:pt idx="392">
                  <c:v>47362</c:v>
                </c:pt>
                <c:pt idx="393">
                  <c:v>47392</c:v>
                </c:pt>
                <c:pt idx="394">
                  <c:v>47423</c:v>
                </c:pt>
                <c:pt idx="395">
                  <c:v>47453</c:v>
                </c:pt>
                <c:pt idx="396">
                  <c:v>47484</c:v>
                </c:pt>
                <c:pt idx="397">
                  <c:v>47515</c:v>
                </c:pt>
                <c:pt idx="398">
                  <c:v>47543</c:v>
                </c:pt>
                <c:pt idx="399">
                  <c:v>47574</c:v>
                </c:pt>
                <c:pt idx="400">
                  <c:v>47604</c:v>
                </c:pt>
                <c:pt idx="401">
                  <c:v>47635</c:v>
                </c:pt>
                <c:pt idx="402">
                  <c:v>47665</c:v>
                </c:pt>
                <c:pt idx="403">
                  <c:v>47696</c:v>
                </c:pt>
                <c:pt idx="404">
                  <c:v>47727</c:v>
                </c:pt>
                <c:pt idx="405">
                  <c:v>47757</c:v>
                </c:pt>
                <c:pt idx="406">
                  <c:v>47788</c:v>
                </c:pt>
                <c:pt idx="407">
                  <c:v>47818</c:v>
                </c:pt>
                <c:pt idx="408">
                  <c:v>47849</c:v>
                </c:pt>
                <c:pt idx="409">
                  <c:v>47880</c:v>
                </c:pt>
                <c:pt idx="410">
                  <c:v>47908</c:v>
                </c:pt>
                <c:pt idx="411">
                  <c:v>47939</c:v>
                </c:pt>
                <c:pt idx="412">
                  <c:v>47969</c:v>
                </c:pt>
                <c:pt idx="413">
                  <c:v>48000</c:v>
                </c:pt>
                <c:pt idx="414">
                  <c:v>48030</c:v>
                </c:pt>
                <c:pt idx="415">
                  <c:v>48061</c:v>
                </c:pt>
                <c:pt idx="416">
                  <c:v>48092</c:v>
                </c:pt>
                <c:pt idx="417">
                  <c:v>48122</c:v>
                </c:pt>
                <c:pt idx="418">
                  <c:v>48153</c:v>
                </c:pt>
                <c:pt idx="419">
                  <c:v>48183</c:v>
                </c:pt>
                <c:pt idx="420">
                  <c:v>48214</c:v>
                </c:pt>
                <c:pt idx="421">
                  <c:v>48245</c:v>
                </c:pt>
                <c:pt idx="422">
                  <c:v>48274</c:v>
                </c:pt>
                <c:pt idx="423">
                  <c:v>48305</c:v>
                </c:pt>
                <c:pt idx="424">
                  <c:v>48335</c:v>
                </c:pt>
                <c:pt idx="425">
                  <c:v>48366</c:v>
                </c:pt>
                <c:pt idx="426">
                  <c:v>48396</c:v>
                </c:pt>
                <c:pt idx="427">
                  <c:v>48427</c:v>
                </c:pt>
                <c:pt idx="428">
                  <c:v>48458</c:v>
                </c:pt>
                <c:pt idx="429">
                  <c:v>48488</c:v>
                </c:pt>
                <c:pt idx="430">
                  <c:v>48519</c:v>
                </c:pt>
                <c:pt idx="431">
                  <c:v>48549</c:v>
                </c:pt>
              </c:numCache>
            </c:numRef>
          </c:cat>
          <c:val>
            <c:numRef>
              <c:f>GBOND!$B$567:$B$998</c:f>
              <c:numCache>
                <c:formatCode>General</c:formatCode>
                <c:ptCount val="4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42-46C3-BE8E-9A9979EE251B}"/>
            </c:ext>
          </c:extLst>
        </c:ser>
        <c:ser>
          <c:idx val="3"/>
          <c:order val="1"/>
          <c:tx>
            <c:v>10-Year Yield - Raw Data</c:v>
          </c:tx>
          <c:spPr>
            <a:ln w="38100">
              <a:solidFill>
                <a:srgbClr val="183961"/>
              </a:solidFill>
            </a:ln>
            <a:effectLst/>
          </c:spPr>
          <c:marker>
            <c:symbol val="none"/>
          </c:marker>
          <c:cat>
            <c:numRef>
              <c:f>GBOND!$A$567:$A$998</c:f>
              <c:numCache>
                <c:formatCode>mmm\-yy</c:formatCode>
                <c:ptCount val="432"/>
                <c:pt idx="0">
                  <c:v>35431</c:v>
                </c:pt>
                <c:pt idx="1">
                  <c:v>35462</c:v>
                </c:pt>
                <c:pt idx="2">
                  <c:v>35490</c:v>
                </c:pt>
                <c:pt idx="3">
                  <c:v>35521</c:v>
                </c:pt>
                <c:pt idx="4">
                  <c:v>35551</c:v>
                </c:pt>
                <c:pt idx="5">
                  <c:v>35582</c:v>
                </c:pt>
                <c:pt idx="6">
                  <c:v>35612</c:v>
                </c:pt>
                <c:pt idx="7">
                  <c:v>35643</c:v>
                </c:pt>
                <c:pt idx="8">
                  <c:v>35674</c:v>
                </c:pt>
                <c:pt idx="9">
                  <c:v>35704</c:v>
                </c:pt>
                <c:pt idx="10">
                  <c:v>35735</c:v>
                </c:pt>
                <c:pt idx="11">
                  <c:v>35765</c:v>
                </c:pt>
                <c:pt idx="12">
                  <c:v>35796</c:v>
                </c:pt>
                <c:pt idx="13">
                  <c:v>35827</c:v>
                </c:pt>
                <c:pt idx="14">
                  <c:v>35855</c:v>
                </c:pt>
                <c:pt idx="15">
                  <c:v>35886</c:v>
                </c:pt>
                <c:pt idx="16">
                  <c:v>35916</c:v>
                </c:pt>
                <c:pt idx="17">
                  <c:v>35947</c:v>
                </c:pt>
                <c:pt idx="18">
                  <c:v>35977</c:v>
                </c:pt>
                <c:pt idx="19">
                  <c:v>36008</c:v>
                </c:pt>
                <c:pt idx="20">
                  <c:v>36039</c:v>
                </c:pt>
                <c:pt idx="21">
                  <c:v>36069</c:v>
                </c:pt>
                <c:pt idx="22">
                  <c:v>36100</c:v>
                </c:pt>
                <c:pt idx="23">
                  <c:v>36130</c:v>
                </c:pt>
                <c:pt idx="24">
                  <c:v>36161</c:v>
                </c:pt>
                <c:pt idx="25">
                  <c:v>36192</c:v>
                </c:pt>
                <c:pt idx="26">
                  <c:v>36220</c:v>
                </c:pt>
                <c:pt idx="27">
                  <c:v>36251</c:v>
                </c:pt>
                <c:pt idx="28">
                  <c:v>36281</c:v>
                </c:pt>
                <c:pt idx="29">
                  <c:v>36312</c:v>
                </c:pt>
                <c:pt idx="30">
                  <c:v>36342</c:v>
                </c:pt>
                <c:pt idx="31">
                  <c:v>36373</c:v>
                </c:pt>
                <c:pt idx="32">
                  <c:v>36404</c:v>
                </c:pt>
                <c:pt idx="33">
                  <c:v>36434</c:v>
                </c:pt>
                <c:pt idx="34">
                  <c:v>36465</c:v>
                </c:pt>
                <c:pt idx="35">
                  <c:v>36495</c:v>
                </c:pt>
                <c:pt idx="36">
                  <c:v>36526</c:v>
                </c:pt>
                <c:pt idx="37">
                  <c:v>36557</c:v>
                </c:pt>
                <c:pt idx="38">
                  <c:v>36586</c:v>
                </c:pt>
                <c:pt idx="39">
                  <c:v>36617</c:v>
                </c:pt>
                <c:pt idx="40">
                  <c:v>36647</c:v>
                </c:pt>
                <c:pt idx="41">
                  <c:v>36678</c:v>
                </c:pt>
                <c:pt idx="42">
                  <c:v>36708</c:v>
                </c:pt>
                <c:pt idx="43">
                  <c:v>36739</c:v>
                </c:pt>
                <c:pt idx="44">
                  <c:v>36770</c:v>
                </c:pt>
                <c:pt idx="45">
                  <c:v>36800</c:v>
                </c:pt>
                <c:pt idx="46">
                  <c:v>36831</c:v>
                </c:pt>
                <c:pt idx="47">
                  <c:v>36861</c:v>
                </c:pt>
                <c:pt idx="48">
                  <c:v>36892</c:v>
                </c:pt>
                <c:pt idx="49">
                  <c:v>36923</c:v>
                </c:pt>
                <c:pt idx="50">
                  <c:v>36951</c:v>
                </c:pt>
                <c:pt idx="51">
                  <c:v>36982</c:v>
                </c:pt>
                <c:pt idx="52">
                  <c:v>37012</c:v>
                </c:pt>
                <c:pt idx="53">
                  <c:v>37043</c:v>
                </c:pt>
                <c:pt idx="54">
                  <c:v>37073</c:v>
                </c:pt>
                <c:pt idx="55">
                  <c:v>37104</c:v>
                </c:pt>
                <c:pt idx="56">
                  <c:v>37135</c:v>
                </c:pt>
                <c:pt idx="57">
                  <c:v>37165</c:v>
                </c:pt>
                <c:pt idx="58">
                  <c:v>37196</c:v>
                </c:pt>
                <c:pt idx="59">
                  <c:v>37226</c:v>
                </c:pt>
                <c:pt idx="60">
                  <c:v>37257</c:v>
                </c:pt>
                <c:pt idx="61">
                  <c:v>37288</c:v>
                </c:pt>
                <c:pt idx="62">
                  <c:v>37316</c:v>
                </c:pt>
                <c:pt idx="63">
                  <c:v>37347</c:v>
                </c:pt>
                <c:pt idx="64">
                  <c:v>37377</c:v>
                </c:pt>
                <c:pt idx="65">
                  <c:v>37408</c:v>
                </c:pt>
                <c:pt idx="66">
                  <c:v>37438</c:v>
                </c:pt>
                <c:pt idx="67">
                  <c:v>37469</c:v>
                </c:pt>
                <c:pt idx="68">
                  <c:v>37500</c:v>
                </c:pt>
                <c:pt idx="69">
                  <c:v>37530</c:v>
                </c:pt>
                <c:pt idx="70">
                  <c:v>37561</c:v>
                </c:pt>
                <c:pt idx="71">
                  <c:v>37591</c:v>
                </c:pt>
                <c:pt idx="72">
                  <c:v>37622</c:v>
                </c:pt>
                <c:pt idx="73">
                  <c:v>37653</c:v>
                </c:pt>
                <c:pt idx="74">
                  <c:v>37681</c:v>
                </c:pt>
                <c:pt idx="75">
                  <c:v>37712</c:v>
                </c:pt>
                <c:pt idx="76">
                  <c:v>37742</c:v>
                </c:pt>
                <c:pt idx="77">
                  <c:v>37773</c:v>
                </c:pt>
                <c:pt idx="78">
                  <c:v>37803</c:v>
                </c:pt>
                <c:pt idx="79">
                  <c:v>37834</c:v>
                </c:pt>
                <c:pt idx="80">
                  <c:v>37865</c:v>
                </c:pt>
                <c:pt idx="81">
                  <c:v>37895</c:v>
                </c:pt>
                <c:pt idx="82">
                  <c:v>37926</c:v>
                </c:pt>
                <c:pt idx="83">
                  <c:v>37956</c:v>
                </c:pt>
                <c:pt idx="84">
                  <c:v>37987</c:v>
                </c:pt>
                <c:pt idx="85">
                  <c:v>38018</c:v>
                </c:pt>
                <c:pt idx="86">
                  <c:v>38047</c:v>
                </c:pt>
                <c:pt idx="87">
                  <c:v>38078</c:v>
                </c:pt>
                <c:pt idx="88">
                  <c:v>38108</c:v>
                </c:pt>
                <c:pt idx="89">
                  <c:v>38139</c:v>
                </c:pt>
                <c:pt idx="90">
                  <c:v>38169</c:v>
                </c:pt>
                <c:pt idx="91">
                  <c:v>38200</c:v>
                </c:pt>
                <c:pt idx="92">
                  <c:v>38231</c:v>
                </c:pt>
                <c:pt idx="93">
                  <c:v>38261</c:v>
                </c:pt>
                <c:pt idx="94">
                  <c:v>38292</c:v>
                </c:pt>
                <c:pt idx="95">
                  <c:v>38322</c:v>
                </c:pt>
                <c:pt idx="96">
                  <c:v>38353</c:v>
                </c:pt>
                <c:pt idx="97">
                  <c:v>38384</c:v>
                </c:pt>
                <c:pt idx="98">
                  <c:v>38412</c:v>
                </c:pt>
                <c:pt idx="99">
                  <c:v>38443</c:v>
                </c:pt>
                <c:pt idx="100">
                  <c:v>38473</c:v>
                </c:pt>
                <c:pt idx="101">
                  <c:v>38504</c:v>
                </c:pt>
                <c:pt idx="102">
                  <c:v>38534</c:v>
                </c:pt>
                <c:pt idx="103">
                  <c:v>38565</c:v>
                </c:pt>
                <c:pt idx="104">
                  <c:v>38596</c:v>
                </c:pt>
                <c:pt idx="105">
                  <c:v>38626</c:v>
                </c:pt>
                <c:pt idx="106">
                  <c:v>38657</c:v>
                </c:pt>
                <c:pt idx="107">
                  <c:v>38687</c:v>
                </c:pt>
                <c:pt idx="108">
                  <c:v>38718</c:v>
                </c:pt>
                <c:pt idx="109">
                  <c:v>38749</c:v>
                </c:pt>
                <c:pt idx="110">
                  <c:v>38777</c:v>
                </c:pt>
                <c:pt idx="111">
                  <c:v>38808</c:v>
                </c:pt>
                <c:pt idx="112">
                  <c:v>38838</c:v>
                </c:pt>
                <c:pt idx="113">
                  <c:v>38869</c:v>
                </c:pt>
                <c:pt idx="114">
                  <c:v>38899</c:v>
                </c:pt>
                <c:pt idx="115">
                  <c:v>38930</c:v>
                </c:pt>
                <c:pt idx="116">
                  <c:v>38961</c:v>
                </c:pt>
                <c:pt idx="117">
                  <c:v>38991</c:v>
                </c:pt>
                <c:pt idx="118">
                  <c:v>39022</c:v>
                </c:pt>
                <c:pt idx="119">
                  <c:v>39052</c:v>
                </c:pt>
                <c:pt idx="120">
                  <c:v>39083</c:v>
                </c:pt>
                <c:pt idx="121">
                  <c:v>39114</c:v>
                </c:pt>
                <c:pt idx="122">
                  <c:v>39142</c:v>
                </c:pt>
                <c:pt idx="123">
                  <c:v>39173</c:v>
                </c:pt>
                <c:pt idx="124">
                  <c:v>39203</c:v>
                </c:pt>
                <c:pt idx="125">
                  <c:v>39234</c:v>
                </c:pt>
                <c:pt idx="126">
                  <c:v>39264</c:v>
                </c:pt>
                <c:pt idx="127">
                  <c:v>39295</c:v>
                </c:pt>
                <c:pt idx="128">
                  <c:v>39326</c:v>
                </c:pt>
                <c:pt idx="129">
                  <c:v>39356</c:v>
                </c:pt>
                <c:pt idx="130">
                  <c:v>39387</c:v>
                </c:pt>
                <c:pt idx="131">
                  <c:v>39417</c:v>
                </c:pt>
                <c:pt idx="132">
                  <c:v>39448</c:v>
                </c:pt>
                <c:pt idx="133">
                  <c:v>39479</c:v>
                </c:pt>
                <c:pt idx="134">
                  <c:v>39508</c:v>
                </c:pt>
                <c:pt idx="135">
                  <c:v>39539</c:v>
                </c:pt>
                <c:pt idx="136">
                  <c:v>39569</c:v>
                </c:pt>
                <c:pt idx="137">
                  <c:v>39600</c:v>
                </c:pt>
                <c:pt idx="138">
                  <c:v>39630</c:v>
                </c:pt>
                <c:pt idx="139">
                  <c:v>39661</c:v>
                </c:pt>
                <c:pt idx="140">
                  <c:v>39692</c:v>
                </c:pt>
                <c:pt idx="141">
                  <c:v>39722</c:v>
                </c:pt>
                <c:pt idx="142">
                  <c:v>39753</c:v>
                </c:pt>
                <c:pt idx="143">
                  <c:v>39783</c:v>
                </c:pt>
                <c:pt idx="144">
                  <c:v>39814</c:v>
                </c:pt>
                <c:pt idx="145">
                  <c:v>39845</c:v>
                </c:pt>
                <c:pt idx="146">
                  <c:v>39873</c:v>
                </c:pt>
                <c:pt idx="147">
                  <c:v>39904</c:v>
                </c:pt>
                <c:pt idx="148">
                  <c:v>39934</c:v>
                </c:pt>
                <c:pt idx="149">
                  <c:v>39965</c:v>
                </c:pt>
                <c:pt idx="150">
                  <c:v>39995</c:v>
                </c:pt>
                <c:pt idx="151">
                  <c:v>40026</c:v>
                </c:pt>
                <c:pt idx="152">
                  <c:v>40057</c:v>
                </c:pt>
                <c:pt idx="153">
                  <c:v>40087</c:v>
                </c:pt>
                <c:pt idx="154">
                  <c:v>40118</c:v>
                </c:pt>
                <c:pt idx="155">
                  <c:v>40148</c:v>
                </c:pt>
                <c:pt idx="156">
                  <c:v>40179</c:v>
                </c:pt>
                <c:pt idx="157">
                  <c:v>40210</c:v>
                </c:pt>
                <c:pt idx="158">
                  <c:v>40238</c:v>
                </c:pt>
                <c:pt idx="159">
                  <c:v>40269</c:v>
                </c:pt>
                <c:pt idx="160">
                  <c:v>40299</c:v>
                </c:pt>
                <c:pt idx="161">
                  <c:v>40330</c:v>
                </c:pt>
                <c:pt idx="162">
                  <c:v>40360</c:v>
                </c:pt>
                <c:pt idx="163">
                  <c:v>40391</c:v>
                </c:pt>
                <c:pt idx="164">
                  <c:v>40422</c:v>
                </c:pt>
                <c:pt idx="165">
                  <c:v>40452</c:v>
                </c:pt>
                <c:pt idx="166">
                  <c:v>40483</c:v>
                </c:pt>
                <c:pt idx="167">
                  <c:v>40513</c:v>
                </c:pt>
                <c:pt idx="168">
                  <c:v>40544</c:v>
                </c:pt>
                <c:pt idx="169">
                  <c:v>40575</c:v>
                </c:pt>
                <c:pt idx="170">
                  <c:v>40603</c:v>
                </c:pt>
                <c:pt idx="171">
                  <c:v>40634</c:v>
                </c:pt>
                <c:pt idx="172">
                  <c:v>40664</c:v>
                </c:pt>
                <c:pt idx="173">
                  <c:v>40695</c:v>
                </c:pt>
                <c:pt idx="174">
                  <c:v>40725</c:v>
                </c:pt>
                <c:pt idx="175">
                  <c:v>40756</c:v>
                </c:pt>
                <c:pt idx="176">
                  <c:v>40787</c:v>
                </c:pt>
                <c:pt idx="177">
                  <c:v>40817</c:v>
                </c:pt>
                <c:pt idx="178">
                  <c:v>40848</c:v>
                </c:pt>
                <c:pt idx="179">
                  <c:v>40878</c:v>
                </c:pt>
                <c:pt idx="180">
                  <c:v>40909</c:v>
                </c:pt>
                <c:pt idx="181">
                  <c:v>40940</c:v>
                </c:pt>
                <c:pt idx="182">
                  <c:v>40969</c:v>
                </c:pt>
                <c:pt idx="183">
                  <c:v>41000</c:v>
                </c:pt>
                <c:pt idx="184">
                  <c:v>41030</c:v>
                </c:pt>
                <c:pt idx="185">
                  <c:v>41061</c:v>
                </c:pt>
                <c:pt idx="186">
                  <c:v>41091</c:v>
                </c:pt>
                <c:pt idx="187">
                  <c:v>41122</c:v>
                </c:pt>
                <c:pt idx="188">
                  <c:v>41153</c:v>
                </c:pt>
                <c:pt idx="189">
                  <c:v>41183</c:v>
                </c:pt>
                <c:pt idx="190">
                  <c:v>41214</c:v>
                </c:pt>
                <c:pt idx="191">
                  <c:v>41244</c:v>
                </c:pt>
                <c:pt idx="192">
                  <c:v>41275</c:v>
                </c:pt>
                <c:pt idx="193">
                  <c:v>41306</c:v>
                </c:pt>
                <c:pt idx="194">
                  <c:v>41334</c:v>
                </c:pt>
                <c:pt idx="195">
                  <c:v>41365</c:v>
                </c:pt>
                <c:pt idx="196">
                  <c:v>41395</c:v>
                </c:pt>
                <c:pt idx="197">
                  <c:v>41426</c:v>
                </c:pt>
                <c:pt idx="198">
                  <c:v>41456</c:v>
                </c:pt>
                <c:pt idx="199">
                  <c:v>41487</c:v>
                </c:pt>
                <c:pt idx="200">
                  <c:v>41518</c:v>
                </c:pt>
                <c:pt idx="201">
                  <c:v>41548</c:v>
                </c:pt>
                <c:pt idx="202">
                  <c:v>41579</c:v>
                </c:pt>
                <c:pt idx="203">
                  <c:v>41609</c:v>
                </c:pt>
                <c:pt idx="204">
                  <c:v>41640</c:v>
                </c:pt>
                <c:pt idx="205">
                  <c:v>41671</c:v>
                </c:pt>
                <c:pt idx="206">
                  <c:v>41699</c:v>
                </c:pt>
                <c:pt idx="207">
                  <c:v>41730</c:v>
                </c:pt>
                <c:pt idx="208">
                  <c:v>41760</c:v>
                </c:pt>
                <c:pt idx="209">
                  <c:v>41791</c:v>
                </c:pt>
                <c:pt idx="210">
                  <c:v>41821</c:v>
                </c:pt>
                <c:pt idx="211">
                  <c:v>41852</c:v>
                </c:pt>
                <c:pt idx="212">
                  <c:v>41883</c:v>
                </c:pt>
                <c:pt idx="213">
                  <c:v>41913</c:v>
                </c:pt>
                <c:pt idx="214">
                  <c:v>41944</c:v>
                </c:pt>
                <c:pt idx="215">
                  <c:v>41974</c:v>
                </c:pt>
                <c:pt idx="216">
                  <c:v>42005</c:v>
                </c:pt>
                <c:pt idx="217">
                  <c:v>42036</c:v>
                </c:pt>
                <c:pt idx="218">
                  <c:v>42064</c:v>
                </c:pt>
                <c:pt idx="219">
                  <c:v>42095</c:v>
                </c:pt>
                <c:pt idx="220">
                  <c:v>42125</c:v>
                </c:pt>
                <c:pt idx="221">
                  <c:v>42156</c:v>
                </c:pt>
                <c:pt idx="222">
                  <c:v>42186</c:v>
                </c:pt>
                <c:pt idx="223">
                  <c:v>42217</c:v>
                </c:pt>
                <c:pt idx="224">
                  <c:v>42248</c:v>
                </c:pt>
                <c:pt idx="225">
                  <c:v>42278</c:v>
                </c:pt>
                <c:pt idx="226">
                  <c:v>42309</c:v>
                </c:pt>
                <c:pt idx="227">
                  <c:v>42339</c:v>
                </c:pt>
                <c:pt idx="228">
                  <c:v>42370</c:v>
                </c:pt>
                <c:pt idx="229">
                  <c:v>42401</c:v>
                </c:pt>
                <c:pt idx="230">
                  <c:v>42430</c:v>
                </c:pt>
                <c:pt idx="231">
                  <c:v>42461</c:v>
                </c:pt>
                <c:pt idx="232">
                  <c:v>42491</c:v>
                </c:pt>
                <c:pt idx="233">
                  <c:v>42522</c:v>
                </c:pt>
                <c:pt idx="234">
                  <c:v>42552</c:v>
                </c:pt>
                <c:pt idx="235">
                  <c:v>42583</c:v>
                </c:pt>
                <c:pt idx="236">
                  <c:v>42614</c:v>
                </c:pt>
                <c:pt idx="237">
                  <c:v>42644</c:v>
                </c:pt>
                <c:pt idx="238">
                  <c:v>42675</c:v>
                </c:pt>
                <c:pt idx="239">
                  <c:v>42705</c:v>
                </c:pt>
                <c:pt idx="240">
                  <c:v>42736</c:v>
                </c:pt>
                <c:pt idx="241">
                  <c:v>42767</c:v>
                </c:pt>
                <c:pt idx="242">
                  <c:v>42795</c:v>
                </c:pt>
                <c:pt idx="243">
                  <c:v>42826</c:v>
                </c:pt>
                <c:pt idx="244">
                  <c:v>42856</c:v>
                </c:pt>
                <c:pt idx="245">
                  <c:v>42887</c:v>
                </c:pt>
                <c:pt idx="246">
                  <c:v>42917</c:v>
                </c:pt>
                <c:pt idx="247">
                  <c:v>42948</c:v>
                </c:pt>
                <c:pt idx="248">
                  <c:v>42979</c:v>
                </c:pt>
                <c:pt idx="249">
                  <c:v>43009</c:v>
                </c:pt>
                <c:pt idx="250">
                  <c:v>43040</c:v>
                </c:pt>
                <c:pt idx="251">
                  <c:v>43070</c:v>
                </c:pt>
                <c:pt idx="252">
                  <c:v>43101</c:v>
                </c:pt>
                <c:pt idx="253">
                  <c:v>43132</c:v>
                </c:pt>
                <c:pt idx="254">
                  <c:v>43160</c:v>
                </c:pt>
                <c:pt idx="255">
                  <c:v>43191</c:v>
                </c:pt>
                <c:pt idx="256">
                  <c:v>43221</c:v>
                </c:pt>
                <c:pt idx="257">
                  <c:v>43252</c:v>
                </c:pt>
                <c:pt idx="258">
                  <c:v>43282</c:v>
                </c:pt>
                <c:pt idx="259">
                  <c:v>43313</c:v>
                </c:pt>
                <c:pt idx="260">
                  <c:v>43344</c:v>
                </c:pt>
                <c:pt idx="261">
                  <c:v>43374</c:v>
                </c:pt>
                <c:pt idx="262">
                  <c:v>43405</c:v>
                </c:pt>
                <c:pt idx="263">
                  <c:v>43435</c:v>
                </c:pt>
                <c:pt idx="264">
                  <c:v>43466</c:v>
                </c:pt>
                <c:pt idx="265">
                  <c:v>43497</c:v>
                </c:pt>
                <c:pt idx="266">
                  <c:v>43525</c:v>
                </c:pt>
                <c:pt idx="267">
                  <c:v>43556</c:v>
                </c:pt>
                <c:pt idx="268">
                  <c:v>43586</c:v>
                </c:pt>
                <c:pt idx="269">
                  <c:v>43617</c:v>
                </c:pt>
                <c:pt idx="270">
                  <c:v>43647</c:v>
                </c:pt>
                <c:pt idx="271">
                  <c:v>43678</c:v>
                </c:pt>
                <c:pt idx="272">
                  <c:v>43709</c:v>
                </c:pt>
                <c:pt idx="273">
                  <c:v>43739</c:v>
                </c:pt>
                <c:pt idx="274">
                  <c:v>43770</c:v>
                </c:pt>
                <c:pt idx="275">
                  <c:v>43800</c:v>
                </c:pt>
                <c:pt idx="276">
                  <c:v>43831</c:v>
                </c:pt>
                <c:pt idx="277">
                  <c:v>43862</c:v>
                </c:pt>
                <c:pt idx="278">
                  <c:v>43891</c:v>
                </c:pt>
                <c:pt idx="279">
                  <c:v>43922</c:v>
                </c:pt>
                <c:pt idx="280">
                  <c:v>43952</c:v>
                </c:pt>
                <c:pt idx="281">
                  <c:v>43983</c:v>
                </c:pt>
                <c:pt idx="282">
                  <c:v>44013</c:v>
                </c:pt>
                <c:pt idx="283">
                  <c:v>44044</c:v>
                </c:pt>
                <c:pt idx="284">
                  <c:v>44075</c:v>
                </c:pt>
                <c:pt idx="285">
                  <c:v>44105</c:v>
                </c:pt>
                <c:pt idx="286">
                  <c:v>44136</c:v>
                </c:pt>
                <c:pt idx="287">
                  <c:v>44166</c:v>
                </c:pt>
                <c:pt idx="288">
                  <c:v>44197</c:v>
                </c:pt>
                <c:pt idx="289">
                  <c:v>44228</c:v>
                </c:pt>
                <c:pt idx="290">
                  <c:v>44256</c:v>
                </c:pt>
                <c:pt idx="291">
                  <c:v>44287</c:v>
                </c:pt>
                <c:pt idx="292">
                  <c:v>44317</c:v>
                </c:pt>
                <c:pt idx="293">
                  <c:v>44348</c:v>
                </c:pt>
                <c:pt idx="294">
                  <c:v>44378</c:v>
                </c:pt>
                <c:pt idx="295">
                  <c:v>44409</c:v>
                </c:pt>
                <c:pt idx="296">
                  <c:v>44440</c:v>
                </c:pt>
                <c:pt idx="297">
                  <c:v>44470</c:v>
                </c:pt>
                <c:pt idx="298">
                  <c:v>44501</c:v>
                </c:pt>
                <c:pt idx="299">
                  <c:v>44531</c:v>
                </c:pt>
                <c:pt idx="300">
                  <c:v>44562</c:v>
                </c:pt>
                <c:pt idx="301">
                  <c:v>44593</c:v>
                </c:pt>
                <c:pt idx="302">
                  <c:v>44621</c:v>
                </c:pt>
                <c:pt idx="303">
                  <c:v>44652</c:v>
                </c:pt>
                <c:pt idx="304">
                  <c:v>44682</c:v>
                </c:pt>
                <c:pt idx="305">
                  <c:v>44713</c:v>
                </c:pt>
                <c:pt idx="306">
                  <c:v>44743</c:v>
                </c:pt>
                <c:pt idx="307">
                  <c:v>44774</c:v>
                </c:pt>
                <c:pt idx="308">
                  <c:v>44805</c:v>
                </c:pt>
                <c:pt idx="309">
                  <c:v>44835</c:v>
                </c:pt>
                <c:pt idx="310">
                  <c:v>44866</c:v>
                </c:pt>
                <c:pt idx="311">
                  <c:v>44896</c:v>
                </c:pt>
                <c:pt idx="312">
                  <c:v>44927</c:v>
                </c:pt>
                <c:pt idx="313">
                  <c:v>44958</c:v>
                </c:pt>
                <c:pt idx="314">
                  <c:v>44986</c:v>
                </c:pt>
                <c:pt idx="315">
                  <c:v>45017</c:v>
                </c:pt>
                <c:pt idx="316">
                  <c:v>45047</c:v>
                </c:pt>
                <c:pt idx="317">
                  <c:v>45078</c:v>
                </c:pt>
                <c:pt idx="318">
                  <c:v>45108</c:v>
                </c:pt>
                <c:pt idx="319">
                  <c:v>45139</c:v>
                </c:pt>
                <c:pt idx="320">
                  <c:v>45170</c:v>
                </c:pt>
                <c:pt idx="321">
                  <c:v>45200</c:v>
                </c:pt>
                <c:pt idx="322">
                  <c:v>45231</c:v>
                </c:pt>
                <c:pt idx="323">
                  <c:v>45261</c:v>
                </c:pt>
                <c:pt idx="324">
                  <c:v>45292</c:v>
                </c:pt>
                <c:pt idx="325">
                  <c:v>45323</c:v>
                </c:pt>
                <c:pt idx="326">
                  <c:v>45352</c:v>
                </c:pt>
                <c:pt idx="327">
                  <c:v>45383</c:v>
                </c:pt>
                <c:pt idx="328">
                  <c:v>45413</c:v>
                </c:pt>
                <c:pt idx="329">
                  <c:v>45444</c:v>
                </c:pt>
                <c:pt idx="330">
                  <c:v>45474</c:v>
                </c:pt>
                <c:pt idx="331">
                  <c:v>45505</c:v>
                </c:pt>
                <c:pt idx="332">
                  <c:v>45536</c:v>
                </c:pt>
                <c:pt idx="333">
                  <c:v>45566</c:v>
                </c:pt>
                <c:pt idx="334">
                  <c:v>45597</c:v>
                </c:pt>
                <c:pt idx="335">
                  <c:v>45627</c:v>
                </c:pt>
                <c:pt idx="336">
                  <c:v>45658</c:v>
                </c:pt>
                <c:pt idx="337">
                  <c:v>45689</c:v>
                </c:pt>
                <c:pt idx="338">
                  <c:v>45717</c:v>
                </c:pt>
                <c:pt idx="339">
                  <c:v>45748</c:v>
                </c:pt>
                <c:pt idx="340">
                  <c:v>45778</c:v>
                </c:pt>
                <c:pt idx="341">
                  <c:v>45809</c:v>
                </c:pt>
                <c:pt idx="342">
                  <c:v>45839</c:v>
                </c:pt>
                <c:pt idx="343">
                  <c:v>45870</c:v>
                </c:pt>
                <c:pt idx="344">
                  <c:v>45901</c:v>
                </c:pt>
                <c:pt idx="345">
                  <c:v>45931</c:v>
                </c:pt>
                <c:pt idx="346">
                  <c:v>45962</c:v>
                </c:pt>
                <c:pt idx="347">
                  <c:v>45992</c:v>
                </c:pt>
                <c:pt idx="348">
                  <c:v>46023</c:v>
                </c:pt>
                <c:pt idx="349">
                  <c:v>46054</c:v>
                </c:pt>
                <c:pt idx="350">
                  <c:v>46082</c:v>
                </c:pt>
                <c:pt idx="351">
                  <c:v>46113</c:v>
                </c:pt>
                <c:pt idx="352">
                  <c:v>46143</c:v>
                </c:pt>
                <c:pt idx="353">
                  <c:v>46174</c:v>
                </c:pt>
                <c:pt idx="354">
                  <c:v>46204</c:v>
                </c:pt>
                <c:pt idx="355">
                  <c:v>46235</c:v>
                </c:pt>
                <c:pt idx="356">
                  <c:v>46266</c:v>
                </c:pt>
                <c:pt idx="357">
                  <c:v>46296</c:v>
                </c:pt>
                <c:pt idx="358">
                  <c:v>46327</c:v>
                </c:pt>
                <c:pt idx="359">
                  <c:v>46357</c:v>
                </c:pt>
                <c:pt idx="360">
                  <c:v>46388</c:v>
                </c:pt>
                <c:pt idx="361">
                  <c:v>46419</c:v>
                </c:pt>
                <c:pt idx="362">
                  <c:v>46447</c:v>
                </c:pt>
                <c:pt idx="363">
                  <c:v>46478</c:v>
                </c:pt>
                <c:pt idx="364">
                  <c:v>46508</c:v>
                </c:pt>
                <c:pt idx="365">
                  <c:v>46539</c:v>
                </c:pt>
                <c:pt idx="366">
                  <c:v>46569</c:v>
                </c:pt>
                <c:pt idx="367">
                  <c:v>46600</c:v>
                </c:pt>
                <c:pt idx="368">
                  <c:v>46631</c:v>
                </c:pt>
                <c:pt idx="369">
                  <c:v>46661</c:v>
                </c:pt>
                <c:pt idx="370">
                  <c:v>46692</c:v>
                </c:pt>
                <c:pt idx="371">
                  <c:v>46722</c:v>
                </c:pt>
                <c:pt idx="372">
                  <c:v>46753</c:v>
                </c:pt>
                <c:pt idx="373">
                  <c:v>46784</c:v>
                </c:pt>
                <c:pt idx="374">
                  <c:v>46813</c:v>
                </c:pt>
                <c:pt idx="375">
                  <c:v>46844</c:v>
                </c:pt>
                <c:pt idx="376">
                  <c:v>46874</c:v>
                </c:pt>
                <c:pt idx="377">
                  <c:v>46905</c:v>
                </c:pt>
                <c:pt idx="378">
                  <c:v>46935</c:v>
                </c:pt>
                <c:pt idx="379">
                  <c:v>46966</c:v>
                </c:pt>
                <c:pt idx="380">
                  <c:v>46997</c:v>
                </c:pt>
                <c:pt idx="381">
                  <c:v>47027</c:v>
                </c:pt>
                <c:pt idx="382">
                  <c:v>47058</c:v>
                </c:pt>
                <c:pt idx="383">
                  <c:v>47088</c:v>
                </c:pt>
                <c:pt idx="384">
                  <c:v>47119</c:v>
                </c:pt>
                <c:pt idx="385">
                  <c:v>47150</c:v>
                </c:pt>
                <c:pt idx="386">
                  <c:v>47178</c:v>
                </c:pt>
                <c:pt idx="387">
                  <c:v>47209</c:v>
                </c:pt>
                <c:pt idx="388">
                  <c:v>47239</c:v>
                </c:pt>
                <c:pt idx="389">
                  <c:v>47270</c:v>
                </c:pt>
                <c:pt idx="390">
                  <c:v>47300</c:v>
                </c:pt>
                <c:pt idx="391">
                  <c:v>47331</c:v>
                </c:pt>
                <c:pt idx="392">
                  <c:v>47362</c:v>
                </c:pt>
                <c:pt idx="393">
                  <c:v>47392</c:v>
                </c:pt>
                <c:pt idx="394">
                  <c:v>47423</c:v>
                </c:pt>
                <c:pt idx="395">
                  <c:v>47453</c:v>
                </c:pt>
                <c:pt idx="396">
                  <c:v>47484</c:v>
                </c:pt>
                <c:pt idx="397">
                  <c:v>47515</c:v>
                </c:pt>
                <c:pt idx="398">
                  <c:v>47543</c:v>
                </c:pt>
                <c:pt idx="399">
                  <c:v>47574</c:v>
                </c:pt>
                <c:pt idx="400">
                  <c:v>47604</c:v>
                </c:pt>
                <c:pt idx="401">
                  <c:v>47635</c:v>
                </c:pt>
                <c:pt idx="402">
                  <c:v>47665</c:v>
                </c:pt>
                <c:pt idx="403">
                  <c:v>47696</c:v>
                </c:pt>
                <c:pt idx="404">
                  <c:v>47727</c:v>
                </c:pt>
                <c:pt idx="405">
                  <c:v>47757</c:v>
                </c:pt>
                <c:pt idx="406">
                  <c:v>47788</c:v>
                </c:pt>
                <c:pt idx="407">
                  <c:v>47818</c:v>
                </c:pt>
                <c:pt idx="408">
                  <c:v>47849</c:v>
                </c:pt>
                <c:pt idx="409">
                  <c:v>47880</c:v>
                </c:pt>
                <c:pt idx="410">
                  <c:v>47908</c:v>
                </c:pt>
                <c:pt idx="411">
                  <c:v>47939</c:v>
                </c:pt>
                <c:pt idx="412">
                  <c:v>47969</c:v>
                </c:pt>
                <c:pt idx="413">
                  <c:v>48000</c:v>
                </c:pt>
                <c:pt idx="414">
                  <c:v>48030</c:v>
                </c:pt>
                <c:pt idx="415">
                  <c:v>48061</c:v>
                </c:pt>
                <c:pt idx="416">
                  <c:v>48092</c:v>
                </c:pt>
                <c:pt idx="417">
                  <c:v>48122</c:v>
                </c:pt>
                <c:pt idx="418">
                  <c:v>48153</c:v>
                </c:pt>
                <c:pt idx="419">
                  <c:v>48183</c:v>
                </c:pt>
                <c:pt idx="420">
                  <c:v>48214</c:v>
                </c:pt>
                <c:pt idx="421">
                  <c:v>48245</c:v>
                </c:pt>
                <c:pt idx="422">
                  <c:v>48274</c:v>
                </c:pt>
                <c:pt idx="423">
                  <c:v>48305</c:v>
                </c:pt>
                <c:pt idx="424">
                  <c:v>48335</c:v>
                </c:pt>
                <c:pt idx="425">
                  <c:v>48366</c:v>
                </c:pt>
                <c:pt idx="426">
                  <c:v>48396</c:v>
                </c:pt>
                <c:pt idx="427">
                  <c:v>48427</c:v>
                </c:pt>
                <c:pt idx="428">
                  <c:v>48458</c:v>
                </c:pt>
                <c:pt idx="429">
                  <c:v>48488</c:v>
                </c:pt>
                <c:pt idx="430">
                  <c:v>48519</c:v>
                </c:pt>
                <c:pt idx="431">
                  <c:v>48549</c:v>
                </c:pt>
              </c:numCache>
            </c:numRef>
          </c:cat>
          <c:val>
            <c:numRef>
              <c:f>GBOND!$V$567:$V$998</c:f>
              <c:numCache>
                <c:formatCode>General</c:formatCode>
                <c:ptCount val="432"/>
                <c:pt idx="0">
                  <c:v>6.5790480000000002</c:v>
                </c:pt>
                <c:pt idx="1">
                  <c:v>6.4194740000000001</c:v>
                </c:pt>
                <c:pt idx="2">
                  <c:v>6.6944999999999997</c:v>
                </c:pt>
                <c:pt idx="3">
                  <c:v>6.8854550000000003</c:v>
                </c:pt>
                <c:pt idx="4">
                  <c:v>6.7109519999999998</c:v>
                </c:pt>
                <c:pt idx="5">
                  <c:v>6.4938099999999999</c:v>
                </c:pt>
                <c:pt idx="6">
                  <c:v>6.2204550000000003</c:v>
                </c:pt>
                <c:pt idx="7">
                  <c:v>6.2985709999999999</c:v>
                </c:pt>
                <c:pt idx="8">
                  <c:v>6.2085710000000001</c:v>
                </c:pt>
                <c:pt idx="9">
                  <c:v>6.0295449999999997</c:v>
                </c:pt>
                <c:pt idx="10">
                  <c:v>5.875</c:v>
                </c:pt>
                <c:pt idx="11">
                  <c:v>5.8086359999999999</c:v>
                </c:pt>
                <c:pt idx="12">
                  <c:v>5.5445000000000002</c:v>
                </c:pt>
                <c:pt idx="13">
                  <c:v>5.5747369999999998</c:v>
                </c:pt>
                <c:pt idx="14">
                  <c:v>5.6472730000000002</c:v>
                </c:pt>
                <c:pt idx="15">
                  <c:v>5.6376189999999999</c:v>
                </c:pt>
                <c:pt idx="16">
                  <c:v>5.6524999999999999</c:v>
                </c:pt>
                <c:pt idx="17">
                  <c:v>5.4963639999999998</c:v>
                </c:pt>
                <c:pt idx="18">
                  <c:v>5.4613639999999997</c:v>
                </c:pt>
                <c:pt idx="19">
                  <c:v>5.3419049999999997</c:v>
                </c:pt>
                <c:pt idx="20">
                  <c:v>4.806667</c:v>
                </c:pt>
                <c:pt idx="21">
                  <c:v>4.53</c:v>
                </c:pt>
                <c:pt idx="22">
                  <c:v>4.8273679999999999</c:v>
                </c:pt>
                <c:pt idx="23">
                  <c:v>4.6449999999999996</c:v>
                </c:pt>
                <c:pt idx="24">
                  <c:v>4.722105</c:v>
                </c:pt>
                <c:pt idx="25">
                  <c:v>4.9989470000000003</c:v>
                </c:pt>
                <c:pt idx="26">
                  <c:v>5.2326090000000001</c:v>
                </c:pt>
                <c:pt idx="27">
                  <c:v>5.184545</c:v>
                </c:pt>
                <c:pt idx="28">
                  <c:v>5.5395000000000003</c:v>
                </c:pt>
                <c:pt idx="29">
                  <c:v>5.8995449999999998</c:v>
                </c:pt>
                <c:pt idx="30">
                  <c:v>5.7919049999999999</c:v>
                </c:pt>
                <c:pt idx="31">
                  <c:v>5.9390910000000003</c:v>
                </c:pt>
                <c:pt idx="32">
                  <c:v>5.9152380000000004</c:v>
                </c:pt>
                <c:pt idx="33">
                  <c:v>6.1120000000000001</c:v>
                </c:pt>
                <c:pt idx="34">
                  <c:v>6.0339999999999998</c:v>
                </c:pt>
                <c:pt idx="35">
                  <c:v>6.275455</c:v>
                </c:pt>
                <c:pt idx="36">
                  <c:v>6.6609999999999996</c:v>
                </c:pt>
                <c:pt idx="37">
                  <c:v>6.5194999999999999</c:v>
                </c:pt>
                <c:pt idx="38">
                  <c:v>6.2565220000000004</c:v>
                </c:pt>
                <c:pt idx="39">
                  <c:v>5.990526</c:v>
                </c:pt>
                <c:pt idx="40">
                  <c:v>6.440455</c:v>
                </c:pt>
                <c:pt idx="41">
                  <c:v>6.0972730000000004</c:v>
                </c:pt>
                <c:pt idx="42">
                  <c:v>6.0540000000000003</c:v>
                </c:pt>
                <c:pt idx="43">
                  <c:v>5.8260870000000002</c:v>
                </c:pt>
                <c:pt idx="44">
                  <c:v>5.7990000000000004</c:v>
                </c:pt>
                <c:pt idx="45">
                  <c:v>5.7385710000000003</c:v>
                </c:pt>
                <c:pt idx="46">
                  <c:v>5.7171430000000001</c:v>
                </c:pt>
                <c:pt idx="47">
                  <c:v>5.2404999999999999</c:v>
                </c:pt>
                <c:pt idx="48">
                  <c:v>5.160952</c:v>
                </c:pt>
                <c:pt idx="49">
                  <c:v>5.0989469999999999</c:v>
                </c:pt>
                <c:pt idx="50">
                  <c:v>4.8854550000000003</c:v>
                </c:pt>
                <c:pt idx="51">
                  <c:v>5.141</c:v>
                </c:pt>
                <c:pt idx="52">
                  <c:v>5.3913640000000003</c:v>
                </c:pt>
                <c:pt idx="53">
                  <c:v>5.2842859999999998</c:v>
                </c:pt>
                <c:pt idx="54">
                  <c:v>5.2361899999999997</c:v>
                </c:pt>
                <c:pt idx="55">
                  <c:v>4.9713039999999999</c:v>
                </c:pt>
                <c:pt idx="56">
                  <c:v>4.7317650000000002</c:v>
                </c:pt>
                <c:pt idx="57">
                  <c:v>4.5668179999999996</c:v>
                </c:pt>
                <c:pt idx="58">
                  <c:v>4.6515000000000004</c:v>
                </c:pt>
                <c:pt idx="59">
                  <c:v>5.0875000000000004</c:v>
                </c:pt>
                <c:pt idx="60">
                  <c:v>5.0357139999999996</c:v>
                </c:pt>
                <c:pt idx="61">
                  <c:v>4.9115789999999997</c:v>
                </c:pt>
                <c:pt idx="62">
                  <c:v>5.2839999999999998</c:v>
                </c:pt>
                <c:pt idx="63">
                  <c:v>5.210909</c:v>
                </c:pt>
                <c:pt idx="64">
                  <c:v>5.1645450000000004</c:v>
                </c:pt>
                <c:pt idx="65">
                  <c:v>4.9264999999999999</c:v>
                </c:pt>
                <c:pt idx="66">
                  <c:v>4.6531820000000002</c:v>
                </c:pt>
                <c:pt idx="67">
                  <c:v>4.2572729999999996</c:v>
                </c:pt>
                <c:pt idx="68">
                  <c:v>3.87</c:v>
                </c:pt>
                <c:pt idx="69">
                  <c:v>3.940909</c:v>
                </c:pt>
                <c:pt idx="70">
                  <c:v>4.0484210000000003</c:v>
                </c:pt>
                <c:pt idx="71">
                  <c:v>4.032381</c:v>
                </c:pt>
                <c:pt idx="72">
                  <c:v>4.0485709999999999</c:v>
                </c:pt>
                <c:pt idx="73">
                  <c:v>3.9026320000000001</c:v>
                </c:pt>
                <c:pt idx="74">
                  <c:v>3.8071429999999999</c:v>
                </c:pt>
                <c:pt idx="75">
                  <c:v>3.9585710000000001</c:v>
                </c:pt>
                <c:pt idx="76">
                  <c:v>3.569048</c:v>
                </c:pt>
                <c:pt idx="77">
                  <c:v>3.3342860000000001</c:v>
                </c:pt>
                <c:pt idx="78">
                  <c:v>3.9754550000000002</c:v>
                </c:pt>
                <c:pt idx="79">
                  <c:v>4.4452379999999998</c:v>
                </c:pt>
                <c:pt idx="80">
                  <c:v>4.274286</c:v>
                </c:pt>
                <c:pt idx="81">
                  <c:v>4.2904549999999997</c:v>
                </c:pt>
                <c:pt idx="82">
                  <c:v>4.3</c:v>
                </c:pt>
                <c:pt idx="83">
                  <c:v>4.2677269999999998</c:v>
                </c:pt>
                <c:pt idx="84">
                  <c:v>4.1505000000000001</c:v>
                </c:pt>
                <c:pt idx="85">
                  <c:v>4.0842109999999998</c:v>
                </c:pt>
                <c:pt idx="86">
                  <c:v>3.8265220000000002</c:v>
                </c:pt>
                <c:pt idx="87">
                  <c:v>4.3476189999999999</c:v>
                </c:pt>
                <c:pt idx="88">
                  <c:v>4.7154999999999996</c:v>
                </c:pt>
                <c:pt idx="89">
                  <c:v>4.7338100000000001</c:v>
                </c:pt>
                <c:pt idx="90">
                  <c:v>4.4980950000000002</c:v>
                </c:pt>
                <c:pt idx="91">
                  <c:v>4.2813639999999999</c:v>
                </c:pt>
                <c:pt idx="92">
                  <c:v>4.1257140000000003</c:v>
                </c:pt>
                <c:pt idx="93">
                  <c:v>4.0970000000000004</c:v>
                </c:pt>
                <c:pt idx="94">
                  <c:v>4.194</c:v>
                </c:pt>
                <c:pt idx="95">
                  <c:v>4.2309089999999996</c:v>
                </c:pt>
                <c:pt idx="96">
                  <c:v>4.2214999999999998</c:v>
                </c:pt>
                <c:pt idx="97">
                  <c:v>4.1652630000000004</c:v>
                </c:pt>
                <c:pt idx="98">
                  <c:v>4.4977270000000003</c:v>
                </c:pt>
                <c:pt idx="99">
                  <c:v>4.3409519999999997</c:v>
                </c:pt>
                <c:pt idx="100">
                  <c:v>4.1442860000000001</c:v>
                </c:pt>
                <c:pt idx="101">
                  <c:v>3.9981819999999999</c:v>
                </c:pt>
                <c:pt idx="102">
                  <c:v>4.1775000000000002</c:v>
                </c:pt>
                <c:pt idx="103">
                  <c:v>4.2626090000000003</c:v>
                </c:pt>
                <c:pt idx="104">
                  <c:v>4.1990480000000003</c:v>
                </c:pt>
                <c:pt idx="105">
                  <c:v>4.4634999999999998</c:v>
                </c:pt>
                <c:pt idx="106">
                  <c:v>4.5350000000000001</c:v>
                </c:pt>
                <c:pt idx="107">
                  <c:v>4.4671430000000001</c:v>
                </c:pt>
                <c:pt idx="108">
                  <c:v>4.4160000000000004</c:v>
                </c:pt>
                <c:pt idx="109">
                  <c:v>4.5689469999999996</c:v>
                </c:pt>
                <c:pt idx="110">
                  <c:v>4.7239129999999996</c:v>
                </c:pt>
                <c:pt idx="111">
                  <c:v>4.990526</c:v>
                </c:pt>
                <c:pt idx="112">
                  <c:v>5.1100000000000003</c:v>
                </c:pt>
                <c:pt idx="113">
                  <c:v>5.1063640000000001</c:v>
                </c:pt>
                <c:pt idx="114">
                  <c:v>5.0875000000000004</c:v>
                </c:pt>
                <c:pt idx="115">
                  <c:v>4.8765219999999996</c:v>
                </c:pt>
                <c:pt idx="116">
                  <c:v>4.7190000000000003</c:v>
                </c:pt>
                <c:pt idx="117">
                  <c:v>4.7290479999999997</c:v>
                </c:pt>
                <c:pt idx="118">
                  <c:v>4.5952380000000002</c:v>
                </c:pt>
                <c:pt idx="119">
                  <c:v>4.5644999999999998</c:v>
                </c:pt>
                <c:pt idx="120">
                  <c:v>4.7595239999999999</c:v>
                </c:pt>
                <c:pt idx="121">
                  <c:v>4.7226319999999999</c:v>
                </c:pt>
                <c:pt idx="122">
                  <c:v>4.5645449999999999</c:v>
                </c:pt>
                <c:pt idx="123">
                  <c:v>4.69381</c:v>
                </c:pt>
                <c:pt idx="124">
                  <c:v>4.7463639999999998</c:v>
                </c:pt>
                <c:pt idx="125">
                  <c:v>5.1028570000000002</c:v>
                </c:pt>
                <c:pt idx="126">
                  <c:v>5.0042859999999996</c:v>
                </c:pt>
                <c:pt idx="127">
                  <c:v>4.6747829999999997</c:v>
                </c:pt>
                <c:pt idx="128">
                  <c:v>4.521579</c:v>
                </c:pt>
                <c:pt idx="129">
                  <c:v>4.5277269999999996</c:v>
                </c:pt>
                <c:pt idx="130">
                  <c:v>4.1485000000000003</c:v>
                </c:pt>
                <c:pt idx="131">
                  <c:v>4.0975000000000001</c:v>
                </c:pt>
                <c:pt idx="132">
                  <c:v>3.7442859999999998</c:v>
                </c:pt>
                <c:pt idx="133">
                  <c:v>3.7374999999999998</c:v>
                </c:pt>
                <c:pt idx="134">
                  <c:v>3.51</c:v>
                </c:pt>
                <c:pt idx="135">
                  <c:v>3.6749999999999998</c:v>
                </c:pt>
                <c:pt idx="136">
                  <c:v>3.88</c:v>
                </c:pt>
                <c:pt idx="137">
                  <c:v>4.0995239999999997</c:v>
                </c:pt>
                <c:pt idx="138">
                  <c:v>4.007727</c:v>
                </c:pt>
                <c:pt idx="139">
                  <c:v>3.8857140000000001</c:v>
                </c:pt>
                <c:pt idx="140">
                  <c:v>3.6861899999999999</c:v>
                </c:pt>
                <c:pt idx="141">
                  <c:v>3.8140909999999999</c:v>
                </c:pt>
                <c:pt idx="142">
                  <c:v>3.5266670000000002</c:v>
                </c:pt>
                <c:pt idx="143">
                  <c:v>2.4163640000000002</c:v>
                </c:pt>
                <c:pt idx="144">
                  <c:v>2.5175000000000001</c:v>
                </c:pt>
                <c:pt idx="145">
                  <c:v>2.87</c:v>
                </c:pt>
                <c:pt idx="146">
                  <c:v>2.8195450000000002</c:v>
                </c:pt>
                <c:pt idx="147">
                  <c:v>2.9271430000000001</c:v>
                </c:pt>
                <c:pt idx="148">
                  <c:v>3.2930000000000001</c:v>
                </c:pt>
                <c:pt idx="149">
                  <c:v>3.7218179999999998</c:v>
                </c:pt>
                <c:pt idx="150">
                  <c:v>3.5622729999999998</c:v>
                </c:pt>
                <c:pt idx="151">
                  <c:v>3.5871430000000002</c:v>
                </c:pt>
                <c:pt idx="152">
                  <c:v>3.4019050000000002</c:v>
                </c:pt>
                <c:pt idx="153">
                  <c:v>3.3876189999999999</c:v>
                </c:pt>
                <c:pt idx="154">
                  <c:v>3.4026320000000001</c:v>
                </c:pt>
                <c:pt idx="155">
                  <c:v>3.59</c:v>
                </c:pt>
                <c:pt idx="156">
                  <c:v>3.733158</c:v>
                </c:pt>
                <c:pt idx="157">
                  <c:v>3.6863160000000001</c:v>
                </c:pt>
                <c:pt idx="158">
                  <c:v>3.724783</c:v>
                </c:pt>
                <c:pt idx="159">
                  <c:v>3.8468179999999998</c:v>
                </c:pt>
                <c:pt idx="160">
                  <c:v>3.4147620000000001</c:v>
                </c:pt>
                <c:pt idx="161">
                  <c:v>3.204091</c:v>
                </c:pt>
                <c:pt idx="162">
                  <c:v>3.01</c:v>
                </c:pt>
                <c:pt idx="163">
                  <c:v>2.698636</c:v>
                </c:pt>
                <c:pt idx="164">
                  <c:v>2.65</c:v>
                </c:pt>
                <c:pt idx="165">
                  <c:v>2.532381</c:v>
                </c:pt>
                <c:pt idx="166">
                  <c:v>2.7604549999999999</c:v>
                </c:pt>
                <c:pt idx="167">
                  <c:v>3.2952170000000001</c:v>
                </c:pt>
                <c:pt idx="168">
                  <c:v>3.390952</c:v>
                </c:pt>
                <c:pt idx="169">
                  <c:v>3.5764999999999998</c:v>
                </c:pt>
                <c:pt idx="170">
                  <c:v>3.4143479999999999</c:v>
                </c:pt>
                <c:pt idx="171">
                  <c:v>3.451905</c:v>
                </c:pt>
                <c:pt idx="172">
                  <c:v>3.1618179999999998</c:v>
                </c:pt>
                <c:pt idx="173">
                  <c:v>3.0022730000000002</c:v>
                </c:pt>
                <c:pt idx="174">
                  <c:v>3.0095239999999999</c:v>
                </c:pt>
                <c:pt idx="175">
                  <c:v>2.2978260000000001</c:v>
                </c:pt>
                <c:pt idx="176">
                  <c:v>1.974091</c:v>
                </c:pt>
                <c:pt idx="177">
                  <c:v>2.1447620000000001</c:v>
                </c:pt>
                <c:pt idx="178">
                  <c:v>2.0040909999999998</c:v>
                </c:pt>
                <c:pt idx="179">
                  <c:v>1.9786360000000001</c:v>
                </c:pt>
                <c:pt idx="180">
                  <c:v>1.9554549999999999</c:v>
                </c:pt>
                <c:pt idx="181">
                  <c:v>1.965714</c:v>
                </c:pt>
                <c:pt idx="182">
                  <c:v>2.171818</c:v>
                </c:pt>
                <c:pt idx="183">
                  <c:v>2.0495239999999999</c:v>
                </c:pt>
                <c:pt idx="184">
                  <c:v>1.797391</c:v>
                </c:pt>
                <c:pt idx="185">
                  <c:v>1.6219049999999999</c:v>
                </c:pt>
                <c:pt idx="186">
                  <c:v>1.5304549999999999</c:v>
                </c:pt>
                <c:pt idx="187">
                  <c:v>1.6760870000000001</c:v>
                </c:pt>
                <c:pt idx="188">
                  <c:v>1.7150000000000001</c:v>
                </c:pt>
                <c:pt idx="189">
                  <c:v>1.7426090000000001</c:v>
                </c:pt>
                <c:pt idx="190">
                  <c:v>1.6477269999999999</c:v>
                </c:pt>
                <c:pt idx="191">
                  <c:v>1.7195240000000001</c:v>
                </c:pt>
                <c:pt idx="192">
                  <c:v>1.902174</c:v>
                </c:pt>
                <c:pt idx="193">
                  <c:v>1.982</c:v>
                </c:pt>
                <c:pt idx="194">
                  <c:v>1.9528570000000001</c:v>
                </c:pt>
                <c:pt idx="195">
                  <c:v>1.757727</c:v>
                </c:pt>
                <c:pt idx="196">
                  <c:v>1.927826</c:v>
                </c:pt>
                <c:pt idx="197">
                  <c:v>2.2999999999999998</c:v>
                </c:pt>
                <c:pt idx="198">
                  <c:v>2.5782609999999999</c:v>
                </c:pt>
                <c:pt idx="199">
                  <c:v>2.7372730000000001</c:v>
                </c:pt>
                <c:pt idx="200">
                  <c:v>2.805714</c:v>
                </c:pt>
                <c:pt idx="201">
                  <c:v>2.617391</c:v>
                </c:pt>
                <c:pt idx="202">
                  <c:v>2.7185709999999998</c:v>
                </c:pt>
                <c:pt idx="203">
                  <c:v>2.9036360000000001</c:v>
                </c:pt>
                <c:pt idx="204">
                  <c:v>2.862174</c:v>
                </c:pt>
                <c:pt idx="205">
                  <c:v>2.71</c:v>
                </c:pt>
                <c:pt idx="206">
                  <c:v>2.7228569999999999</c:v>
                </c:pt>
                <c:pt idx="207">
                  <c:v>2.704091</c:v>
                </c:pt>
                <c:pt idx="208">
                  <c:v>2.5550000000000002</c:v>
                </c:pt>
                <c:pt idx="209">
                  <c:v>2.5976189999999999</c:v>
                </c:pt>
                <c:pt idx="210">
                  <c:v>2.545652</c:v>
                </c:pt>
                <c:pt idx="211">
                  <c:v>2.419524</c:v>
                </c:pt>
                <c:pt idx="212">
                  <c:v>2.5245449999999998</c:v>
                </c:pt>
                <c:pt idx="213">
                  <c:v>2.3030430000000002</c:v>
                </c:pt>
                <c:pt idx="214">
                  <c:v>2.3224999999999998</c:v>
                </c:pt>
                <c:pt idx="215">
                  <c:v>2.209565</c:v>
                </c:pt>
                <c:pt idx="216">
                  <c:v>1.891364</c:v>
                </c:pt>
                <c:pt idx="217">
                  <c:v>1.9775</c:v>
                </c:pt>
                <c:pt idx="218">
                  <c:v>2.0422729999999998</c:v>
                </c:pt>
                <c:pt idx="219">
                  <c:v>1.934545</c:v>
                </c:pt>
                <c:pt idx="220">
                  <c:v>2.197619</c:v>
                </c:pt>
                <c:pt idx="221">
                  <c:v>2.362727</c:v>
                </c:pt>
                <c:pt idx="222">
                  <c:v>2.327391</c:v>
                </c:pt>
                <c:pt idx="223">
                  <c:v>2.1666669999999999</c:v>
                </c:pt>
                <c:pt idx="224">
                  <c:v>2.170909</c:v>
                </c:pt>
                <c:pt idx="225">
                  <c:v>2.0709089999999999</c:v>
                </c:pt>
                <c:pt idx="226">
                  <c:v>2.2647620000000002</c:v>
                </c:pt>
                <c:pt idx="227">
                  <c:v>2.2426089999999999</c:v>
                </c:pt>
                <c:pt idx="228">
                  <c:v>2.0909520000000001</c:v>
                </c:pt>
                <c:pt idx="229">
                  <c:v>1.7776190000000001</c:v>
                </c:pt>
                <c:pt idx="230">
                  <c:v>1.88913</c:v>
                </c:pt>
                <c:pt idx="231">
                  <c:v>1.804762</c:v>
                </c:pt>
                <c:pt idx="232">
                  <c:v>1.8077270000000001</c:v>
                </c:pt>
                <c:pt idx="233">
                  <c:v>1.644091</c:v>
                </c:pt>
                <c:pt idx="234">
                  <c:v>1.501905</c:v>
                </c:pt>
                <c:pt idx="235">
                  <c:v>1.556087</c:v>
                </c:pt>
                <c:pt idx="236">
                  <c:v>1.628182</c:v>
                </c:pt>
                <c:pt idx="237">
                  <c:v>1.762381</c:v>
                </c:pt>
                <c:pt idx="238">
                  <c:v>2.150909</c:v>
                </c:pt>
                <c:pt idx="239">
                  <c:v>2.493182</c:v>
                </c:pt>
                <c:pt idx="240">
                  <c:v>2.4300000000000002</c:v>
                </c:pt>
                <c:pt idx="241">
                  <c:v>2.42</c:v>
                </c:pt>
                <c:pt idx="242">
                  <c:v>2.4813040000000002</c:v>
                </c:pt>
                <c:pt idx="243">
                  <c:v>2.2934999999999999</c:v>
                </c:pt>
                <c:pt idx="244">
                  <c:v>2.3004349999999998</c:v>
                </c:pt>
                <c:pt idx="245">
                  <c:v>2.1863640000000002</c:v>
                </c:pt>
                <c:pt idx="246">
                  <c:v>2.3185709999999999</c:v>
                </c:pt>
                <c:pt idx="247">
                  <c:v>2.20913</c:v>
                </c:pt>
                <c:pt idx="248">
                  <c:v>2.1990479999999999</c:v>
                </c:pt>
                <c:pt idx="249">
                  <c:v>2.3595449999999998</c:v>
                </c:pt>
                <c:pt idx="250">
                  <c:v>2.3522729999999998</c:v>
                </c:pt>
                <c:pt idx="251">
                  <c:v>2.407143</c:v>
                </c:pt>
                <c:pt idx="252">
                  <c:v>2.574783</c:v>
                </c:pt>
                <c:pt idx="253">
                  <c:v>2.8610000000000002</c:v>
                </c:pt>
                <c:pt idx="254">
                  <c:v>2.8377270000000001</c:v>
                </c:pt>
                <c:pt idx="255">
                  <c:v>2.8680949999999998</c:v>
                </c:pt>
                <c:pt idx="256">
                  <c:v>2.9760870000000001</c:v>
                </c:pt>
                <c:pt idx="257">
                  <c:v>2.9123809999999999</c:v>
                </c:pt>
                <c:pt idx="258">
                  <c:v>2.8868179999999999</c:v>
                </c:pt>
                <c:pt idx="259">
                  <c:v>2.8891300000000002</c:v>
                </c:pt>
                <c:pt idx="260">
                  <c:v>2.9965000000000002</c:v>
                </c:pt>
                <c:pt idx="261">
                  <c:v>3.1552169999999999</c:v>
                </c:pt>
                <c:pt idx="262">
                  <c:v>3.1177269999999999</c:v>
                </c:pt>
                <c:pt idx="263">
                  <c:v>2.8328570000000002</c:v>
                </c:pt>
                <c:pt idx="264">
                  <c:v>2.715652</c:v>
                </c:pt>
                <c:pt idx="265">
                  <c:v>2.6755</c:v>
                </c:pt>
                <c:pt idx="266">
                  <c:v>2.5709520000000001</c:v>
                </c:pt>
                <c:pt idx="267">
                  <c:v>2.533182</c:v>
                </c:pt>
                <c:pt idx="268">
                  <c:v>2.3921739999999998</c:v>
                </c:pt>
                <c:pt idx="269">
                  <c:v>2.0739999999999998</c:v>
                </c:pt>
                <c:pt idx="270">
                  <c:v>2.0543480000000001</c:v>
                </c:pt>
                <c:pt idx="271">
                  <c:v>1.6263639999999999</c:v>
                </c:pt>
                <c:pt idx="272">
                  <c:v>1.6995</c:v>
                </c:pt>
                <c:pt idx="273">
                  <c:v>1.7068179999999999</c:v>
                </c:pt>
                <c:pt idx="274">
                  <c:v>1.8121050000000001</c:v>
                </c:pt>
                <c:pt idx="275">
                  <c:v>1.862857</c:v>
                </c:pt>
                <c:pt idx="276">
                  <c:v>1.757619</c:v>
                </c:pt>
                <c:pt idx="277">
                  <c:v>1.504211</c:v>
                </c:pt>
                <c:pt idx="278">
                  <c:v>0.87</c:v>
                </c:pt>
                <c:pt idx="279">
                  <c:v>0.65761899999999995</c:v>
                </c:pt>
                <c:pt idx="280">
                  <c:v>0.67400000000000004</c:v>
                </c:pt>
                <c:pt idx="281">
                  <c:v>0.72863599999999995</c:v>
                </c:pt>
                <c:pt idx="282">
                  <c:v>0.62363599999999997</c:v>
                </c:pt>
                <c:pt idx="283">
                  <c:v>0.65</c:v>
                </c:pt>
                <c:pt idx="284">
                  <c:v>0.67952400000000002</c:v>
                </c:pt>
                <c:pt idx="285">
                  <c:v>0.78714300000000004</c:v>
                </c:pt>
                <c:pt idx="286">
                  <c:v>0.87</c:v>
                </c:pt>
                <c:pt idx="287">
                  <c:v>0.93363600000000002</c:v>
                </c:pt>
                <c:pt idx="288">
                  <c:v>1.081053</c:v>
                </c:pt>
                <c:pt idx="289">
                  <c:v>1.257895</c:v>
                </c:pt>
                <c:pt idx="290">
                  <c:v>1.61087</c:v>
                </c:pt>
                <c:pt idx="291">
                  <c:v>1.635</c:v>
                </c:pt>
                <c:pt idx="292">
                  <c:v>1.621</c:v>
                </c:pt>
                <c:pt idx="293">
                  <c:v>1.519091</c:v>
                </c:pt>
                <c:pt idx="294">
                  <c:v>1.3185709999999999</c:v>
                </c:pt>
                <c:pt idx="295">
                  <c:v>1.283182</c:v>
                </c:pt>
                <c:pt idx="296">
                  <c:v>1.374762</c:v>
                </c:pt>
                <c:pt idx="297">
                  <c:v>1.5825</c:v>
                </c:pt>
                <c:pt idx="298">
                  <c:v>1.5595000000000001</c:v>
                </c:pt>
                <c:pt idx="299">
                  <c:v>1.4650000000000001</c:v>
                </c:pt>
                <c:pt idx="300">
                  <c:v>1.764</c:v>
                </c:pt>
                <c:pt idx="301">
                  <c:v>1.9342109999999999</c:v>
                </c:pt>
                <c:pt idx="302">
                  <c:v>2.1278260000000002</c:v>
                </c:pt>
                <c:pt idx="303">
                  <c:v>2.7475000000000001</c:v>
                </c:pt>
                <c:pt idx="304">
                  <c:v>2.8980950000000001</c:v>
                </c:pt>
                <c:pt idx="305">
                  <c:v>3.1433330000000002</c:v>
                </c:pt>
                <c:pt idx="306">
                  <c:v>2.8959999999999999</c:v>
                </c:pt>
                <c:pt idx="307">
                  <c:v>2.8978259999999998</c:v>
                </c:pt>
                <c:pt idx="308">
                  <c:v>3.5190480000000002</c:v>
                </c:pt>
                <c:pt idx="309">
                  <c:v>3.9834999999999998</c:v>
                </c:pt>
                <c:pt idx="310">
                  <c:v>3.891</c:v>
                </c:pt>
                <c:pt idx="311">
                  <c:v>3.55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1D42-46C3-BE8E-9A9979EE2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2"/>
          <c:order val="2"/>
          <c:tx>
            <c:strRef>
              <c:f>GBOND!$W$2</c:f>
              <c:strCache>
                <c:ptCount val="1"/>
                <c:pt idx="0">
                  <c:v>3.55%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dLbls>
            <c:dLbl>
              <c:idx val="309"/>
              <c:layout>
                <c:manualLayout>
                  <c:x val="7.181328545780759E-3"/>
                  <c:y val="5.882352941176470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08-4B85-A163-52EBD58E1157}"/>
                </c:ext>
              </c:extLst>
            </c:dLbl>
            <c:dLbl>
              <c:idx val="310"/>
              <c:layout>
                <c:manualLayout>
                  <c:x val="4.3087971274685813E-3"/>
                  <c:y val="8.169934640522875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3D-49F6-A985-2108F17759FF}"/>
                </c:ext>
              </c:extLst>
            </c:dLbl>
            <c:dLbl>
              <c:idx val="311"/>
              <c:layout>
                <c:manualLayout>
                  <c:x val="1.4362657091559832E-3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D9-41E2-85EE-01D3C254E1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183961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GBOND!$W$567:$W$998</c:f>
              <c:numCache>
                <c:formatCode>General</c:formatCode>
                <c:ptCount val="43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3.55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42-46C3-BE8E-9A9979EE251B}"/>
            </c:ext>
          </c:extLst>
        </c:ser>
        <c:ser>
          <c:idx val="1"/>
          <c:order val="3"/>
          <c:tx>
            <c:v>3-Month Yield - Raw Data</c:v>
          </c:tx>
          <c:spPr>
            <a:ln w="50800">
              <a:solidFill>
                <a:srgbClr val="33CCCC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val>
            <c:numRef>
              <c:f>'3MOTBOND'!$V$182:$V$613</c:f>
              <c:numCache>
                <c:formatCode>General</c:formatCode>
                <c:ptCount val="432"/>
                <c:pt idx="0">
                  <c:v>5.1657142857</c:v>
                </c:pt>
                <c:pt idx="1">
                  <c:v>5.1421052631000004</c:v>
                </c:pt>
                <c:pt idx="2">
                  <c:v>5.2845000000000004</c:v>
                </c:pt>
                <c:pt idx="3">
                  <c:v>5.3045454545000004</c:v>
                </c:pt>
                <c:pt idx="4">
                  <c:v>5.1966666665999997</c:v>
                </c:pt>
                <c:pt idx="5">
                  <c:v>5.0709523808999997</c:v>
                </c:pt>
                <c:pt idx="6">
                  <c:v>5.1945454545</c:v>
                </c:pt>
                <c:pt idx="7">
                  <c:v>5.2795238094999997</c:v>
                </c:pt>
                <c:pt idx="8">
                  <c:v>5.0847619046999997</c:v>
                </c:pt>
                <c:pt idx="9">
                  <c:v>5.1127272726999999</c:v>
                </c:pt>
                <c:pt idx="10">
                  <c:v>5.2811111111000004</c:v>
                </c:pt>
                <c:pt idx="11">
                  <c:v>5.3045454545000004</c:v>
                </c:pt>
                <c:pt idx="12">
                  <c:v>5.1790000000000003</c:v>
                </c:pt>
                <c:pt idx="13">
                  <c:v>5.23</c:v>
                </c:pt>
                <c:pt idx="14">
                  <c:v>5.1618181818000002</c:v>
                </c:pt>
                <c:pt idx="15">
                  <c:v>5.0828571428</c:v>
                </c:pt>
                <c:pt idx="16">
                  <c:v>5.14</c:v>
                </c:pt>
                <c:pt idx="17">
                  <c:v>5.1240909090000004</c:v>
                </c:pt>
                <c:pt idx="18">
                  <c:v>5.0945454545000004</c:v>
                </c:pt>
                <c:pt idx="19">
                  <c:v>5.0409523809000003</c:v>
                </c:pt>
                <c:pt idx="20">
                  <c:v>4.7390476189999999</c:v>
                </c:pt>
                <c:pt idx="21">
                  <c:v>4.0704761904</c:v>
                </c:pt>
                <c:pt idx="22">
                  <c:v>4.5310526314999997</c:v>
                </c:pt>
                <c:pt idx="23">
                  <c:v>4.4968181818000001</c:v>
                </c:pt>
                <c:pt idx="24">
                  <c:v>4.4463157893999998</c:v>
                </c:pt>
                <c:pt idx="25">
                  <c:v>4.5552631577999998</c:v>
                </c:pt>
                <c:pt idx="26">
                  <c:v>4.5665217390999997</c:v>
                </c:pt>
                <c:pt idx="27">
                  <c:v>4.4090909089999997</c:v>
                </c:pt>
                <c:pt idx="28">
                  <c:v>4.6310000000000002</c:v>
                </c:pt>
                <c:pt idx="29">
                  <c:v>4.7154545454000001</c:v>
                </c:pt>
                <c:pt idx="30">
                  <c:v>4.6857142856999996</c:v>
                </c:pt>
                <c:pt idx="31">
                  <c:v>4.8736363636000002</c:v>
                </c:pt>
                <c:pt idx="32">
                  <c:v>4.8223809522999996</c:v>
                </c:pt>
                <c:pt idx="33">
                  <c:v>5.0235000000000003</c:v>
                </c:pt>
                <c:pt idx="34">
                  <c:v>5.2275</c:v>
                </c:pt>
                <c:pt idx="35">
                  <c:v>5.3568181817999996</c:v>
                </c:pt>
                <c:pt idx="36">
                  <c:v>5.4989999999999997</c:v>
                </c:pt>
                <c:pt idx="37">
                  <c:v>5.7270000000000003</c:v>
                </c:pt>
                <c:pt idx="38">
                  <c:v>5.8639130434000002</c:v>
                </c:pt>
                <c:pt idx="39">
                  <c:v>5.8215789472999999</c:v>
                </c:pt>
                <c:pt idx="40">
                  <c:v>5.9945454544999999</c:v>
                </c:pt>
                <c:pt idx="41">
                  <c:v>5.8618181818000004</c:v>
                </c:pt>
                <c:pt idx="42">
                  <c:v>6.1425000000000001</c:v>
                </c:pt>
                <c:pt idx="43">
                  <c:v>6.2773913043</c:v>
                </c:pt>
                <c:pt idx="44">
                  <c:v>6.1749999999999998</c:v>
                </c:pt>
                <c:pt idx="45">
                  <c:v>6.2947619046999996</c:v>
                </c:pt>
                <c:pt idx="46">
                  <c:v>6.3561904761000001</c:v>
                </c:pt>
                <c:pt idx="47">
                  <c:v>5.9370000000000003</c:v>
                </c:pt>
                <c:pt idx="48">
                  <c:v>5.2852380952000004</c:v>
                </c:pt>
                <c:pt idx="49">
                  <c:v>5.0052631578</c:v>
                </c:pt>
                <c:pt idx="50">
                  <c:v>4.5354545454000004</c:v>
                </c:pt>
                <c:pt idx="51">
                  <c:v>3.9660000000000002</c:v>
                </c:pt>
                <c:pt idx="52">
                  <c:v>3.7031818181</c:v>
                </c:pt>
                <c:pt idx="53">
                  <c:v>3.5652380951999998</c:v>
                </c:pt>
                <c:pt idx="54">
                  <c:v>3.5933333332999999</c:v>
                </c:pt>
                <c:pt idx="55">
                  <c:v>3.4378260868999999</c:v>
                </c:pt>
                <c:pt idx="56">
                  <c:v>2.6923529410999998</c:v>
                </c:pt>
                <c:pt idx="57">
                  <c:v>2.1977272726999999</c:v>
                </c:pt>
                <c:pt idx="58">
                  <c:v>1.9065000000000001</c:v>
                </c:pt>
                <c:pt idx="59">
                  <c:v>1.72</c:v>
                </c:pt>
                <c:pt idx="60">
                  <c:v>1.6847619047</c:v>
                </c:pt>
                <c:pt idx="61">
                  <c:v>1.7568421052000001</c:v>
                </c:pt>
                <c:pt idx="62">
                  <c:v>1.825</c:v>
                </c:pt>
                <c:pt idx="63">
                  <c:v>1.7450000000000001</c:v>
                </c:pt>
                <c:pt idx="64">
                  <c:v>1.7604545454</c:v>
                </c:pt>
                <c:pt idx="65">
                  <c:v>1.732</c:v>
                </c:pt>
                <c:pt idx="66">
                  <c:v>1.7136363636</c:v>
                </c:pt>
                <c:pt idx="67">
                  <c:v>1.6472727272000001</c:v>
                </c:pt>
                <c:pt idx="68">
                  <c:v>1.659</c:v>
                </c:pt>
                <c:pt idx="69">
                  <c:v>1.61</c:v>
                </c:pt>
                <c:pt idx="70">
                  <c:v>1.2547368421</c:v>
                </c:pt>
                <c:pt idx="71">
                  <c:v>1.2109523809</c:v>
                </c:pt>
                <c:pt idx="72">
                  <c:v>1.1890476189999999</c:v>
                </c:pt>
                <c:pt idx="73">
                  <c:v>1.1852631577999999</c:v>
                </c:pt>
                <c:pt idx="74">
                  <c:v>1.1509523809</c:v>
                </c:pt>
                <c:pt idx="75">
                  <c:v>1.1523809522999999</c:v>
                </c:pt>
                <c:pt idx="76">
                  <c:v>1.088095238</c:v>
                </c:pt>
                <c:pt idx="77">
                  <c:v>0.93619047609999995</c:v>
                </c:pt>
                <c:pt idx="78">
                  <c:v>0.92045454540000005</c:v>
                </c:pt>
                <c:pt idx="79">
                  <c:v>0.96904761900000003</c:v>
                </c:pt>
                <c:pt idx="80">
                  <c:v>0.95523809520000003</c:v>
                </c:pt>
                <c:pt idx="81">
                  <c:v>0.94181818179999999</c:v>
                </c:pt>
                <c:pt idx="82">
                  <c:v>0.95222222219999997</c:v>
                </c:pt>
                <c:pt idx="83">
                  <c:v>0.91454545450000002</c:v>
                </c:pt>
                <c:pt idx="84">
                  <c:v>0.90049999999999997</c:v>
                </c:pt>
                <c:pt idx="85">
                  <c:v>0.94473684209999997</c:v>
                </c:pt>
                <c:pt idx="86">
                  <c:v>0.95347826079999998</c:v>
                </c:pt>
                <c:pt idx="87">
                  <c:v>0.95809523799999996</c:v>
                </c:pt>
                <c:pt idx="88">
                  <c:v>1.0395000000000001</c:v>
                </c:pt>
                <c:pt idx="89">
                  <c:v>1.2880952379999999</c:v>
                </c:pt>
                <c:pt idx="90">
                  <c:v>1.3576190476000001</c:v>
                </c:pt>
                <c:pt idx="91">
                  <c:v>1.5031818181000001</c:v>
                </c:pt>
                <c:pt idx="92">
                  <c:v>1.6814285713999999</c:v>
                </c:pt>
                <c:pt idx="93">
                  <c:v>1.7945</c:v>
                </c:pt>
                <c:pt idx="94">
                  <c:v>2.1074999999999999</c:v>
                </c:pt>
                <c:pt idx="95">
                  <c:v>2.2227272726999998</c:v>
                </c:pt>
                <c:pt idx="96">
                  <c:v>2.371</c:v>
                </c:pt>
                <c:pt idx="97">
                  <c:v>2.5794736841999999</c:v>
                </c:pt>
                <c:pt idx="98">
                  <c:v>2.7959090908999999</c:v>
                </c:pt>
                <c:pt idx="99">
                  <c:v>2.8366666666000002</c:v>
                </c:pt>
                <c:pt idx="100">
                  <c:v>2.9019047619</c:v>
                </c:pt>
                <c:pt idx="101">
                  <c:v>3.0363636362999999</c:v>
                </c:pt>
                <c:pt idx="102">
                  <c:v>3.2875000000000001</c:v>
                </c:pt>
                <c:pt idx="103">
                  <c:v>3.5182608695000002</c:v>
                </c:pt>
                <c:pt idx="104">
                  <c:v>3.4942857142000001</c:v>
                </c:pt>
                <c:pt idx="105">
                  <c:v>3.7925</c:v>
                </c:pt>
                <c:pt idx="106">
                  <c:v>3.9744999999999999</c:v>
                </c:pt>
                <c:pt idx="107">
                  <c:v>3.9709523809</c:v>
                </c:pt>
                <c:pt idx="108">
                  <c:v>4.3360000000000003</c:v>
                </c:pt>
                <c:pt idx="109">
                  <c:v>4.5394736841999999</c:v>
                </c:pt>
                <c:pt idx="110">
                  <c:v>4.6278260868999999</c:v>
                </c:pt>
                <c:pt idx="111">
                  <c:v>4.7215789473000003</c:v>
                </c:pt>
                <c:pt idx="112">
                  <c:v>4.8363636362999998</c:v>
                </c:pt>
                <c:pt idx="113">
                  <c:v>4.9177272726999997</c:v>
                </c:pt>
                <c:pt idx="114">
                  <c:v>5.0765000000000002</c:v>
                </c:pt>
                <c:pt idx="115">
                  <c:v>5.0904347826</c:v>
                </c:pt>
                <c:pt idx="116">
                  <c:v>4.93</c:v>
                </c:pt>
                <c:pt idx="117">
                  <c:v>5.0461904760999996</c:v>
                </c:pt>
                <c:pt idx="118">
                  <c:v>5.0733333332999999</c:v>
                </c:pt>
                <c:pt idx="119">
                  <c:v>4.9729999999999999</c:v>
                </c:pt>
                <c:pt idx="120">
                  <c:v>5.1052380951999998</c:v>
                </c:pt>
                <c:pt idx="121">
                  <c:v>5.1631578947000003</c:v>
                </c:pt>
                <c:pt idx="122">
                  <c:v>5.08</c:v>
                </c:pt>
                <c:pt idx="123">
                  <c:v>5.0066666666000001</c:v>
                </c:pt>
                <c:pt idx="124">
                  <c:v>4.8677272726999998</c:v>
                </c:pt>
                <c:pt idx="125">
                  <c:v>4.7419047618999999</c:v>
                </c:pt>
                <c:pt idx="126">
                  <c:v>4.9609523809000002</c:v>
                </c:pt>
                <c:pt idx="127">
                  <c:v>4.3169565216999999</c:v>
                </c:pt>
                <c:pt idx="128">
                  <c:v>3.9942105262999998</c:v>
                </c:pt>
                <c:pt idx="129">
                  <c:v>4.0027272726999996</c:v>
                </c:pt>
                <c:pt idx="130">
                  <c:v>3.3544999999999998</c:v>
                </c:pt>
                <c:pt idx="131">
                  <c:v>3.0665</c:v>
                </c:pt>
                <c:pt idx="132">
                  <c:v>2.82</c:v>
                </c:pt>
                <c:pt idx="133">
                  <c:v>2.1739999999999999</c:v>
                </c:pt>
                <c:pt idx="134">
                  <c:v>1.2835000000000001</c:v>
                </c:pt>
                <c:pt idx="135">
                  <c:v>1.3118181818000001</c:v>
                </c:pt>
                <c:pt idx="136">
                  <c:v>1.7642857141999999</c:v>
                </c:pt>
                <c:pt idx="137">
                  <c:v>1.8904761904</c:v>
                </c:pt>
                <c:pt idx="138">
                  <c:v>1.655</c:v>
                </c:pt>
                <c:pt idx="139">
                  <c:v>1.7528571427999999</c:v>
                </c:pt>
                <c:pt idx="140">
                  <c:v>1.1466666666000001</c:v>
                </c:pt>
                <c:pt idx="141">
                  <c:v>0.68590909089999996</c:v>
                </c:pt>
                <c:pt idx="142">
                  <c:v>0.19388888879999999</c:v>
                </c:pt>
                <c:pt idx="143">
                  <c:v>3.4090909000000003E-2</c:v>
                </c:pt>
                <c:pt idx="144">
                  <c:v>0.1295</c:v>
                </c:pt>
                <c:pt idx="145">
                  <c:v>0.29526315780000001</c:v>
                </c:pt>
                <c:pt idx="146">
                  <c:v>0.21590909089999999</c:v>
                </c:pt>
                <c:pt idx="147">
                  <c:v>0.158095238</c:v>
                </c:pt>
                <c:pt idx="148">
                  <c:v>0.17699999999999999</c:v>
                </c:pt>
                <c:pt idx="149">
                  <c:v>0.17863636359999999</c:v>
                </c:pt>
                <c:pt idx="150">
                  <c:v>0.18363636359999999</c:v>
                </c:pt>
                <c:pt idx="151">
                  <c:v>0.17190476190000001</c:v>
                </c:pt>
                <c:pt idx="152">
                  <c:v>0.1233333333</c:v>
                </c:pt>
                <c:pt idx="153">
                  <c:v>7.4285714200000005E-2</c:v>
                </c:pt>
                <c:pt idx="154">
                  <c:v>5.21052631E-2</c:v>
                </c:pt>
                <c:pt idx="155">
                  <c:v>5.45454545E-2</c:v>
                </c:pt>
                <c:pt idx="156">
                  <c:v>6.1578947299999999E-2</c:v>
                </c:pt>
                <c:pt idx="157">
                  <c:v>0.10894736839999999</c:v>
                </c:pt>
                <c:pt idx="158">
                  <c:v>0.15043478260000001</c:v>
                </c:pt>
                <c:pt idx="159">
                  <c:v>0.16227272719999999</c:v>
                </c:pt>
                <c:pt idx="160">
                  <c:v>0.16</c:v>
                </c:pt>
                <c:pt idx="161">
                  <c:v>0.12363636359999999</c:v>
                </c:pt>
                <c:pt idx="162">
                  <c:v>0.15761904760000001</c:v>
                </c:pt>
                <c:pt idx="163">
                  <c:v>0.155</c:v>
                </c:pt>
                <c:pt idx="164">
                  <c:v>0.15190476189999999</c:v>
                </c:pt>
                <c:pt idx="165">
                  <c:v>0.13450000000000001</c:v>
                </c:pt>
                <c:pt idx="166">
                  <c:v>0.14299999999999999</c:v>
                </c:pt>
                <c:pt idx="167">
                  <c:v>0.14090909090000001</c:v>
                </c:pt>
                <c:pt idx="168">
                  <c:v>0.152</c:v>
                </c:pt>
                <c:pt idx="169">
                  <c:v>0.13210526310000001</c:v>
                </c:pt>
                <c:pt idx="170">
                  <c:v>0.10043478259999999</c:v>
                </c:pt>
                <c:pt idx="171">
                  <c:v>5.8500000000000003E-2</c:v>
                </c:pt>
                <c:pt idx="172">
                  <c:v>4.0952380900000002E-2</c:v>
                </c:pt>
                <c:pt idx="173">
                  <c:v>3.7272727200000001E-2</c:v>
                </c:pt>
                <c:pt idx="174">
                  <c:v>3.7499999999999999E-2</c:v>
                </c:pt>
                <c:pt idx="175">
                  <c:v>2.4545454500000001E-2</c:v>
                </c:pt>
                <c:pt idx="176">
                  <c:v>1.35E-2</c:v>
                </c:pt>
                <c:pt idx="177">
                  <c:v>1.9473684200000001E-2</c:v>
                </c:pt>
                <c:pt idx="178">
                  <c:v>1.42105263E-2</c:v>
                </c:pt>
                <c:pt idx="179">
                  <c:v>1.14285714E-2</c:v>
                </c:pt>
                <c:pt idx="180">
                  <c:v>3.4500000000000003E-2</c:v>
                </c:pt>
                <c:pt idx="181">
                  <c:v>9.2631578899999997E-2</c:v>
                </c:pt>
                <c:pt idx="182">
                  <c:v>8.4090909000000005E-2</c:v>
                </c:pt>
                <c:pt idx="183">
                  <c:v>8.3000000000000004E-2</c:v>
                </c:pt>
                <c:pt idx="184">
                  <c:v>9.0476190400000003E-2</c:v>
                </c:pt>
                <c:pt idx="185">
                  <c:v>9.1428571400000005E-2</c:v>
                </c:pt>
                <c:pt idx="186">
                  <c:v>9.6500000000000002E-2</c:v>
                </c:pt>
                <c:pt idx="187">
                  <c:v>0.1031818181</c:v>
                </c:pt>
                <c:pt idx="188">
                  <c:v>0.10526315780000001</c:v>
                </c:pt>
                <c:pt idx="189">
                  <c:v>0.10476190470000001</c:v>
                </c:pt>
                <c:pt idx="190">
                  <c:v>9.42105263E-2</c:v>
                </c:pt>
                <c:pt idx="191">
                  <c:v>7.1052631500000005E-2</c:v>
                </c:pt>
                <c:pt idx="192">
                  <c:v>7.4499999999999997E-2</c:v>
                </c:pt>
                <c:pt idx="193">
                  <c:v>9.8333333300000006E-2</c:v>
                </c:pt>
                <c:pt idx="194">
                  <c:v>8.6999999999999994E-2</c:v>
                </c:pt>
                <c:pt idx="195">
                  <c:v>0.06</c:v>
                </c:pt>
                <c:pt idx="196">
                  <c:v>4.42857142E-2</c:v>
                </c:pt>
                <c:pt idx="197">
                  <c:v>5.0500000000000003E-2</c:v>
                </c:pt>
                <c:pt idx="198">
                  <c:v>3.52380952E-2</c:v>
                </c:pt>
                <c:pt idx="199">
                  <c:v>4.3636363599999999E-2</c:v>
                </c:pt>
                <c:pt idx="200">
                  <c:v>1.5789473599999999E-2</c:v>
                </c:pt>
                <c:pt idx="201">
                  <c:v>4.7272727200000003E-2</c:v>
                </c:pt>
                <c:pt idx="202">
                  <c:v>6.7894736799999994E-2</c:v>
                </c:pt>
                <c:pt idx="203">
                  <c:v>6.6666666599999994E-2</c:v>
                </c:pt>
                <c:pt idx="204">
                  <c:v>4.3333333299999999E-2</c:v>
                </c:pt>
                <c:pt idx="205">
                  <c:v>5.2631578900000003E-2</c:v>
                </c:pt>
                <c:pt idx="206">
                  <c:v>5.2380952299999999E-2</c:v>
                </c:pt>
                <c:pt idx="207">
                  <c:v>3.09523809E-2</c:v>
                </c:pt>
                <c:pt idx="208">
                  <c:v>3.2380952300000002E-2</c:v>
                </c:pt>
                <c:pt idx="209">
                  <c:v>3.5714285700000001E-2</c:v>
                </c:pt>
                <c:pt idx="210">
                  <c:v>2.63636363E-2</c:v>
                </c:pt>
                <c:pt idx="211">
                  <c:v>3.2857142800000003E-2</c:v>
                </c:pt>
                <c:pt idx="212">
                  <c:v>0.02</c:v>
                </c:pt>
                <c:pt idx="213">
                  <c:v>1.6818181799999998E-2</c:v>
                </c:pt>
                <c:pt idx="214">
                  <c:v>2.1666666599999999E-2</c:v>
                </c:pt>
                <c:pt idx="215">
                  <c:v>2.9090909000000002E-2</c:v>
                </c:pt>
                <c:pt idx="216">
                  <c:v>2.75E-2</c:v>
                </c:pt>
                <c:pt idx="217">
                  <c:v>1.77777777E-2</c:v>
                </c:pt>
                <c:pt idx="218">
                  <c:v>2.77272727E-2</c:v>
                </c:pt>
                <c:pt idx="219">
                  <c:v>2.3181818100000001E-2</c:v>
                </c:pt>
                <c:pt idx="220">
                  <c:v>1.6500000000000001E-2</c:v>
                </c:pt>
                <c:pt idx="221">
                  <c:v>1.4999999999999999E-2</c:v>
                </c:pt>
                <c:pt idx="222">
                  <c:v>3.2272727199999997E-2</c:v>
                </c:pt>
                <c:pt idx="223">
                  <c:v>7.1904761900000003E-2</c:v>
                </c:pt>
                <c:pt idx="224">
                  <c:v>2.4285714199999999E-2</c:v>
                </c:pt>
                <c:pt idx="225">
                  <c:v>1.6666666600000001E-2</c:v>
                </c:pt>
                <c:pt idx="226">
                  <c:v>0.12631578939999999</c:v>
                </c:pt>
                <c:pt idx="227">
                  <c:v>0.2286363636</c:v>
                </c:pt>
                <c:pt idx="228">
                  <c:v>0.25736842100000001</c:v>
                </c:pt>
                <c:pt idx="229">
                  <c:v>0.3145</c:v>
                </c:pt>
                <c:pt idx="230">
                  <c:v>0.29727272719999998</c:v>
                </c:pt>
                <c:pt idx="231">
                  <c:v>0.22809523800000001</c:v>
                </c:pt>
                <c:pt idx="232">
                  <c:v>0.2766666666</c:v>
                </c:pt>
                <c:pt idx="233">
                  <c:v>0.27272727270000002</c:v>
                </c:pt>
                <c:pt idx="234">
                  <c:v>0.30099999999999999</c:v>
                </c:pt>
                <c:pt idx="235">
                  <c:v>0.29956521730000002</c:v>
                </c:pt>
                <c:pt idx="236">
                  <c:v>0.29428571419999999</c:v>
                </c:pt>
                <c:pt idx="237">
                  <c:v>0.33150000000000002</c:v>
                </c:pt>
                <c:pt idx="238">
                  <c:v>0.45250000000000001</c:v>
                </c:pt>
                <c:pt idx="239">
                  <c:v>0.5119047619</c:v>
                </c:pt>
                <c:pt idx="240">
                  <c:v>0.51900000000000002</c:v>
                </c:pt>
                <c:pt idx="241">
                  <c:v>0.52631578940000001</c:v>
                </c:pt>
                <c:pt idx="242">
                  <c:v>0.74782608689999996</c:v>
                </c:pt>
                <c:pt idx="243">
                  <c:v>0.80842105259999997</c:v>
                </c:pt>
                <c:pt idx="244">
                  <c:v>0.90318181809999998</c:v>
                </c:pt>
                <c:pt idx="245">
                  <c:v>0.99909090899999997</c:v>
                </c:pt>
                <c:pt idx="246">
                  <c:v>1.0865</c:v>
                </c:pt>
                <c:pt idx="247">
                  <c:v>1.0321739130000001</c:v>
                </c:pt>
                <c:pt idx="248">
                  <c:v>1.0465</c:v>
                </c:pt>
                <c:pt idx="249">
                  <c:v>1.0933333332999999</c:v>
                </c:pt>
                <c:pt idx="250">
                  <c:v>1.2504761903999999</c:v>
                </c:pt>
                <c:pt idx="251">
                  <c:v>1.3414999999999999</c:v>
                </c:pt>
                <c:pt idx="252">
                  <c:v>1.4323809523</c:v>
                </c:pt>
                <c:pt idx="253">
                  <c:v>1.5878947368</c:v>
                </c:pt>
                <c:pt idx="254">
                  <c:v>1.7266666665999999</c:v>
                </c:pt>
                <c:pt idx="255">
                  <c:v>1.7880952379999999</c:v>
                </c:pt>
                <c:pt idx="256">
                  <c:v>1.8995454544999999</c:v>
                </c:pt>
                <c:pt idx="257">
                  <c:v>1.9352380951999999</c:v>
                </c:pt>
                <c:pt idx="258">
                  <c:v>1.9947619047</c:v>
                </c:pt>
                <c:pt idx="259">
                  <c:v>2.0726086956000001</c:v>
                </c:pt>
                <c:pt idx="260">
                  <c:v>2.1652631578000001</c:v>
                </c:pt>
                <c:pt idx="261">
                  <c:v>2.2931818180999999</c:v>
                </c:pt>
                <c:pt idx="262">
                  <c:v>2.3740000000000001</c:v>
                </c:pt>
                <c:pt idx="263">
                  <c:v>2.4121052631</c:v>
                </c:pt>
                <c:pt idx="264">
                  <c:v>2.4238095238000001</c:v>
                </c:pt>
                <c:pt idx="265">
                  <c:v>2.4378947368000001</c:v>
                </c:pt>
                <c:pt idx="266">
                  <c:v>2.4538095237999999</c:v>
                </c:pt>
                <c:pt idx="267">
                  <c:v>2.4328571428000001</c:v>
                </c:pt>
                <c:pt idx="268">
                  <c:v>2.4031818181000002</c:v>
                </c:pt>
                <c:pt idx="269">
                  <c:v>2.2195</c:v>
                </c:pt>
                <c:pt idx="270">
                  <c:v>2.145</c:v>
                </c:pt>
                <c:pt idx="271">
                  <c:v>1.9904545454</c:v>
                </c:pt>
                <c:pt idx="272">
                  <c:v>1.9345000000000001</c:v>
                </c:pt>
                <c:pt idx="273">
                  <c:v>1.6786363635999999</c:v>
                </c:pt>
                <c:pt idx="274">
                  <c:v>1.5721052631000001</c:v>
                </c:pt>
                <c:pt idx="275">
                  <c:v>1.5652380952</c:v>
                </c:pt>
                <c:pt idx="276">
                  <c:v>1.5523809523000001</c:v>
                </c:pt>
                <c:pt idx="277">
                  <c:v>1.5447368421000001</c:v>
                </c:pt>
                <c:pt idx="278">
                  <c:v>0.29545454539999999</c:v>
                </c:pt>
                <c:pt idx="279">
                  <c:v>0.13809523800000001</c:v>
                </c:pt>
                <c:pt idx="280">
                  <c:v>0.1275</c:v>
                </c:pt>
                <c:pt idx="281">
                  <c:v>0.15954545449999999</c:v>
                </c:pt>
                <c:pt idx="282">
                  <c:v>0.12681818180000001</c:v>
                </c:pt>
                <c:pt idx="283">
                  <c:v>0.1042857142</c:v>
                </c:pt>
                <c:pt idx="284">
                  <c:v>0.1085714285</c:v>
                </c:pt>
                <c:pt idx="285">
                  <c:v>0.1004761904</c:v>
                </c:pt>
                <c:pt idx="286">
                  <c:v>9.1052631499999995E-2</c:v>
                </c:pt>
                <c:pt idx="287">
                  <c:v>8.7272727199999997E-2</c:v>
                </c:pt>
                <c:pt idx="288">
                  <c:v>8.3684210499999995E-2</c:v>
                </c:pt>
                <c:pt idx="289">
                  <c:v>4.2631578900000001E-2</c:v>
                </c:pt>
                <c:pt idx="290">
                  <c:v>3.13043478E-2</c:v>
                </c:pt>
                <c:pt idx="291">
                  <c:v>2.09090909E-2</c:v>
                </c:pt>
                <c:pt idx="292">
                  <c:v>1.7999999999999999E-2</c:v>
                </c:pt>
                <c:pt idx="293">
                  <c:v>3.5909090900000003E-2</c:v>
                </c:pt>
                <c:pt idx="294">
                  <c:v>5.2380952299999999E-2</c:v>
                </c:pt>
                <c:pt idx="295">
                  <c:v>5.45454545E-2</c:v>
                </c:pt>
                <c:pt idx="296">
                  <c:v>4.1904761899999997E-2</c:v>
                </c:pt>
                <c:pt idx="297">
                  <c:v>5.1999999999999998E-2</c:v>
                </c:pt>
                <c:pt idx="298">
                  <c:v>5.1499999999999997E-2</c:v>
                </c:pt>
                <c:pt idx="299">
                  <c:v>5.8636363599999998E-2</c:v>
                </c:pt>
                <c:pt idx="300">
                  <c:v>0.14549999999999999</c:v>
                </c:pt>
                <c:pt idx="301">
                  <c:v>0.31578947359999998</c:v>
                </c:pt>
                <c:pt idx="302">
                  <c:v>0.44739130430000001</c:v>
                </c:pt>
                <c:pt idx="303">
                  <c:v>0.76349999999999996</c:v>
                </c:pt>
                <c:pt idx="304">
                  <c:v>0.99285714280000004</c:v>
                </c:pt>
                <c:pt idx="305">
                  <c:v>1.5385714285000001</c:v>
                </c:pt>
                <c:pt idx="306">
                  <c:v>2.298</c:v>
                </c:pt>
                <c:pt idx="307">
                  <c:v>2.7217391304</c:v>
                </c:pt>
                <c:pt idx="308">
                  <c:v>3.2219047618999999</c:v>
                </c:pt>
                <c:pt idx="309">
                  <c:v>3.8725000000000001</c:v>
                </c:pt>
                <c:pt idx="310">
                  <c:v>4.3230000000000004</c:v>
                </c:pt>
                <c:pt idx="311">
                  <c:v>4.8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42-46C3-BE8E-9A9979EE251B}"/>
            </c:ext>
          </c:extLst>
        </c:ser>
        <c:ser>
          <c:idx val="4"/>
          <c:order val="4"/>
          <c:tx>
            <c:strRef>
              <c:f>'3MOTBOND'!$W$2</c:f>
              <c:strCache>
                <c:ptCount val="1"/>
                <c:pt idx="0">
                  <c:v>4.80%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dLbls>
            <c:dLbl>
              <c:idx val="309"/>
              <c:layout>
                <c:manualLayout>
                  <c:x val="8.6175942549370586E-3"/>
                  <c:y val="-1.96078431372549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08-4B85-A163-52EBD58E1157}"/>
                </c:ext>
              </c:extLst>
            </c:dLbl>
            <c:dLbl>
              <c:idx val="310"/>
              <c:layout>
                <c:manualLayout>
                  <c:x val="4.3087971274685813E-3"/>
                  <c:y val="-2.941176470588241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3D-49F6-A985-2108F17759FF}"/>
                </c:ext>
              </c:extLst>
            </c:dLbl>
            <c:dLbl>
              <c:idx val="311"/>
              <c:layout>
                <c:manualLayout>
                  <c:x val="1.4362657091559832E-3"/>
                  <c:y val="-1.96078431372549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D9-41E2-85EE-01D3C254E1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33CCCC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'3MOTBOND'!$W$182:$W$613</c:f>
              <c:numCache>
                <c:formatCode>General</c:formatCode>
                <c:ptCount val="43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4.8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D42-46C3-BE8E-9A9979EE25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84271"/>
        <c:axId val="2093427743"/>
      </c:lineChart>
      <c:dateAx>
        <c:axId val="1385417216"/>
        <c:scaling>
          <c:orientation val="minMax"/>
          <c:max val="46357"/>
          <c:min val="3579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9.9"/>
          <c:min val="-0.1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2"/>
      </c:valAx>
      <c:valAx>
        <c:axId val="2093427743"/>
        <c:scaling>
          <c:orientation val="minMax"/>
          <c:max val="9.9"/>
          <c:min val="-0.1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 b="1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2071984271"/>
        <c:crosses val="max"/>
        <c:crossBetween val="between"/>
        <c:majorUnit val="2"/>
      </c:valAx>
      <c:catAx>
        <c:axId val="2071984271"/>
        <c:scaling>
          <c:orientation val="minMax"/>
        </c:scaling>
        <c:delete val="1"/>
        <c:axPos val="b"/>
        <c:majorTickMark val="out"/>
        <c:minorTickMark val="none"/>
        <c:tickLblPos val="nextTo"/>
        <c:crossAx val="209342774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5.3110771867802248E-2"/>
          <c:y val="4.0903195924038904E-2"/>
          <c:w val="0.25939023247094112"/>
          <c:h val="0.14322783181514076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6311254836655281E-2"/>
          <c:y val="7.7467448921825943E-2"/>
          <c:w val="0.92737749032668948"/>
          <c:h val="0.85013586536976982"/>
        </c:manualLayout>
      </c:layout>
      <c:lineChart>
        <c:grouping val="standard"/>
        <c:varyColors val="0"/>
        <c:ser>
          <c:idx val="2"/>
          <c:order val="0"/>
          <c:tx>
            <c:v>0</c:v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RPIXTBR!$A$369:$A$980</c:f>
              <c:numCache>
                <c:formatCode>mmm\-yy</c:formatCode>
                <c:ptCount val="612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  <c:pt idx="439">
                  <c:v>46235</c:v>
                </c:pt>
                <c:pt idx="440">
                  <c:v>46266</c:v>
                </c:pt>
                <c:pt idx="441">
                  <c:v>46296</c:v>
                </c:pt>
                <c:pt idx="442">
                  <c:v>46327</c:v>
                </c:pt>
                <c:pt idx="443">
                  <c:v>46357</c:v>
                </c:pt>
                <c:pt idx="444">
                  <c:v>46388</c:v>
                </c:pt>
                <c:pt idx="445">
                  <c:v>46419</c:v>
                </c:pt>
                <c:pt idx="446">
                  <c:v>46447</c:v>
                </c:pt>
                <c:pt idx="447">
                  <c:v>46478</c:v>
                </c:pt>
                <c:pt idx="448">
                  <c:v>46508</c:v>
                </c:pt>
                <c:pt idx="449">
                  <c:v>46539</c:v>
                </c:pt>
                <c:pt idx="450">
                  <c:v>46569</c:v>
                </c:pt>
                <c:pt idx="451">
                  <c:v>46600</c:v>
                </c:pt>
                <c:pt idx="452">
                  <c:v>46631</c:v>
                </c:pt>
                <c:pt idx="453">
                  <c:v>46661</c:v>
                </c:pt>
                <c:pt idx="454">
                  <c:v>46692</c:v>
                </c:pt>
                <c:pt idx="455">
                  <c:v>46722</c:v>
                </c:pt>
                <c:pt idx="456">
                  <c:v>46753</c:v>
                </c:pt>
                <c:pt idx="457">
                  <c:v>46784</c:v>
                </c:pt>
                <c:pt idx="458">
                  <c:v>46813</c:v>
                </c:pt>
                <c:pt idx="459">
                  <c:v>46844</c:v>
                </c:pt>
                <c:pt idx="460">
                  <c:v>46874</c:v>
                </c:pt>
                <c:pt idx="461">
                  <c:v>46905</c:v>
                </c:pt>
                <c:pt idx="462">
                  <c:v>46935</c:v>
                </c:pt>
                <c:pt idx="463">
                  <c:v>46966</c:v>
                </c:pt>
                <c:pt idx="464">
                  <c:v>46997</c:v>
                </c:pt>
                <c:pt idx="465">
                  <c:v>47027</c:v>
                </c:pt>
                <c:pt idx="466">
                  <c:v>47058</c:v>
                </c:pt>
                <c:pt idx="467">
                  <c:v>47088</c:v>
                </c:pt>
                <c:pt idx="468">
                  <c:v>47119</c:v>
                </c:pt>
                <c:pt idx="469">
                  <c:v>47150</c:v>
                </c:pt>
                <c:pt idx="470">
                  <c:v>47178</c:v>
                </c:pt>
                <c:pt idx="471">
                  <c:v>47209</c:v>
                </c:pt>
                <c:pt idx="472">
                  <c:v>47239</c:v>
                </c:pt>
                <c:pt idx="473">
                  <c:v>47270</c:v>
                </c:pt>
                <c:pt idx="474">
                  <c:v>47300</c:v>
                </c:pt>
                <c:pt idx="475">
                  <c:v>47331</c:v>
                </c:pt>
                <c:pt idx="476">
                  <c:v>47362</c:v>
                </c:pt>
                <c:pt idx="477">
                  <c:v>47392</c:v>
                </c:pt>
                <c:pt idx="478">
                  <c:v>47423</c:v>
                </c:pt>
                <c:pt idx="479">
                  <c:v>47453</c:v>
                </c:pt>
                <c:pt idx="480">
                  <c:v>47484</c:v>
                </c:pt>
                <c:pt idx="481">
                  <c:v>47515</c:v>
                </c:pt>
                <c:pt idx="482">
                  <c:v>47543</c:v>
                </c:pt>
                <c:pt idx="483">
                  <c:v>47574</c:v>
                </c:pt>
                <c:pt idx="484">
                  <c:v>47604</c:v>
                </c:pt>
                <c:pt idx="485">
                  <c:v>47635</c:v>
                </c:pt>
                <c:pt idx="486">
                  <c:v>47665</c:v>
                </c:pt>
                <c:pt idx="487">
                  <c:v>47696</c:v>
                </c:pt>
                <c:pt idx="488">
                  <c:v>47727</c:v>
                </c:pt>
                <c:pt idx="489">
                  <c:v>47757</c:v>
                </c:pt>
                <c:pt idx="490">
                  <c:v>47788</c:v>
                </c:pt>
                <c:pt idx="491">
                  <c:v>47818</c:v>
                </c:pt>
                <c:pt idx="492">
                  <c:v>47849</c:v>
                </c:pt>
                <c:pt idx="493">
                  <c:v>47880</c:v>
                </c:pt>
                <c:pt idx="494">
                  <c:v>47908</c:v>
                </c:pt>
                <c:pt idx="495">
                  <c:v>47939</c:v>
                </c:pt>
                <c:pt idx="496">
                  <c:v>47969</c:v>
                </c:pt>
                <c:pt idx="497">
                  <c:v>48000</c:v>
                </c:pt>
                <c:pt idx="498">
                  <c:v>48030</c:v>
                </c:pt>
                <c:pt idx="499">
                  <c:v>48061</c:v>
                </c:pt>
                <c:pt idx="500">
                  <c:v>48092</c:v>
                </c:pt>
                <c:pt idx="501">
                  <c:v>48122</c:v>
                </c:pt>
                <c:pt idx="502">
                  <c:v>48153</c:v>
                </c:pt>
                <c:pt idx="503">
                  <c:v>48183</c:v>
                </c:pt>
                <c:pt idx="504">
                  <c:v>48214</c:v>
                </c:pt>
                <c:pt idx="505">
                  <c:v>48245</c:v>
                </c:pt>
                <c:pt idx="506">
                  <c:v>48274</c:v>
                </c:pt>
                <c:pt idx="507">
                  <c:v>48305</c:v>
                </c:pt>
                <c:pt idx="508">
                  <c:v>48335</c:v>
                </c:pt>
                <c:pt idx="509">
                  <c:v>48366</c:v>
                </c:pt>
                <c:pt idx="510">
                  <c:v>48396</c:v>
                </c:pt>
                <c:pt idx="511">
                  <c:v>48427</c:v>
                </c:pt>
                <c:pt idx="512">
                  <c:v>48458</c:v>
                </c:pt>
                <c:pt idx="513">
                  <c:v>48488</c:v>
                </c:pt>
                <c:pt idx="514">
                  <c:v>48519</c:v>
                </c:pt>
                <c:pt idx="515">
                  <c:v>48549</c:v>
                </c:pt>
                <c:pt idx="516">
                  <c:v>48580</c:v>
                </c:pt>
                <c:pt idx="517">
                  <c:v>48611</c:v>
                </c:pt>
                <c:pt idx="518">
                  <c:v>48639</c:v>
                </c:pt>
                <c:pt idx="519">
                  <c:v>48670</c:v>
                </c:pt>
                <c:pt idx="520">
                  <c:v>48700</c:v>
                </c:pt>
                <c:pt idx="521">
                  <c:v>48731</c:v>
                </c:pt>
                <c:pt idx="522">
                  <c:v>48761</c:v>
                </c:pt>
                <c:pt idx="523">
                  <c:v>48792</c:v>
                </c:pt>
                <c:pt idx="524">
                  <c:v>48823</c:v>
                </c:pt>
                <c:pt idx="525">
                  <c:v>48853</c:v>
                </c:pt>
                <c:pt idx="526">
                  <c:v>48884</c:v>
                </c:pt>
                <c:pt idx="527">
                  <c:v>48914</c:v>
                </c:pt>
                <c:pt idx="528">
                  <c:v>48945</c:v>
                </c:pt>
                <c:pt idx="529">
                  <c:v>48976</c:v>
                </c:pt>
                <c:pt idx="530">
                  <c:v>49004</c:v>
                </c:pt>
                <c:pt idx="531">
                  <c:v>49035</c:v>
                </c:pt>
                <c:pt idx="532">
                  <c:v>49065</c:v>
                </c:pt>
                <c:pt idx="533">
                  <c:v>49096</c:v>
                </c:pt>
                <c:pt idx="534">
                  <c:v>49126</c:v>
                </c:pt>
                <c:pt idx="535">
                  <c:v>49157</c:v>
                </c:pt>
                <c:pt idx="536">
                  <c:v>49188</c:v>
                </c:pt>
                <c:pt idx="537">
                  <c:v>49218</c:v>
                </c:pt>
                <c:pt idx="538">
                  <c:v>49249</c:v>
                </c:pt>
                <c:pt idx="539">
                  <c:v>49279</c:v>
                </c:pt>
                <c:pt idx="540">
                  <c:v>49310</c:v>
                </c:pt>
                <c:pt idx="541">
                  <c:v>49341</c:v>
                </c:pt>
                <c:pt idx="542">
                  <c:v>49369</c:v>
                </c:pt>
                <c:pt idx="543">
                  <c:v>49400</c:v>
                </c:pt>
                <c:pt idx="544">
                  <c:v>49430</c:v>
                </c:pt>
                <c:pt idx="545">
                  <c:v>49461</c:v>
                </c:pt>
                <c:pt idx="546">
                  <c:v>49491</c:v>
                </c:pt>
                <c:pt idx="547">
                  <c:v>49522</c:v>
                </c:pt>
                <c:pt idx="548">
                  <c:v>49553</c:v>
                </c:pt>
                <c:pt idx="549">
                  <c:v>49583</c:v>
                </c:pt>
                <c:pt idx="550">
                  <c:v>49614</c:v>
                </c:pt>
                <c:pt idx="551">
                  <c:v>49644</c:v>
                </c:pt>
                <c:pt idx="552">
                  <c:v>49675</c:v>
                </c:pt>
                <c:pt idx="553">
                  <c:v>49706</c:v>
                </c:pt>
                <c:pt idx="554">
                  <c:v>49735</c:v>
                </c:pt>
                <c:pt idx="555">
                  <c:v>49766</c:v>
                </c:pt>
                <c:pt idx="556">
                  <c:v>49796</c:v>
                </c:pt>
                <c:pt idx="557">
                  <c:v>49827</c:v>
                </c:pt>
                <c:pt idx="558">
                  <c:v>49857</c:v>
                </c:pt>
                <c:pt idx="559">
                  <c:v>49888</c:v>
                </c:pt>
                <c:pt idx="560">
                  <c:v>49919</c:v>
                </c:pt>
                <c:pt idx="561">
                  <c:v>49949</c:v>
                </c:pt>
                <c:pt idx="562">
                  <c:v>49980</c:v>
                </c:pt>
                <c:pt idx="563">
                  <c:v>50010</c:v>
                </c:pt>
                <c:pt idx="564">
                  <c:v>50041</c:v>
                </c:pt>
                <c:pt idx="565">
                  <c:v>50072</c:v>
                </c:pt>
                <c:pt idx="566">
                  <c:v>50100</c:v>
                </c:pt>
                <c:pt idx="567">
                  <c:v>50131</c:v>
                </c:pt>
                <c:pt idx="568">
                  <c:v>50161</c:v>
                </c:pt>
                <c:pt idx="569">
                  <c:v>50192</c:v>
                </c:pt>
                <c:pt idx="570">
                  <c:v>50222</c:v>
                </c:pt>
                <c:pt idx="571">
                  <c:v>50253</c:v>
                </c:pt>
                <c:pt idx="572">
                  <c:v>50284</c:v>
                </c:pt>
                <c:pt idx="573">
                  <c:v>50314</c:v>
                </c:pt>
                <c:pt idx="574">
                  <c:v>50345</c:v>
                </c:pt>
                <c:pt idx="575">
                  <c:v>50375</c:v>
                </c:pt>
                <c:pt idx="576">
                  <c:v>50406</c:v>
                </c:pt>
                <c:pt idx="577">
                  <c:v>50437</c:v>
                </c:pt>
                <c:pt idx="578">
                  <c:v>50465</c:v>
                </c:pt>
                <c:pt idx="579">
                  <c:v>50496</c:v>
                </c:pt>
                <c:pt idx="580">
                  <c:v>50526</c:v>
                </c:pt>
                <c:pt idx="581">
                  <c:v>50557</c:v>
                </c:pt>
                <c:pt idx="582">
                  <c:v>50587</c:v>
                </c:pt>
                <c:pt idx="583">
                  <c:v>50618</c:v>
                </c:pt>
                <c:pt idx="584">
                  <c:v>50649</c:v>
                </c:pt>
                <c:pt idx="585">
                  <c:v>50679</c:v>
                </c:pt>
                <c:pt idx="586">
                  <c:v>50710</c:v>
                </c:pt>
                <c:pt idx="587">
                  <c:v>50740</c:v>
                </c:pt>
                <c:pt idx="588">
                  <c:v>50771</c:v>
                </c:pt>
                <c:pt idx="589">
                  <c:v>50802</c:v>
                </c:pt>
                <c:pt idx="590">
                  <c:v>50830</c:v>
                </c:pt>
                <c:pt idx="591">
                  <c:v>50861</c:v>
                </c:pt>
                <c:pt idx="592">
                  <c:v>50891</c:v>
                </c:pt>
                <c:pt idx="593">
                  <c:v>50922</c:v>
                </c:pt>
                <c:pt idx="594">
                  <c:v>50952</c:v>
                </c:pt>
                <c:pt idx="595">
                  <c:v>50983</c:v>
                </c:pt>
                <c:pt idx="596">
                  <c:v>51014</c:v>
                </c:pt>
                <c:pt idx="597">
                  <c:v>51044</c:v>
                </c:pt>
                <c:pt idx="598">
                  <c:v>51075</c:v>
                </c:pt>
                <c:pt idx="599">
                  <c:v>51105</c:v>
                </c:pt>
                <c:pt idx="600">
                  <c:v>51136</c:v>
                </c:pt>
                <c:pt idx="601">
                  <c:v>51167</c:v>
                </c:pt>
                <c:pt idx="602">
                  <c:v>51196</c:v>
                </c:pt>
                <c:pt idx="603">
                  <c:v>51227</c:v>
                </c:pt>
                <c:pt idx="604">
                  <c:v>51257</c:v>
                </c:pt>
                <c:pt idx="605">
                  <c:v>51288</c:v>
                </c:pt>
                <c:pt idx="606">
                  <c:v>51318</c:v>
                </c:pt>
                <c:pt idx="607">
                  <c:v>51349</c:v>
                </c:pt>
                <c:pt idx="608">
                  <c:v>51380</c:v>
                </c:pt>
                <c:pt idx="609">
                  <c:v>51410</c:v>
                </c:pt>
                <c:pt idx="610">
                  <c:v>51441</c:v>
                </c:pt>
                <c:pt idx="611">
                  <c:v>51471</c:v>
                </c:pt>
              </c:numCache>
            </c:numRef>
          </c:cat>
          <c:val>
            <c:numRef>
              <c:f>RPIXTBR!$B$369:$B$980</c:f>
              <c:numCache>
                <c:formatCode>General</c:formatCode>
                <c:ptCount val="6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E6-4548-96F2-B3B36F0A8AE3}"/>
            </c:ext>
          </c:extLst>
        </c:ser>
        <c:ser>
          <c:idx val="0"/>
          <c:order val="1"/>
          <c:tx>
            <c:v>Income excl. Current Transfer Receipts</c:v>
          </c:tx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RPIXTBR!$A$369:$A$980</c:f>
              <c:numCache>
                <c:formatCode>mmm\-yy</c:formatCode>
                <c:ptCount val="612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  <c:pt idx="439">
                  <c:v>46235</c:v>
                </c:pt>
                <c:pt idx="440">
                  <c:v>46266</c:v>
                </c:pt>
                <c:pt idx="441">
                  <c:v>46296</c:v>
                </c:pt>
                <c:pt idx="442">
                  <c:v>46327</c:v>
                </c:pt>
                <c:pt idx="443">
                  <c:v>46357</c:v>
                </c:pt>
                <c:pt idx="444">
                  <c:v>46388</c:v>
                </c:pt>
                <c:pt idx="445">
                  <c:v>46419</c:v>
                </c:pt>
                <c:pt idx="446">
                  <c:v>46447</c:v>
                </c:pt>
                <c:pt idx="447">
                  <c:v>46478</c:v>
                </c:pt>
                <c:pt idx="448">
                  <c:v>46508</c:v>
                </c:pt>
                <c:pt idx="449">
                  <c:v>46539</c:v>
                </c:pt>
                <c:pt idx="450">
                  <c:v>46569</c:v>
                </c:pt>
                <c:pt idx="451">
                  <c:v>46600</c:v>
                </c:pt>
                <c:pt idx="452">
                  <c:v>46631</c:v>
                </c:pt>
                <c:pt idx="453">
                  <c:v>46661</c:v>
                </c:pt>
                <c:pt idx="454">
                  <c:v>46692</c:v>
                </c:pt>
                <c:pt idx="455">
                  <c:v>46722</c:v>
                </c:pt>
                <c:pt idx="456">
                  <c:v>46753</c:v>
                </c:pt>
                <c:pt idx="457">
                  <c:v>46784</c:v>
                </c:pt>
                <c:pt idx="458">
                  <c:v>46813</c:v>
                </c:pt>
                <c:pt idx="459">
                  <c:v>46844</c:v>
                </c:pt>
                <c:pt idx="460">
                  <c:v>46874</c:v>
                </c:pt>
                <c:pt idx="461">
                  <c:v>46905</c:v>
                </c:pt>
                <c:pt idx="462">
                  <c:v>46935</c:v>
                </c:pt>
                <c:pt idx="463">
                  <c:v>46966</c:v>
                </c:pt>
                <c:pt idx="464">
                  <c:v>46997</c:v>
                </c:pt>
                <c:pt idx="465">
                  <c:v>47027</c:v>
                </c:pt>
                <c:pt idx="466">
                  <c:v>47058</c:v>
                </c:pt>
                <c:pt idx="467">
                  <c:v>47088</c:v>
                </c:pt>
                <c:pt idx="468">
                  <c:v>47119</c:v>
                </c:pt>
                <c:pt idx="469">
                  <c:v>47150</c:v>
                </c:pt>
                <c:pt idx="470">
                  <c:v>47178</c:v>
                </c:pt>
                <c:pt idx="471">
                  <c:v>47209</c:v>
                </c:pt>
                <c:pt idx="472">
                  <c:v>47239</c:v>
                </c:pt>
                <c:pt idx="473">
                  <c:v>47270</c:v>
                </c:pt>
                <c:pt idx="474">
                  <c:v>47300</c:v>
                </c:pt>
                <c:pt idx="475">
                  <c:v>47331</c:v>
                </c:pt>
                <c:pt idx="476">
                  <c:v>47362</c:v>
                </c:pt>
                <c:pt idx="477">
                  <c:v>47392</c:v>
                </c:pt>
                <c:pt idx="478">
                  <c:v>47423</c:v>
                </c:pt>
                <c:pt idx="479">
                  <c:v>47453</c:v>
                </c:pt>
                <c:pt idx="480">
                  <c:v>47484</c:v>
                </c:pt>
                <c:pt idx="481">
                  <c:v>47515</c:v>
                </c:pt>
                <c:pt idx="482">
                  <c:v>47543</c:v>
                </c:pt>
                <c:pt idx="483">
                  <c:v>47574</c:v>
                </c:pt>
                <c:pt idx="484">
                  <c:v>47604</c:v>
                </c:pt>
                <c:pt idx="485">
                  <c:v>47635</c:v>
                </c:pt>
                <c:pt idx="486">
                  <c:v>47665</c:v>
                </c:pt>
                <c:pt idx="487">
                  <c:v>47696</c:v>
                </c:pt>
                <c:pt idx="488">
                  <c:v>47727</c:v>
                </c:pt>
                <c:pt idx="489">
                  <c:v>47757</c:v>
                </c:pt>
                <c:pt idx="490">
                  <c:v>47788</c:v>
                </c:pt>
                <c:pt idx="491">
                  <c:v>47818</c:v>
                </c:pt>
                <c:pt idx="492">
                  <c:v>47849</c:v>
                </c:pt>
                <c:pt idx="493">
                  <c:v>47880</c:v>
                </c:pt>
                <c:pt idx="494">
                  <c:v>47908</c:v>
                </c:pt>
                <c:pt idx="495">
                  <c:v>47939</c:v>
                </c:pt>
                <c:pt idx="496">
                  <c:v>47969</c:v>
                </c:pt>
                <c:pt idx="497">
                  <c:v>48000</c:v>
                </c:pt>
                <c:pt idx="498">
                  <c:v>48030</c:v>
                </c:pt>
                <c:pt idx="499">
                  <c:v>48061</c:v>
                </c:pt>
                <c:pt idx="500">
                  <c:v>48092</c:v>
                </c:pt>
                <c:pt idx="501">
                  <c:v>48122</c:v>
                </c:pt>
                <c:pt idx="502">
                  <c:v>48153</c:v>
                </c:pt>
                <c:pt idx="503">
                  <c:v>48183</c:v>
                </c:pt>
                <c:pt idx="504">
                  <c:v>48214</c:v>
                </c:pt>
                <c:pt idx="505">
                  <c:v>48245</c:v>
                </c:pt>
                <c:pt idx="506">
                  <c:v>48274</c:v>
                </c:pt>
                <c:pt idx="507">
                  <c:v>48305</c:v>
                </c:pt>
                <c:pt idx="508">
                  <c:v>48335</c:v>
                </c:pt>
                <c:pt idx="509">
                  <c:v>48366</c:v>
                </c:pt>
                <c:pt idx="510">
                  <c:v>48396</c:v>
                </c:pt>
                <c:pt idx="511">
                  <c:v>48427</c:v>
                </c:pt>
                <c:pt idx="512">
                  <c:v>48458</c:v>
                </c:pt>
                <c:pt idx="513">
                  <c:v>48488</c:v>
                </c:pt>
                <c:pt idx="514">
                  <c:v>48519</c:v>
                </c:pt>
                <c:pt idx="515">
                  <c:v>48549</c:v>
                </c:pt>
                <c:pt idx="516">
                  <c:v>48580</c:v>
                </c:pt>
                <c:pt idx="517">
                  <c:v>48611</c:v>
                </c:pt>
                <c:pt idx="518">
                  <c:v>48639</c:v>
                </c:pt>
                <c:pt idx="519">
                  <c:v>48670</c:v>
                </c:pt>
                <c:pt idx="520">
                  <c:v>48700</c:v>
                </c:pt>
                <c:pt idx="521">
                  <c:v>48731</c:v>
                </c:pt>
                <c:pt idx="522">
                  <c:v>48761</c:v>
                </c:pt>
                <c:pt idx="523">
                  <c:v>48792</c:v>
                </c:pt>
                <c:pt idx="524">
                  <c:v>48823</c:v>
                </c:pt>
                <c:pt idx="525">
                  <c:v>48853</c:v>
                </c:pt>
                <c:pt idx="526">
                  <c:v>48884</c:v>
                </c:pt>
                <c:pt idx="527">
                  <c:v>48914</c:v>
                </c:pt>
                <c:pt idx="528">
                  <c:v>48945</c:v>
                </c:pt>
                <c:pt idx="529">
                  <c:v>48976</c:v>
                </c:pt>
                <c:pt idx="530">
                  <c:v>49004</c:v>
                </c:pt>
                <c:pt idx="531">
                  <c:v>49035</c:v>
                </c:pt>
                <c:pt idx="532">
                  <c:v>49065</c:v>
                </c:pt>
                <c:pt idx="533">
                  <c:v>49096</c:v>
                </c:pt>
                <c:pt idx="534">
                  <c:v>49126</c:v>
                </c:pt>
                <c:pt idx="535">
                  <c:v>49157</c:v>
                </c:pt>
                <c:pt idx="536">
                  <c:v>49188</c:v>
                </c:pt>
                <c:pt idx="537">
                  <c:v>49218</c:v>
                </c:pt>
                <c:pt idx="538">
                  <c:v>49249</c:v>
                </c:pt>
                <c:pt idx="539">
                  <c:v>49279</c:v>
                </c:pt>
                <c:pt idx="540">
                  <c:v>49310</c:v>
                </c:pt>
                <c:pt idx="541">
                  <c:v>49341</c:v>
                </c:pt>
                <c:pt idx="542">
                  <c:v>49369</c:v>
                </c:pt>
                <c:pt idx="543">
                  <c:v>49400</c:v>
                </c:pt>
                <c:pt idx="544">
                  <c:v>49430</c:v>
                </c:pt>
                <c:pt idx="545">
                  <c:v>49461</c:v>
                </c:pt>
                <c:pt idx="546">
                  <c:v>49491</c:v>
                </c:pt>
                <c:pt idx="547">
                  <c:v>49522</c:v>
                </c:pt>
                <c:pt idx="548">
                  <c:v>49553</c:v>
                </c:pt>
                <c:pt idx="549">
                  <c:v>49583</c:v>
                </c:pt>
                <c:pt idx="550">
                  <c:v>49614</c:v>
                </c:pt>
                <c:pt idx="551">
                  <c:v>49644</c:v>
                </c:pt>
                <c:pt idx="552">
                  <c:v>49675</c:v>
                </c:pt>
                <c:pt idx="553">
                  <c:v>49706</c:v>
                </c:pt>
                <c:pt idx="554">
                  <c:v>49735</c:v>
                </c:pt>
                <c:pt idx="555">
                  <c:v>49766</c:v>
                </c:pt>
                <c:pt idx="556">
                  <c:v>49796</c:v>
                </c:pt>
                <c:pt idx="557">
                  <c:v>49827</c:v>
                </c:pt>
                <c:pt idx="558">
                  <c:v>49857</c:v>
                </c:pt>
                <c:pt idx="559">
                  <c:v>49888</c:v>
                </c:pt>
                <c:pt idx="560">
                  <c:v>49919</c:v>
                </c:pt>
                <c:pt idx="561">
                  <c:v>49949</c:v>
                </c:pt>
                <c:pt idx="562">
                  <c:v>49980</c:v>
                </c:pt>
                <c:pt idx="563">
                  <c:v>50010</c:v>
                </c:pt>
                <c:pt idx="564">
                  <c:v>50041</c:v>
                </c:pt>
                <c:pt idx="565">
                  <c:v>50072</c:v>
                </c:pt>
                <c:pt idx="566">
                  <c:v>50100</c:v>
                </c:pt>
                <c:pt idx="567">
                  <c:v>50131</c:v>
                </c:pt>
                <c:pt idx="568">
                  <c:v>50161</c:v>
                </c:pt>
                <c:pt idx="569">
                  <c:v>50192</c:v>
                </c:pt>
                <c:pt idx="570">
                  <c:v>50222</c:v>
                </c:pt>
                <c:pt idx="571">
                  <c:v>50253</c:v>
                </c:pt>
                <c:pt idx="572">
                  <c:v>50284</c:v>
                </c:pt>
                <c:pt idx="573">
                  <c:v>50314</c:v>
                </c:pt>
                <c:pt idx="574">
                  <c:v>50345</c:v>
                </c:pt>
                <c:pt idx="575">
                  <c:v>50375</c:v>
                </c:pt>
                <c:pt idx="576">
                  <c:v>50406</c:v>
                </c:pt>
                <c:pt idx="577">
                  <c:v>50437</c:v>
                </c:pt>
                <c:pt idx="578">
                  <c:v>50465</c:v>
                </c:pt>
                <c:pt idx="579">
                  <c:v>50496</c:v>
                </c:pt>
                <c:pt idx="580">
                  <c:v>50526</c:v>
                </c:pt>
                <c:pt idx="581">
                  <c:v>50557</c:v>
                </c:pt>
                <c:pt idx="582">
                  <c:v>50587</c:v>
                </c:pt>
                <c:pt idx="583">
                  <c:v>50618</c:v>
                </c:pt>
                <c:pt idx="584">
                  <c:v>50649</c:v>
                </c:pt>
                <c:pt idx="585">
                  <c:v>50679</c:v>
                </c:pt>
                <c:pt idx="586">
                  <c:v>50710</c:v>
                </c:pt>
                <c:pt idx="587">
                  <c:v>50740</c:v>
                </c:pt>
                <c:pt idx="588">
                  <c:v>50771</c:v>
                </c:pt>
                <c:pt idx="589">
                  <c:v>50802</c:v>
                </c:pt>
                <c:pt idx="590">
                  <c:v>50830</c:v>
                </c:pt>
                <c:pt idx="591">
                  <c:v>50861</c:v>
                </c:pt>
                <c:pt idx="592">
                  <c:v>50891</c:v>
                </c:pt>
                <c:pt idx="593">
                  <c:v>50922</c:v>
                </c:pt>
                <c:pt idx="594">
                  <c:v>50952</c:v>
                </c:pt>
                <c:pt idx="595">
                  <c:v>50983</c:v>
                </c:pt>
                <c:pt idx="596">
                  <c:v>51014</c:v>
                </c:pt>
                <c:pt idx="597">
                  <c:v>51044</c:v>
                </c:pt>
                <c:pt idx="598">
                  <c:v>51075</c:v>
                </c:pt>
                <c:pt idx="599">
                  <c:v>51105</c:v>
                </c:pt>
                <c:pt idx="600">
                  <c:v>51136</c:v>
                </c:pt>
                <c:pt idx="601">
                  <c:v>51167</c:v>
                </c:pt>
                <c:pt idx="602">
                  <c:v>51196</c:v>
                </c:pt>
                <c:pt idx="603">
                  <c:v>51227</c:v>
                </c:pt>
                <c:pt idx="604">
                  <c:v>51257</c:v>
                </c:pt>
                <c:pt idx="605">
                  <c:v>51288</c:v>
                </c:pt>
                <c:pt idx="606">
                  <c:v>51318</c:v>
                </c:pt>
                <c:pt idx="607">
                  <c:v>51349</c:v>
                </c:pt>
                <c:pt idx="608">
                  <c:v>51380</c:v>
                </c:pt>
                <c:pt idx="609">
                  <c:v>51410</c:v>
                </c:pt>
                <c:pt idx="610">
                  <c:v>51441</c:v>
                </c:pt>
                <c:pt idx="611">
                  <c:v>51471</c:v>
                </c:pt>
              </c:numCache>
            </c:numRef>
          </c:cat>
          <c:val>
            <c:numRef>
              <c:f>RPIXTBR2!$F$375:$F$890</c:f>
              <c:numCache>
                <c:formatCode>0.0</c:formatCode>
                <c:ptCount val="516"/>
                <c:pt idx="0">
                  <c:v>6.7965296665999997</c:v>
                </c:pt>
                <c:pt idx="1">
                  <c:v>6.8069466666</c:v>
                </c:pt>
                <c:pt idx="2">
                  <c:v>6.8158423333</c:v>
                </c:pt>
                <c:pt idx="3">
                  <c:v>6.83948</c:v>
                </c:pt>
                <c:pt idx="4">
                  <c:v>6.8518923333000004</c:v>
                </c:pt>
                <c:pt idx="5">
                  <c:v>6.8650596665999997</c:v>
                </c:pt>
                <c:pt idx="6">
                  <c:v>6.8725433333000003</c:v>
                </c:pt>
                <c:pt idx="7">
                  <c:v>6.8679936666000003</c:v>
                </c:pt>
                <c:pt idx="8">
                  <c:v>6.8572583332999999</c:v>
                </c:pt>
                <c:pt idx="9">
                  <c:v>6.8149986666000002</c:v>
                </c:pt>
                <c:pt idx="10">
                  <c:v>6.7869409999999997</c:v>
                </c:pt>
                <c:pt idx="11">
                  <c:v>6.7715916666</c:v>
                </c:pt>
                <c:pt idx="12">
                  <c:v>6.7568646666000003</c:v>
                </c:pt>
                <c:pt idx="13">
                  <c:v>6.7426823333000003</c:v>
                </c:pt>
                <c:pt idx="14">
                  <c:v>6.7205186666000003</c:v>
                </c:pt>
                <c:pt idx="15">
                  <c:v>6.7259283332999997</c:v>
                </c:pt>
                <c:pt idx="16">
                  <c:v>6.7313536665999996</c:v>
                </c:pt>
                <c:pt idx="17">
                  <c:v>6.7484149999999996</c:v>
                </c:pt>
                <c:pt idx="18">
                  <c:v>6.7549026665999996</c:v>
                </c:pt>
                <c:pt idx="19">
                  <c:v>6.7653913333000002</c:v>
                </c:pt>
                <c:pt idx="20">
                  <c:v>6.7694650000000003</c:v>
                </c:pt>
                <c:pt idx="21">
                  <c:v>6.7743823333000002</c:v>
                </c:pt>
                <c:pt idx="22">
                  <c:v>6.7816863332999997</c:v>
                </c:pt>
                <c:pt idx="23">
                  <c:v>6.7980593333000003</c:v>
                </c:pt>
                <c:pt idx="24">
                  <c:v>6.8256516665999998</c:v>
                </c:pt>
                <c:pt idx="25">
                  <c:v>6.8603269999999998</c:v>
                </c:pt>
                <c:pt idx="26">
                  <c:v>6.8816173333000004</c:v>
                </c:pt>
                <c:pt idx="27">
                  <c:v>6.9025699999999999</c:v>
                </c:pt>
                <c:pt idx="28">
                  <c:v>6.9234616665999997</c:v>
                </c:pt>
                <c:pt idx="29">
                  <c:v>6.9528256665999999</c:v>
                </c:pt>
                <c:pt idx="30">
                  <c:v>6.9727313332999996</c:v>
                </c:pt>
                <c:pt idx="31">
                  <c:v>6.9887940000000004</c:v>
                </c:pt>
                <c:pt idx="32">
                  <c:v>6.9829730000000003</c:v>
                </c:pt>
                <c:pt idx="33">
                  <c:v>6.9668736665999997</c:v>
                </c:pt>
                <c:pt idx="34">
                  <c:v>6.9522550000000001</c:v>
                </c:pt>
                <c:pt idx="35">
                  <c:v>7.0441216665999997</c:v>
                </c:pt>
                <c:pt idx="36">
                  <c:v>7.0660249999999998</c:v>
                </c:pt>
                <c:pt idx="37">
                  <c:v>7.0906796665999998</c:v>
                </c:pt>
                <c:pt idx="38">
                  <c:v>7.0113440000000002</c:v>
                </c:pt>
                <c:pt idx="39">
                  <c:v>7.0372013332999996</c:v>
                </c:pt>
                <c:pt idx="40">
                  <c:v>7.0509843332999997</c:v>
                </c:pt>
                <c:pt idx="41">
                  <c:v>7.0676160000000001</c:v>
                </c:pt>
                <c:pt idx="42">
                  <c:v>7.0689713333000004</c:v>
                </c:pt>
                <c:pt idx="43">
                  <c:v>7.0733926666000002</c:v>
                </c:pt>
                <c:pt idx="44">
                  <c:v>7.0774473333000003</c:v>
                </c:pt>
                <c:pt idx="45">
                  <c:v>7.0655993332999998</c:v>
                </c:pt>
                <c:pt idx="46">
                  <c:v>7.0566599999999999</c:v>
                </c:pt>
                <c:pt idx="47">
                  <c:v>7.1459979999999996</c:v>
                </c:pt>
                <c:pt idx="48">
                  <c:v>7.1857443332999997</c:v>
                </c:pt>
                <c:pt idx="49">
                  <c:v>7.2214419999999997</c:v>
                </c:pt>
                <c:pt idx="50">
                  <c:v>7.1729833333000004</c:v>
                </c:pt>
                <c:pt idx="51">
                  <c:v>7.2083356666</c:v>
                </c:pt>
                <c:pt idx="52">
                  <c:v>7.2477173332999998</c:v>
                </c:pt>
                <c:pt idx="53">
                  <c:v>7.2762826666000002</c:v>
                </c:pt>
                <c:pt idx="54">
                  <c:v>7.2859106666000004</c:v>
                </c:pt>
                <c:pt idx="55">
                  <c:v>7.2914593332999997</c:v>
                </c:pt>
                <c:pt idx="56">
                  <c:v>7.3118316665999998</c:v>
                </c:pt>
                <c:pt idx="57">
                  <c:v>7.3459833333000004</c:v>
                </c:pt>
                <c:pt idx="58">
                  <c:v>7.3759626666000004</c:v>
                </c:pt>
                <c:pt idx="59">
                  <c:v>7.4046426666</c:v>
                </c:pt>
                <c:pt idx="60">
                  <c:v>7.4206156665999998</c:v>
                </c:pt>
                <c:pt idx="61">
                  <c:v>7.4431149999999997</c:v>
                </c:pt>
                <c:pt idx="62">
                  <c:v>7.4611236665999998</c:v>
                </c:pt>
                <c:pt idx="63">
                  <c:v>7.4763076666000003</c:v>
                </c:pt>
                <c:pt idx="64">
                  <c:v>7.486281</c:v>
                </c:pt>
                <c:pt idx="65">
                  <c:v>7.5018606665999998</c:v>
                </c:pt>
                <c:pt idx="66">
                  <c:v>7.5215386665999997</c:v>
                </c:pt>
                <c:pt idx="67">
                  <c:v>7.5460236666</c:v>
                </c:pt>
                <c:pt idx="68">
                  <c:v>7.5709799999999996</c:v>
                </c:pt>
                <c:pt idx="69">
                  <c:v>7.5954946665999996</c:v>
                </c:pt>
                <c:pt idx="70">
                  <c:v>7.6261456666000003</c:v>
                </c:pt>
                <c:pt idx="71">
                  <c:v>7.6479020000000002</c:v>
                </c:pt>
                <c:pt idx="72">
                  <c:v>7.6646063333000001</c:v>
                </c:pt>
                <c:pt idx="73">
                  <c:v>7.6925210000000002</c:v>
                </c:pt>
                <c:pt idx="74">
                  <c:v>7.7250860000000001</c:v>
                </c:pt>
                <c:pt idx="75">
                  <c:v>7.7595223332999996</c:v>
                </c:pt>
                <c:pt idx="76">
                  <c:v>7.7850163332999998</c:v>
                </c:pt>
                <c:pt idx="77">
                  <c:v>7.8223193333000003</c:v>
                </c:pt>
                <c:pt idx="78">
                  <c:v>7.8522356666000004</c:v>
                </c:pt>
                <c:pt idx="79">
                  <c:v>7.8801829999999997</c:v>
                </c:pt>
                <c:pt idx="80">
                  <c:v>7.8989916665999997</c:v>
                </c:pt>
                <c:pt idx="81">
                  <c:v>7.9227043332999996</c:v>
                </c:pt>
                <c:pt idx="82">
                  <c:v>7.9448666666000003</c:v>
                </c:pt>
                <c:pt idx="83">
                  <c:v>7.9684416666000004</c:v>
                </c:pt>
                <c:pt idx="84">
                  <c:v>8.0012826665999999</c:v>
                </c:pt>
                <c:pt idx="85">
                  <c:v>8.0370176666000006</c:v>
                </c:pt>
                <c:pt idx="86">
                  <c:v>8.0739246666</c:v>
                </c:pt>
                <c:pt idx="87">
                  <c:v>8.1037736666000004</c:v>
                </c:pt>
                <c:pt idx="88">
                  <c:v>8.1357649999999992</c:v>
                </c:pt>
                <c:pt idx="89">
                  <c:v>8.1655396666000009</c:v>
                </c:pt>
                <c:pt idx="90">
                  <c:v>8.2046096665999997</c:v>
                </c:pt>
                <c:pt idx="91">
                  <c:v>8.2466100000000004</c:v>
                </c:pt>
                <c:pt idx="92">
                  <c:v>8.2873356666000006</c:v>
                </c:pt>
                <c:pt idx="93">
                  <c:v>8.3313533332999992</c:v>
                </c:pt>
                <c:pt idx="94">
                  <c:v>8.3798603332999999</c:v>
                </c:pt>
                <c:pt idx="95">
                  <c:v>8.4362860000000008</c:v>
                </c:pt>
                <c:pt idx="96">
                  <c:v>8.5033309999999993</c:v>
                </c:pt>
                <c:pt idx="97">
                  <c:v>8.5691543333000002</c:v>
                </c:pt>
                <c:pt idx="98">
                  <c:v>8.6360526665999995</c:v>
                </c:pt>
                <c:pt idx="99">
                  <c:v>8.6879666665999995</c:v>
                </c:pt>
                <c:pt idx="100">
                  <c:v>8.7346163333</c:v>
                </c:pt>
                <c:pt idx="101">
                  <c:v>8.7808290000000007</c:v>
                </c:pt>
                <c:pt idx="102">
                  <c:v>8.8222953332999996</c:v>
                </c:pt>
                <c:pt idx="103">
                  <c:v>8.8609390000000001</c:v>
                </c:pt>
                <c:pt idx="104">
                  <c:v>8.8917330000000003</c:v>
                </c:pt>
                <c:pt idx="105">
                  <c:v>8.9211796666000005</c:v>
                </c:pt>
                <c:pt idx="106">
                  <c:v>8.9522066666000004</c:v>
                </c:pt>
                <c:pt idx="107">
                  <c:v>8.9797619999999991</c:v>
                </c:pt>
                <c:pt idx="108">
                  <c:v>9.0097713332999998</c:v>
                </c:pt>
                <c:pt idx="109">
                  <c:v>9.0393443333000008</c:v>
                </c:pt>
                <c:pt idx="110">
                  <c:v>9.0643419999999999</c:v>
                </c:pt>
                <c:pt idx="111">
                  <c:v>9.0752326665999998</c:v>
                </c:pt>
                <c:pt idx="112">
                  <c:v>9.0793136665999992</c:v>
                </c:pt>
                <c:pt idx="113">
                  <c:v>9.0928810000000002</c:v>
                </c:pt>
                <c:pt idx="114">
                  <c:v>9.1206639999999997</c:v>
                </c:pt>
                <c:pt idx="115">
                  <c:v>9.1552276666000001</c:v>
                </c:pt>
                <c:pt idx="116">
                  <c:v>9.1772006665999992</c:v>
                </c:pt>
                <c:pt idx="117">
                  <c:v>9.2105399999999999</c:v>
                </c:pt>
                <c:pt idx="118">
                  <c:v>9.2546730000000004</c:v>
                </c:pt>
                <c:pt idx="119">
                  <c:v>9.3275283333000001</c:v>
                </c:pt>
                <c:pt idx="120">
                  <c:v>9.4102843332999999</c:v>
                </c:pt>
                <c:pt idx="121">
                  <c:v>9.4826733332999993</c:v>
                </c:pt>
                <c:pt idx="122">
                  <c:v>9.5378509999999999</c:v>
                </c:pt>
                <c:pt idx="123">
                  <c:v>9.5785009999999993</c:v>
                </c:pt>
                <c:pt idx="124">
                  <c:v>9.6074146666000004</c:v>
                </c:pt>
                <c:pt idx="125">
                  <c:v>9.6411363333000004</c:v>
                </c:pt>
                <c:pt idx="126">
                  <c:v>9.6777286666000002</c:v>
                </c:pt>
                <c:pt idx="127">
                  <c:v>9.7283793332999995</c:v>
                </c:pt>
                <c:pt idx="128">
                  <c:v>9.7665520000000008</c:v>
                </c:pt>
                <c:pt idx="129">
                  <c:v>9.7948153333000008</c:v>
                </c:pt>
                <c:pt idx="130">
                  <c:v>9.8098046665999998</c:v>
                </c:pt>
                <c:pt idx="131">
                  <c:v>9.8227466666000005</c:v>
                </c:pt>
                <c:pt idx="132">
                  <c:v>9.8429196666000003</c:v>
                </c:pt>
                <c:pt idx="133">
                  <c:v>9.8664566665999995</c:v>
                </c:pt>
                <c:pt idx="134">
                  <c:v>9.8976769999999998</c:v>
                </c:pt>
                <c:pt idx="135">
                  <c:v>9.8967073333000002</c:v>
                </c:pt>
                <c:pt idx="136">
                  <c:v>9.8760196665999995</c:v>
                </c:pt>
                <c:pt idx="137">
                  <c:v>9.8408320000000007</c:v>
                </c:pt>
                <c:pt idx="138">
                  <c:v>9.8204153332999997</c:v>
                </c:pt>
                <c:pt idx="139">
                  <c:v>9.8099713333</c:v>
                </c:pt>
                <c:pt idx="140">
                  <c:v>9.8012613332999994</c:v>
                </c:pt>
                <c:pt idx="141">
                  <c:v>9.7757813332999994</c:v>
                </c:pt>
                <c:pt idx="142">
                  <c:v>9.7509296665999994</c:v>
                </c:pt>
                <c:pt idx="143">
                  <c:v>9.7311259999999997</c:v>
                </c:pt>
                <c:pt idx="144">
                  <c:v>9.7302256666000009</c:v>
                </c:pt>
                <c:pt idx="145">
                  <c:v>9.7319536666000008</c:v>
                </c:pt>
                <c:pt idx="146">
                  <c:v>9.7326846666000009</c:v>
                </c:pt>
                <c:pt idx="147">
                  <c:v>9.7316236666000009</c:v>
                </c:pt>
                <c:pt idx="148">
                  <c:v>9.7392103333000009</c:v>
                </c:pt>
                <c:pt idx="149">
                  <c:v>9.7574163333000001</c:v>
                </c:pt>
                <c:pt idx="150">
                  <c:v>9.7653066666000008</c:v>
                </c:pt>
                <c:pt idx="151">
                  <c:v>9.7638336666000001</c:v>
                </c:pt>
                <c:pt idx="152">
                  <c:v>9.7531376666000007</c:v>
                </c:pt>
                <c:pt idx="153">
                  <c:v>9.7608990000000002</c:v>
                </c:pt>
                <c:pt idx="154">
                  <c:v>9.7760643333000008</c:v>
                </c:pt>
                <c:pt idx="155">
                  <c:v>9.7939213333000001</c:v>
                </c:pt>
                <c:pt idx="156">
                  <c:v>9.7914476665999999</c:v>
                </c:pt>
                <c:pt idx="157">
                  <c:v>9.7690843333000004</c:v>
                </c:pt>
                <c:pt idx="158">
                  <c:v>9.7480093333000006</c:v>
                </c:pt>
                <c:pt idx="159">
                  <c:v>9.7558620000000005</c:v>
                </c:pt>
                <c:pt idx="160">
                  <c:v>9.8022316665999991</c:v>
                </c:pt>
                <c:pt idx="161">
                  <c:v>9.8548069999999992</c:v>
                </c:pt>
                <c:pt idx="162">
                  <c:v>9.8943180000000002</c:v>
                </c:pt>
                <c:pt idx="163">
                  <c:v>9.91343</c:v>
                </c:pt>
                <c:pt idx="164">
                  <c:v>9.9271550000000008</c:v>
                </c:pt>
                <c:pt idx="165">
                  <c:v>9.9561096665999997</c:v>
                </c:pt>
                <c:pt idx="166">
                  <c:v>10.002922</c:v>
                </c:pt>
                <c:pt idx="167">
                  <c:v>10.040846</c:v>
                </c:pt>
                <c:pt idx="168">
                  <c:v>10.0501276666</c:v>
                </c:pt>
                <c:pt idx="169">
                  <c:v>10.0368826666</c:v>
                </c:pt>
                <c:pt idx="170">
                  <c:v>10.0390053333</c:v>
                </c:pt>
                <c:pt idx="171">
                  <c:v>10.0634463333</c:v>
                </c:pt>
                <c:pt idx="172">
                  <c:v>10.108354333299999</c:v>
                </c:pt>
                <c:pt idx="173">
                  <c:v>10.1459136666</c:v>
                </c:pt>
                <c:pt idx="174">
                  <c:v>10.190033</c:v>
                </c:pt>
                <c:pt idx="175">
                  <c:v>10.222924000000001</c:v>
                </c:pt>
                <c:pt idx="176">
                  <c:v>10.257429333299999</c:v>
                </c:pt>
                <c:pt idx="177">
                  <c:v>10.277542</c:v>
                </c:pt>
                <c:pt idx="178">
                  <c:v>10.278667</c:v>
                </c:pt>
                <c:pt idx="179">
                  <c:v>10.403424666599999</c:v>
                </c:pt>
                <c:pt idx="180">
                  <c:v>10.4085303333</c:v>
                </c:pt>
                <c:pt idx="181">
                  <c:v>10.422606</c:v>
                </c:pt>
                <c:pt idx="182">
                  <c:v>10.320264999999999</c:v>
                </c:pt>
                <c:pt idx="183">
                  <c:v>10.344292666599999</c:v>
                </c:pt>
                <c:pt idx="184">
                  <c:v>10.3863156666</c:v>
                </c:pt>
                <c:pt idx="185">
                  <c:v>10.425743000000001</c:v>
                </c:pt>
                <c:pt idx="186">
                  <c:v>10.4664273333</c:v>
                </c:pt>
                <c:pt idx="187">
                  <c:v>10.489239</c:v>
                </c:pt>
                <c:pt idx="188">
                  <c:v>10.4902463333</c:v>
                </c:pt>
                <c:pt idx="189">
                  <c:v>10.5038796666</c:v>
                </c:pt>
                <c:pt idx="190">
                  <c:v>10.541885666600001</c:v>
                </c:pt>
                <c:pt idx="191">
                  <c:v>10.6074036666</c:v>
                </c:pt>
                <c:pt idx="192">
                  <c:v>10.684617666599999</c:v>
                </c:pt>
                <c:pt idx="193">
                  <c:v>10.764808</c:v>
                </c:pt>
                <c:pt idx="194">
                  <c:v>10.8451036666</c:v>
                </c:pt>
                <c:pt idx="195">
                  <c:v>10.892525666599999</c:v>
                </c:pt>
                <c:pt idx="196">
                  <c:v>10.9072116666</c:v>
                </c:pt>
                <c:pt idx="197">
                  <c:v>10.9084576666</c:v>
                </c:pt>
                <c:pt idx="198">
                  <c:v>10.9023056666</c:v>
                </c:pt>
                <c:pt idx="199">
                  <c:v>10.897410000000001</c:v>
                </c:pt>
                <c:pt idx="200">
                  <c:v>10.912642999999999</c:v>
                </c:pt>
                <c:pt idx="201">
                  <c:v>10.957134999999999</c:v>
                </c:pt>
                <c:pt idx="202">
                  <c:v>11.0259676666</c:v>
                </c:pt>
                <c:pt idx="203">
                  <c:v>11.0895686666</c:v>
                </c:pt>
                <c:pt idx="204">
                  <c:v>11.122528000000001</c:v>
                </c:pt>
                <c:pt idx="205">
                  <c:v>11.149709</c:v>
                </c:pt>
                <c:pt idx="206">
                  <c:v>11.1741616666</c:v>
                </c:pt>
                <c:pt idx="207">
                  <c:v>11.215114333300001</c:v>
                </c:pt>
                <c:pt idx="208">
                  <c:v>11.2444283333</c:v>
                </c:pt>
                <c:pt idx="209">
                  <c:v>11.256508333299999</c:v>
                </c:pt>
                <c:pt idx="210">
                  <c:v>11.258983000000001</c:v>
                </c:pt>
                <c:pt idx="211">
                  <c:v>11.2550293333</c:v>
                </c:pt>
                <c:pt idx="212">
                  <c:v>11.256623666599999</c:v>
                </c:pt>
                <c:pt idx="213">
                  <c:v>11.2535226666</c:v>
                </c:pt>
                <c:pt idx="214">
                  <c:v>11.2514966666</c:v>
                </c:pt>
                <c:pt idx="215">
                  <c:v>11.255477000000001</c:v>
                </c:pt>
                <c:pt idx="216">
                  <c:v>11.259697666599999</c:v>
                </c:pt>
                <c:pt idx="217">
                  <c:v>11.266582333300001</c:v>
                </c:pt>
                <c:pt idx="218">
                  <c:v>11.262417666599999</c:v>
                </c:pt>
                <c:pt idx="219">
                  <c:v>11.2389073333</c:v>
                </c:pt>
                <c:pt idx="220">
                  <c:v>11.199820000000001</c:v>
                </c:pt>
                <c:pt idx="221">
                  <c:v>11.141791</c:v>
                </c:pt>
                <c:pt idx="222">
                  <c:v>11.090914</c:v>
                </c:pt>
                <c:pt idx="223">
                  <c:v>11.0723333333</c:v>
                </c:pt>
                <c:pt idx="224">
                  <c:v>11.072334</c:v>
                </c:pt>
                <c:pt idx="225">
                  <c:v>11.109888</c:v>
                </c:pt>
                <c:pt idx="226">
                  <c:v>11.149554999999999</c:v>
                </c:pt>
                <c:pt idx="227">
                  <c:v>11.147501</c:v>
                </c:pt>
                <c:pt idx="228">
                  <c:v>11.056808333299999</c:v>
                </c:pt>
                <c:pt idx="229">
                  <c:v>10.8886473333</c:v>
                </c:pt>
                <c:pt idx="230">
                  <c:v>10.739058</c:v>
                </c:pt>
                <c:pt idx="231">
                  <c:v>10.6509126666</c:v>
                </c:pt>
                <c:pt idx="232">
                  <c:v>10.6174316666</c:v>
                </c:pt>
                <c:pt idx="233">
                  <c:v>10.580693999999999</c:v>
                </c:pt>
                <c:pt idx="234">
                  <c:v>10.5325923333</c:v>
                </c:pt>
                <c:pt idx="235">
                  <c:v>10.4802026666</c:v>
                </c:pt>
                <c:pt idx="236">
                  <c:v>10.453348999999999</c:v>
                </c:pt>
                <c:pt idx="237">
                  <c:v>10.442667333299999</c:v>
                </c:pt>
                <c:pt idx="238">
                  <c:v>10.451473</c:v>
                </c:pt>
                <c:pt idx="239">
                  <c:v>10.4730536666</c:v>
                </c:pt>
                <c:pt idx="240">
                  <c:v>10.489991333300001</c:v>
                </c:pt>
                <c:pt idx="241">
                  <c:v>10.494427</c:v>
                </c:pt>
                <c:pt idx="242">
                  <c:v>10.5022716666</c:v>
                </c:pt>
                <c:pt idx="243">
                  <c:v>10.551589</c:v>
                </c:pt>
                <c:pt idx="244">
                  <c:v>10.6361166666</c:v>
                </c:pt>
                <c:pt idx="245">
                  <c:v>10.7117446666</c:v>
                </c:pt>
                <c:pt idx="246">
                  <c:v>10.762023666599999</c:v>
                </c:pt>
                <c:pt idx="247">
                  <c:v>10.7857656666</c:v>
                </c:pt>
                <c:pt idx="248">
                  <c:v>10.8085226666</c:v>
                </c:pt>
                <c:pt idx="249">
                  <c:v>10.825657</c:v>
                </c:pt>
                <c:pt idx="250">
                  <c:v>10.841467333300001</c:v>
                </c:pt>
                <c:pt idx="251">
                  <c:v>10.878937000000001</c:v>
                </c:pt>
                <c:pt idx="252">
                  <c:v>10.968311333300001</c:v>
                </c:pt>
                <c:pt idx="253">
                  <c:v>11.0677803333</c:v>
                </c:pt>
                <c:pt idx="254">
                  <c:v>11.132130333299999</c:v>
                </c:pt>
                <c:pt idx="255">
                  <c:v>11.133843666600001</c:v>
                </c:pt>
                <c:pt idx="256">
                  <c:v>11.1172323333</c:v>
                </c:pt>
                <c:pt idx="257">
                  <c:v>11.130600666599999</c:v>
                </c:pt>
                <c:pt idx="258">
                  <c:v>11.1696286666</c:v>
                </c:pt>
                <c:pt idx="259">
                  <c:v>11.2094453333</c:v>
                </c:pt>
                <c:pt idx="260">
                  <c:v>11.224176</c:v>
                </c:pt>
                <c:pt idx="261">
                  <c:v>11.2201896666</c:v>
                </c:pt>
                <c:pt idx="262">
                  <c:v>11.2150146666</c:v>
                </c:pt>
                <c:pt idx="263">
                  <c:v>11.2538576666</c:v>
                </c:pt>
                <c:pt idx="264">
                  <c:v>11.3229833333</c:v>
                </c:pt>
                <c:pt idx="265">
                  <c:v>11.4237283333</c:v>
                </c:pt>
                <c:pt idx="266">
                  <c:v>11.499510666600001</c:v>
                </c:pt>
                <c:pt idx="267">
                  <c:v>11.561217666599999</c:v>
                </c:pt>
                <c:pt idx="268">
                  <c:v>11.593743</c:v>
                </c:pt>
                <c:pt idx="269">
                  <c:v>11.6093446666</c:v>
                </c:pt>
                <c:pt idx="270">
                  <c:v>11.58126</c:v>
                </c:pt>
                <c:pt idx="271">
                  <c:v>11.5486513333</c:v>
                </c:pt>
                <c:pt idx="272">
                  <c:v>11.550517666599999</c:v>
                </c:pt>
                <c:pt idx="273">
                  <c:v>11.612179666599999</c:v>
                </c:pt>
                <c:pt idx="274">
                  <c:v>11.7381846666</c:v>
                </c:pt>
                <c:pt idx="275">
                  <c:v>11.9438363333</c:v>
                </c:pt>
                <c:pt idx="276">
                  <c:v>11.8758476666</c:v>
                </c:pt>
                <c:pt idx="277">
                  <c:v>11.738998</c:v>
                </c:pt>
                <c:pt idx="278">
                  <c:v>11.502492999999999</c:v>
                </c:pt>
                <c:pt idx="279">
                  <c:v>11.5263103333</c:v>
                </c:pt>
                <c:pt idx="280">
                  <c:v>11.5764256666</c:v>
                </c:pt>
                <c:pt idx="281">
                  <c:v>11.6137483333</c:v>
                </c:pt>
                <c:pt idx="282">
                  <c:v>11.622261</c:v>
                </c:pt>
                <c:pt idx="283">
                  <c:v>11.621370666600001</c:v>
                </c:pt>
                <c:pt idx="284">
                  <c:v>11.638586333299999</c:v>
                </c:pt>
                <c:pt idx="285">
                  <c:v>11.653969</c:v>
                </c:pt>
                <c:pt idx="286">
                  <c:v>11.6766626666</c:v>
                </c:pt>
                <c:pt idx="287">
                  <c:v>11.6934193333</c:v>
                </c:pt>
                <c:pt idx="288">
                  <c:v>11.7430246666</c:v>
                </c:pt>
                <c:pt idx="289">
                  <c:v>11.800985000000001</c:v>
                </c:pt>
                <c:pt idx="290">
                  <c:v>11.8681086666</c:v>
                </c:pt>
                <c:pt idx="291">
                  <c:v>11.9230013333</c:v>
                </c:pt>
                <c:pt idx="292">
                  <c:v>11.9637523333</c:v>
                </c:pt>
                <c:pt idx="293">
                  <c:v>12.0003206666</c:v>
                </c:pt>
                <c:pt idx="294">
                  <c:v>12.040348</c:v>
                </c:pt>
                <c:pt idx="295">
                  <c:v>12.0928633333</c:v>
                </c:pt>
                <c:pt idx="296">
                  <c:v>12.1442196666</c:v>
                </c:pt>
                <c:pt idx="297">
                  <c:v>12.201447</c:v>
                </c:pt>
                <c:pt idx="298">
                  <c:v>12.261072666600001</c:v>
                </c:pt>
                <c:pt idx="299">
                  <c:v>12.331591</c:v>
                </c:pt>
                <c:pt idx="300">
                  <c:v>12.4152093333</c:v>
                </c:pt>
                <c:pt idx="301">
                  <c:v>12.489611</c:v>
                </c:pt>
                <c:pt idx="302">
                  <c:v>12.522926999999999</c:v>
                </c:pt>
                <c:pt idx="303">
                  <c:v>12.534774000000001</c:v>
                </c:pt>
                <c:pt idx="304">
                  <c:v>12.540354666600001</c:v>
                </c:pt>
                <c:pt idx="305">
                  <c:v>12.5631816666</c:v>
                </c:pt>
                <c:pt idx="306">
                  <c:v>12.581866333300001</c:v>
                </c:pt>
                <c:pt idx="307">
                  <c:v>12.6010656666</c:v>
                </c:pt>
                <c:pt idx="308">
                  <c:v>12.6298393333</c:v>
                </c:pt>
                <c:pt idx="309">
                  <c:v>12.663537</c:v>
                </c:pt>
                <c:pt idx="310">
                  <c:v>12.685875666599999</c:v>
                </c:pt>
                <c:pt idx="311">
                  <c:v>12.712577333300001</c:v>
                </c:pt>
                <c:pt idx="312">
                  <c:v>12.729435666600001</c:v>
                </c:pt>
                <c:pt idx="313">
                  <c:v>12.7466923333</c:v>
                </c:pt>
                <c:pt idx="314">
                  <c:v>12.7473453333</c:v>
                </c:pt>
                <c:pt idx="315">
                  <c:v>12.738822000000001</c:v>
                </c:pt>
                <c:pt idx="316">
                  <c:v>12.729943</c:v>
                </c:pt>
                <c:pt idx="317">
                  <c:v>12.7267593333</c:v>
                </c:pt>
                <c:pt idx="318">
                  <c:v>12.747495666600001</c:v>
                </c:pt>
                <c:pt idx="319">
                  <c:v>12.772322000000001</c:v>
                </c:pt>
                <c:pt idx="320">
                  <c:v>12.803929999999999</c:v>
                </c:pt>
                <c:pt idx="321">
                  <c:v>12.821691</c:v>
                </c:pt>
                <c:pt idx="322">
                  <c:v>12.850845</c:v>
                </c:pt>
                <c:pt idx="323">
                  <c:v>12.8798326666</c:v>
                </c:pt>
                <c:pt idx="324">
                  <c:v>12.920100333300001</c:v>
                </c:pt>
                <c:pt idx="325">
                  <c:v>12.960551000000001</c:v>
                </c:pt>
                <c:pt idx="326">
                  <c:v>13.0060493333</c:v>
                </c:pt>
                <c:pt idx="327">
                  <c:v>13.046948</c:v>
                </c:pt>
                <c:pt idx="328">
                  <c:v>13.1042503333</c:v>
                </c:pt>
                <c:pt idx="329">
                  <c:v>13.146050000000001</c:v>
                </c:pt>
                <c:pt idx="330">
                  <c:v>13.1912646666</c:v>
                </c:pt>
                <c:pt idx="331">
                  <c:v>13.210489666599999</c:v>
                </c:pt>
                <c:pt idx="332">
                  <c:v>13.239074</c:v>
                </c:pt>
                <c:pt idx="333">
                  <c:v>13.268693666600001</c:v>
                </c:pt>
                <c:pt idx="334">
                  <c:v>13.3114103333</c:v>
                </c:pt>
                <c:pt idx="335">
                  <c:v>13.352283999999999</c:v>
                </c:pt>
                <c:pt idx="336">
                  <c:v>13.3757513333</c:v>
                </c:pt>
                <c:pt idx="337">
                  <c:v>13.3881343333</c:v>
                </c:pt>
                <c:pt idx="338">
                  <c:v>13.4000163333</c:v>
                </c:pt>
                <c:pt idx="339">
                  <c:v>13.421293</c:v>
                </c:pt>
                <c:pt idx="340">
                  <c:v>13.448444</c:v>
                </c:pt>
                <c:pt idx="341">
                  <c:v>13.4848336666</c:v>
                </c:pt>
                <c:pt idx="342">
                  <c:v>13.5387966666</c:v>
                </c:pt>
                <c:pt idx="343">
                  <c:v>13.6002806666</c:v>
                </c:pt>
                <c:pt idx="344">
                  <c:v>13.6440336666</c:v>
                </c:pt>
                <c:pt idx="345">
                  <c:v>13.6723696666</c:v>
                </c:pt>
                <c:pt idx="346">
                  <c:v>13.696655</c:v>
                </c:pt>
                <c:pt idx="347">
                  <c:v>13.781821666600001</c:v>
                </c:pt>
                <c:pt idx="348">
                  <c:v>13.8555046666</c:v>
                </c:pt>
                <c:pt idx="349">
                  <c:v>13.932495666599999</c:v>
                </c:pt>
                <c:pt idx="350">
                  <c:v>13.957464</c:v>
                </c:pt>
                <c:pt idx="351">
                  <c:v>13.980017</c:v>
                </c:pt>
                <c:pt idx="352">
                  <c:v>13.985063</c:v>
                </c:pt>
                <c:pt idx="353">
                  <c:v>13.986314</c:v>
                </c:pt>
                <c:pt idx="354">
                  <c:v>13.994289999999999</c:v>
                </c:pt>
                <c:pt idx="355">
                  <c:v>14.027301</c:v>
                </c:pt>
                <c:pt idx="356">
                  <c:v>14.066373666600001</c:v>
                </c:pt>
                <c:pt idx="357">
                  <c:v>14.1123136666</c:v>
                </c:pt>
                <c:pt idx="358">
                  <c:v>14.157954</c:v>
                </c:pt>
                <c:pt idx="359">
                  <c:v>14.178022</c:v>
                </c:pt>
                <c:pt idx="360">
                  <c:v>14.2352106666</c:v>
                </c:pt>
                <c:pt idx="361">
                  <c:v>14.300928666600001</c:v>
                </c:pt>
                <c:pt idx="362">
                  <c:v>14.261933000000001</c:v>
                </c:pt>
                <c:pt idx="363">
                  <c:v>13.9045953333</c:v>
                </c:pt>
                <c:pt idx="364">
                  <c:v>13.6052753333</c:v>
                </c:pt>
                <c:pt idx="365">
                  <c:v>13.5144113333</c:v>
                </c:pt>
                <c:pt idx="366">
                  <c:v>13.736974999999999</c:v>
                </c:pt>
                <c:pt idx="367">
                  <c:v>13.911691666599999</c:v>
                </c:pt>
                <c:pt idx="368">
                  <c:v>14.040381999999999</c:v>
                </c:pt>
                <c:pt idx="369">
                  <c:v>14.193201999999999</c:v>
                </c:pt>
                <c:pt idx="370">
                  <c:v>14.287616999999999</c:v>
                </c:pt>
                <c:pt idx="371">
                  <c:v>14.335242666599999</c:v>
                </c:pt>
                <c:pt idx="372">
                  <c:v>14.281448666599999</c:v>
                </c:pt>
                <c:pt idx="373">
                  <c:v>14.2355286666</c:v>
                </c:pt>
                <c:pt idx="374">
                  <c:v>14.220696</c:v>
                </c:pt>
                <c:pt idx="375">
                  <c:v>14.2718086666</c:v>
                </c:pt>
                <c:pt idx="376">
                  <c:v>14.346268</c:v>
                </c:pt>
                <c:pt idx="377">
                  <c:v>14.40183</c:v>
                </c:pt>
                <c:pt idx="378">
                  <c:v>14.443289333299999</c:v>
                </c:pt>
                <c:pt idx="379">
                  <c:v>14.465165000000001</c:v>
                </c:pt>
                <c:pt idx="380">
                  <c:v>14.491725666600001</c:v>
                </c:pt>
                <c:pt idx="381">
                  <c:v>14.527093000000001</c:v>
                </c:pt>
                <c:pt idx="382">
                  <c:v>14.568381666600001</c:v>
                </c:pt>
                <c:pt idx="383">
                  <c:v>14.589375</c:v>
                </c:pt>
                <c:pt idx="384">
                  <c:v>14.5647973333</c:v>
                </c:pt>
                <c:pt idx="385">
                  <c:v>14.540407</c:v>
                </c:pt>
                <c:pt idx="386">
                  <c:v>14.5077673333</c:v>
                </c:pt>
                <c:pt idx="387">
                  <c:v>14.4964653333</c:v>
                </c:pt>
                <c:pt idx="388">
                  <c:v>14.4786076666</c:v>
                </c:pt>
                <c:pt idx="389">
                  <c:v>14.4540466666</c:v>
                </c:pt>
                <c:pt idx="390">
                  <c:v>14.480048999999999</c:v>
                </c:pt>
                <c:pt idx="391">
                  <c:v>14.528404</c:v>
                </c:pt>
                <c:pt idx="392">
                  <c:v>14.610170333299999</c:v>
                </c:pt>
                <c:pt idx="393">
                  <c:v>14.650943</c:v>
                </c:pt>
                <c:pt idx="394">
                  <c:v>14.680791666599999</c:v>
                </c:pt>
                <c:pt idx="395">
                  <c:v>14.706816999999999</c:v>
                </c:pt>
                <c:pt idx="396">
                  <c:v>14.7280013333</c:v>
                </c:pt>
                <c:pt idx="51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E6-4548-96F2-B3B36F0A8AE3}"/>
            </c:ext>
          </c:extLst>
        </c:ser>
        <c:ser>
          <c:idx val="3"/>
          <c:order val="2"/>
          <c:tx>
            <c:strRef>
              <c:f>RPIXTBR2!$T$1</c:f>
              <c:strCache>
                <c:ptCount val="1"/>
                <c:pt idx="0">
                  <c:v> $14.7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387"/>
              <c:layout>
                <c:manualLayout>
                  <c:x val="-5.769008884273682E-3"/>
                  <c:y val="-5.9912161920094089E-17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BE6-4548-96F2-B3B36F0A8A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RPIXTBR!$A$369:$A$980</c:f>
              <c:numCache>
                <c:formatCode>mmm\-yy</c:formatCode>
                <c:ptCount val="612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  <c:pt idx="439">
                  <c:v>46235</c:v>
                </c:pt>
                <c:pt idx="440">
                  <c:v>46266</c:v>
                </c:pt>
                <c:pt idx="441">
                  <c:v>46296</c:v>
                </c:pt>
                <c:pt idx="442">
                  <c:v>46327</c:v>
                </c:pt>
                <c:pt idx="443">
                  <c:v>46357</c:v>
                </c:pt>
                <c:pt idx="444">
                  <c:v>46388</c:v>
                </c:pt>
                <c:pt idx="445">
                  <c:v>46419</c:v>
                </c:pt>
                <c:pt idx="446">
                  <c:v>46447</c:v>
                </c:pt>
                <c:pt idx="447">
                  <c:v>46478</c:v>
                </c:pt>
                <c:pt idx="448">
                  <c:v>46508</c:v>
                </c:pt>
                <c:pt idx="449">
                  <c:v>46539</c:v>
                </c:pt>
                <c:pt idx="450">
                  <c:v>46569</c:v>
                </c:pt>
                <c:pt idx="451">
                  <c:v>46600</c:v>
                </c:pt>
                <c:pt idx="452">
                  <c:v>46631</c:v>
                </c:pt>
                <c:pt idx="453">
                  <c:v>46661</c:v>
                </c:pt>
                <c:pt idx="454">
                  <c:v>46692</c:v>
                </c:pt>
                <c:pt idx="455">
                  <c:v>46722</c:v>
                </c:pt>
                <c:pt idx="456">
                  <c:v>46753</c:v>
                </c:pt>
                <c:pt idx="457">
                  <c:v>46784</c:v>
                </c:pt>
                <c:pt idx="458">
                  <c:v>46813</c:v>
                </c:pt>
                <c:pt idx="459">
                  <c:v>46844</c:v>
                </c:pt>
                <c:pt idx="460">
                  <c:v>46874</c:v>
                </c:pt>
                <c:pt idx="461">
                  <c:v>46905</c:v>
                </c:pt>
                <c:pt idx="462">
                  <c:v>46935</c:v>
                </c:pt>
                <c:pt idx="463">
                  <c:v>46966</c:v>
                </c:pt>
                <c:pt idx="464">
                  <c:v>46997</c:v>
                </c:pt>
                <c:pt idx="465">
                  <c:v>47027</c:v>
                </c:pt>
                <c:pt idx="466">
                  <c:v>47058</c:v>
                </c:pt>
                <c:pt idx="467">
                  <c:v>47088</c:v>
                </c:pt>
                <c:pt idx="468">
                  <c:v>47119</c:v>
                </c:pt>
                <c:pt idx="469">
                  <c:v>47150</c:v>
                </c:pt>
                <c:pt idx="470">
                  <c:v>47178</c:v>
                </c:pt>
                <c:pt idx="471">
                  <c:v>47209</c:v>
                </c:pt>
                <c:pt idx="472">
                  <c:v>47239</c:v>
                </c:pt>
                <c:pt idx="473">
                  <c:v>47270</c:v>
                </c:pt>
                <c:pt idx="474">
                  <c:v>47300</c:v>
                </c:pt>
                <c:pt idx="475">
                  <c:v>47331</c:v>
                </c:pt>
                <c:pt idx="476">
                  <c:v>47362</c:v>
                </c:pt>
                <c:pt idx="477">
                  <c:v>47392</c:v>
                </c:pt>
                <c:pt idx="478">
                  <c:v>47423</c:v>
                </c:pt>
                <c:pt idx="479">
                  <c:v>47453</c:v>
                </c:pt>
                <c:pt idx="480">
                  <c:v>47484</c:v>
                </c:pt>
                <c:pt idx="481">
                  <c:v>47515</c:v>
                </c:pt>
                <c:pt idx="482">
                  <c:v>47543</c:v>
                </c:pt>
                <c:pt idx="483">
                  <c:v>47574</c:v>
                </c:pt>
                <c:pt idx="484">
                  <c:v>47604</c:v>
                </c:pt>
                <c:pt idx="485">
                  <c:v>47635</c:v>
                </c:pt>
                <c:pt idx="486">
                  <c:v>47665</c:v>
                </c:pt>
                <c:pt idx="487">
                  <c:v>47696</c:v>
                </c:pt>
                <c:pt idx="488">
                  <c:v>47727</c:v>
                </c:pt>
                <c:pt idx="489">
                  <c:v>47757</c:v>
                </c:pt>
                <c:pt idx="490">
                  <c:v>47788</c:v>
                </c:pt>
                <c:pt idx="491">
                  <c:v>47818</c:v>
                </c:pt>
                <c:pt idx="492">
                  <c:v>47849</c:v>
                </c:pt>
                <c:pt idx="493">
                  <c:v>47880</c:v>
                </c:pt>
                <c:pt idx="494">
                  <c:v>47908</c:v>
                </c:pt>
                <c:pt idx="495">
                  <c:v>47939</c:v>
                </c:pt>
                <c:pt idx="496">
                  <c:v>47969</c:v>
                </c:pt>
                <c:pt idx="497">
                  <c:v>48000</c:v>
                </c:pt>
                <c:pt idx="498">
                  <c:v>48030</c:v>
                </c:pt>
                <c:pt idx="499">
                  <c:v>48061</c:v>
                </c:pt>
                <c:pt idx="500">
                  <c:v>48092</c:v>
                </c:pt>
                <c:pt idx="501">
                  <c:v>48122</c:v>
                </c:pt>
                <c:pt idx="502">
                  <c:v>48153</c:v>
                </c:pt>
                <c:pt idx="503">
                  <c:v>48183</c:v>
                </c:pt>
                <c:pt idx="504">
                  <c:v>48214</c:v>
                </c:pt>
                <c:pt idx="505">
                  <c:v>48245</c:v>
                </c:pt>
                <c:pt idx="506">
                  <c:v>48274</c:v>
                </c:pt>
                <c:pt idx="507">
                  <c:v>48305</c:v>
                </c:pt>
                <c:pt idx="508">
                  <c:v>48335</c:v>
                </c:pt>
                <c:pt idx="509">
                  <c:v>48366</c:v>
                </c:pt>
                <c:pt idx="510">
                  <c:v>48396</c:v>
                </c:pt>
                <c:pt idx="511">
                  <c:v>48427</c:v>
                </c:pt>
                <c:pt idx="512">
                  <c:v>48458</c:v>
                </c:pt>
                <c:pt idx="513">
                  <c:v>48488</c:v>
                </c:pt>
                <c:pt idx="514">
                  <c:v>48519</c:v>
                </c:pt>
                <c:pt idx="515">
                  <c:v>48549</c:v>
                </c:pt>
                <c:pt idx="516">
                  <c:v>48580</c:v>
                </c:pt>
                <c:pt idx="517">
                  <c:v>48611</c:v>
                </c:pt>
                <c:pt idx="518">
                  <c:v>48639</c:v>
                </c:pt>
                <c:pt idx="519">
                  <c:v>48670</c:v>
                </c:pt>
                <c:pt idx="520">
                  <c:v>48700</c:v>
                </c:pt>
                <c:pt idx="521">
                  <c:v>48731</c:v>
                </c:pt>
                <c:pt idx="522">
                  <c:v>48761</c:v>
                </c:pt>
                <c:pt idx="523">
                  <c:v>48792</c:v>
                </c:pt>
                <c:pt idx="524">
                  <c:v>48823</c:v>
                </c:pt>
                <c:pt idx="525">
                  <c:v>48853</c:v>
                </c:pt>
                <c:pt idx="526">
                  <c:v>48884</c:v>
                </c:pt>
                <c:pt idx="527">
                  <c:v>48914</c:v>
                </c:pt>
                <c:pt idx="528">
                  <c:v>48945</c:v>
                </c:pt>
                <c:pt idx="529">
                  <c:v>48976</c:v>
                </c:pt>
                <c:pt idx="530">
                  <c:v>49004</c:v>
                </c:pt>
                <c:pt idx="531">
                  <c:v>49035</c:v>
                </c:pt>
                <c:pt idx="532">
                  <c:v>49065</c:v>
                </c:pt>
                <c:pt idx="533">
                  <c:v>49096</c:v>
                </c:pt>
                <c:pt idx="534">
                  <c:v>49126</c:v>
                </c:pt>
                <c:pt idx="535">
                  <c:v>49157</c:v>
                </c:pt>
                <c:pt idx="536">
                  <c:v>49188</c:v>
                </c:pt>
                <c:pt idx="537">
                  <c:v>49218</c:v>
                </c:pt>
                <c:pt idx="538">
                  <c:v>49249</c:v>
                </c:pt>
                <c:pt idx="539">
                  <c:v>49279</c:v>
                </c:pt>
                <c:pt idx="540">
                  <c:v>49310</c:v>
                </c:pt>
                <c:pt idx="541">
                  <c:v>49341</c:v>
                </c:pt>
                <c:pt idx="542">
                  <c:v>49369</c:v>
                </c:pt>
                <c:pt idx="543">
                  <c:v>49400</c:v>
                </c:pt>
                <c:pt idx="544">
                  <c:v>49430</c:v>
                </c:pt>
                <c:pt idx="545">
                  <c:v>49461</c:v>
                </c:pt>
                <c:pt idx="546">
                  <c:v>49491</c:v>
                </c:pt>
                <c:pt idx="547">
                  <c:v>49522</c:v>
                </c:pt>
                <c:pt idx="548">
                  <c:v>49553</c:v>
                </c:pt>
                <c:pt idx="549">
                  <c:v>49583</c:v>
                </c:pt>
                <c:pt idx="550">
                  <c:v>49614</c:v>
                </c:pt>
                <c:pt idx="551">
                  <c:v>49644</c:v>
                </c:pt>
                <c:pt idx="552">
                  <c:v>49675</c:v>
                </c:pt>
                <c:pt idx="553">
                  <c:v>49706</c:v>
                </c:pt>
                <c:pt idx="554">
                  <c:v>49735</c:v>
                </c:pt>
                <c:pt idx="555">
                  <c:v>49766</c:v>
                </c:pt>
                <c:pt idx="556">
                  <c:v>49796</c:v>
                </c:pt>
                <c:pt idx="557">
                  <c:v>49827</c:v>
                </c:pt>
                <c:pt idx="558">
                  <c:v>49857</c:v>
                </c:pt>
                <c:pt idx="559">
                  <c:v>49888</c:v>
                </c:pt>
                <c:pt idx="560">
                  <c:v>49919</c:v>
                </c:pt>
                <c:pt idx="561">
                  <c:v>49949</c:v>
                </c:pt>
                <c:pt idx="562">
                  <c:v>49980</c:v>
                </c:pt>
                <c:pt idx="563">
                  <c:v>50010</c:v>
                </c:pt>
                <c:pt idx="564">
                  <c:v>50041</c:v>
                </c:pt>
                <c:pt idx="565">
                  <c:v>50072</c:v>
                </c:pt>
                <c:pt idx="566">
                  <c:v>50100</c:v>
                </c:pt>
                <c:pt idx="567">
                  <c:v>50131</c:v>
                </c:pt>
                <c:pt idx="568">
                  <c:v>50161</c:v>
                </c:pt>
                <c:pt idx="569">
                  <c:v>50192</c:v>
                </c:pt>
                <c:pt idx="570">
                  <c:v>50222</c:v>
                </c:pt>
                <c:pt idx="571">
                  <c:v>50253</c:v>
                </c:pt>
                <c:pt idx="572">
                  <c:v>50284</c:v>
                </c:pt>
                <c:pt idx="573">
                  <c:v>50314</c:v>
                </c:pt>
                <c:pt idx="574">
                  <c:v>50345</c:v>
                </c:pt>
                <c:pt idx="575">
                  <c:v>50375</c:v>
                </c:pt>
                <c:pt idx="576">
                  <c:v>50406</c:v>
                </c:pt>
                <c:pt idx="577">
                  <c:v>50437</c:v>
                </c:pt>
                <c:pt idx="578">
                  <c:v>50465</c:v>
                </c:pt>
                <c:pt idx="579">
                  <c:v>50496</c:v>
                </c:pt>
                <c:pt idx="580">
                  <c:v>50526</c:v>
                </c:pt>
                <c:pt idx="581">
                  <c:v>50557</c:v>
                </c:pt>
                <c:pt idx="582">
                  <c:v>50587</c:v>
                </c:pt>
                <c:pt idx="583">
                  <c:v>50618</c:v>
                </c:pt>
                <c:pt idx="584">
                  <c:v>50649</c:v>
                </c:pt>
                <c:pt idx="585">
                  <c:v>50679</c:v>
                </c:pt>
                <c:pt idx="586">
                  <c:v>50710</c:v>
                </c:pt>
                <c:pt idx="587">
                  <c:v>50740</c:v>
                </c:pt>
                <c:pt idx="588">
                  <c:v>50771</c:v>
                </c:pt>
                <c:pt idx="589">
                  <c:v>50802</c:v>
                </c:pt>
                <c:pt idx="590">
                  <c:v>50830</c:v>
                </c:pt>
                <c:pt idx="591">
                  <c:v>50861</c:v>
                </c:pt>
                <c:pt idx="592">
                  <c:v>50891</c:v>
                </c:pt>
                <c:pt idx="593">
                  <c:v>50922</c:v>
                </c:pt>
                <c:pt idx="594">
                  <c:v>50952</c:v>
                </c:pt>
                <c:pt idx="595">
                  <c:v>50983</c:v>
                </c:pt>
                <c:pt idx="596">
                  <c:v>51014</c:v>
                </c:pt>
                <c:pt idx="597">
                  <c:v>51044</c:v>
                </c:pt>
                <c:pt idx="598">
                  <c:v>51075</c:v>
                </c:pt>
                <c:pt idx="599">
                  <c:v>51105</c:v>
                </c:pt>
                <c:pt idx="600">
                  <c:v>51136</c:v>
                </c:pt>
                <c:pt idx="601">
                  <c:v>51167</c:v>
                </c:pt>
                <c:pt idx="602">
                  <c:v>51196</c:v>
                </c:pt>
                <c:pt idx="603">
                  <c:v>51227</c:v>
                </c:pt>
                <c:pt idx="604">
                  <c:v>51257</c:v>
                </c:pt>
                <c:pt idx="605">
                  <c:v>51288</c:v>
                </c:pt>
                <c:pt idx="606">
                  <c:v>51318</c:v>
                </c:pt>
                <c:pt idx="607">
                  <c:v>51349</c:v>
                </c:pt>
                <c:pt idx="608">
                  <c:v>51380</c:v>
                </c:pt>
                <c:pt idx="609">
                  <c:v>51410</c:v>
                </c:pt>
                <c:pt idx="610">
                  <c:v>51441</c:v>
                </c:pt>
                <c:pt idx="611">
                  <c:v>51471</c:v>
                </c:pt>
              </c:numCache>
            </c:numRef>
          </c:cat>
          <c:val>
            <c:numRef>
              <c:f>RPIXTBR2!$T$375:$T$890</c:f>
              <c:numCache>
                <c:formatCode>General</c:formatCode>
                <c:ptCount val="516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14.7280013333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BE6-4548-96F2-B3B36F0A8AE3}"/>
            </c:ext>
          </c:extLst>
        </c:ser>
        <c:ser>
          <c:idx val="1"/>
          <c:order val="3"/>
          <c:tx>
            <c:v>Income</c:v>
          </c:tx>
          <c:spPr>
            <a:ln w="50800" cap="rnd">
              <a:solidFill>
                <a:srgbClr val="33CCCC"/>
              </a:solidFill>
              <a:round/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RPIXTBR!$A$369:$A$980</c:f>
              <c:numCache>
                <c:formatCode>mmm\-yy</c:formatCode>
                <c:ptCount val="612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  <c:pt idx="439">
                  <c:v>46235</c:v>
                </c:pt>
                <c:pt idx="440">
                  <c:v>46266</c:v>
                </c:pt>
                <c:pt idx="441">
                  <c:v>46296</c:v>
                </c:pt>
                <c:pt idx="442">
                  <c:v>46327</c:v>
                </c:pt>
                <c:pt idx="443">
                  <c:v>46357</c:v>
                </c:pt>
                <c:pt idx="444">
                  <c:v>46388</c:v>
                </c:pt>
                <c:pt idx="445">
                  <c:v>46419</c:v>
                </c:pt>
                <c:pt idx="446">
                  <c:v>46447</c:v>
                </c:pt>
                <c:pt idx="447">
                  <c:v>46478</c:v>
                </c:pt>
                <c:pt idx="448">
                  <c:v>46508</c:v>
                </c:pt>
                <c:pt idx="449">
                  <c:v>46539</c:v>
                </c:pt>
                <c:pt idx="450">
                  <c:v>46569</c:v>
                </c:pt>
                <c:pt idx="451">
                  <c:v>46600</c:v>
                </c:pt>
                <c:pt idx="452">
                  <c:v>46631</c:v>
                </c:pt>
                <c:pt idx="453">
                  <c:v>46661</c:v>
                </c:pt>
                <c:pt idx="454">
                  <c:v>46692</c:v>
                </c:pt>
                <c:pt idx="455">
                  <c:v>46722</c:v>
                </c:pt>
                <c:pt idx="456">
                  <c:v>46753</c:v>
                </c:pt>
                <c:pt idx="457">
                  <c:v>46784</c:v>
                </c:pt>
                <c:pt idx="458">
                  <c:v>46813</c:v>
                </c:pt>
                <c:pt idx="459">
                  <c:v>46844</c:v>
                </c:pt>
                <c:pt idx="460">
                  <c:v>46874</c:v>
                </c:pt>
                <c:pt idx="461">
                  <c:v>46905</c:v>
                </c:pt>
                <c:pt idx="462">
                  <c:v>46935</c:v>
                </c:pt>
                <c:pt idx="463">
                  <c:v>46966</c:v>
                </c:pt>
                <c:pt idx="464">
                  <c:v>46997</c:v>
                </c:pt>
                <c:pt idx="465">
                  <c:v>47027</c:v>
                </c:pt>
                <c:pt idx="466">
                  <c:v>47058</c:v>
                </c:pt>
                <c:pt idx="467">
                  <c:v>47088</c:v>
                </c:pt>
                <c:pt idx="468">
                  <c:v>47119</c:v>
                </c:pt>
                <c:pt idx="469">
                  <c:v>47150</c:v>
                </c:pt>
                <c:pt idx="470">
                  <c:v>47178</c:v>
                </c:pt>
                <c:pt idx="471">
                  <c:v>47209</c:v>
                </c:pt>
                <c:pt idx="472">
                  <c:v>47239</c:v>
                </c:pt>
                <c:pt idx="473">
                  <c:v>47270</c:v>
                </c:pt>
                <c:pt idx="474">
                  <c:v>47300</c:v>
                </c:pt>
                <c:pt idx="475">
                  <c:v>47331</c:v>
                </c:pt>
                <c:pt idx="476">
                  <c:v>47362</c:v>
                </c:pt>
                <c:pt idx="477">
                  <c:v>47392</c:v>
                </c:pt>
                <c:pt idx="478">
                  <c:v>47423</c:v>
                </c:pt>
                <c:pt idx="479">
                  <c:v>47453</c:v>
                </c:pt>
                <c:pt idx="480">
                  <c:v>47484</c:v>
                </c:pt>
                <c:pt idx="481">
                  <c:v>47515</c:v>
                </c:pt>
                <c:pt idx="482">
                  <c:v>47543</c:v>
                </c:pt>
                <c:pt idx="483">
                  <c:v>47574</c:v>
                </c:pt>
                <c:pt idx="484">
                  <c:v>47604</c:v>
                </c:pt>
                <c:pt idx="485">
                  <c:v>47635</c:v>
                </c:pt>
                <c:pt idx="486">
                  <c:v>47665</c:v>
                </c:pt>
                <c:pt idx="487">
                  <c:v>47696</c:v>
                </c:pt>
                <c:pt idx="488">
                  <c:v>47727</c:v>
                </c:pt>
                <c:pt idx="489">
                  <c:v>47757</c:v>
                </c:pt>
                <c:pt idx="490">
                  <c:v>47788</c:v>
                </c:pt>
                <c:pt idx="491">
                  <c:v>47818</c:v>
                </c:pt>
                <c:pt idx="492">
                  <c:v>47849</c:v>
                </c:pt>
                <c:pt idx="493">
                  <c:v>47880</c:v>
                </c:pt>
                <c:pt idx="494">
                  <c:v>47908</c:v>
                </c:pt>
                <c:pt idx="495">
                  <c:v>47939</c:v>
                </c:pt>
                <c:pt idx="496">
                  <c:v>47969</c:v>
                </c:pt>
                <c:pt idx="497">
                  <c:v>48000</c:v>
                </c:pt>
                <c:pt idx="498">
                  <c:v>48030</c:v>
                </c:pt>
                <c:pt idx="499">
                  <c:v>48061</c:v>
                </c:pt>
                <c:pt idx="500">
                  <c:v>48092</c:v>
                </c:pt>
                <c:pt idx="501">
                  <c:v>48122</c:v>
                </c:pt>
                <c:pt idx="502">
                  <c:v>48153</c:v>
                </c:pt>
                <c:pt idx="503">
                  <c:v>48183</c:v>
                </c:pt>
                <c:pt idx="504">
                  <c:v>48214</c:v>
                </c:pt>
                <c:pt idx="505">
                  <c:v>48245</c:v>
                </c:pt>
                <c:pt idx="506">
                  <c:v>48274</c:v>
                </c:pt>
                <c:pt idx="507">
                  <c:v>48305</c:v>
                </c:pt>
                <c:pt idx="508">
                  <c:v>48335</c:v>
                </c:pt>
                <c:pt idx="509">
                  <c:v>48366</c:v>
                </c:pt>
                <c:pt idx="510">
                  <c:v>48396</c:v>
                </c:pt>
                <c:pt idx="511">
                  <c:v>48427</c:v>
                </c:pt>
                <c:pt idx="512">
                  <c:v>48458</c:v>
                </c:pt>
                <c:pt idx="513">
                  <c:v>48488</c:v>
                </c:pt>
                <c:pt idx="514">
                  <c:v>48519</c:v>
                </c:pt>
                <c:pt idx="515">
                  <c:v>48549</c:v>
                </c:pt>
                <c:pt idx="516">
                  <c:v>48580</c:v>
                </c:pt>
                <c:pt idx="517">
                  <c:v>48611</c:v>
                </c:pt>
                <c:pt idx="518">
                  <c:v>48639</c:v>
                </c:pt>
                <c:pt idx="519">
                  <c:v>48670</c:v>
                </c:pt>
                <c:pt idx="520">
                  <c:v>48700</c:v>
                </c:pt>
                <c:pt idx="521">
                  <c:v>48731</c:v>
                </c:pt>
                <c:pt idx="522">
                  <c:v>48761</c:v>
                </c:pt>
                <c:pt idx="523">
                  <c:v>48792</c:v>
                </c:pt>
                <c:pt idx="524">
                  <c:v>48823</c:v>
                </c:pt>
                <c:pt idx="525">
                  <c:v>48853</c:v>
                </c:pt>
                <c:pt idx="526">
                  <c:v>48884</c:v>
                </c:pt>
                <c:pt idx="527">
                  <c:v>48914</c:v>
                </c:pt>
                <c:pt idx="528">
                  <c:v>48945</c:v>
                </c:pt>
                <c:pt idx="529">
                  <c:v>48976</c:v>
                </c:pt>
                <c:pt idx="530">
                  <c:v>49004</c:v>
                </c:pt>
                <c:pt idx="531">
                  <c:v>49035</c:v>
                </c:pt>
                <c:pt idx="532">
                  <c:v>49065</c:v>
                </c:pt>
                <c:pt idx="533">
                  <c:v>49096</c:v>
                </c:pt>
                <c:pt idx="534">
                  <c:v>49126</c:v>
                </c:pt>
                <c:pt idx="535">
                  <c:v>49157</c:v>
                </c:pt>
                <c:pt idx="536">
                  <c:v>49188</c:v>
                </c:pt>
                <c:pt idx="537">
                  <c:v>49218</c:v>
                </c:pt>
                <c:pt idx="538">
                  <c:v>49249</c:v>
                </c:pt>
                <c:pt idx="539">
                  <c:v>49279</c:v>
                </c:pt>
                <c:pt idx="540">
                  <c:v>49310</c:v>
                </c:pt>
                <c:pt idx="541">
                  <c:v>49341</c:v>
                </c:pt>
                <c:pt idx="542">
                  <c:v>49369</c:v>
                </c:pt>
                <c:pt idx="543">
                  <c:v>49400</c:v>
                </c:pt>
                <c:pt idx="544">
                  <c:v>49430</c:v>
                </c:pt>
                <c:pt idx="545">
                  <c:v>49461</c:v>
                </c:pt>
                <c:pt idx="546">
                  <c:v>49491</c:v>
                </c:pt>
                <c:pt idx="547">
                  <c:v>49522</c:v>
                </c:pt>
                <c:pt idx="548">
                  <c:v>49553</c:v>
                </c:pt>
                <c:pt idx="549">
                  <c:v>49583</c:v>
                </c:pt>
                <c:pt idx="550">
                  <c:v>49614</c:v>
                </c:pt>
                <c:pt idx="551">
                  <c:v>49644</c:v>
                </c:pt>
                <c:pt idx="552">
                  <c:v>49675</c:v>
                </c:pt>
                <c:pt idx="553">
                  <c:v>49706</c:v>
                </c:pt>
                <c:pt idx="554">
                  <c:v>49735</c:v>
                </c:pt>
                <c:pt idx="555">
                  <c:v>49766</c:v>
                </c:pt>
                <c:pt idx="556">
                  <c:v>49796</c:v>
                </c:pt>
                <c:pt idx="557">
                  <c:v>49827</c:v>
                </c:pt>
                <c:pt idx="558">
                  <c:v>49857</c:v>
                </c:pt>
                <c:pt idx="559">
                  <c:v>49888</c:v>
                </c:pt>
                <c:pt idx="560">
                  <c:v>49919</c:v>
                </c:pt>
                <c:pt idx="561">
                  <c:v>49949</c:v>
                </c:pt>
                <c:pt idx="562">
                  <c:v>49980</c:v>
                </c:pt>
                <c:pt idx="563">
                  <c:v>50010</c:v>
                </c:pt>
                <c:pt idx="564">
                  <c:v>50041</c:v>
                </c:pt>
                <c:pt idx="565">
                  <c:v>50072</c:v>
                </c:pt>
                <c:pt idx="566">
                  <c:v>50100</c:v>
                </c:pt>
                <c:pt idx="567">
                  <c:v>50131</c:v>
                </c:pt>
                <c:pt idx="568">
                  <c:v>50161</c:v>
                </c:pt>
                <c:pt idx="569">
                  <c:v>50192</c:v>
                </c:pt>
                <c:pt idx="570">
                  <c:v>50222</c:v>
                </c:pt>
                <c:pt idx="571">
                  <c:v>50253</c:v>
                </c:pt>
                <c:pt idx="572">
                  <c:v>50284</c:v>
                </c:pt>
                <c:pt idx="573">
                  <c:v>50314</c:v>
                </c:pt>
                <c:pt idx="574">
                  <c:v>50345</c:v>
                </c:pt>
                <c:pt idx="575">
                  <c:v>50375</c:v>
                </c:pt>
                <c:pt idx="576">
                  <c:v>50406</c:v>
                </c:pt>
                <c:pt idx="577">
                  <c:v>50437</c:v>
                </c:pt>
                <c:pt idx="578">
                  <c:v>50465</c:v>
                </c:pt>
                <c:pt idx="579">
                  <c:v>50496</c:v>
                </c:pt>
                <c:pt idx="580">
                  <c:v>50526</c:v>
                </c:pt>
                <c:pt idx="581">
                  <c:v>50557</c:v>
                </c:pt>
                <c:pt idx="582">
                  <c:v>50587</c:v>
                </c:pt>
                <c:pt idx="583">
                  <c:v>50618</c:v>
                </c:pt>
                <c:pt idx="584">
                  <c:v>50649</c:v>
                </c:pt>
                <c:pt idx="585">
                  <c:v>50679</c:v>
                </c:pt>
                <c:pt idx="586">
                  <c:v>50710</c:v>
                </c:pt>
                <c:pt idx="587">
                  <c:v>50740</c:v>
                </c:pt>
                <c:pt idx="588">
                  <c:v>50771</c:v>
                </c:pt>
                <c:pt idx="589">
                  <c:v>50802</c:v>
                </c:pt>
                <c:pt idx="590">
                  <c:v>50830</c:v>
                </c:pt>
                <c:pt idx="591">
                  <c:v>50861</c:v>
                </c:pt>
                <c:pt idx="592">
                  <c:v>50891</c:v>
                </c:pt>
                <c:pt idx="593">
                  <c:v>50922</c:v>
                </c:pt>
                <c:pt idx="594">
                  <c:v>50952</c:v>
                </c:pt>
                <c:pt idx="595">
                  <c:v>50983</c:v>
                </c:pt>
                <c:pt idx="596">
                  <c:v>51014</c:v>
                </c:pt>
                <c:pt idx="597">
                  <c:v>51044</c:v>
                </c:pt>
                <c:pt idx="598">
                  <c:v>51075</c:v>
                </c:pt>
                <c:pt idx="599">
                  <c:v>51105</c:v>
                </c:pt>
                <c:pt idx="600">
                  <c:v>51136</c:v>
                </c:pt>
                <c:pt idx="601">
                  <c:v>51167</c:v>
                </c:pt>
                <c:pt idx="602">
                  <c:v>51196</c:v>
                </c:pt>
                <c:pt idx="603">
                  <c:v>51227</c:v>
                </c:pt>
                <c:pt idx="604">
                  <c:v>51257</c:v>
                </c:pt>
                <c:pt idx="605">
                  <c:v>51288</c:v>
                </c:pt>
                <c:pt idx="606">
                  <c:v>51318</c:v>
                </c:pt>
                <c:pt idx="607">
                  <c:v>51349</c:v>
                </c:pt>
                <c:pt idx="608">
                  <c:v>51380</c:v>
                </c:pt>
                <c:pt idx="609">
                  <c:v>51410</c:v>
                </c:pt>
                <c:pt idx="610">
                  <c:v>51441</c:v>
                </c:pt>
                <c:pt idx="611">
                  <c:v>51471</c:v>
                </c:pt>
              </c:numCache>
            </c:numRef>
          </c:cat>
          <c:val>
            <c:numRef>
              <c:f>'RPI2'!$F$375:$F$890</c:f>
              <c:numCache>
                <c:formatCode>0.0</c:formatCode>
                <c:ptCount val="516"/>
                <c:pt idx="0">
                  <c:v>7.7151946666000004</c:v>
                </c:pt>
                <c:pt idx="1">
                  <c:v>7.7311826665999996</c:v>
                </c:pt>
                <c:pt idx="2">
                  <c:v>7.7474473333000002</c:v>
                </c:pt>
                <c:pt idx="3">
                  <c:v>7.7735799999999999</c:v>
                </c:pt>
                <c:pt idx="4">
                  <c:v>7.7888489999999999</c:v>
                </c:pt>
                <c:pt idx="5">
                  <c:v>7.8058463332999999</c:v>
                </c:pt>
                <c:pt idx="6">
                  <c:v>7.8151203333000003</c:v>
                </c:pt>
                <c:pt idx="7">
                  <c:v>7.8108219999999999</c:v>
                </c:pt>
                <c:pt idx="8">
                  <c:v>7.8013016665999997</c:v>
                </c:pt>
                <c:pt idx="9">
                  <c:v>7.7618809999999998</c:v>
                </c:pt>
                <c:pt idx="10">
                  <c:v>7.7390689999999998</c:v>
                </c:pt>
                <c:pt idx="11">
                  <c:v>7.7304743333000001</c:v>
                </c:pt>
                <c:pt idx="12">
                  <c:v>7.7260156666000004</c:v>
                </c:pt>
                <c:pt idx="13">
                  <c:v>7.7233993332999997</c:v>
                </c:pt>
                <c:pt idx="14">
                  <c:v>7.7115196666000001</c:v>
                </c:pt>
                <c:pt idx="15">
                  <c:v>7.7267276666000004</c:v>
                </c:pt>
                <c:pt idx="16">
                  <c:v>7.7405423332999996</c:v>
                </c:pt>
                <c:pt idx="17">
                  <c:v>7.7642616666000004</c:v>
                </c:pt>
                <c:pt idx="18">
                  <c:v>7.7723403332999998</c:v>
                </c:pt>
                <c:pt idx="19">
                  <c:v>7.7852706665999998</c:v>
                </c:pt>
                <c:pt idx="20">
                  <c:v>7.7927216666000003</c:v>
                </c:pt>
                <c:pt idx="21">
                  <c:v>7.8096110000000003</c:v>
                </c:pt>
                <c:pt idx="22">
                  <c:v>7.8258076666000003</c:v>
                </c:pt>
                <c:pt idx="23">
                  <c:v>7.8561529999999999</c:v>
                </c:pt>
                <c:pt idx="24">
                  <c:v>7.8960999999999997</c:v>
                </c:pt>
                <c:pt idx="25">
                  <c:v>7.9447433332999999</c:v>
                </c:pt>
                <c:pt idx="26">
                  <c:v>7.9755173333</c:v>
                </c:pt>
                <c:pt idx="27">
                  <c:v>8.0030756665999991</c:v>
                </c:pt>
                <c:pt idx="28">
                  <c:v>8.031739</c:v>
                </c:pt>
                <c:pt idx="29">
                  <c:v>8.0672470000000001</c:v>
                </c:pt>
                <c:pt idx="30">
                  <c:v>8.0906413333000007</c:v>
                </c:pt>
                <c:pt idx="31">
                  <c:v>8.1101899999999993</c:v>
                </c:pt>
                <c:pt idx="32">
                  <c:v>8.1081426665999992</c:v>
                </c:pt>
                <c:pt idx="33">
                  <c:v>8.0949899999999992</c:v>
                </c:pt>
                <c:pt idx="34">
                  <c:v>8.0772433333000002</c:v>
                </c:pt>
                <c:pt idx="35">
                  <c:v>8.1679626665999994</c:v>
                </c:pt>
                <c:pt idx="36">
                  <c:v>8.1951186666000009</c:v>
                </c:pt>
                <c:pt idx="37">
                  <c:v>8.2289133332999995</c:v>
                </c:pt>
                <c:pt idx="38">
                  <c:v>8.1574729999999995</c:v>
                </c:pt>
                <c:pt idx="39">
                  <c:v>8.1833326666000001</c:v>
                </c:pt>
                <c:pt idx="40">
                  <c:v>8.1960726665999992</c:v>
                </c:pt>
                <c:pt idx="41">
                  <c:v>8.2125613333</c:v>
                </c:pt>
                <c:pt idx="42">
                  <c:v>8.2174856666</c:v>
                </c:pt>
                <c:pt idx="43">
                  <c:v>8.2289653332999997</c:v>
                </c:pt>
                <c:pt idx="44">
                  <c:v>8.2376299999999993</c:v>
                </c:pt>
                <c:pt idx="45">
                  <c:v>8.2258436665999994</c:v>
                </c:pt>
                <c:pt idx="46">
                  <c:v>8.2151490000000003</c:v>
                </c:pt>
                <c:pt idx="47">
                  <c:v>8.3058709999999998</c:v>
                </c:pt>
                <c:pt idx="48">
                  <c:v>8.3521520000000002</c:v>
                </c:pt>
                <c:pt idx="49">
                  <c:v>8.3941879999999998</c:v>
                </c:pt>
                <c:pt idx="50">
                  <c:v>8.3484893332999999</c:v>
                </c:pt>
                <c:pt idx="51">
                  <c:v>8.3847883332999995</c:v>
                </c:pt>
                <c:pt idx="52">
                  <c:v>8.4240913332999998</c:v>
                </c:pt>
                <c:pt idx="53">
                  <c:v>8.4520373332999998</c:v>
                </c:pt>
                <c:pt idx="54">
                  <c:v>8.4587339999999998</c:v>
                </c:pt>
                <c:pt idx="55">
                  <c:v>8.4637170000000008</c:v>
                </c:pt>
                <c:pt idx="56">
                  <c:v>8.4848926666000004</c:v>
                </c:pt>
                <c:pt idx="57">
                  <c:v>8.5266623332999991</c:v>
                </c:pt>
                <c:pt idx="58">
                  <c:v>8.5637249999999998</c:v>
                </c:pt>
                <c:pt idx="59">
                  <c:v>8.6020749999999992</c:v>
                </c:pt>
                <c:pt idx="60">
                  <c:v>8.6284353333000006</c:v>
                </c:pt>
                <c:pt idx="61">
                  <c:v>8.6619753332999991</c:v>
                </c:pt>
                <c:pt idx="62">
                  <c:v>8.6892933333000002</c:v>
                </c:pt>
                <c:pt idx="63">
                  <c:v>8.7066256666000008</c:v>
                </c:pt>
                <c:pt idx="64">
                  <c:v>8.7197046666000002</c:v>
                </c:pt>
                <c:pt idx="65">
                  <c:v>8.7361763332999995</c:v>
                </c:pt>
                <c:pt idx="66">
                  <c:v>8.7591956666000002</c:v>
                </c:pt>
                <c:pt idx="67">
                  <c:v>8.7842613332999999</c:v>
                </c:pt>
                <c:pt idx="68">
                  <c:v>8.8099773333000009</c:v>
                </c:pt>
                <c:pt idx="69">
                  <c:v>8.8301603333000003</c:v>
                </c:pt>
                <c:pt idx="70">
                  <c:v>8.8557246666000005</c:v>
                </c:pt>
                <c:pt idx="71">
                  <c:v>8.8753783333000005</c:v>
                </c:pt>
                <c:pt idx="72">
                  <c:v>8.9007986666000001</c:v>
                </c:pt>
                <c:pt idx="73">
                  <c:v>8.9413876666000007</c:v>
                </c:pt>
                <c:pt idx="74">
                  <c:v>8.9870226665999997</c:v>
                </c:pt>
                <c:pt idx="75">
                  <c:v>9.0304836666000003</c:v>
                </c:pt>
                <c:pt idx="76">
                  <c:v>9.0622296666000004</c:v>
                </c:pt>
                <c:pt idx="77">
                  <c:v>9.1037599999999994</c:v>
                </c:pt>
                <c:pt idx="78">
                  <c:v>9.1313056665999994</c:v>
                </c:pt>
                <c:pt idx="79">
                  <c:v>9.1557510000000004</c:v>
                </c:pt>
                <c:pt idx="80">
                  <c:v>9.1687273332999997</c:v>
                </c:pt>
                <c:pt idx="81">
                  <c:v>9.1883196666</c:v>
                </c:pt>
                <c:pt idx="82">
                  <c:v>9.2078740000000003</c:v>
                </c:pt>
                <c:pt idx="83">
                  <c:v>9.2307313332999996</c:v>
                </c:pt>
                <c:pt idx="84">
                  <c:v>9.2710480000000004</c:v>
                </c:pt>
                <c:pt idx="85">
                  <c:v>9.3113516666000002</c:v>
                </c:pt>
                <c:pt idx="86">
                  <c:v>9.3544420000000006</c:v>
                </c:pt>
                <c:pt idx="87">
                  <c:v>9.3820589999999999</c:v>
                </c:pt>
                <c:pt idx="88">
                  <c:v>9.4141220000000008</c:v>
                </c:pt>
                <c:pt idx="89">
                  <c:v>9.4426143332999999</c:v>
                </c:pt>
                <c:pt idx="90">
                  <c:v>9.4825896665999991</c:v>
                </c:pt>
                <c:pt idx="91">
                  <c:v>9.5268353332999993</c:v>
                </c:pt>
                <c:pt idx="92">
                  <c:v>9.5693186665999992</c:v>
                </c:pt>
                <c:pt idx="93">
                  <c:v>9.6145940000000003</c:v>
                </c:pt>
                <c:pt idx="94">
                  <c:v>9.6640903333000008</c:v>
                </c:pt>
                <c:pt idx="95">
                  <c:v>9.7235766665999996</c:v>
                </c:pt>
                <c:pt idx="96">
                  <c:v>9.7953233333000007</c:v>
                </c:pt>
                <c:pt idx="97">
                  <c:v>9.8666800000000006</c:v>
                </c:pt>
                <c:pt idx="98">
                  <c:v>9.9387536666000003</c:v>
                </c:pt>
                <c:pt idx="99">
                  <c:v>9.9941063332999995</c:v>
                </c:pt>
                <c:pt idx="100">
                  <c:v>10.042303</c:v>
                </c:pt>
                <c:pt idx="101">
                  <c:v>10.089627999999999</c:v>
                </c:pt>
                <c:pt idx="102">
                  <c:v>10.1307996666</c:v>
                </c:pt>
                <c:pt idx="103">
                  <c:v>10.169594333299999</c:v>
                </c:pt>
                <c:pt idx="104">
                  <c:v>10.2009566666</c:v>
                </c:pt>
                <c:pt idx="105">
                  <c:v>10.232695333300001</c:v>
                </c:pt>
                <c:pt idx="106">
                  <c:v>10.268049</c:v>
                </c:pt>
                <c:pt idx="107">
                  <c:v>10.299852</c:v>
                </c:pt>
                <c:pt idx="108">
                  <c:v>10.338265</c:v>
                </c:pt>
                <c:pt idx="109">
                  <c:v>10.3746826666</c:v>
                </c:pt>
                <c:pt idx="110">
                  <c:v>10.4070456666</c:v>
                </c:pt>
                <c:pt idx="111">
                  <c:v>10.416670999999999</c:v>
                </c:pt>
                <c:pt idx="112">
                  <c:v>10.420119333300001</c:v>
                </c:pt>
                <c:pt idx="113">
                  <c:v>10.4322006666</c:v>
                </c:pt>
                <c:pt idx="114">
                  <c:v>10.462954</c:v>
                </c:pt>
                <c:pt idx="115">
                  <c:v>10.501822666600001</c:v>
                </c:pt>
                <c:pt idx="116">
                  <c:v>10.5262073333</c:v>
                </c:pt>
                <c:pt idx="117">
                  <c:v>10.562647333299999</c:v>
                </c:pt>
                <c:pt idx="118">
                  <c:v>10.6070096666</c:v>
                </c:pt>
                <c:pt idx="119">
                  <c:v>10.681986</c:v>
                </c:pt>
                <c:pt idx="120">
                  <c:v>10.7677603333</c:v>
                </c:pt>
                <c:pt idx="121">
                  <c:v>10.8440026666</c:v>
                </c:pt>
                <c:pt idx="122">
                  <c:v>10.901204333300001</c:v>
                </c:pt>
                <c:pt idx="123">
                  <c:v>10.946225333299999</c:v>
                </c:pt>
                <c:pt idx="124">
                  <c:v>10.9894963333</c:v>
                </c:pt>
                <c:pt idx="125">
                  <c:v>11.0329286666</c:v>
                </c:pt>
                <c:pt idx="126">
                  <c:v>11.075851999999999</c:v>
                </c:pt>
                <c:pt idx="127">
                  <c:v>11.125467</c:v>
                </c:pt>
                <c:pt idx="128">
                  <c:v>11.167768666600001</c:v>
                </c:pt>
                <c:pt idx="129">
                  <c:v>11.1997676666</c:v>
                </c:pt>
                <c:pt idx="130">
                  <c:v>11.213619</c:v>
                </c:pt>
                <c:pt idx="131">
                  <c:v>11.232523</c:v>
                </c:pt>
                <c:pt idx="132">
                  <c:v>11.2667346666</c:v>
                </c:pt>
                <c:pt idx="133">
                  <c:v>11.3081363333</c:v>
                </c:pt>
                <c:pt idx="134">
                  <c:v>11.3538633333</c:v>
                </c:pt>
                <c:pt idx="135">
                  <c:v>11.365489999999999</c:v>
                </c:pt>
                <c:pt idx="136">
                  <c:v>11.3569063333</c:v>
                </c:pt>
                <c:pt idx="137">
                  <c:v>11.3301553333</c:v>
                </c:pt>
                <c:pt idx="138">
                  <c:v>11.312419333299999</c:v>
                </c:pt>
                <c:pt idx="139">
                  <c:v>11.3003476666</c:v>
                </c:pt>
                <c:pt idx="140">
                  <c:v>11.295844000000001</c:v>
                </c:pt>
                <c:pt idx="141">
                  <c:v>11.284138666600001</c:v>
                </c:pt>
                <c:pt idx="142">
                  <c:v>11.279553</c:v>
                </c:pt>
                <c:pt idx="143">
                  <c:v>11.278933333299999</c:v>
                </c:pt>
                <c:pt idx="144">
                  <c:v>11.292458999999999</c:v>
                </c:pt>
                <c:pt idx="145">
                  <c:v>11.304548666600001</c:v>
                </c:pt>
                <c:pt idx="146">
                  <c:v>11.308355000000001</c:v>
                </c:pt>
                <c:pt idx="147">
                  <c:v>11.3108506666</c:v>
                </c:pt>
                <c:pt idx="148">
                  <c:v>11.323921</c:v>
                </c:pt>
                <c:pt idx="149">
                  <c:v>11.3489833333</c:v>
                </c:pt>
                <c:pt idx="150">
                  <c:v>11.3580143333</c:v>
                </c:pt>
                <c:pt idx="151">
                  <c:v>11.356673000000001</c:v>
                </c:pt>
                <c:pt idx="152">
                  <c:v>11.3485883333</c:v>
                </c:pt>
                <c:pt idx="153">
                  <c:v>11.358834999999999</c:v>
                </c:pt>
                <c:pt idx="154">
                  <c:v>11.376848000000001</c:v>
                </c:pt>
                <c:pt idx="155">
                  <c:v>11.399505</c:v>
                </c:pt>
                <c:pt idx="156">
                  <c:v>11.402412333299999</c:v>
                </c:pt>
                <c:pt idx="157">
                  <c:v>11.3832253333</c:v>
                </c:pt>
                <c:pt idx="158">
                  <c:v>11.3631243333</c:v>
                </c:pt>
                <c:pt idx="159">
                  <c:v>11.373379333300001</c:v>
                </c:pt>
                <c:pt idx="160">
                  <c:v>11.427251</c:v>
                </c:pt>
                <c:pt idx="161">
                  <c:v>11.488145666599999</c:v>
                </c:pt>
                <c:pt idx="162">
                  <c:v>11.5350266666</c:v>
                </c:pt>
                <c:pt idx="163">
                  <c:v>11.5586226666</c:v>
                </c:pt>
                <c:pt idx="164">
                  <c:v>11.5744366666</c:v>
                </c:pt>
                <c:pt idx="165">
                  <c:v>11.6012783333</c:v>
                </c:pt>
                <c:pt idx="166">
                  <c:v>11.6441286666</c:v>
                </c:pt>
                <c:pt idx="167">
                  <c:v>11.682645000000001</c:v>
                </c:pt>
                <c:pt idx="168">
                  <c:v>11.698619000000001</c:v>
                </c:pt>
                <c:pt idx="169">
                  <c:v>11.697314</c:v>
                </c:pt>
                <c:pt idx="170">
                  <c:v>11.708757</c:v>
                </c:pt>
                <c:pt idx="171">
                  <c:v>11.740612</c:v>
                </c:pt>
                <c:pt idx="172">
                  <c:v>11.788526666599999</c:v>
                </c:pt>
                <c:pt idx="173">
                  <c:v>11.826893333299999</c:v>
                </c:pt>
                <c:pt idx="174">
                  <c:v>11.867466333299999</c:v>
                </c:pt>
                <c:pt idx="175">
                  <c:v>11.9037176666</c:v>
                </c:pt>
                <c:pt idx="176">
                  <c:v>11.9414063333</c:v>
                </c:pt>
                <c:pt idx="177">
                  <c:v>11.9673926666</c:v>
                </c:pt>
                <c:pt idx="178">
                  <c:v>11.9674823333</c:v>
                </c:pt>
                <c:pt idx="179">
                  <c:v>12.0974346666</c:v>
                </c:pt>
                <c:pt idx="180">
                  <c:v>12.114267333300001</c:v>
                </c:pt>
                <c:pt idx="181">
                  <c:v>12.144515999999999</c:v>
                </c:pt>
                <c:pt idx="182">
                  <c:v>12.053119666600001</c:v>
                </c:pt>
                <c:pt idx="183">
                  <c:v>12.085572666599999</c:v>
                </c:pt>
                <c:pt idx="184">
                  <c:v>12.132213</c:v>
                </c:pt>
                <c:pt idx="185">
                  <c:v>12.1762216666</c:v>
                </c:pt>
                <c:pt idx="186">
                  <c:v>12.213528999999999</c:v>
                </c:pt>
                <c:pt idx="187">
                  <c:v>12.2396623333</c:v>
                </c:pt>
                <c:pt idx="188">
                  <c:v>12.240185333299999</c:v>
                </c:pt>
                <c:pt idx="189">
                  <c:v>12.255281999999999</c:v>
                </c:pt>
                <c:pt idx="190">
                  <c:v>12.2898146666</c:v>
                </c:pt>
                <c:pt idx="191">
                  <c:v>12.354409</c:v>
                </c:pt>
                <c:pt idx="192">
                  <c:v>12.450785</c:v>
                </c:pt>
                <c:pt idx="193">
                  <c:v>12.544181999999999</c:v>
                </c:pt>
                <c:pt idx="194">
                  <c:v>12.6401733333</c:v>
                </c:pt>
                <c:pt idx="195">
                  <c:v>12.684001</c:v>
                </c:pt>
                <c:pt idx="196">
                  <c:v>12.700651000000001</c:v>
                </c:pt>
                <c:pt idx="197">
                  <c:v>12.7042526666</c:v>
                </c:pt>
                <c:pt idx="198">
                  <c:v>12.70391</c:v>
                </c:pt>
                <c:pt idx="199">
                  <c:v>12.703873</c:v>
                </c:pt>
                <c:pt idx="200">
                  <c:v>12.7240353333</c:v>
                </c:pt>
                <c:pt idx="201">
                  <c:v>12.7703496666</c:v>
                </c:pt>
                <c:pt idx="202">
                  <c:v>12.841692333299999</c:v>
                </c:pt>
                <c:pt idx="203">
                  <c:v>12.9122706666</c:v>
                </c:pt>
                <c:pt idx="204">
                  <c:v>12.966525666600001</c:v>
                </c:pt>
                <c:pt idx="205">
                  <c:v>13.017167666600001</c:v>
                </c:pt>
                <c:pt idx="206">
                  <c:v>13.0584743333</c:v>
                </c:pt>
                <c:pt idx="207">
                  <c:v>13.0988473333</c:v>
                </c:pt>
                <c:pt idx="208">
                  <c:v>13.122722</c:v>
                </c:pt>
                <c:pt idx="209">
                  <c:v>13.1289513333</c:v>
                </c:pt>
                <c:pt idx="210">
                  <c:v>13.131646999999999</c:v>
                </c:pt>
                <c:pt idx="211">
                  <c:v>13.132785999999999</c:v>
                </c:pt>
                <c:pt idx="212">
                  <c:v>13.142806999999999</c:v>
                </c:pt>
                <c:pt idx="213">
                  <c:v>13.146293999999999</c:v>
                </c:pt>
                <c:pt idx="214">
                  <c:v>13.14622</c:v>
                </c:pt>
                <c:pt idx="215">
                  <c:v>13.155162000000001</c:v>
                </c:pt>
                <c:pt idx="216">
                  <c:v>13.168068333300001</c:v>
                </c:pt>
                <c:pt idx="217">
                  <c:v>13.185466</c:v>
                </c:pt>
                <c:pt idx="218">
                  <c:v>13.1900686666</c:v>
                </c:pt>
                <c:pt idx="219">
                  <c:v>13.181348</c:v>
                </c:pt>
                <c:pt idx="220">
                  <c:v>13.355657666600001</c:v>
                </c:pt>
                <c:pt idx="221">
                  <c:v>13.416366</c:v>
                </c:pt>
                <c:pt idx="222">
                  <c:v>13.417276666599999</c:v>
                </c:pt>
                <c:pt idx="223">
                  <c:v>13.205538000000001</c:v>
                </c:pt>
                <c:pt idx="224">
                  <c:v>13.106548999999999</c:v>
                </c:pt>
                <c:pt idx="225">
                  <c:v>13.109361333300001</c:v>
                </c:pt>
                <c:pt idx="226">
                  <c:v>13.170868</c:v>
                </c:pt>
                <c:pt idx="227">
                  <c:v>13.2002366666</c:v>
                </c:pt>
                <c:pt idx="228">
                  <c:v>13.15775</c:v>
                </c:pt>
                <c:pt idx="229">
                  <c:v>13.033029000000001</c:v>
                </c:pt>
                <c:pt idx="230">
                  <c:v>12.925725333300001</c:v>
                </c:pt>
                <c:pt idx="231">
                  <c:v>12.868876999999999</c:v>
                </c:pt>
                <c:pt idx="232">
                  <c:v>12.918983666600001</c:v>
                </c:pt>
                <c:pt idx="233">
                  <c:v>12.906991</c:v>
                </c:pt>
                <c:pt idx="234">
                  <c:v>12.8715706666</c:v>
                </c:pt>
                <c:pt idx="235">
                  <c:v>12.773644000000001</c:v>
                </c:pt>
                <c:pt idx="236">
                  <c:v>12.761169000000001</c:v>
                </c:pt>
                <c:pt idx="237">
                  <c:v>12.7515723333</c:v>
                </c:pt>
                <c:pt idx="238">
                  <c:v>12.7611516666</c:v>
                </c:pt>
                <c:pt idx="239">
                  <c:v>12.779948666599999</c:v>
                </c:pt>
                <c:pt idx="240">
                  <c:v>12.833299</c:v>
                </c:pt>
                <c:pt idx="241">
                  <c:v>12.876810666600001</c:v>
                </c:pt>
                <c:pt idx="242">
                  <c:v>12.9165023333</c:v>
                </c:pt>
                <c:pt idx="243">
                  <c:v>12.9698793333</c:v>
                </c:pt>
                <c:pt idx="244">
                  <c:v>13.055631999999999</c:v>
                </c:pt>
                <c:pt idx="245">
                  <c:v>13.130444666600001</c:v>
                </c:pt>
                <c:pt idx="246">
                  <c:v>13.181638</c:v>
                </c:pt>
                <c:pt idx="247">
                  <c:v>13.216248333299999</c:v>
                </c:pt>
                <c:pt idx="248">
                  <c:v>13.248633999999999</c:v>
                </c:pt>
                <c:pt idx="249">
                  <c:v>13.2723133333</c:v>
                </c:pt>
                <c:pt idx="250">
                  <c:v>13.283532666599999</c:v>
                </c:pt>
                <c:pt idx="251">
                  <c:v>13.3181596666</c:v>
                </c:pt>
                <c:pt idx="252">
                  <c:v>13.407344999999999</c:v>
                </c:pt>
                <c:pt idx="253">
                  <c:v>13.503971999999999</c:v>
                </c:pt>
                <c:pt idx="254">
                  <c:v>13.5630676666</c:v>
                </c:pt>
                <c:pt idx="255">
                  <c:v>13.556925</c:v>
                </c:pt>
                <c:pt idx="256">
                  <c:v>13.532495000000001</c:v>
                </c:pt>
                <c:pt idx="257">
                  <c:v>13.537807000000001</c:v>
                </c:pt>
                <c:pt idx="258">
                  <c:v>13.5685836666</c:v>
                </c:pt>
                <c:pt idx="259">
                  <c:v>13.601940000000001</c:v>
                </c:pt>
                <c:pt idx="260">
                  <c:v>13.610690333300001</c:v>
                </c:pt>
                <c:pt idx="261">
                  <c:v>13.604381333299999</c:v>
                </c:pt>
                <c:pt idx="262">
                  <c:v>13.597799333299999</c:v>
                </c:pt>
                <c:pt idx="263">
                  <c:v>13.63977</c:v>
                </c:pt>
                <c:pt idx="264">
                  <c:v>13.697439666599999</c:v>
                </c:pt>
                <c:pt idx="265">
                  <c:v>13.786609333299999</c:v>
                </c:pt>
                <c:pt idx="266">
                  <c:v>13.8506606666</c:v>
                </c:pt>
                <c:pt idx="267">
                  <c:v>13.916256666600001</c:v>
                </c:pt>
                <c:pt idx="268">
                  <c:v>13.955525333300001</c:v>
                </c:pt>
                <c:pt idx="269">
                  <c:v>13.977365666600001</c:v>
                </c:pt>
                <c:pt idx="270">
                  <c:v>13.951504</c:v>
                </c:pt>
                <c:pt idx="271">
                  <c:v>13.9149953333</c:v>
                </c:pt>
                <c:pt idx="272">
                  <c:v>13.913573</c:v>
                </c:pt>
                <c:pt idx="273">
                  <c:v>13.9713293333</c:v>
                </c:pt>
                <c:pt idx="274">
                  <c:v>14.101373666600001</c:v>
                </c:pt>
                <c:pt idx="275">
                  <c:v>14.313000000000001</c:v>
                </c:pt>
                <c:pt idx="276">
                  <c:v>14.2523603333</c:v>
                </c:pt>
                <c:pt idx="277">
                  <c:v>14.117585</c:v>
                </c:pt>
                <c:pt idx="278">
                  <c:v>13.882258333299999</c:v>
                </c:pt>
                <c:pt idx="279">
                  <c:v>13.905741000000001</c:v>
                </c:pt>
                <c:pt idx="280">
                  <c:v>13.9629053333</c:v>
                </c:pt>
                <c:pt idx="281">
                  <c:v>14.0043756666</c:v>
                </c:pt>
                <c:pt idx="282">
                  <c:v>14.0189183333</c:v>
                </c:pt>
                <c:pt idx="283">
                  <c:v>14.019418333300001</c:v>
                </c:pt>
                <c:pt idx="284">
                  <c:v>14.037538333300001</c:v>
                </c:pt>
                <c:pt idx="285">
                  <c:v>14.0533086666</c:v>
                </c:pt>
                <c:pt idx="286">
                  <c:v>14.074750999999999</c:v>
                </c:pt>
                <c:pt idx="287">
                  <c:v>14.0908433333</c:v>
                </c:pt>
                <c:pt idx="288">
                  <c:v>14.143349000000001</c:v>
                </c:pt>
                <c:pt idx="289">
                  <c:v>14.207872</c:v>
                </c:pt>
                <c:pt idx="290">
                  <c:v>14.284167333299999</c:v>
                </c:pt>
                <c:pt idx="291">
                  <c:v>14.35047</c:v>
                </c:pt>
                <c:pt idx="292">
                  <c:v>14.405295666600001</c:v>
                </c:pt>
                <c:pt idx="293">
                  <c:v>14.455564000000001</c:v>
                </c:pt>
                <c:pt idx="294">
                  <c:v>14.507961333300001</c:v>
                </c:pt>
                <c:pt idx="295">
                  <c:v>14.571219666599999</c:v>
                </c:pt>
                <c:pt idx="296">
                  <c:v>14.6326956666</c:v>
                </c:pt>
                <c:pt idx="297">
                  <c:v>14.6999316666</c:v>
                </c:pt>
                <c:pt idx="298">
                  <c:v>14.768121666600001</c:v>
                </c:pt>
                <c:pt idx="299">
                  <c:v>14.850956</c:v>
                </c:pt>
                <c:pt idx="300">
                  <c:v>14.953888666599999</c:v>
                </c:pt>
                <c:pt idx="301">
                  <c:v>15.0478543333</c:v>
                </c:pt>
                <c:pt idx="302">
                  <c:v>15.098584666600001</c:v>
                </c:pt>
                <c:pt idx="303">
                  <c:v>15.121245333299999</c:v>
                </c:pt>
                <c:pt idx="304">
                  <c:v>15.13625</c:v>
                </c:pt>
                <c:pt idx="305">
                  <c:v>15.163606</c:v>
                </c:pt>
                <c:pt idx="306">
                  <c:v>15.184750666599999</c:v>
                </c:pt>
                <c:pt idx="307">
                  <c:v>15.2063486666</c:v>
                </c:pt>
                <c:pt idx="308">
                  <c:v>15.2402373333</c:v>
                </c:pt>
                <c:pt idx="309">
                  <c:v>15.279067</c:v>
                </c:pt>
                <c:pt idx="310">
                  <c:v>15.306782999999999</c:v>
                </c:pt>
                <c:pt idx="311">
                  <c:v>15.341939333299999</c:v>
                </c:pt>
                <c:pt idx="312">
                  <c:v>15.3673711646</c:v>
                </c:pt>
                <c:pt idx="313">
                  <c:v>15.3963695794</c:v>
                </c:pt>
                <c:pt idx="314">
                  <c:v>15.4036364869</c:v>
                </c:pt>
                <c:pt idx="315">
                  <c:v>15.3999108942</c:v>
                </c:pt>
                <c:pt idx="316">
                  <c:v>15.391704256200001</c:v>
                </c:pt>
                <c:pt idx="317">
                  <c:v>15.3878340053</c:v>
                </c:pt>
                <c:pt idx="318">
                  <c:v>15.4102650498</c:v>
                </c:pt>
                <c:pt idx="319">
                  <c:v>15.438228498000001</c:v>
                </c:pt>
                <c:pt idx="320">
                  <c:v>15.4735058046</c:v>
                </c:pt>
                <c:pt idx="321">
                  <c:v>15.496306135999999</c:v>
                </c:pt>
                <c:pt idx="322">
                  <c:v>15.526455246499999</c:v>
                </c:pt>
                <c:pt idx="323">
                  <c:v>15.5566603277</c:v>
                </c:pt>
                <c:pt idx="324">
                  <c:v>15.5972083154</c:v>
                </c:pt>
                <c:pt idx="325">
                  <c:v>15.639665275700001</c:v>
                </c:pt>
                <c:pt idx="326">
                  <c:v>15.689521363400001</c:v>
                </c:pt>
                <c:pt idx="327">
                  <c:v>15.7290336457</c:v>
                </c:pt>
                <c:pt idx="328">
                  <c:v>15.7869207079</c:v>
                </c:pt>
                <c:pt idx="329">
                  <c:v>15.829219240900001</c:v>
                </c:pt>
                <c:pt idx="330">
                  <c:v>15.881303929</c:v>
                </c:pt>
                <c:pt idx="331">
                  <c:v>15.9077357234</c:v>
                </c:pt>
                <c:pt idx="332">
                  <c:v>15.9421822546</c:v>
                </c:pt>
                <c:pt idx="333">
                  <c:v>15.9768306325</c:v>
                </c:pt>
                <c:pt idx="334">
                  <c:v>16.014919477300001</c:v>
                </c:pt>
                <c:pt idx="335">
                  <c:v>16.051051694000002</c:v>
                </c:pt>
                <c:pt idx="336">
                  <c:v>16.0800162739</c:v>
                </c:pt>
                <c:pt idx="337">
                  <c:v>16.1045031596</c:v>
                </c:pt>
                <c:pt idx="338">
                  <c:v>16.130913617800001</c:v>
                </c:pt>
                <c:pt idx="339">
                  <c:v>16.154689799700002</c:v>
                </c:pt>
                <c:pt idx="340">
                  <c:v>16.186085970200001</c:v>
                </c:pt>
                <c:pt idx="341">
                  <c:v>16.225697792999998</c:v>
                </c:pt>
                <c:pt idx="342">
                  <c:v>16.284755200500001</c:v>
                </c:pt>
                <c:pt idx="343">
                  <c:v>16.3520740825</c:v>
                </c:pt>
                <c:pt idx="344">
                  <c:v>16.398123373000001</c:v>
                </c:pt>
                <c:pt idx="345">
                  <c:v>16.429577097599999</c:v>
                </c:pt>
                <c:pt idx="346">
                  <c:v>16.454774540799999</c:v>
                </c:pt>
                <c:pt idx="347">
                  <c:v>16.546134657100001</c:v>
                </c:pt>
                <c:pt idx="348">
                  <c:v>16.6457222045</c:v>
                </c:pt>
                <c:pt idx="349">
                  <c:v>16.750596872500001</c:v>
                </c:pt>
                <c:pt idx="350">
                  <c:v>16.801459803299998</c:v>
                </c:pt>
                <c:pt idx="351">
                  <c:v>16.8278144115</c:v>
                </c:pt>
                <c:pt idx="352">
                  <c:v>16.837566967499999</c:v>
                </c:pt>
                <c:pt idx="353">
                  <c:v>16.844489508799999</c:v>
                </c:pt>
                <c:pt idx="354">
                  <c:v>16.858086702800001</c:v>
                </c:pt>
                <c:pt idx="355">
                  <c:v>16.8956501254</c:v>
                </c:pt>
                <c:pt idx="356">
                  <c:v>16.937273252600001</c:v>
                </c:pt>
                <c:pt idx="357">
                  <c:v>16.986516448100001</c:v>
                </c:pt>
                <c:pt idx="358">
                  <c:v>17.032530490399999</c:v>
                </c:pt>
                <c:pt idx="359">
                  <c:v>17.0452705782</c:v>
                </c:pt>
                <c:pt idx="360">
                  <c:v>17.100746504699998</c:v>
                </c:pt>
                <c:pt idx="361">
                  <c:v>17.165000726199999</c:v>
                </c:pt>
                <c:pt idx="362">
                  <c:v>17.1556875948</c:v>
                </c:pt>
                <c:pt idx="363">
                  <c:v>17.792665710800001</c:v>
                </c:pt>
                <c:pt idx="364">
                  <c:v>18.138084835299999</c:v>
                </c:pt>
                <c:pt idx="365">
                  <c:v>18.543148700700002</c:v>
                </c:pt>
                <c:pt idx="366">
                  <c:v>18.2939331137</c:v>
                </c:pt>
                <c:pt idx="367">
                  <c:v>18.103274469799999</c:v>
                </c:pt>
                <c:pt idx="368">
                  <c:v>17.976638223399998</c:v>
                </c:pt>
                <c:pt idx="369">
                  <c:v>17.795697980700002</c:v>
                </c:pt>
                <c:pt idx="370">
                  <c:v>17.758004817700002</c:v>
                </c:pt>
                <c:pt idx="371">
                  <c:v>17.704130491699999</c:v>
                </c:pt>
                <c:pt idx="372">
                  <c:v>18.201524469599999</c:v>
                </c:pt>
                <c:pt idx="373">
                  <c:v>18.280855705800001</c:v>
                </c:pt>
                <c:pt idx="374">
                  <c:v>19.539381105099999</c:v>
                </c:pt>
                <c:pt idx="375">
                  <c:v>19.287313353599998</c:v>
                </c:pt>
                <c:pt idx="376">
                  <c:v>19.3592638947</c:v>
                </c:pt>
                <c:pt idx="377">
                  <c:v>18.2146659655</c:v>
                </c:pt>
                <c:pt idx="378">
                  <c:v>18.076245976300001</c:v>
                </c:pt>
                <c:pt idx="379">
                  <c:v>18.081816586399999</c:v>
                </c:pt>
                <c:pt idx="380">
                  <c:v>18.044036173199999</c:v>
                </c:pt>
                <c:pt idx="381">
                  <c:v>17.981352322799999</c:v>
                </c:pt>
                <c:pt idx="382">
                  <c:v>17.918169359</c:v>
                </c:pt>
                <c:pt idx="383">
                  <c:v>17.9078222379</c:v>
                </c:pt>
                <c:pt idx="384">
                  <c:v>17.8452621562</c:v>
                </c:pt>
                <c:pt idx="385">
                  <c:v>17.786603715599998</c:v>
                </c:pt>
                <c:pt idx="386">
                  <c:v>17.719114385899999</c:v>
                </c:pt>
                <c:pt idx="387">
                  <c:v>17.6907787715</c:v>
                </c:pt>
                <c:pt idx="388">
                  <c:v>17.6574439852</c:v>
                </c:pt>
                <c:pt idx="389">
                  <c:v>17.6211894397</c:v>
                </c:pt>
                <c:pt idx="390">
                  <c:v>17.6358373216</c:v>
                </c:pt>
                <c:pt idx="391">
                  <c:v>17.676320438000001</c:v>
                </c:pt>
                <c:pt idx="392">
                  <c:v>17.7516573676</c:v>
                </c:pt>
                <c:pt idx="393">
                  <c:v>17.806197411100001</c:v>
                </c:pt>
                <c:pt idx="394">
                  <c:v>17.854576229999999</c:v>
                </c:pt>
                <c:pt idx="395">
                  <c:v>17.902095421999999</c:v>
                </c:pt>
                <c:pt idx="396">
                  <c:v>17.918247906800001</c:v>
                </c:pt>
                <c:pt idx="51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BE6-4548-96F2-B3B36F0A8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764639"/>
        <c:axId val="423766303"/>
      </c:lineChart>
      <c:lineChart>
        <c:grouping val="standard"/>
        <c:varyColors val="0"/>
        <c:ser>
          <c:idx val="4"/>
          <c:order val="4"/>
          <c:tx>
            <c:strRef>
              <c:f>RPI!$M$7</c:f>
              <c:strCache>
                <c:ptCount val="1"/>
                <c:pt idx="0">
                  <c:v>$17.9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394"/>
              <c:layout>
                <c:manualLayout>
                  <c:x val="1.7235188509874325E-2"/>
                  <c:y val="2.61437908496732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8D1-4611-919D-33F64F03617A}"/>
                </c:ext>
              </c:extLst>
            </c:dLbl>
            <c:dLbl>
              <c:idx val="395"/>
              <c:layout>
                <c:manualLayout>
                  <c:x val="1.4362657091562992E-3"/>
                  <c:y val="4.575163398692813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D21-4C47-84B7-812241D44338}"/>
                </c:ext>
              </c:extLst>
            </c:dLbl>
            <c:dLbl>
              <c:idx val="396"/>
              <c:layout>
                <c:manualLayout>
                  <c:x val="-7.1813285457810747E-3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168-457B-8599-D23CD3526D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2CB1A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RPI!$M$9:$M$620</c:f>
              <c:numCache>
                <c:formatCode>General</c:formatCode>
                <c:ptCount val="612"/>
                <c:pt idx="396" formatCode="0.0">
                  <c:v>17.918247906800001</c:v>
                </c:pt>
                <c:pt idx="61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BE6-4548-96F2-B3B36F0A8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944879"/>
        <c:axId val="1944948623"/>
      </c:lineChart>
      <c:dateAx>
        <c:axId val="423764639"/>
        <c:scaling>
          <c:orientation val="minMax"/>
          <c:max val="47818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>
                    <a:solidFill>
                      <a:srgbClr val="002060"/>
                    </a:solidFill>
                  </a:rPr>
                  <a:t>Income</a:t>
                </a:r>
                <a:r>
                  <a:rPr lang="en-US" baseline="0" dirty="0">
                    <a:solidFill>
                      <a:srgbClr val="002060"/>
                    </a:solidFill>
                  </a:rPr>
                  <a:t> excl. Transfers</a:t>
                </a:r>
                <a:endParaRPr lang="en-US" dirty="0">
                  <a:solidFill>
                    <a:srgbClr val="002060"/>
                  </a:solidFill>
                </a:endParaRPr>
              </a:p>
            </c:rich>
          </c:tx>
          <c:layout>
            <c:manualLayout>
              <c:xMode val="edge"/>
              <c:yMode val="edge"/>
              <c:x val="1.5864774431754593E-4"/>
              <c:y val="6.3712624157268147E-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206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yyyy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23766303"/>
        <c:crossesAt val="-100"/>
        <c:auto val="0"/>
        <c:lblOffset val="100"/>
        <c:baseTimeUnit val="months"/>
        <c:majorUnit val="5"/>
        <c:majorTimeUnit val="years"/>
      </c:dateAx>
      <c:valAx>
        <c:axId val="423766303"/>
        <c:scaling>
          <c:orientation val="minMax"/>
          <c:max val="20"/>
          <c:min val="6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23764639"/>
        <c:crosses val="autoZero"/>
        <c:crossBetween val="between"/>
        <c:majorUnit val="2"/>
      </c:valAx>
      <c:valAx>
        <c:axId val="1944948623"/>
        <c:scaling>
          <c:orientation val="minMax"/>
          <c:max val="20"/>
          <c:min val="6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44944879"/>
        <c:crosses val="max"/>
        <c:crossBetween val="between"/>
        <c:majorUnit val="2"/>
      </c:valAx>
      <c:catAx>
        <c:axId val="1944944879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2CB1A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>
                    <a:solidFill>
                      <a:srgbClr val="2CB1AE"/>
                    </a:solidFill>
                  </a:rPr>
                  <a:t>Income</a:t>
                </a:r>
              </a:p>
            </c:rich>
          </c:tx>
          <c:layout>
            <c:manualLayout>
              <c:xMode val="edge"/>
              <c:yMode val="edge"/>
              <c:x val="0.96214087919695401"/>
              <c:y val="6.3712624157274457E-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2CB1A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mmm\-yy" sourceLinked="1"/>
        <c:majorTickMark val="out"/>
        <c:minorTickMark val="none"/>
        <c:tickLblPos val="nextTo"/>
        <c:crossAx val="194494862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55434326874768913"/>
          <c:y val="0.73467397457670736"/>
          <c:w val="0.39229339907277944"/>
          <c:h val="0.168469970665431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>
          <a:solidFill>
            <a:schemeClr val="bg1">
              <a:lumMod val="6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'RS22'!$B$3:$B$1034</c:f>
              <c:numCache>
                <c:formatCode>General</c:formatCode>
                <c:ptCount val="10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95F-40C8-8D32-6AA0B1FD7E87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'RS22'!$G$3:$G$1034</c:f>
              <c:numCache>
                <c:formatCode>General</c:formatCode>
                <c:ptCount val="1032"/>
                <c:pt idx="14" formatCode="0.0">
                  <c:v>13.636393616699999</c:v>
                </c:pt>
                <c:pt idx="15" formatCode="0.0">
                  <c:v>12.2680255194</c:v>
                </c:pt>
                <c:pt idx="16" formatCode="0.0">
                  <c:v>10.1081946745</c:v>
                </c:pt>
                <c:pt idx="17" formatCode="0.0">
                  <c:v>9.8397389842000003</c:v>
                </c:pt>
                <c:pt idx="18" formatCode="0.0">
                  <c:v>10.516317365100001</c:v>
                </c:pt>
                <c:pt idx="19" formatCode="0.0">
                  <c:v>11.7886272418</c:v>
                </c:pt>
                <c:pt idx="20" formatCode="0.0">
                  <c:v>10.0983667426</c:v>
                </c:pt>
                <c:pt idx="21" formatCode="0.0">
                  <c:v>7.3245589236999997</c:v>
                </c:pt>
                <c:pt idx="22" formatCode="0.0">
                  <c:v>5.4404893671999996</c:v>
                </c:pt>
                <c:pt idx="23" formatCode="0.0">
                  <c:v>4.3854876480999998</c:v>
                </c:pt>
                <c:pt idx="24" formatCode="0.0">
                  <c:v>2.0217521290999998</c:v>
                </c:pt>
                <c:pt idx="25" formatCode="0.0">
                  <c:v>1.2271824054</c:v>
                </c:pt>
                <c:pt idx="26" formatCode="0.0">
                  <c:v>-0.94138523730000001</c:v>
                </c:pt>
                <c:pt idx="27" formatCode="0.0">
                  <c:v>1.9405987557</c:v>
                </c:pt>
                <c:pt idx="28" formatCode="0.0">
                  <c:v>2.1771217394</c:v>
                </c:pt>
                <c:pt idx="29" formatCode="0.0">
                  <c:v>2.9055511549999999</c:v>
                </c:pt>
                <c:pt idx="30" formatCode="0.0">
                  <c:v>-0.1235661488</c:v>
                </c:pt>
                <c:pt idx="31" formatCode="0.0">
                  <c:v>-0.5177597276</c:v>
                </c:pt>
                <c:pt idx="32" formatCode="0.0">
                  <c:v>-0.57976074889999996</c:v>
                </c:pt>
                <c:pt idx="33" formatCode="0.0">
                  <c:v>-9.6321430700000002E-2</c:v>
                </c:pt>
                <c:pt idx="34" formatCode="0.0">
                  <c:v>-0.22283928080000001</c:v>
                </c:pt>
                <c:pt idx="35" formatCode="0.0">
                  <c:v>-0.85115857159999997</c:v>
                </c:pt>
                <c:pt idx="36" formatCode="0.0">
                  <c:v>0.56905393650000002</c:v>
                </c:pt>
                <c:pt idx="37" formatCode="0.0">
                  <c:v>1.8353517478000001</c:v>
                </c:pt>
                <c:pt idx="38" formatCode="0.0">
                  <c:v>4.4347991249999996</c:v>
                </c:pt>
                <c:pt idx="39" formatCode="0.0">
                  <c:v>3.3996243553999999</c:v>
                </c:pt>
                <c:pt idx="40" formatCode="0.0">
                  <c:v>4.9096165067999999</c:v>
                </c:pt>
                <c:pt idx="41" formatCode="0.0">
                  <c:v>6.7770546079000002</c:v>
                </c:pt>
                <c:pt idx="42" formatCode="0.0">
                  <c:v>13.6829915007</c:v>
                </c:pt>
                <c:pt idx="43" formatCode="0.0">
                  <c:v>17.412070737099999</c:v>
                </c:pt>
                <c:pt idx="44" formatCode="0.0">
                  <c:v>18.2287777783</c:v>
                </c:pt>
                <c:pt idx="45" formatCode="0.0">
                  <c:v>14.1855295293</c:v>
                </c:pt>
                <c:pt idx="46" formatCode="0.0">
                  <c:v>10.1249855025</c:v>
                </c:pt>
                <c:pt idx="47" formatCode="0.0">
                  <c:v>10.169510069699999</c:v>
                </c:pt>
                <c:pt idx="48" formatCode="0.0">
                  <c:v>14.867583267400001</c:v>
                </c:pt>
                <c:pt idx="49" formatCode="0.0">
                  <c:v>18.5955383945</c:v>
                </c:pt>
                <c:pt idx="50" formatCode="0.0">
                  <c:v>19.2847797724</c:v>
                </c:pt>
                <c:pt idx="51" formatCode="0.0">
                  <c:v>13.0117940441</c:v>
                </c:pt>
                <c:pt idx="52" formatCode="0.0">
                  <c:v>9.5063244740999995</c:v>
                </c:pt>
                <c:pt idx="53" formatCode="0.0">
                  <c:v>6.2946498739000001</c:v>
                </c:pt>
                <c:pt idx="54" formatCode="0.0">
                  <c:v>2.2298915147999998</c:v>
                </c:pt>
                <c:pt idx="55" formatCode="0.0">
                  <c:v>-0.79897592419999997</c:v>
                </c:pt>
                <c:pt idx="56" formatCode="0.0">
                  <c:v>-2.5425947410999998</c:v>
                </c:pt>
                <c:pt idx="57" formatCode="0.0">
                  <c:v>1.8935268487000001</c:v>
                </c:pt>
                <c:pt idx="58" formatCode="0.0">
                  <c:v>5.1619623602000004</c:v>
                </c:pt>
                <c:pt idx="59" formatCode="0.0">
                  <c:v>5.0286255569999998</c:v>
                </c:pt>
                <c:pt idx="60" formatCode="0.0">
                  <c:v>0.45012786989999998</c:v>
                </c:pt>
                <c:pt idx="61" formatCode="0.0">
                  <c:v>-2.0330176177000001</c:v>
                </c:pt>
                <c:pt idx="62" formatCode="0.0">
                  <c:v>-3.8811405628000002</c:v>
                </c:pt>
                <c:pt idx="63" formatCode="0.0">
                  <c:v>0.53679548610000005</c:v>
                </c:pt>
                <c:pt idx="64" formatCode="0.0">
                  <c:v>3.1684675161000002</c:v>
                </c:pt>
                <c:pt idx="65" formatCode="0.0">
                  <c:v>6.3873807220999996</c:v>
                </c:pt>
                <c:pt idx="66" formatCode="0.0">
                  <c:v>6.8294016041000001</c:v>
                </c:pt>
                <c:pt idx="67" formatCode="0.0">
                  <c:v>4.5206858369000003</c:v>
                </c:pt>
                <c:pt idx="68" formatCode="0.0">
                  <c:v>4.4352044867</c:v>
                </c:pt>
                <c:pt idx="69" formatCode="0.0">
                  <c:v>4.093445054</c:v>
                </c:pt>
                <c:pt idx="70" formatCode="0.0">
                  <c:v>5.1840944664000004</c:v>
                </c:pt>
                <c:pt idx="71" formatCode="0.0">
                  <c:v>7.3240227449999997</c:v>
                </c:pt>
                <c:pt idx="72" formatCode="0.0">
                  <c:v>8.3146768285999997</c:v>
                </c:pt>
                <c:pt idx="73" formatCode="0.0">
                  <c:v>8.5862509501000002</c:v>
                </c:pt>
                <c:pt idx="74" formatCode="0.0">
                  <c:v>8.3542383264000009</c:v>
                </c:pt>
                <c:pt idx="75" formatCode="0.0">
                  <c:v>6.8606514562000003</c:v>
                </c:pt>
                <c:pt idx="76" formatCode="0.0">
                  <c:v>5.7428350931000001</c:v>
                </c:pt>
                <c:pt idx="77" formatCode="0.0">
                  <c:v>4.4725387299000001</c:v>
                </c:pt>
                <c:pt idx="78" formatCode="0.0">
                  <c:v>5.0316205012999999</c:v>
                </c:pt>
                <c:pt idx="79" formatCode="0.0">
                  <c:v>6.2142817509999997</c:v>
                </c:pt>
                <c:pt idx="80" formatCode="0.0">
                  <c:v>5.5208764153000001</c:v>
                </c:pt>
                <c:pt idx="81" formatCode="0.0">
                  <c:v>3.2810736217000001</c:v>
                </c:pt>
                <c:pt idx="82" formatCode="0.0">
                  <c:v>1.4285746592999999</c:v>
                </c:pt>
                <c:pt idx="83" formatCode="0.0">
                  <c:v>-0.70672371359999997</c:v>
                </c:pt>
                <c:pt idx="84" formatCode="0.0">
                  <c:v>-2.6660638506000001</c:v>
                </c:pt>
                <c:pt idx="85" formatCode="0.0">
                  <c:v>-3.3205952969000001</c:v>
                </c:pt>
                <c:pt idx="86" formatCode="0.0">
                  <c:v>-3.4438472857</c:v>
                </c:pt>
                <c:pt idx="87" formatCode="0.0">
                  <c:v>-1.1741077922000001</c:v>
                </c:pt>
                <c:pt idx="88" formatCode="0.0">
                  <c:v>-1.4639803812000001</c:v>
                </c:pt>
                <c:pt idx="89" formatCode="0.0">
                  <c:v>-0.30245811859999999</c:v>
                </c:pt>
                <c:pt idx="90" formatCode="0.0">
                  <c:v>-0.69430720840000004</c:v>
                </c:pt>
                <c:pt idx="91" formatCode="0.0">
                  <c:v>-0.39787889799999998</c:v>
                </c:pt>
                <c:pt idx="92" formatCode="0.0">
                  <c:v>-0.47353080190000002</c:v>
                </c:pt>
                <c:pt idx="93" formatCode="0.0">
                  <c:v>-1.1446126237000001</c:v>
                </c:pt>
                <c:pt idx="94" formatCode="0.0">
                  <c:v>0.82157577900000001</c:v>
                </c:pt>
                <c:pt idx="95" formatCode="0.0">
                  <c:v>3.8256188286000001</c:v>
                </c:pt>
                <c:pt idx="96" formatCode="0.0">
                  <c:v>6.9421374161999996</c:v>
                </c:pt>
                <c:pt idx="97" formatCode="0.0">
                  <c:v>7.5611546722999998</c:v>
                </c:pt>
                <c:pt idx="98" formatCode="0.0">
                  <c:v>7.4261236837000002</c:v>
                </c:pt>
                <c:pt idx="99" formatCode="0.0">
                  <c:v>7.9372983729</c:v>
                </c:pt>
                <c:pt idx="100" formatCode="0.0">
                  <c:v>8.7706691401000008</c:v>
                </c:pt>
                <c:pt idx="101" formatCode="0.0">
                  <c:v>8.3313937327000005</c:v>
                </c:pt>
                <c:pt idx="102" formatCode="0.0">
                  <c:v>7.6439152690999999</c:v>
                </c:pt>
                <c:pt idx="103" formatCode="0.0">
                  <c:v>8.8815914277000001</c:v>
                </c:pt>
                <c:pt idx="104" formatCode="0.0">
                  <c:v>10.632766676599999</c:v>
                </c:pt>
                <c:pt idx="105" formatCode="0.0">
                  <c:v>10.893225112</c:v>
                </c:pt>
                <c:pt idx="106" formatCode="0.0">
                  <c:v>9.8952510799999995</c:v>
                </c:pt>
                <c:pt idx="107" formatCode="0.0">
                  <c:v>8.2904954543000002</c:v>
                </c:pt>
                <c:pt idx="108" formatCode="0.0">
                  <c:v>7.3084570018999999</c:v>
                </c:pt>
                <c:pt idx="109" formatCode="0.0">
                  <c:v>6.5931560163</c:v>
                </c:pt>
                <c:pt idx="110" formatCode="0.0">
                  <c:v>6.5411402109000001</c:v>
                </c:pt>
                <c:pt idx="111" formatCode="0.0">
                  <c:v>3.4192158019000001</c:v>
                </c:pt>
                <c:pt idx="112" formatCode="0.0">
                  <c:v>2.9301587121999999</c:v>
                </c:pt>
                <c:pt idx="113" formatCode="0.0">
                  <c:v>2.4989119285000001</c:v>
                </c:pt>
                <c:pt idx="114" formatCode="0.0">
                  <c:v>4.0701462016000001</c:v>
                </c:pt>
                <c:pt idx="115" formatCode="0.0">
                  <c:v>3.9059053871999998</c:v>
                </c:pt>
                <c:pt idx="116" formatCode="0.0">
                  <c:v>1.3760471122</c:v>
                </c:pt>
                <c:pt idx="117" formatCode="0.0">
                  <c:v>2.0669003679000002</c:v>
                </c:pt>
                <c:pt idx="118" formatCode="0.0">
                  <c:v>2.1186487575999999</c:v>
                </c:pt>
                <c:pt idx="119" formatCode="0.0">
                  <c:v>2.8684535498999999</c:v>
                </c:pt>
                <c:pt idx="120" formatCode="0.0">
                  <c:v>4.1358160777000004</c:v>
                </c:pt>
                <c:pt idx="121" formatCode="0.0">
                  <c:v>3.8362073465000002</c:v>
                </c:pt>
                <c:pt idx="122" formatCode="0.0">
                  <c:v>3.6976560791000002</c:v>
                </c:pt>
                <c:pt idx="123" formatCode="0.0">
                  <c:v>4.8233281101000003</c:v>
                </c:pt>
                <c:pt idx="124" formatCode="0.0">
                  <c:v>5.8218978255999998</c:v>
                </c:pt>
                <c:pt idx="125" formatCode="0.0">
                  <c:v>6.6834876788999997</c:v>
                </c:pt>
                <c:pt idx="126" formatCode="0.0">
                  <c:v>6.4697504226999998</c:v>
                </c:pt>
                <c:pt idx="127" formatCode="0.0">
                  <c:v>6.8743712050000001</c:v>
                </c:pt>
                <c:pt idx="128" formatCode="0.0">
                  <c:v>7.5715847548999999</c:v>
                </c:pt>
                <c:pt idx="129" formatCode="0.0">
                  <c:v>6.0751539639000001</c:v>
                </c:pt>
                <c:pt idx="130" formatCode="0.0">
                  <c:v>4.6680402049999996</c:v>
                </c:pt>
                <c:pt idx="131" formatCode="0.0">
                  <c:v>3.6923048258</c:v>
                </c:pt>
                <c:pt idx="132" formatCode="0.0">
                  <c:v>3.2602324720999998</c:v>
                </c:pt>
                <c:pt idx="133" formatCode="0.0">
                  <c:v>1.5151667491</c:v>
                </c:pt>
                <c:pt idx="134" formatCode="0.0">
                  <c:v>6.7292600699999996E-2</c:v>
                </c:pt>
                <c:pt idx="135" formatCode="0.0">
                  <c:v>-1.49058183</c:v>
                </c:pt>
                <c:pt idx="136" formatCode="0.0">
                  <c:v>-0.52587583049999997</c:v>
                </c:pt>
                <c:pt idx="137" formatCode="0.0">
                  <c:v>-1.0441240561</c:v>
                </c:pt>
                <c:pt idx="138" formatCode="0.0">
                  <c:v>-1.2114206939000001</c:v>
                </c:pt>
                <c:pt idx="139" formatCode="0.0">
                  <c:v>-2.4485127166999998</c:v>
                </c:pt>
                <c:pt idx="140" formatCode="0.0">
                  <c:v>-1.557570616</c:v>
                </c:pt>
                <c:pt idx="141" formatCode="0.0">
                  <c:v>-0.23616328589999999</c:v>
                </c:pt>
                <c:pt idx="142" formatCode="0.0">
                  <c:v>0.55501750579999998</c:v>
                </c:pt>
                <c:pt idx="143" formatCode="0.0">
                  <c:v>3.0600781970000002</c:v>
                </c:pt>
                <c:pt idx="144" formatCode="0.0">
                  <c:v>4.1714339409000001</c:v>
                </c:pt>
                <c:pt idx="145" formatCode="0.0">
                  <c:v>7.0741978321000003</c:v>
                </c:pt>
                <c:pt idx="146" formatCode="0.0">
                  <c:v>8.4491322451999995</c:v>
                </c:pt>
                <c:pt idx="147" formatCode="0.0">
                  <c:v>9.1008772158000006</c:v>
                </c:pt>
                <c:pt idx="148" formatCode="0.0">
                  <c:v>8.5400564230999993</c:v>
                </c:pt>
                <c:pt idx="149" formatCode="0.0">
                  <c:v>9.2972225157999997</c:v>
                </c:pt>
                <c:pt idx="150" formatCode="0.0">
                  <c:v>10.0474643266</c:v>
                </c:pt>
                <c:pt idx="151" formatCode="0.0">
                  <c:v>9.7410352684999992</c:v>
                </c:pt>
                <c:pt idx="152" formatCode="0.0">
                  <c:v>8.0512588033999997</c:v>
                </c:pt>
                <c:pt idx="153" formatCode="0.0">
                  <c:v>7.9502577655</c:v>
                </c:pt>
                <c:pt idx="154" formatCode="0.0">
                  <c:v>7.0569383896</c:v>
                </c:pt>
                <c:pt idx="155" formatCode="0.0">
                  <c:v>4.7147748630999997</c:v>
                </c:pt>
                <c:pt idx="156" formatCode="0.0">
                  <c:v>1.7634168086999999</c:v>
                </c:pt>
                <c:pt idx="157" formatCode="0.0">
                  <c:v>2.3295905813000002</c:v>
                </c:pt>
                <c:pt idx="158" formatCode="0.0">
                  <c:v>2.4178484668000002</c:v>
                </c:pt>
                <c:pt idx="159" formatCode="0.0">
                  <c:v>5.4271481124000003</c:v>
                </c:pt>
                <c:pt idx="160" formatCode="0.0">
                  <c:v>3.3533018945999999</c:v>
                </c:pt>
                <c:pt idx="161" formatCode="0.0">
                  <c:v>3.2240405864000001</c:v>
                </c:pt>
                <c:pt idx="162" formatCode="0.0">
                  <c:v>-0.17974429149999999</c:v>
                </c:pt>
                <c:pt idx="163" formatCode="0.0">
                  <c:v>9.0760780099999994E-2</c:v>
                </c:pt>
                <c:pt idx="164" formatCode="0.0">
                  <c:v>0.31511434379999997</c:v>
                </c:pt>
                <c:pt idx="165" formatCode="0.0">
                  <c:v>-3.6539378800000001E-2</c:v>
                </c:pt>
                <c:pt idx="166" formatCode="0.0">
                  <c:v>1.1600206584999999</c:v>
                </c:pt>
                <c:pt idx="167" formatCode="0.0">
                  <c:v>1.7185123179999999</c:v>
                </c:pt>
                <c:pt idx="168" formatCode="0.0">
                  <c:v>1.7328592769</c:v>
                </c:pt>
                <c:pt idx="169" formatCode="0.0">
                  <c:v>-1.0076493151000001</c:v>
                </c:pt>
                <c:pt idx="170" formatCode="0.0">
                  <c:v>-1.4527762897000001</c:v>
                </c:pt>
                <c:pt idx="171" formatCode="0.0">
                  <c:v>-3.8703538838</c:v>
                </c:pt>
                <c:pt idx="172" formatCode="0.0">
                  <c:v>-2.3382121121999999</c:v>
                </c:pt>
                <c:pt idx="173" formatCode="0.0">
                  <c:v>-3.2115730538</c:v>
                </c:pt>
                <c:pt idx="174" formatCode="0.0">
                  <c:v>-0.28806768049999998</c:v>
                </c:pt>
                <c:pt idx="175" formatCode="0.0">
                  <c:v>5.4400197300000001E-2</c:v>
                </c:pt>
                <c:pt idx="176" formatCode="0.0">
                  <c:v>0.55430740000000001</c:v>
                </c:pt>
                <c:pt idx="177" formatCode="0.0">
                  <c:v>1.0237544156</c:v>
                </c:pt>
                <c:pt idx="178" formatCode="0.0">
                  <c:v>2.2205989899</c:v>
                </c:pt>
                <c:pt idx="179" formatCode="0.0">
                  <c:v>2.8552153258000001</c:v>
                </c:pt>
                <c:pt idx="180" formatCode="0.0">
                  <c:v>4.9148337054000004</c:v>
                </c:pt>
                <c:pt idx="181" formatCode="0.0">
                  <c:v>5.4853886022999996</c:v>
                </c:pt>
                <c:pt idx="182" formatCode="0.0">
                  <c:v>6.7362730713000003</c:v>
                </c:pt>
                <c:pt idx="183" formatCode="0.0">
                  <c:v>7.8540094335999999</c:v>
                </c:pt>
                <c:pt idx="184" formatCode="0.0">
                  <c:v>8.7045088262999997</c:v>
                </c:pt>
                <c:pt idx="185" formatCode="0.0">
                  <c:v>9.0063805339999998</c:v>
                </c:pt>
                <c:pt idx="186" formatCode="0.0">
                  <c:v>7.7645366272</c:v>
                </c:pt>
                <c:pt idx="187" formatCode="0.0">
                  <c:v>7.6128508867000004</c:v>
                </c:pt>
                <c:pt idx="188" formatCode="0.0">
                  <c:v>6.5417316247999997</c:v>
                </c:pt>
                <c:pt idx="189" formatCode="0.0">
                  <c:v>7.5280705163999997</c:v>
                </c:pt>
                <c:pt idx="190" formatCode="0.0">
                  <c:v>7.5676645674999996</c:v>
                </c:pt>
                <c:pt idx="191" formatCode="0.0">
                  <c:v>7.8679202773999997</c:v>
                </c:pt>
                <c:pt idx="192" formatCode="0.0">
                  <c:v>7.136790779</c:v>
                </c:pt>
                <c:pt idx="193" formatCode="0.0">
                  <c:v>6.3616701880999997</c:v>
                </c:pt>
                <c:pt idx="194" formatCode="0.0">
                  <c:v>5.6013828855999996</c:v>
                </c:pt>
                <c:pt idx="195" formatCode="0.0">
                  <c:v>5.3880159221000001</c:v>
                </c:pt>
                <c:pt idx="196" formatCode="0.0">
                  <c:v>4.9342751289000004</c:v>
                </c:pt>
                <c:pt idx="197" formatCode="0.0">
                  <c:v>4.6161542522000003</c:v>
                </c:pt>
                <c:pt idx="198" formatCode="0.0">
                  <c:v>4.8425012127000002</c:v>
                </c:pt>
                <c:pt idx="199" formatCode="0.0">
                  <c:v>5.0362053352</c:v>
                </c:pt>
                <c:pt idx="200" formatCode="0.0">
                  <c:v>5.0017193302000003</c:v>
                </c:pt>
                <c:pt idx="201" formatCode="0.0">
                  <c:v>4.1231838232999998</c:v>
                </c:pt>
                <c:pt idx="202" formatCode="0.0">
                  <c:v>3.1948521607</c:v>
                </c:pt>
                <c:pt idx="203" formatCode="0.0">
                  <c:v>3.8221675418999999</c:v>
                </c:pt>
                <c:pt idx="204" formatCode="0.0">
                  <c:v>3.8674275863999998</c:v>
                </c:pt>
                <c:pt idx="205" formatCode="0.0">
                  <c:v>5.9643956170000001</c:v>
                </c:pt>
                <c:pt idx="206" formatCode="0.0">
                  <c:v>6.2125376424000001</c:v>
                </c:pt>
                <c:pt idx="207" formatCode="0.0">
                  <c:v>5.5836805426999998</c:v>
                </c:pt>
                <c:pt idx="208" formatCode="0.0">
                  <c:v>4.5558190764999997</c:v>
                </c:pt>
                <c:pt idx="209" formatCode="0.0">
                  <c:v>5.5315751917</c:v>
                </c:pt>
                <c:pt idx="210" formatCode="0.0">
                  <c:v>7.0321092456000001</c:v>
                </c:pt>
                <c:pt idx="211" formatCode="0.0">
                  <c:v>6.2219298407999997</c:v>
                </c:pt>
                <c:pt idx="212" formatCode="0.0">
                  <c:v>7.2601753165999998</c:v>
                </c:pt>
                <c:pt idx="213" formatCode="0.0">
                  <c:v>6.2712063987000004</c:v>
                </c:pt>
                <c:pt idx="214" formatCode="0.0">
                  <c:v>5.3737379707999997</c:v>
                </c:pt>
                <c:pt idx="215" formatCode="0.0">
                  <c:v>5.7494627662999997</c:v>
                </c:pt>
                <c:pt idx="216" formatCode="0.0">
                  <c:v>6.5045387099000003</c:v>
                </c:pt>
                <c:pt idx="217" formatCode="0.0">
                  <c:v>7.7691172960000001</c:v>
                </c:pt>
                <c:pt idx="218" formatCode="0.0">
                  <c:v>6.3280129595999997</c:v>
                </c:pt>
                <c:pt idx="219" formatCode="0.0">
                  <c:v>7.618547993</c:v>
                </c:pt>
                <c:pt idx="220" formatCode="0.0">
                  <c:v>7.9053661948</c:v>
                </c:pt>
                <c:pt idx="221" formatCode="0.0">
                  <c:v>7.938177574</c:v>
                </c:pt>
                <c:pt idx="222" formatCode="0.0">
                  <c:v>7.2868421555999996</c:v>
                </c:pt>
                <c:pt idx="223" formatCode="0.0">
                  <c:v>7.2010807414000002</c:v>
                </c:pt>
                <c:pt idx="224" formatCode="0.0">
                  <c:v>7.0597291428000002</c:v>
                </c:pt>
                <c:pt idx="225" formatCode="0.0">
                  <c:v>7.7566574748999999</c:v>
                </c:pt>
                <c:pt idx="226" formatCode="0.0">
                  <c:v>11.1584775038</c:v>
                </c:pt>
                <c:pt idx="227" formatCode="0.0">
                  <c:v>12.066576468199999</c:v>
                </c:pt>
                <c:pt idx="228" formatCode="0.0">
                  <c:v>11.030258179500001</c:v>
                </c:pt>
                <c:pt idx="229" formatCode="0.0">
                  <c:v>8.7391683239999995</c:v>
                </c:pt>
                <c:pt idx="230" formatCode="0.0">
                  <c:v>9.5705399433</c:v>
                </c:pt>
                <c:pt idx="231" formatCode="0.0">
                  <c:v>9.8280190384000008</c:v>
                </c:pt>
                <c:pt idx="232" formatCode="0.0">
                  <c:v>8.2059446324999996</c:v>
                </c:pt>
                <c:pt idx="233" formatCode="0.0">
                  <c:v>7.0456229430999997</c:v>
                </c:pt>
                <c:pt idx="234" formatCode="0.0">
                  <c:v>5.9429428832999998</c:v>
                </c:pt>
                <c:pt idx="235" formatCode="0.0">
                  <c:v>8.0129723250999998</c:v>
                </c:pt>
                <c:pt idx="236" formatCode="0.0">
                  <c:v>8.1533450324000007</c:v>
                </c:pt>
                <c:pt idx="237" formatCode="0.0">
                  <c:v>7.5652852747999999</c:v>
                </c:pt>
                <c:pt idx="238" formatCode="0.0">
                  <c:v>5.4779507794000004</c:v>
                </c:pt>
                <c:pt idx="239" formatCode="0.0">
                  <c:v>3.9109026350999998</c:v>
                </c:pt>
                <c:pt idx="240" formatCode="0.0">
                  <c:v>1.9958939517000001</c:v>
                </c:pt>
                <c:pt idx="241" formatCode="0.0">
                  <c:v>-0.46677728330000001</c:v>
                </c:pt>
                <c:pt idx="242" formatCode="0.0">
                  <c:v>-3.5261307114</c:v>
                </c:pt>
                <c:pt idx="243" formatCode="0.0">
                  <c:v>-5.2936221911999999</c:v>
                </c:pt>
                <c:pt idx="244" formatCode="0.0">
                  <c:v>-3.7318366303000001</c:v>
                </c:pt>
                <c:pt idx="245" formatCode="0.0">
                  <c:v>-2.6838779643000001</c:v>
                </c:pt>
                <c:pt idx="246" formatCode="0.0">
                  <c:v>-1.0089351058</c:v>
                </c:pt>
                <c:pt idx="247" formatCode="0.0">
                  <c:v>-1.6779777678000001</c:v>
                </c:pt>
                <c:pt idx="248" formatCode="0.0">
                  <c:v>-1.6175215632</c:v>
                </c:pt>
                <c:pt idx="249" formatCode="0.0">
                  <c:v>-1.8593431613</c:v>
                </c:pt>
                <c:pt idx="250" formatCode="0.0">
                  <c:v>-1.2464348244000001</c:v>
                </c:pt>
                <c:pt idx="251" formatCode="0.0">
                  <c:v>-1.4233045214</c:v>
                </c:pt>
                <c:pt idx="252" formatCode="0.0">
                  <c:v>1.9593389503</c:v>
                </c:pt>
                <c:pt idx="253" formatCode="0.0">
                  <c:v>5.8465267364000004</c:v>
                </c:pt>
                <c:pt idx="254" formatCode="0.0">
                  <c:v>9.6685901767000004</c:v>
                </c:pt>
                <c:pt idx="255" formatCode="0.0">
                  <c:v>11.298623660900001</c:v>
                </c:pt>
                <c:pt idx="256" formatCode="0.0">
                  <c:v>11.2612545676</c:v>
                </c:pt>
                <c:pt idx="257" formatCode="0.0">
                  <c:v>11.0747384882</c:v>
                </c:pt>
                <c:pt idx="258" formatCode="0.0">
                  <c:v>11.183531155700001</c:v>
                </c:pt>
                <c:pt idx="259" formatCode="0.0">
                  <c:v>11.8958438241</c:v>
                </c:pt>
                <c:pt idx="260" formatCode="0.0">
                  <c:v>11.272147094099999</c:v>
                </c:pt>
                <c:pt idx="261" formatCode="0.0">
                  <c:v>11.9463096453</c:v>
                </c:pt>
                <c:pt idx="262" formatCode="0.0">
                  <c:v>11.272696937799999</c:v>
                </c:pt>
                <c:pt idx="263" formatCode="0.0">
                  <c:v>11.3405563954</c:v>
                </c:pt>
                <c:pt idx="264" formatCode="0.0">
                  <c:v>10.5897539707</c:v>
                </c:pt>
                <c:pt idx="265" formatCode="0.0">
                  <c:v>8.5107872755000002</c:v>
                </c:pt>
                <c:pt idx="266" formatCode="0.0">
                  <c:v>8.7287714640999994</c:v>
                </c:pt>
                <c:pt idx="267" formatCode="0.0">
                  <c:v>7.2479256558999996</c:v>
                </c:pt>
                <c:pt idx="268" formatCode="0.0">
                  <c:v>8.0409039296000007</c:v>
                </c:pt>
                <c:pt idx="269" formatCode="0.0">
                  <c:v>7.6489184960000003</c:v>
                </c:pt>
                <c:pt idx="270" formatCode="0.0">
                  <c:v>6.8322563777000003</c:v>
                </c:pt>
                <c:pt idx="271" formatCode="0.0">
                  <c:v>4.9902813259999999</c:v>
                </c:pt>
                <c:pt idx="272" formatCode="0.0">
                  <c:v>6.1155924851999997</c:v>
                </c:pt>
                <c:pt idx="273" formatCode="0.0">
                  <c:v>6.9033055983000002</c:v>
                </c:pt>
                <c:pt idx="274" formatCode="0.0">
                  <c:v>6.3437740453</c:v>
                </c:pt>
                <c:pt idx="275" formatCode="0.0">
                  <c:v>6.0596068539000001</c:v>
                </c:pt>
                <c:pt idx="276" formatCode="0.0">
                  <c:v>5.4946354333</c:v>
                </c:pt>
                <c:pt idx="277" formatCode="0.0">
                  <c:v>6.7614916646000003</c:v>
                </c:pt>
                <c:pt idx="278" formatCode="0.0">
                  <c:v>5.7846157799000002</c:v>
                </c:pt>
                <c:pt idx="279" formatCode="0.0">
                  <c:v>5.7043172358999996</c:v>
                </c:pt>
                <c:pt idx="280" formatCode="0.0">
                  <c:v>5.3313525186000001</c:v>
                </c:pt>
                <c:pt idx="281" formatCode="0.0">
                  <c:v>6.4271062347000001</c:v>
                </c:pt>
                <c:pt idx="282" formatCode="0.0">
                  <c:v>7.7427488801999997</c:v>
                </c:pt>
                <c:pt idx="283" formatCode="0.0">
                  <c:v>8.2826351701000007</c:v>
                </c:pt>
                <c:pt idx="284" formatCode="0.0">
                  <c:v>7.7043039131000004</c:v>
                </c:pt>
                <c:pt idx="285" formatCode="0.0">
                  <c:v>6.4888069366999996</c:v>
                </c:pt>
                <c:pt idx="286" formatCode="0.0">
                  <c:v>5.7020351655999999</c:v>
                </c:pt>
                <c:pt idx="287" formatCode="0.0">
                  <c:v>5.6151906837999999</c:v>
                </c:pt>
                <c:pt idx="288" formatCode="0.0">
                  <c:v>5.4510540979000002</c:v>
                </c:pt>
                <c:pt idx="289" formatCode="0.0">
                  <c:v>6.9507667055000004</c:v>
                </c:pt>
                <c:pt idx="290" formatCode="0.0">
                  <c:v>8.3068006022999992</c:v>
                </c:pt>
                <c:pt idx="291" formatCode="0.0">
                  <c:v>10.729796330599999</c:v>
                </c:pt>
                <c:pt idx="292" formatCode="0.0">
                  <c:v>10.287037460100001</c:v>
                </c:pt>
                <c:pt idx="293" formatCode="0.0">
                  <c:v>10.026157510799999</c:v>
                </c:pt>
                <c:pt idx="294" formatCode="0.0">
                  <c:v>8.9419659877999997</c:v>
                </c:pt>
                <c:pt idx="295" formatCode="0.0">
                  <c:v>9.5107984272999992</c:v>
                </c:pt>
                <c:pt idx="296" formatCode="0.0">
                  <c:v>10.226103112200001</c:v>
                </c:pt>
                <c:pt idx="297" formatCode="0.0">
                  <c:v>10.396990646300001</c:v>
                </c:pt>
                <c:pt idx="298" formatCode="0.0">
                  <c:v>12.7723724239</c:v>
                </c:pt>
                <c:pt idx="299" formatCode="0.0">
                  <c:v>12.548552799599999</c:v>
                </c:pt>
                <c:pt idx="300" formatCode="0.0">
                  <c:v>11.9105860436</c:v>
                </c:pt>
                <c:pt idx="301" formatCode="0.0">
                  <c:v>10.426415513</c:v>
                </c:pt>
                <c:pt idx="302" formatCode="0.0">
                  <c:v>11.201570677299999</c:v>
                </c:pt>
                <c:pt idx="303" formatCode="0.0">
                  <c:v>10.4720193035</c:v>
                </c:pt>
                <c:pt idx="304" formatCode="0.0">
                  <c:v>10.796807897800001</c:v>
                </c:pt>
                <c:pt idx="305" formatCode="0.0">
                  <c:v>10.230638199099999</c:v>
                </c:pt>
                <c:pt idx="306" formatCode="0.0">
                  <c:v>10.865628880099999</c:v>
                </c:pt>
                <c:pt idx="307" formatCode="0.0">
                  <c:v>11.045438238199999</c:v>
                </c:pt>
                <c:pt idx="308" formatCode="0.0">
                  <c:v>10.776315678</c:v>
                </c:pt>
                <c:pt idx="309" formatCode="0.0">
                  <c:v>11.4829004218</c:v>
                </c:pt>
                <c:pt idx="310" formatCode="0.0">
                  <c:v>10.891449382499999</c:v>
                </c:pt>
                <c:pt idx="311" formatCode="0.0">
                  <c:v>10.697563834</c:v>
                </c:pt>
                <c:pt idx="312" formatCode="0.0">
                  <c:v>12.6616881955</c:v>
                </c:pt>
                <c:pt idx="313" formatCode="0.0">
                  <c:v>13.1966010278</c:v>
                </c:pt>
                <c:pt idx="314" formatCode="0.0">
                  <c:v>14.7647717739</c:v>
                </c:pt>
                <c:pt idx="315" formatCode="0.0">
                  <c:v>14.223822240800001</c:v>
                </c:pt>
                <c:pt idx="316" formatCode="0.0">
                  <c:v>14.032749448200001</c:v>
                </c:pt>
                <c:pt idx="317" formatCode="0.0">
                  <c:v>13.2050205624</c:v>
                </c:pt>
                <c:pt idx="318" formatCode="0.0">
                  <c:v>12.118898007</c:v>
                </c:pt>
                <c:pt idx="319" formatCode="0.0">
                  <c:v>12.0777219229</c:v>
                </c:pt>
                <c:pt idx="320" formatCode="0.0">
                  <c:v>10.775502101900001</c:v>
                </c:pt>
                <c:pt idx="321" formatCode="0.0">
                  <c:v>10.600211509599999</c:v>
                </c:pt>
                <c:pt idx="322" formatCode="0.0">
                  <c:v>9.9158594830000002</c:v>
                </c:pt>
                <c:pt idx="323" formatCode="0.0">
                  <c:v>8.6078199340000001</c:v>
                </c:pt>
                <c:pt idx="324" formatCode="0.0">
                  <c:v>6.6423293089</c:v>
                </c:pt>
                <c:pt idx="325" formatCode="0.0">
                  <c:v>4.3194500487000003</c:v>
                </c:pt>
                <c:pt idx="326" formatCode="0.0">
                  <c:v>3.2230659899999998</c:v>
                </c:pt>
                <c:pt idx="327" formatCode="0.0">
                  <c:v>4.1142887414000002</c:v>
                </c:pt>
                <c:pt idx="328" formatCode="0.0">
                  <c:v>5.6310941138999997</c:v>
                </c:pt>
                <c:pt idx="329" formatCode="0.0">
                  <c:v>6.2676327136000003</c:v>
                </c:pt>
                <c:pt idx="330" formatCode="0.0">
                  <c:v>7.1424170807999996</c:v>
                </c:pt>
                <c:pt idx="331" formatCode="0.0">
                  <c:v>8.3747014441999994</c:v>
                </c:pt>
                <c:pt idx="332" formatCode="0.0">
                  <c:v>9.2529684719999992</c:v>
                </c:pt>
                <c:pt idx="333" formatCode="0.0">
                  <c:v>7.8346608790000003</c:v>
                </c:pt>
                <c:pt idx="334" formatCode="0.0">
                  <c:v>5.1618180368999997</c:v>
                </c:pt>
                <c:pt idx="335" formatCode="0.0">
                  <c:v>4.6171788957000004</c:v>
                </c:pt>
                <c:pt idx="336" formatCode="0.0">
                  <c:v>5.5143827623000004</c:v>
                </c:pt>
                <c:pt idx="337" formatCode="0.0">
                  <c:v>7.1413217356000001</c:v>
                </c:pt>
                <c:pt idx="338" formatCode="0.0">
                  <c:v>7.5114409601999999</c:v>
                </c:pt>
                <c:pt idx="339" formatCode="0.0">
                  <c:v>5.6287522409999999</c:v>
                </c:pt>
                <c:pt idx="340" formatCode="0.0">
                  <c:v>5.7402535582000001</c:v>
                </c:pt>
                <c:pt idx="341" formatCode="0.0">
                  <c:v>6.4342307801</c:v>
                </c:pt>
                <c:pt idx="342" formatCode="0.0">
                  <c:v>8.0614421974999999</c:v>
                </c:pt>
                <c:pt idx="343" formatCode="0.0">
                  <c:v>6.6823731579999999</c:v>
                </c:pt>
                <c:pt idx="344" formatCode="0.0">
                  <c:v>7.3669965890000002</c:v>
                </c:pt>
                <c:pt idx="345" formatCode="0.0">
                  <c:v>8.3783006528000001</c:v>
                </c:pt>
                <c:pt idx="346" formatCode="0.0">
                  <c:v>10.0175979022</c:v>
                </c:pt>
                <c:pt idx="347" formatCode="0.0">
                  <c:v>12.365610199900001</c:v>
                </c:pt>
                <c:pt idx="348" formatCode="0.0">
                  <c:v>13.096985526299999</c:v>
                </c:pt>
                <c:pt idx="349" formatCode="0.0">
                  <c:v>14.718778448</c:v>
                </c:pt>
                <c:pt idx="350" formatCode="0.0">
                  <c:v>14.21942745</c:v>
                </c:pt>
                <c:pt idx="351" formatCode="0.0">
                  <c:v>15.9018900879</c:v>
                </c:pt>
                <c:pt idx="352" formatCode="0.0">
                  <c:v>13.205184730499999</c:v>
                </c:pt>
                <c:pt idx="353" formatCode="0.0">
                  <c:v>12.517296847800001</c:v>
                </c:pt>
                <c:pt idx="354" formatCode="0.0">
                  <c:v>10.484682918500001</c:v>
                </c:pt>
                <c:pt idx="355" formatCode="0.0">
                  <c:v>10.661514089000001</c:v>
                </c:pt>
                <c:pt idx="356" formatCode="0.0">
                  <c:v>9.8435789110999998</c:v>
                </c:pt>
                <c:pt idx="357" formatCode="0.0">
                  <c:v>8.4514436681999996</c:v>
                </c:pt>
                <c:pt idx="358" formatCode="0.0">
                  <c:v>9.6666125905999998</c:v>
                </c:pt>
                <c:pt idx="359" formatCode="0.0">
                  <c:v>10.379314146900001</c:v>
                </c:pt>
                <c:pt idx="360" formatCode="0.0">
                  <c:v>9.5969434098999997</c:v>
                </c:pt>
                <c:pt idx="361" formatCode="0.0">
                  <c:v>8.9532229493000006</c:v>
                </c:pt>
                <c:pt idx="362" formatCode="0.0">
                  <c:v>8.7422021643000001</c:v>
                </c:pt>
                <c:pt idx="363" formatCode="0.0">
                  <c:v>10.4371007161</c:v>
                </c:pt>
                <c:pt idx="364" formatCode="0.0">
                  <c:v>10.872316672</c:v>
                </c:pt>
                <c:pt idx="365" formatCode="0.0">
                  <c:v>10.158332727099999</c:v>
                </c:pt>
                <c:pt idx="366" formatCode="0.0">
                  <c:v>9.3322703120000003</c:v>
                </c:pt>
                <c:pt idx="367" formatCode="0.0">
                  <c:v>9.9935975238000001</c:v>
                </c:pt>
                <c:pt idx="368" formatCode="0.0">
                  <c:v>10.405569464399999</c:v>
                </c:pt>
                <c:pt idx="369" formatCode="0.0">
                  <c:v>11.3763683777</c:v>
                </c:pt>
                <c:pt idx="370" formatCode="0.0">
                  <c:v>11.229567035200001</c:v>
                </c:pt>
                <c:pt idx="371" formatCode="0.0">
                  <c:v>10.753504981400001</c:v>
                </c:pt>
                <c:pt idx="372" formatCode="0.0">
                  <c:v>9.6882798274000006</c:v>
                </c:pt>
                <c:pt idx="373" formatCode="0.0">
                  <c:v>8.3926005389</c:v>
                </c:pt>
                <c:pt idx="374" formatCode="0.0">
                  <c:v>8.9176043481999994</c:v>
                </c:pt>
                <c:pt idx="375" formatCode="0.0">
                  <c:v>8.7897861701999993</c:v>
                </c:pt>
                <c:pt idx="376" formatCode="0.0">
                  <c:v>10.541107778400001</c:v>
                </c:pt>
                <c:pt idx="377" formatCode="0.0">
                  <c:v>11.1291326385</c:v>
                </c:pt>
                <c:pt idx="378" formatCode="0.0">
                  <c:v>12.2655715163</c:v>
                </c:pt>
                <c:pt idx="379" formatCode="0.0">
                  <c:v>12.2012944248</c:v>
                </c:pt>
                <c:pt idx="380" formatCode="0.0">
                  <c:v>11.9442539248</c:v>
                </c:pt>
                <c:pt idx="381" formatCode="0.0">
                  <c:v>12.469837792</c:v>
                </c:pt>
                <c:pt idx="382" formatCode="0.0">
                  <c:v>12.804596354599999</c:v>
                </c:pt>
                <c:pt idx="383" formatCode="0.0">
                  <c:v>12.784776881699999</c:v>
                </c:pt>
                <c:pt idx="384" formatCode="0.0">
                  <c:v>14.4481921178</c:v>
                </c:pt>
                <c:pt idx="385" formatCode="0.0">
                  <c:v>14.6323441941</c:v>
                </c:pt>
                <c:pt idx="386" formatCode="0.0">
                  <c:v>14.8309122192</c:v>
                </c:pt>
                <c:pt idx="387" formatCode="0.0">
                  <c:v>12.8491504911</c:v>
                </c:pt>
                <c:pt idx="388" formatCode="0.0">
                  <c:v>11.7315212695</c:v>
                </c:pt>
                <c:pt idx="389" formatCode="0.0">
                  <c:v>10.5298606557</c:v>
                </c:pt>
                <c:pt idx="390" formatCode="0.0">
                  <c:v>9.7208371248999992</c:v>
                </c:pt>
                <c:pt idx="391" formatCode="0.0">
                  <c:v>10.548501523000001</c:v>
                </c:pt>
                <c:pt idx="392" formatCode="0.0">
                  <c:v>10.9402287171</c:v>
                </c:pt>
                <c:pt idx="393" formatCode="0.0">
                  <c:v>11.8780776942</c:v>
                </c:pt>
                <c:pt idx="394" formatCode="0.0">
                  <c:v>11.1229591568</c:v>
                </c:pt>
                <c:pt idx="395" formatCode="0.0">
                  <c:v>10.403516726099999</c:v>
                </c:pt>
                <c:pt idx="396" formatCode="0.0">
                  <c:v>10.5892736429</c:v>
                </c:pt>
                <c:pt idx="397" formatCode="0.0">
                  <c:v>11.6706263233</c:v>
                </c:pt>
                <c:pt idx="398" formatCode="0.0">
                  <c:v>10.0915819645</c:v>
                </c:pt>
                <c:pt idx="399" formatCode="0.0">
                  <c:v>7.6272652694999996</c:v>
                </c:pt>
                <c:pt idx="400" formatCode="0.0">
                  <c:v>4.6058691892999999</c:v>
                </c:pt>
                <c:pt idx="401" formatCode="0.0">
                  <c:v>4.0401374431999999</c:v>
                </c:pt>
                <c:pt idx="402" formatCode="0.0">
                  <c:v>5.3910525056000003</c:v>
                </c:pt>
                <c:pt idx="403" formatCode="0.0">
                  <c:v>5.0075741556000004</c:v>
                </c:pt>
                <c:pt idx="404" formatCode="0.0">
                  <c:v>6.0845512202999998</c:v>
                </c:pt>
                <c:pt idx="405" formatCode="0.0">
                  <c:v>5.7341546318000001</c:v>
                </c:pt>
                <c:pt idx="406" formatCode="0.0">
                  <c:v>6.0383468685999997</c:v>
                </c:pt>
                <c:pt idx="407" formatCode="0.0">
                  <c:v>7.1210015525000001</c:v>
                </c:pt>
                <c:pt idx="408" formatCode="0.0">
                  <c:v>7.2229554286999997</c:v>
                </c:pt>
                <c:pt idx="409" formatCode="0.0">
                  <c:v>7.2792985609</c:v>
                </c:pt>
                <c:pt idx="410" formatCode="0.0">
                  <c:v>7.8996576625000001</c:v>
                </c:pt>
                <c:pt idx="411" formatCode="0.0">
                  <c:v>9.4829009645000006</c:v>
                </c:pt>
                <c:pt idx="412" formatCode="0.0">
                  <c:v>11.078094992500001</c:v>
                </c:pt>
                <c:pt idx="413" formatCode="0.0">
                  <c:v>11.775442848899999</c:v>
                </c:pt>
                <c:pt idx="414" formatCode="0.0">
                  <c:v>10.7751010742</c:v>
                </c:pt>
                <c:pt idx="415" formatCode="0.0">
                  <c:v>10.471787391499999</c:v>
                </c:pt>
                <c:pt idx="416" formatCode="0.0">
                  <c:v>9.6426956737000005</c:v>
                </c:pt>
                <c:pt idx="417" formatCode="0.0">
                  <c:v>8.0836823670999998</c:v>
                </c:pt>
                <c:pt idx="418" formatCode="0.0">
                  <c:v>6.5216218735</c:v>
                </c:pt>
                <c:pt idx="419" formatCode="0.0">
                  <c:v>5.1117643339000001</c:v>
                </c:pt>
                <c:pt idx="420" formatCode="0.0">
                  <c:v>3.3286619351</c:v>
                </c:pt>
                <c:pt idx="421" formatCode="0.0">
                  <c:v>2.8049015183999999</c:v>
                </c:pt>
                <c:pt idx="422" formatCode="0.0">
                  <c:v>1.5363678879</c:v>
                </c:pt>
                <c:pt idx="423" formatCode="0.0">
                  <c:v>2.4719612611000001</c:v>
                </c:pt>
                <c:pt idx="424" formatCode="0.0">
                  <c:v>2.9307330616999998</c:v>
                </c:pt>
                <c:pt idx="425" formatCode="0.0">
                  <c:v>2.5149346223000002</c:v>
                </c:pt>
                <c:pt idx="426" formatCode="0.0">
                  <c:v>2.5449287387999999</c:v>
                </c:pt>
                <c:pt idx="427" formatCode="0.0">
                  <c:v>1.2547235997999999</c:v>
                </c:pt>
                <c:pt idx="428" formatCode="0.0">
                  <c:v>1.6908477903000001</c:v>
                </c:pt>
                <c:pt idx="429" formatCode="0.0">
                  <c:v>1.6170903366</c:v>
                </c:pt>
                <c:pt idx="430" formatCode="0.0">
                  <c:v>4.1885922296000002</c:v>
                </c:pt>
                <c:pt idx="431" formatCode="0.0">
                  <c:v>5.4960192129000003</c:v>
                </c:pt>
                <c:pt idx="432" formatCode="0.0">
                  <c:v>6.5568656563000003</c:v>
                </c:pt>
                <c:pt idx="433" formatCode="0.0">
                  <c:v>5.4024287755999998</c:v>
                </c:pt>
                <c:pt idx="434" formatCode="0.0">
                  <c:v>6.1481901778000001</c:v>
                </c:pt>
                <c:pt idx="435" formatCode="0.0">
                  <c:v>6.5948792986999996</c:v>
                </c:pt>
                <c:pt idx="436" formatCode="0.0">
                  <c:v>7.8908797390999998</c:v>
                </c:pt>
                <c:pt idx="437" formatCode="0.0">
                  <c:v>9.5710589048999992</c:v>
                </c:pt>
                <c:pt idx="438" formatCode="0.0">
                  <c:v>10.319200930099999</c:v>
                </c:pt>
                <c:pt idx="439" formatCode="0.0">
                  <c:v>11.7009207327</c:v>
                </c:pt>
                <c:pt idx="440" formatCode="0.0">
                  <c:v>10.903179037499999</c:v>
                </c:pt>
                <c:pt idx="441" formatCode="0.0">
                  <c:v>11.306523318</c:v>
                </c:pt>
                <c:pt idx="442" formatCode="0.0">
                  <c:v>10.7206500722</c:v>
                </c:pt>
                <c:pt idx="443" formatCode="0.0">
                  <c:v>10.823606331800001</c:v>
                </c:pt>
                <c:pt idx="444" formatCode="0.0">
                  <c:v>11.862442823</c:v>
                </c:pt>
                <c:pt idx="445" formatCode="0.0">
                  <c:v>14.236195864200001</c:v>
                </c:pt>
                <c:pt idx="446" formatCode="0.0">
                  <c:v>14.2227770404</c:v>
                </c:pt>
                <c:pt idx="447" formatCode="0.0">
                  <c:v>13.117690014000001</c:v>
                </c:pt>
                <c:pt idx="448" formatCode="0.0">
                  <c:v>11.838107943300001</c:v>
                </c:pt>
                <c:pt idx="449" formatCode="0.0">
                  <c:v>11.843642130399999</c:v>
                </c:pt>
                <c:pt idx="450" formatCode="0.0">
                  <c:v>10.5379070731</c:v>
                </c:pt>
                <c:pt idx="451" formatCode="0.0">
                  <c:v>9.4419436890000004</c:v>
                </c:pt>
                <c:pt idx="452" formatCode="0.0">
                  <c:v>7.7280071031000004</c:v>
                </c:pt>
                <c:pt idx="453" formatCode="0.0">
                  <c:v>8.1247429220999994</c:v>
                </c:pt>
                <c:pt idx="454" formatCode="0.0">
                  <c:v>7.6470582674000003</c:v>
                </c:pt>
                <c:pt idx="455" formatCode="0.0">
                  <c:v>7.0867957971999997</c:v>
                </c:pt>
                <c:pt idx="456" formatCode="0.0">
                  <c:v>6.6297391411</c:v>
                </c:pt>
                <c:pt idx="457" formatCode="0.0">
                  <c:v>4.6620484487000002</c:v>
                </c:pt>
                <c:pt idx="458" formatCode="0.0">
                  <c:v>5.1248664208000001</c:v>
                </c:pt>
                <c:pt idx="459" formatCode="0.0">
                  <c:v>5.8005565316999999</c:v>
                </c:pt>
                <c:pt idx="460" formatCode="0.0">
                  <c:v>7.563037242</c:v>
                </c:pt>
                <c:pt idx="461" formatCode="0.0">
                  <c:v>6.4775960620999999</c:v>
                </c:pt>
                <c:pt idx="462" formatCode="0.0">
                  <c:v>6.5281433107</c:v>
                </c:pt>
                <c:pt idx="463" formatCode="0.0">
                  <c:v>7.0144655345000002</c:v>
                </c:pt>
                <c:pt idx="464" formatCode="0.0">
                  <c:v>9.5354619913000001</c:v>
                </c:pt>
                <c:pt idx="465" formatCode="0.0">
                  <c:v>8.8783931909000007</c:v>
                </c:pt>
                <c:pt idx="466" formatCode="0.0">
                  <c:v>7.3978061015999996</c:v>
                </c:pt>
                <c:pt idx="467" formatCode="0.0">
                  <c:v>6.1628013243000002</c:v>
                </c:pt>
                <c:pt idx="468" formatCode="0.0">
                  <c:v>6.4541968016000002</c:v>
                </c:pt>
                <c:pt idx="469" formatCode="0.0">
                  <c:v>6.4085524938000002</c:v>
                </c:pt>
                <c:pt idx="470" formatCode="0.0">
                  <c:v>5.5639452867000001</c:v>
                </c:pt>
                <c:pt idx="471" formatCode="0.0">
                  <c:v>3.7441699039</c:v>
                </c:pt>
                <c:pt idx="472" formatCode="0.0">
                  <c:v>3.6460112790000001</c:v>
                </c:pt>
                <c:pt idx="473" formatCode="0.0">
                  <c:v>3.9055085298000001</c:v>
                </c:pt>
                <c:pt idx="474" formatCode="0.0">
                  <c:v>4.6875139986000001</c:v>
                </c:pt>
                <c:pt idx="475" formatCode="0.0">
                  <c:v>4.1364324775999997</c:v>
                </c:pt>
                <c:pt idx="476" formatCode="0.0">
                  <c:v>5.6220973995000003</c:v>
                </c:pt>
                <c:pt idx="477" formatCode="0.0">
                  <c:v>6.2068689063000004</c:v>
                </c:pt>
                <c:pt idx="478" formatCode="0.0">
                  <c:v>6.2156064199000003</c:v>
                </c:pt>
                <c:pt idx="479" formatCode="0.0">
                  <c:v>6.5426517532000004</c:v>
                </c:pt>
                <c:pt idx="480" formatCode="0.0">
                  <c:v>4.7639942640999999</c:v>
                </c:pt>
                <c:pt idx="481" formatCode="0.0">
                  <c:v>6.0124807708999999</c:v>
                </c:pt>
                <c:pt idx="482" formatCode="0.0">
                  <c:v>4.6561524140000001</c:v>
                </c:pt>
                <c:pt idx="483" formatCode="0.0">
                  <c:v>7.9034040554000002</c:v>
                </c:pt>
                <c:pt idx="484" formatCode="0.0">
                  <c:v>7.1749073295999999</c:v>
                </c:pt>
                <c:pt idx="485" formatCode="0.0">
                  <c:v>8.1338360632000004</c:v>
                </c:pt>
                <c:pt idx="486" formatCode="0.0">
                  <c:v>7.8778487774999997</c:v>
                </c:pt>
                <c:pt idx="487" formatCode="0.0">
                  <c:v>9.0288027334999992</c:v>
                </c:pt>
                <c:pt idx="488" formatCode="0.0">
                  <c:v>6.5509015706999998</c:v>
                </c:pt>
                <c:pt idx="489" formatCode="0.0">
                  <c:v>5.5686324513000001</c:v>
                </c:pt>
                <c:pt idx="490" formatCode="0.0">
                  <c:v>4.9922349967999997</c:v>
                </c:pt>
                <c:pt idx="491" formatCode="0.00">
                  <c:v>5.8129186455999999</c:v>
                </c:pt>
                <c:pt idx="492" formatCode="0.0">
                  <c:v>6.5124061058000002</c:v>
                </c:pt>
                <c:pt idx="493" formatCode="0.0">
                  <c:v>7.6845645757999996</c:v>
                </c:pt>
                <c:pt idx="494" formatCode="0.0">
                  <c:v>10.0428589386</c:v>
                </c:pt>
                <c:pt idx="495" formatCode="0.0">
                  <c:v>8.8596924632</c:v>
                </c:pt>
                <c:pt idx="496" formatCode="0.0">
                  <c:v>7.5400938684999996</c:v>
                </c:pt>
                <c:pt idx="497" formatCode="0.0">
                  <c:v>6.4164976532000004</c:v>
                </c:pt>
                <c:pt idx="498" formatCode="0.0">
                  <c:v>5.9015152844000003</c:v>
                </c:pt>
                <c:pt idx="499" formatCode="0.0">
                  <c:v>5.7957013254999996</c:v>
                </c:pt>
                <c:pt idx="500" formatCode="0.0">
                  <c:v>5.5161842739000004</c:v>
                </c:pt>
                <c:pt idx="501" formatCode="0.0">
                  <c:v>5.9646681692000003</c:v>
                </c:pt>
                <c:pt idx="502" formatCode="0.0">
                  <c:v>7.3666301846</c:v>
                </c:pt>
                <c:pt idx="503" formatCode="0.0">
                  <c:v>8.1678309328999994</c:v>
                </c:pt>
                <c:pt idx="504" formatCode="0.0">
                  <c:v>8.8523439533000001</c:v>
                </c:pt>
                <c:pt idx="505" formatCode="0.0">
                  <c:v>6.5668453418999997</c:v>
                </c:pt>
                <c:pt idx="506" formatCode="0.0">
                  <c:v>5.4005497108</c:v>
                </c:pt>
                <c:pt idx="507" formatCode="0.0">
                  <c:v>4.6879750795000001</c:v>
                </c:pt>
                <c:pt idx="508" formatCode="0.0">
                  <c:v>6.6646454449999997</c:v>
                </c:pt>
                <c:pt idx="509" formatCode="0.0">
                  <c:v>7.0771507076000004</c:v>
                </c:pt>
                <c:pt idx="510" formatCode="0.0">
                  <c:v>7.5750714195000004</c:v>
                </c:pt>
                <c:pt idx="511" formatCode="0.0">
                  <c:v>7.6235439586</c:v>
                </c:pt>
                <c:pt idx="512" formatCode="0.0">
                  <c:v>7.9880659272000001</c:v>
                </c:pt>
                <c:pt idx="513" formatCode="0.0">
                  <c:v>7.2453268236000001</c:v>
                </c:pt>
                <c:pt idx="514" formatCode="0.0">
                  <c:v>6.1740412138999998</c:v>
                </c:pt>
                <c:pt idx="515" formatCode="0.00">
                  <c:v>4.4379228679000002</c:v>
                </c:pt>
                <c:pt idx="516" formatCode="0.0">
                  <c:v>5.6000092728000004</c:v>
                </c:pt>
                <c:pt idx="517" formatCode="0.0">
                  <c:v>6.0863013840000004</c:v>
                </c:pt>
                <c:pt idx="518" formatCode="0.0">
                  <c:v>7.5330792412000003</c:v>
                </c:pt>
                <c:pt idx="519" formatCode="0.0">
                  <c:v>6.3777740094000004</c:v>
                </c:pt>
                <c:pt idx="520" formatCode="0.0">
                  <c:v>5.2162114985999999</c:v>
                </c:pt>
                <c:pt idx="521" formatCode="0.0">
                  <c:v>4.5414675557999997</c:v>
                </c:pt>
                <c:pt idx="522" formatCode="0.0">
                  <c:v>4.2776022840000003</c:v>
                </c:pt>
                <c:pt idx="523" formatCode="0.0">
                  <c:v>4.2939024653000004</c:v>
                </c:pt>
                <c:pt idx="524" formatCode="0.0">
                  <c:v>3.5135172320999999</c:v>
                </c:pt>
                <c:pt idx="525" formatCode="0.0">
                  <c:v>4.2699489110000002</c:v>
                </c:pt>
                <c:pt idx="526" formatCode="0.0">
                  <c:v>4.5717479684000004</c:v>
                </c:pt>
                <c:pt idx="527" formatCode="0.0">
                  <c:v>4.274543317</c:v>
                </c:pt>
                <c:pt idx="528" formatCode="0.0">
                  <c:v>1.8667105719999999</c:v>
                </c:pt>
                <c:pt idx="529" formatCode="0.0">
                  <c:v>0.4321139564</c:v>
                </c:pt>
                <c:pt idx="530" formatCode="0.0">
                  <c:v>-0.25787213710000001</c:v>
                </c:pt>
                <c:pt idx="531" formatCode="0.0">
                  <c:v>0.73178872979999998</c:v>
                </c:pt>
                <c:pt idx="532" formatCode="0.0">
                  <c:v>1.5165530913</c:v>
                </c:pt>
                <c:pt idx="533" formatCode="0.0">
                  <c:v>1.2704806759</c:v>
                </c:pt>
                <c:pt idx="534" formatCode="0.0">
                  <c:v>1.6832580357</c:v>
                </c:pt>
                <c:pt idx="535" formatCode="0.0">
                  <c:v>0.91613140120000003</c:v>
                </c:pt>
                <c:pt idx="536" formatCode="0.0">
                  <c:v>1.0773108902999999</c:v>
                </c:pt>
                <c:pt idx="537" formatCode="0.0">
                  <c:v>0.19252978709999999</c:v>
                </c:pt>
                <c:pt idx="538" formatCode="0.0">
                  <c:v>-0.1288396903</c:v>
                </c:pt>
                <c:pt idx="539" formatCode="0.0">
                  <c:v>0.30078339440000001</c:v>
                </c:pt>
                <c:pt idx="540" formatCode="0.0">
                  <c:v>1.3338505431000001</c:v>
                </c:pt>
                <c:pt idx="541" formatCode="0.0">
                  <c:v>3.4360817946000002</c:v>
                </c:pt>
                <c:pt idx="542" formatCode="0.0">
                  <c:v>3.0493472348999999</c:v>
                </c:pt>
                <c:pt idx="543" formatCode="0.0">
                  <c:v>2.7509604405000001</c:v>
                </c:pt>
                <c:pt idx="544" formatCode="0.0">
                  <c:v>0.46926258729999998</c:v>
                </c:pt>
                <c:pt idx="545" formatCode="0.0">
                  <c:v>1.3494158287</c:v>
                </c:pt>
                <c:pt idx="546" formatCode="0.0">
                  <c:v>1.2199626341000001</c:v>
                </c:pt>
                <c:pt idx="547" formatCode="0.0">
                  <c:v>1.3007424823</c:v>
                </c:pt>
                <c:pt idx="548" formatCode="0.0">
                  <c:v>2.1422786704000001</c:v>
                </c:pt>
                <c:pt idx="549" formatCode="0.0">
                  <c:v>3.4936503224000002</c:v>
                </c:pt>
                <c:pt idx="550" formatCode="0.0">
                  <c:v>4.6620934306999997</c:v>
                </c:pt>
                <c:pt idx="551" formatCode="0.0">
                  <c:v>5.6238343372999999</c:v>
                </c:pt>
                <c:pt idx="552" formatCode="0.0">
                  <c:v>5.0746383866000002</c:v>
                </c:pt>
                <c:pt idx="553" formatCode="0.0">
                  <c:v>4.9528328468999998</c:v>
                </c:pt>
                <c:pt idx="554" formatCode="0.0">
                  <c:v>4.6281838640000004</c:v>
                </c:pt>
                <c:pt idx="555" formatCode="0.0">
                  <c:v>5.7219560758999997</c:v>
                </c:pt>
                <c:pt idx="556" formatCode="0.0">
                  <c:v>7.3118990494</c:v>
                </c:pt>
                <c:pt idx="557" formatCode="0.0">
                  <c:v>7.5282643311999999</c:v>
                </c:pt>
                <c:pt idx="558" formatCode="0.0">
                  <c:v>7.6337783929</c:v>
                </c:pt>
                <c:pt idx="559" formatCode="0.0">
                  <c:v>7.7847664745999996</c:v>
                </c:pt>
                <c:pt idx="560" formatCode="0.0">
                  <c:v>7.8307131920000002</c:v>
                </c:pt>
                <c:pt idx="561" formatCode="0.0">
                  <c:v>6.8467430539</c:v>
                </c:pt>
                <c:pt idx="562" formatCode="0.0">
                  <c:v>7.4079232041000003</c:v>
                </c:pt>
                <c:pt idx="563" formatCode="0.0">
                  <c:v>7.3424301494000002</c:v>
                </c:pt>
                <c:pt idx="564" formatCode="0.0">
                  <c:v>7.4448188362999996</c:v>
                </c:pt>
                <c:pt idx="565" formatCode="0.0">
                  <c:v>7.1432755503000003</c:v>
                </c:pt>
                <c:pt idx="566" formatCode="0.0">
                  <c:v>9.0263368421999992</c:v>
                </c:pt>
                <c:pt idx="567" formatCode="0.0">
                  <c:v>9.6073902071999999</c:v>
                </c:pt>
                <c:pt idx="568" formatCode="0.0">
                  <c:v>9.0127871244000008</c:v>
                </c:pt>
                <c:pt idx="569" formatCode="0.0">
                  <c:v>7.8153055594999996</c:v>
                </c:pt>
                <c:pt idx="570" formatCode="0.0">
                  <c:v>7.0837778198999999</c:v>
                </c:pt>
                <c:pt idx="571" formatCode="0.0">
                  <c:v>8.2317445559000006</c:v>
                </c:pt>
                <c:pt idx="572" formatCode="0.0">
                  <c:v>8.3193425494</c:v>
                </c:pt>
                <c:pt idx="573" formatCode="0.0">
                  <c:v>9.3543050927000007</c:v>
                </c:pt>
                <c:pt idx="574" formatCode="0.0">
                  <c:v>8.5546379929</c:v>
                </c:pt>
                <c:pt idx="575" formatCode="0.0">
                  <c:v>7.8805152003999996</c:v>
                </c:pt>
                <c:pt idx="576" formatCode="0.0">
                  <c:v>7.9610068859999998</c:v>
                </c:pt>
                <c:pt idx="577" formatCode="0.0">
                  <c:v>7.2645927868999998</c:v>
                </c:pt>
                <c:pt idx="578" formatCode="0.0">
                  <c:v>6.2442280772999998</c:v>
                </c:pt>
                <c:pt idx="579" formatCode="0.0">
                  <c:v>4.5393213873000002</c:v>
                </c:pt>
                <c:pt idx="580" formatCode="0.0">
                  <c:v>5.3710461759000001</c:v>
                </c:pt>
                <c:pt idx="581" formatCode="0.0">
                  <c:v>6.1669659810999997</c:v>
                </c:pt>
                <c:pt idx="582" formatCode="0.0">
                  <c:v>6.7388456367999998</c:v>
                </c:pt>
                <c:pt idx="583" formatCode="0.0">
                  <c:v>6.0324513339000001</c:v>
                </c:pt>
                <c:pt idx="584" formatCode="0.0">
                  <c:v>5.1016030266000003</c:v>
                </c:pt>
                <c:pt idx="585" formatCode="0.0">
                  <c:v>4.3944283844000003</c:v>
                </c:pt>
                <c:pt idx="586" formatCode="0.0">
                  <c:v>4.0250323839000002</c:v>
                </c:pt>
                <c:pt idx="587" formatCode="0.0">
                  <c:v>3.4505063225999999</c:v>
                </c:pt>
                <c:pt idx="588" formatCode="0.0">
                  <c:v>4.1560644613999997</c:v>
                </c:pt>
                <c:pt idx="589" formatCode="0.0">
                  <c:v>6.1667400054000003</c:v>
                </c:pt>
                <c:pt idx="590" formatCode="0.0">
                  <c:v>7.4254547971999996</c:v>
                </c:pt>
                <c:pt idx="591" formatCode="0.0">
                  <c:v>8.2099407153000001</c:v>
                </c:pt>
                <c:pt idx="592" formatCode="0.0">
                  <c:v>7.0694772588000001</c:v>
                </c:pt>
                <c:pt idx="593" formatCode="0.0">
                  <c:v>6.1135809016999998</c:v>
                </c:pt>
                <c:pt idx="594" formatCode="0.0">
                  <c:v>5.8850979571000002</c:v>
                </c:pt>
                <c:pt idx="595" formatCode="0.0">
                  <c:v>5.1121281391000002</c:v>
                </c:pt>
                <c:pt idx="596" formatCode="0.0">
                  <c:v>5.4280463582999996</c:v>
                </c:pt>
                <c:pt idx="597" formatCode="0.0">
                  <c:v>6.0541831744000003</c:v>
                </c:pt>
                <c:pt idx="598" formatCode="0.0">
                  <c:v>6.0660849089999997</c:v>
                </c:pt>
                <c:pt idx="599" formatCode="0.0">
                  <c:v>6.1730385324999997</c:v>
                </c:pt>
                <c:pt idx="600" formatCode="0.0">
                  <c:v>5.8512486426999999</c:v>
                </c:pt>
                <c:pt idx="601" formatCode="0.0">
                  <c:v>4.9826369441000002</c:v>
                </c:pt>
                <c:pt idx="602" formatCode="0.0">
                  <c:v>5.6943999158</c:v>
                </c:pt>
                <c:pt idx="603" formatCode="0.0">
                  <c:v>4.3508036247000001</c:v>
                </c:pt>
                <c:pt idx="604" formatCode="0.0">
                  <c:v>4.4390900541000002</c:v>
                </c:pt>
                <c:pt idx="605" formatCode="0.0">
                  <c:v>3.9195933949000001</c:v>
                </c:pt>
                <c:pt idx="606" formatCode="0.0">
                  <c:v>4.6060873161</c:v>
                </c:pt>
                <c:pt idx="607" formatCode="0.0">
                  <c:v>4.9047581625000003</c:v>
                </c:pt>
                <c:pt idx="608" formatCode="0.0">
                  <c:v>5.5334752525999997</c:v>
                </c:pt>
                <c:pt idx="609" formatCode="0.0">
                  <c:v>4.9143204529000002</c:v>
                </c:pt>
                <c:pt idx="610" formatCode="0.0">
                  <c:v>4.1892703692</c:v>
                </c:pt>
                <c:pt idx="611" formatCode="0.0">
                  <c:v>3.8161081995999999</c:v>
                </c:pt>
                <c:pt idx="612" formatCode="0.0">
                  <c:v>3.6294204620000001</c:v>
                </c:pt>
                <c:pt idx="613" formatCode="0.0">
                  <c:v>4.0766676930000001</c:v>
                </c:pt>
                <c:pt idx="614" formatCode="0.0">
                  <c:v>3.0415132615</c:v>
                </c:pt>
                <c:pt idx="615" formatCode="0.0">
                  <c:v>3.9907125461000001</c:v>
                </c:pt>
                <c:pt idx="616" formatCode="0.0">
                  <c:v>4.4421262645999997</c:v>
                </c:pt>
                <c:pt idx="617" formatCode="0.0">
                  <c:v>6.1173161416999999</c:v>
                </c:pt>
                <c:pt idx="618" formatCode="0.0">
                  <c:v>5.4033035337999999</c:v>
                </c:pt>
                <c:pt idx="619" formatCode="0.0">
                  <c:v>4.5843910000000001</c:v>
                </c:pt>
                <c:pt idx="620" formatCode="0.0">
                  <c:v>3.4159923431000001</c:v>
                </c:pt>
                <c:pt idx="621" formatCode="0.0">
                  <c:v>3.7126798105000001</c:v>
                </c:pt>
                <c:pt idx="622" formatCode="0.0">
                  <c:v>4.8476458346999998</c:v>
                </c:pt>
                <c:pt idx="623" formatCode="0.0">
                  <c:v>5.8236250134000001</c:v>
                </c:pt>
                <c:pt idx="624" formatCode="0.0">
                  <c:v>5.7827376195999998</c:v>
                </c:pt>
                <c:pt idx="625" formatCode="0.0">
                  <c:v>6.5871376891000004</c:v>
                </c:pt>
                <c:pt idx="626" formatCode="0.0">
                  <c:v>7.8340698005</c:v>
                </c:pt>
                <c:pt idx="627" formatCode="0.0">
                  <c:v>8.4201836755000006</c:v>
                </c:pt>
                <c:pt idx="628" formatCode="0.0">
                  <c:v>7.9740167896000003</c:v>
                </c:pt>
                <c:pt idx="629" formatCode="0.0">
                  <c:v>6.9399126861999996</c:v>
                </c:pt>
                <c:pt idx="630" formatCode="0.0">
                  <c:v>7.4681906846999997</c:v>
                </c:pt>
                <c:pt idx="631" formatCode="0.0">
                  <c:v>8.5539148162000007</c:v>
                </c:pt>
                <c:pt idx="632" formatCode="0.0">
                  <c:v>9.5225875568999996</c:v>
                </c:pt>
                <c:pt idx="633" formatCode="0.0">
                  <c:v>8.5335482492000008</c:v>
                </c:pt>
                <c:pt idx="634" formatCode="0.0">
                  <c:v>8.3162123081000008</c:v>
                </c:pt>
                <c:pt idx="635" formatCode="0.0">
                  <c:v>8.4747492229999999</c:v>
                </c:pt>
                <c:pt idx="636" formatCode="0.0">
                  <c:v>9.3707140621999994</c:v>
                </c:pt>
                <c:pt idx="637" formatCode="0.0">
                  <c:v>10.5690866993</c:v>
                </c:pt>
                <c:pt idx="638" formatCode="0.0">
                  <c:v>10.7161943939</c:v>
                </c:pt>
                <c:pt idx="639" formatCode="0.0">
                  <c:v>9.5904317756000008</c:v>
                </c:pt>
                <c:pt idx="640" formatCode="0.0">
                  <c:v>7.9838631814000003</c:v>
                </c:pt>
                <c:pt idx="641" formatCode="0.0">
                  <c:v>7.1848015156000002</c:v>
                </c:pt>
                <c:pt idx="642" formatCode="0.0">
                  <c:v>6.5035244725999997</c:v>
                </c:pt>
                <c:pt idx="643" formatCode="0.0">
                  <c:v>6.1315283899999997</c:v>
                </c:pt>
                <c:pt idx="644" formatCode="0.0">
                  <c:v>5.5310513478000001</c:v>
                </c:pt>
                <c:pt idx="645" formatCode="0.0">
                  <c:v>6.0440083702000003</c:v>
                </c:pt>
                <c:pt idx="646" formatCode="0.0">
                  <c:v>5.2200177564999999</c:v>
                </c:pt>
                <c:pt idx="647" formatCode="0.0">
                  <c:v>3.2815951322000001</c:v>
                </c:pt>
                <c:pt idx="648" formatCode="0.0">
                  <c:v>3.5473553111</c:v>
                </c:pt>
                <c:pt idx="649" formatCode="0.0">
                  <c:v>1.7168720740000001</c:v>
                </c:pt>
                <c:pt idx="650" formatCode="0.0">
                  <c:v>1.6242301213999999</c:v>
                </c:pt>
                <c:pt idx="651" formatCode="0.0">
                  <c:v>1.0867047947999999</c:v>
                </c:pt>
                <c:pt idx="652" formatCode="0.0">
                  <c:v>2.8694912509999999</c:v>
                </c:pt>
                <c:pt idx="653" formatCode="0.0">
                  <c:v>3.5456486590999998</c:v>
                </c:pt>
                <c:pt idx="654" formatCode="0.0">
                  <c:v>3.2114239242</c:v>
                </c:pt>
                <c:pt idx="655" formatCode="0.0">
                  <c:v>3.0326000923</c:v>
                </c:pt>
                <c:pt idx="656" formatCode="0.0">
                  <c:v>1.4000691541000001</c:v>
                </c:pt>
                <c:pt idx="657" formatCode="0.0">
                  <c:v>2.9472158912999999</c:v>
                </c:pt>
                <c:pt idx="658" formatCode="0.0">
                  <c:v>2.9998983540999999</c:v>
                </c:pt>
                <c:pt idx="659" formatCode="0.0">
                  <c:v>4.3777468283000003</c:v>
                </c:pt>
                <c:pt idx="660" formatCode="0.0">
                  <c:v>2.6116280358999999</c:v>
                </c:pt>
                <c:pt idx="661" formatCode="0.0">
                  <c:v>2.0049457772000001</c:v>
                </c:pt>
                <c:pt idx="662" formatCode="0.0">
                  <c:v>1.9228028914999999</c:v>
                </c:pt>
                <c:pt idx="663" formatCode="0.0">
                  <c:v>2.483732721</c:v>
                </c:pt>
                <c:pt idx="664" formatCode="0.0">
                  <c:v>2.2343540598999998</c:v>
                </c:pt>
                <c:pt idx="665" formatCode="0.0">
                  <c:v>1.7680093243999999</c:v>
                </c:pt>
                <c:pt idx="666" formatCode="0.0">
                  <c:v>2.5141600385</c:v>
                </c:pt>
                <c:pt idx="667" formatCode="0.0">
                  <c:v>3.4582276365000002</c:v>
                </c:pt>
                <c:pt idx="668" formatCode="0.0">
                  <c:v>4.7970470874000002</c:v>
                </c:pt>
                <c:pt idx="669" formatCode="0.0">
                  <c:v>2.3225739523</c:v>
                </c:pt>
                <c:pt idx="670" formatCode="0.0">
                  <c:v>1.2338046053</c:v>
                </c:pt>
                <c:pt idx="671" formatCode="0.0">
                  <c:v>1.0952851706</c:v>
                </c:pt>
                <c:pt idx="672" formatCode="0.0">
                  <c:v>3.0715361246000001</c:v>
                </c:pt>
                <c:pt idx="673" formatCode="0.0">
                  <c:v>3.5332967613999999</c:v>
                </c:pt>
                <c:pt idx="674" formatCode="0.0">
                  <c:v>3.4167354160999999</c:v>
                </c:pt>
                <c:pt idx="675" formatCode="0.0">
                  <c:v>2.903799566</c:v>
                </c:pt>
                <c:pt idx="676" formatCode="0.0">
                  <c:v>3.4378051722</c:v>
                </c:pt>
                <c:pt idx="677" formatCode="0.0">
                  <c:v>3.8483849597000002</c:v>
                </c:pt>
                <c:pt idx="678" formatCode="0.0">
                  <c:v>4.3654888892999999</c:v>
                </c:pt>
                <c:pt idx="679" formatCode="0.0">
                  <c:v>4.0866228548999999</c:v>
                </c:pt>
                <c:pt idx="680" formatCode="0.0">
                  <c:v>5.1366742855999998</c:v>
                </c:pt>
                <c:pt idx="681" formatCode="0.0">
                  <c:v>5.4144944901000001</c:v>
                </c:pt>
                <c:pt idx="682" formatCode="0.0">
                  <c:v>5.6090078620000003</c:v>
                </c:pt>
                <c:pt idx="683" formatCode="0.0">
                  <c:v>5.2037091463999996</c:v>
                </c:pt>
                <c:pt idx="684" formatCode="0.0">
                  <c:v>4.9398519484000003</c:v>
                </c:pt>
                <c:pt idx="685" formatCode="0.0">
                  <c:v>6.6053899593000001</c:v>
                </c:pt>
                <c:pt idx="686" formatCode="0.0">
                  <c:v>7.5400208507000004</c:v>
                </c:pt>
                <c:pt idx="687" formatCode="0.0">
                  <c:v>8.2310993570999997</c:v>
                </c:pt>
                <c:pt idx="688" formatCode="0.0">
                  <c:v>6.9244379579000004</c:v>
                </c:pt>
                <c:pt idx="689" formatCode="0.0">
                  <c:v>6.2805876350999998</c:v>
                </c:pt>
                <c:pt idx="690" formatCode="0.0">
                  <c:v>5.8639026979000004</c:v>
                </c:pt>
                <c:pt idx="691" formatCode="0.0">
                  <c:v>5.1061610362999996</c:v>
                </c:pt>
                <c:pt idx="692" formatCode="0.0">
                  <c:v>5.1008341034000004</c:v>
                </c:pt>
                <c:pt idx="693" formatCode="0.0">
                  <c:v>4.8727734533999998</c:v>
                </c:pt>
                <c:pt idx="694" formatCode="0.0">
                  <c:v>6.4856076184000004</c:v>
                </c:pt>
                <c:pt idx="695" formatCode="0.0">
                  <c:v>7.0893716544999998</c:v>
                </c:pt>
                <c:pt idx="696" formatCode="0.0">
                  <c:v>6.8459920322999999</c:v>
                </c:pt>
                <c:pt idx="697" formatCode="0.0">
                  <c:v>5.8598061163999997</c:v>
                </c:pt>
                <c:pt idx="698" formatCode="0.0">
                  <c:v>5.0378207458000004</c:v>
                </c:pt>
                <c:pt idx="699" formatCode="0.0">
                  <c:v>5.7949497770000002</c:v>
                </c:pt>
                <c:pt idx="700" formatCode="0.0">
                  <c:v>5.9672205394000004</c:v>
                </c:pt>
                <c:pt idx="701" formatCode="0.0">
                  <c:v>6.9748082969</c:v>
                </c:pt>
                <c:pt idx="702" formatCode="0.0">
                  <c:v>7.2298179346999998</c:v>
                </c:pt>
                <c:pt idx="703" formatCode="0.0">
                  <c:v>8.5211526809000002</c:v>
                </c:pt>
                <c:pt idx="704" formatCode="0.0">
                  <c:v>7.5400814802999996</c:v>
                </c:pt>
                <c:pt idx="705" formatCode="0.0">
                  <c:v>6.8319356542999996</c:v>
                </c:pt>
                <c:pt idx="706" formatCode="0.0">
                  <c:v>5.8184309493999997</c:v>
                </c:pt>
                <c:pt idx="707" formatCode="0.0">
                  <c:v>5.2757142579999998</c:v>
                </c:pt>
                <c:pt idx="708" formatCode="0.0">
                  <c:v>6.2982556548000002</c:v>
                </c:pt>
                <c:pt idx="709" formatCode="0.0">
                  <c:v>6.4303859236000003</c:v>
                </c:pt>
                <c:pt idx="710" formatCode="0.0">
                  <c:v>7.2375855018999999</c:v>
                </c:pt>
                <c:pt idx="711" formatCode="0.0">
                  <c:v>5.9676130475000004</c:v>
                </c:pt>
                <c:pt idx="712" formatCode="0.0">
                  <c:v>6.5775530549000001</c:v>
                </c:pt>
                <c:pt idx="713" formatCode="0.0">
                  <c:v>5.8063328245000001</c:v>
                </c:pt>
                <c:pt idx="714" formatCode="0.0">
                  <c:v>5.1766973247000001</c:v>
                </c:pt>
                <c:pt idx="715" formatCode="0.0">
                  <c:v>4.3591097741000002</c:v>
                </c:pt>
                <c:pt idx="716" formatCode="0.0">
                  <c:v>4.1693208316000003</c:v>
                </c:pt>
                <c:pt idx="717" formatCode="0.0">
                  <c:v>4.4561438421000004</c:v>
                </c:pt>
                <c:pt idx="718" formatCode="0.0">
                  <c:v>3.8211801768</c:v>
                </c:pt>
                <c:pt idx="719" formatCode="0.0">
                  <c:v>3.5166829412</c:v>
                </c:pt>
                <c:pt idx="720" formatCode="0.0">
                  <c:v>3.3563306216000002</c:v>
                </c:pt>
                <c:pt idx="721" formatCode="0.0">
                  <c:v>3.0653868936999999</c:v>
                </c:pt>
                <c:pt idx="722" formatCode="0.0">
                  <c:v>3.1762836946999999</c:v>
                </c:pt>
                <c:pt idx="723" formatCode="0.0">
                  <c:v>2.7369562064999999</c:v>
                </c:pt>
                <c:pt idx="724" formatCode="0.0">
                  <c:v>3.4003237615000002</c:v>
                </c:pt>
                <c:pt idx="725" formatCode="0.0">
                  <c:v>3.1913042363000002</c:v>
                </c:pt>
                <c:pt idx="726" formatCode="0.0">
                  <c:v>3.4586140144000002</c:v>
                </c:pt>
                <c:pt idx="727" formatCode="0.0">
                  <c:v>2.9327918464999998</c:v>
                </c:pt>
                <c:pt idx="728" formatCode="0.0">
                  <c:v>2.7756564213999999</c:v>
                </c:pt>
                <c:pt idx="729" formatCode="0.0">
                  <c:v>3.7194447168</c:v>
                </c:pt>
                <c:pt idx="730" formatCode="0.0">
                  <c:v>4.6087316933000002</c:v>
                </c:pt>
                <c:pt idx="731" formatCode="0.0">
                  <c:v>4.3467427239000003</c:v>
                </c:pt>
                <c:pt idx="732" formatCode="0.0">
                  <c:v>3.8704615706999999</c:v>
                </c:pt>
                <c:pt idx="733" formatCode="0.0">
                  <c:v>3.9792342270000001</c:v>
                </c:pt>
                <c:pt idx="734" formatCode="0.0">
                  <c:v>3.2409487215000001</c:v>
                </c:pt>
                <c:pt idx="735" formatCode="0.0">
                  <c:v>2.8300716302</c:v>
                </c:pt>
                <c:pt idx="736" formatCode="0.0">
                  <c:v>1.3871333023000001</c:v>
                </c:pt>
                <c:pt idx="737" formatCode="0.0">
                  <c:v>1.6594685653000001</c:v>
                </c:pt>
                <c:pt idx="738" formatCode="0.0">
                  <c:v>1.7259021223</c:v>
                </c:pt>
                <c:pt idx="739" formatCode="0.0">
                  <c:v>0.71116411560000004</c:v>
                </c:pt>
                <c:pt idx="740" formatCode="0.0">
                  <c:v>0.2534312836</c:v>
                </c:pt>
                <c:pt idx="741" formatCode="0.0">
                  <c:v>-2.4654408792</c:v>
                </c:pt>
                <c:pt idx="742" formatCode="0.0">
                  <c:v>-5.8600405845000001</c:v>
                </c:pt>
                <c:pt idx="743" formatCode="0.0">
                  <c:v>-8.7783993995999996</c:v>
                </c:pt>
                <c:pt idx="744" formatCode="0.0">
                  <c:v>-10.165474942299999</c:v>
                </c:pt>
                <c:pt idx="745" formatCode="0.0">
                  <c:v>-10.6751787914</c:v>
                </c:pt>
                <c:pt idx="746" formatCode="0.0">
                  <c:v>-11.450682861400001</c:v>
                </c:pt>
                <c:pt idx="747" formatCode="0.0">
                  <c:v>-11.782780090599999</c:v>
                </c:pt>
                <c:pt idx="748" formatCode="0.0">
                  <c:v>-11.7281096489</c:v>
                </c:pt>
                <c:pt idx="749" formatCode="0.0">
                  <c:v>-10.773339572799999</c:v>
                </c:pt>
                <c:pt idx="750" formatCode="0.0">
                  <c:v>-10.3418494745</c:v>
                </c:pt>
                <c:pt idx="751" formatCode="0.0">
                  <c:v>-8.6653945742000005</c:v>
                </c:pt>
                <c:pt idx="752" formatCode="0.0">
                  <c:v>-8.1477536185999995</c:v>
                </c:pt>
                <c:pt idx="753" formatCode="0.0">
                  <c:v>-6.1484365119</c:v>
                </c:pt>
                <c:pt idx="754" formatCode="0.0">
                  <c:v>-3.2159384671</c:v>
                </c:pt>
                <c:pt idx="755" formatCode="0.0">
                  <c:v>0.80644859700000004</c:v>
                </c:pt>
                <c:pt idx="756" formatCode="0.0">
                  <c:v>2.3526921684</c:v>
                </c:pt>
                <c:pt idx="757" formatCode="0.0">
                  <c:v>3.2125018613999998</c:v>
                </c:pt>
                <c:pt idx="758" formatCode="0.0">
                  <c:v>5.1203143287000001</c:v>
                </c:pt>
                <c:pt idx="759" formatCode="0.0">
                  <c:v>7.3236151481</c:v>
                </c:pt>
                <c:pt idx="760" formatCode="0.0">
                  <c:v>7.6044520070999999</c:v>
                </c:pt>
                <c:pt idx="761" formatCode="0.0">
                  <c:v>5.7295249351999997</c:v>
                </c:pt>
                <c:pt idx="762" formatCode="0.0">
                  <c:v>4.4168259301999999</c:v>
                </c:pt>
                <c:pt idx="763" formatCode="0.0">
                  <c:v>3.5666068757999998</c:v>
                </c:pt>
                <c:pt idx="764" formatCode="0.0">
                  <c:v>4.3324831962000001</c:v>
                </c:pt>
                <c:pt idx="765" formatCode="0.0">
                  <c:v>4.6414294819000004</c:v>
                </c:pt>
                <c:pt idx="766" formatCode="0.0">
                  <c:v>6.4248732568999998</c:v>
                </c:pt>
                <c:pt idx="767" formatCode="0.0">
                  <c:v>6.4405974843999996</c:v>
                </c:pt>
                <c:pt idx="768" formatCode="0.0">
                  <c:v>7.0078666211999998</c:v>
                </c:pt>
                <c:pt idx="769" formatCode="0.0">
                  <c:v>7.1947418653000001</c:v>
                </c:pt>
                <c:pt idx="770" formatCode="0.0">
                  <c:v>7.4864043496999999</c:v>
                </c:pt>
                <c:pt idx="771" formatCode="0.0">
                  <c:v>7.5140791701999996</c:v>
                </c:pt>
                <c:pt idx="772" formatCode="0.0">
                  <c:v>7.1350255906999998</c:v>
                </c:pt>
                <c:pt idx="773" formatCode="0.0">
                  <c:v>7.4899448609999997</c:v>
                </c:pt>
                <c:pt idx="774" formatCode="0.0">
                  <c:v>7.2948622102999998</c:v>
                </c:pt>
                <c:pt idx="775" formatCode="0.0">
                  <c:v>7.8308114146000003</c:v>
                </c:pt>
                <c:pt idx="776" formatCode="0.0">
                  <c:v>7.8230653907000001</c:v>
                </c:pt>
                <c:pt idx="777" formatCode="0.0">
                  <c:v>8.0163747196999999</c:v>
                </c:pt>
                <c:pt idx="778" formatCode="0.0">
                  <c:v>7.3747277505</c:v>
                </c:pt>
                <c:pt idx="779" formatCode="0.0">
                  <c:v>6.5193865991999997</c:v>
                </c:pt>
                <c:pt idx="780" formatCode="0.0">
                  <c:v>6.2182756866000002</c:v>
                </c:pt>
                <c:pt idx="781" formatCode="0.0">
                  <c:v>7.2612417284999999</c:v>
                </c:pt>
                <c:pt idx="782" formatCode="0.0">
                  <c:v>7.7118724816000004</c:v>
                </c:pt>
                <c:pt idx="783" formatCode="0.0">
                  <c:v>6.7248956500999997</c:v>
                </c:pt>
                <c:pt idx="784" formatCode="0.0">
                  <c:v>5.6768822497000002</c:v>
                </c:pt>
                <c:pt idx="785" formatCode="0.0">
                  <c:v>4.3959658158000003</c:v>
                </c:pt>
                <c:pt idx="786" formatCode="0.0">
                  <c:v>4.3100067703000002</c:v>
                </c:pt>
                <c:pt idx="787" formatCode="0.0">
                  <c:v>4.0181816468999996</c:v>
                </c:pt>
                <c:pt idx="788" formatCode="0.0">
                  <c:v>3.9192907313999998</c:v>
                </c:pt>
                <c:pt idx="789" formatCode="0.0">
                  <c:v>4.6831651460000003</c:v>
                </c:pt>
                <c:pt idx="790" formatCode="0.0">
                  <c:v>4.3943277935999996</c:v>
                </c:pt>
                <c:pt idx="791" formatCode="0.0">
                  <c:v>4.0935017172999997</c:v>
                </c:pt>
                <c:pt idx="792" formatCode="0.0">
                  <c:v>4.2094765172999997</c:v>
                </c:pt>
                <c:pt idx="793" formatCode="0.0">
                  <c:v>2.7286617161</c:v>
                </c:pt>
                <c:pt idx="794" formatCode="0.0">
                  <c:v>2.5837892187999998</c:v>
                </c:pt>
                <c:pt idx="795" formatCode="0.0">
                  <c:v>2.1006376435999998</c:v>
                </c:pt>
                <c:pt idx="796" formatCode="0.0">
                  <c:v>3.4077503087999998</c:v>
                </c:pt>
                <c:pt idx="797" formatCode="0.0">
                  <c:v>3.9565141373000001</c:v>
                </c:pt>
                <c:pt idx="798" formatCode="0.0">
                  <c:v>4.8400431387999996</c:v>
                </c:pt>
                <c:pt idx="799" formatCode="0.0">
                  <c:v>4.7309994131000002</c:v>
                </c:pt>
                <c:pt idx="800" formatCode="0.0">
                  <c:v>4.5360912403000002</c:v>
                </c:pt>
                <c:pt idx="801" formatCode="0.0">
                  <c:v>3.6921485936999998</c:v>
                </c:pt>
                <c:pt idx="802" formatCode="0.0">
                  <c:v>3.3536386544000001</c:v>
                </c:pt>
                <c:pt idx="803" formatCode="0.0">
                  <c:v>3.4943543247000002</c:v>
                </c:pt>
                <c:pt idx="804" formatCode="0.0">
                  <c:v>2.8772351888999999</c:v>
                </c:pt>
                <c:pt idx="805" formatCode="0.0">
                  <c:v>2.426319838</c:v>
                </c:pt>
                <c:pt idx="806" formatCode="0.0">
                  <c:v>2.1804353356999999</c:v>
                </c:pt>
                <c:pt idx="807" formatCode="0.0">
                  <c:v>3.3721505701000001</c:v>
                </c:pt>
                <c:pt idx="808" formatCode="0.0">
                  <c:v>4.4482139687000002</c:v>
                </c:pt>
                <c:pt idx="809" formatCode="0.0">
                  <c:v>5.0576514509999999</c:v>
                </c:pt>
                <c:pt idx="810" formatCode="0.0">
                  <c:v>4.8414015511999997</c:v>
                </c:pt>
                <c:pt idx="811" formatCode="0.0">
                  <c:v>4.3986133301999999</c:v>
                </c:pt>
                <c:pt idx="812" formatCode="0.0">
                  <c:v>4.9871209040000002</c:v>
                </c:pt>
                <c:pt idx="813" formatCode="0.0">
                  <c:v>5.1591179665000002</c:v>
                </c:pt>
                <c:pt idx="814" formatCode="0.0">
                  <c:v>5.1075647192</c:v>
                </c:pt>
                <c:pt idx="815" formatCode="0.0">
                  <c:v>4.7628954430999997</c:v>
                </c:pt>
                <c:pt idx="816" formatCode="0.0">
                  <c:v>4.2790273324000001</c:v>
                </c:pt>
                <c:pt idx="817" formatCode="0.0">
                  <c:v>3.8656389883000002</c:v>
                </c:pt>
                <c:pt idx="818" formatCode="0.0">
                  <c:v>3.0583937458000001</c:v>
                </c:pt>
                <c:pt idx="819" formatCode="0.0">
                  <c:v>2.4005410936999998</c:v>
                </c:pt>
                <c:pt idx="820" formatCode="0.0">
                  <c:v>2.0657851501</c:v>
                </c:pt>
                <c:pt idx="821" formatCode="0.0">
                  <c:v>2.3053664769000002</c:v>
                </c:pt>
                <c:pt idx="822" formatCode="0.0">
                  <c:v>2.8898039584999999</c:v>
                </c:pt>
                <c:pt idx="823" formatCode="0.0">
                  <c:v>2.9725927056999999</c:v>
                </c:pt>
                <c:pt idx="824" formatCode="0.0">
                  <c:v>2.5936816134999998</c:v>
                </c:pt>
                <c:pt idx="825" formatCode="0.0">
                  <c:v>1.9691285410999999</c:v>
                </c:pt>
                <c:pt idx="826" formatCode="0.0">
                  <c:v>2.0256671733</c:v>
                </c:pt>
                <c:pt idx="827" formatCode="0.0">
                  <c:v>2.2980741633999999</c:v>
                </c:pt>
                <c:pt idx="828" formatCode="0.0">
                  <c:v>2.0211875698999999</c:v>
                </c:pt>
                <c:pt idx="829" formatCode="0.0">
                  <c:v>3.6025251424000002</c:v>
                </c:pt>
                <c:pt idx="830" formatCode="0.0">
                  <c:v>3.5912059114999999</c:v>
                </c:pt>
                <c:pt idx="831" formatCode="0.0">
                  <c:v>4.0951701090999997</c:v>
                </c:pt>
                <c:pt idx="832" formatCode="0.0">
                  <c:v>2.2848528310999998</c:v>
                </c:pt>
                <c:pt idx="833" formatCode="0.0">
                  <c:v>2.3009521052999999</c:v>
                </c:pt>
                <c:pt idx="834" formatCode="0.0">
                  <c:v>1.6097378593</c:v>
                </c:pt>
                <c:pt idx="835" formatCode="0.0">
                  <c:v>2.2404405141999999</c:v>
                </c:pt>
                <c:pt idx="836" formatCode="0.0">
                  <c:v>2.3441994353000002</c:v>
                </c:pt>
                <c:pt idx="837" formatCode="0.0">
                  <c:v>2.6878729834000001</c:v>
                </c:pt>
                <c:pt idx="838" formatCode="0.0">
                  <c:v>3.2700308151000002</c:v>
                </c:pt>
                <c:pt idx="839" formatCode="0.0">
                  <c:v>3.4396006438</c:v>
                </c:pt>
                <c:pt idx="840" formatCode="0.0">
                  <c:v>4.5530844395000001</c:v>
                </c:pt>
                <c:pt idx="841" formatCode="0.0">
                  <c:v>3.3410414319999999</c:v>
                </c:pt>
                <c:pt idx="842" formatCode="0.0">
                  <c:v>3.5929549717999998</c:v>
                </c:pt>
                <c:pt idx="843" formatCode="0.0">
                  <c:v>3.0438426072999998</c:v>
                </c:pt>
                <c:pt idx="844" formatCode="0.0">
                  <c:v>4.4531559768999998</c:v>
                </c:pt>
                <c:pt idx="845" formatCode="0.0">
                  <c:v>4.0582700798999998</c:v>
                </c:pt>
                <c:pt idx="846" formatCode="0.0">
                  <c:v>3.9275876090000001</c:v>
                </c:pt>
                <c:pt idx="847" formatCode="0.0">
                  <c:v>3.4978140895999998</c:v>
                </c:pt>
                <c:pt idx="848" formatCode="0.0">
                  <c:v>3.838850045</c:v>
                </c:pt>
                <c:pt idx="849" formatCode="0.0">
                  <c:v>4.5526790764999996</c:v>
                </c:pt>
                <c:pt idx="850" formatCode="0.0">
                  <c:v>5.4323101489000001</c:v>
                </c:pt>
                <c:pt idx="851" formatCode="0.0">
                  <c:v>4.9097239011999996</c:v>
                </c:pt>
                <c:pt idx="852" formatCode="0.0">
                  <c:v>4.9813207469999998</c:v>
                </c:pt>
                <c:pt idx="853" formatCode="0.0">
                  <c:v>4.1874394931000003</c:v>
                </c:pt>
                <c:pt idx="854" formatCode="0.0">
                  <c:v>4.8845813566</c:v>
                </c:pt>
                <c:pt idx="855" formatCode="0.0">
                  <c:v>4.1702105874999997</c:v>
                </c:pt>
                <c:pt idx="856" formatCode="0.0">
                  <c:v>5.1043140101000004</c:v>
                </c:pt>
                <c:pt idx="857" formatCode="0.0">
                  <c:v>5.1301270413999998</c:v>
                </c:pt>
                <c:pt idx="858" formatCode="0.0">
                  <c:v>6.1486397124999996</c:v>
                </c:pt>
                <c:pt idx="859" formatCode="0.0">
                  <c:v>5.9552209830000002</c:v>
                </c:pt>
                <c:pt idx="860" formatCode="0.0">
                  <c:v>4.7569284787999999</c:v>
                </c:pt>
                <c:pt idx="861" formatCode="0.0">
                  <c:v>4.6077073439999996</c:v>
                </c:pt>
                <c:pt idx="862" formatCode="0.0">
                  <c:v>3.9344253208</c:v>
                </c:pt>
                <c:pt idx="863" formatCode="0.0">
                  <c:v>3.1118283949999999</c:v>
                </c:pt>
                <c:pt idx="864" formatCode="0.0">
                  <c:v>2.1012857040999999</c:v>
                </c:pt>
                <c:pt idx="865" formatCode="0.0">
                  <c:v>1.1562844494</c:v>
                </c:pt>
                <c:pt idx="866" formatCode="0.0">
                  <c:v>1.6455557604</c:v>
                </c:pt>
                <c:pt idx="867" formatCode="0.0">
                  <c:v>2.5853928742000001</c:v>
                </c:pt>
                <c:pt idx="868" formatCode="0.0">
                  <c:v>2.9986640821999999</c:v>
                </c:pt>
                <c:pt idx="869" formatCode="0.0">
                  <c:v>3.1546775377</c:v>
                </c:pt>
                <c:pt idx="870" formatCode="0.0">
                  <c:v>2.9111981388000001</c:v>
                </c:pt>
                <c:pt idx="871" formatCode="0.0">
                  <c:v>3.2699841420000002</c:v>
                </c:pt>
                <c:pt idx="872" formatCode="0.0">
                  <c:v>3.8326483379999998</c:v>
                </c:pt>
                <c:pt idx="873" formatCode="0.0">
                  <c:v>3.4843500153</c:v>
                </c:pt>
                <c:pt idx="874" formatCode="0.0">
                  <c:v>2.9551711494999999</c:v>
                </c:pt>
                <c:pt idx="875" formatCode="0.0">
                  <c:v>3.7527669294999999</c:v>
                </c:pt>
                <c:pt idx="876" formatCode="0.0">
                  <c:v>4.2565916708999998</c:v>
                </c:pt>
                <c:pt idx="877" formatCode="0.0">
                  <c:v>6.1294536652999998</c:v>
                </c:pt>
                <c:pt idx="878" formatCode="0.0">
                  <c:v>1.7047371211</c:v>
                </c:pt>
                <c:pt idx="879" formatCode="0.0">
                  <c:v>-6.7766985373999997</c:v>
                </c:pt>
                <c:pt idx="880" formatCode="0.0">
                  <c:v>-11.165479060699999</c:v>
                </c:pt>
                <c:pt idx="881" formatCode="0.0">
                  <c:v>-7.7408658690000003</c:v>
                </c:pt>
                <c:pt idx="882" formatCode="0.0">
                  <c:v>-4.3509048000000003E-3</c:v>
                </c:pt>
                <c:pt idx="883" formatCode="0.0">
                  <c:v>2.7930280060000001</c:v>
                </c:pt>
                <c:pt idx="884" formatCode="0.0">
                  <c:v>4.2559037717999999</c:v>
                </c:pt>
                <c:pt idx="885" formatCode="0.0">
                  <c:v>5.0688478400000001</c:v>
                </c:pt>
                <c:pt idx="886" formatCode="0.0">
                  <c:v>5.7097460506999997</c:v>
                </c:pt>
                <c:pt idx="887" formatCode="0.0">
                  <c:v>4.5867360575999996</c:v>
                </c:pt>
                <c:pt idx="888" formatCode="0.0">
                  <c:v>5.0423799402</c:v>
                </c:pt>
                <c:pt idx="889" formatCode="0.0">
                  <c:v>5.2186233453000002</c:v>
                </c:pt>
                <c:pt idx="890" formatCode="0.0">
                  <c:v>14.682992328799999</c:v>
                </c:pt>
                <c:pt idx="891" formatCode="0.0">
                  <c:v>28.982866572999999</c:v>
                </c:pt>
                <c:pt idx="892" formatCode="0.0">
                  <c:v>37.508472513000001</c:v>
                </c:pt>
                <c:pt idx="893" formatCode="0.0">
                  <c:v>32.520556774100001</c:v>
                </c:pt>
                <c:pt idx="894" formatCode="0.0">
                  <c:v>21.0154697163</c:v>
                </c:pt>
                <c:pt idx="895" formatCode="0.0">
                  <c:v>17.188206388200001</c:v>
                </c:pt>
                <c:pt idx="896" formatCode="0.0">
                  <c:v>15.4437725504</c:v>
                </c:pt>
                <c:pt idx="897" formatCode="0.0">
                  <c:v>15.157370519100001</c:v>
                </c:pt>
                <c:pt idx="898" formatCode="0.0">
                  <c:v>16.493004088999999</c:v>
                </c:pt>
                <c:pt idx="899" formatCode="0.0">
                  <c:v>16.945579350599999</c:v>
                </c:pt>
                <c:pt idx="900" formatCode="0.0">
                  <c:v>16.505669961700001</c:v>
                </c:pt>
                <c:pt idx="901" formatCode="0.0">
                  <c:v>15.6793736427</c:v>
                </c:pt>
                <c:pt idx="902" formatCode="0.0">
                  <c:v>12.3409172933</c:v>
                </c:pt>
                <c:pt idx="903" formatCode="0.0">
                  <c:v>10.549672081700001</c:v>
                </c:pt>
                <c:pt idx="904" formatCode="0.0">
                  <c:v>8.3373492965999993</c:v>
                </c:pt>
                <c:pt idx="905" formatCode="0.0">
                  <c:v>8.9990544980999996</c:v>
                </c:pt>
                <c:pt idx="906" formatCode="0.0">
                  <c:v>9.0623441630000006</c:v>
                </c:pt>
                <c:pt idx="907" formatCode="0.0">
                  <c:v>9.5863140414999997</c:v>
                </c:pt>
                <c:pt idx="908" formatCode="0.0">
                  <c:v>9.4907140092999995</c:v>
                </c:pt>
                <c:pt idx="909" formatCode="0.0">
                  <c:v>9.2861950641999993</c:v>
                </c:pt>
                <c:pt idx="910" formatCode="0.0">
                  <c:v>7.6004340820999996</c:v>
                </c:pt>
                <c:pt idx="911" formatCode="0.0">
                  <c:v>6.3097647902</c:v>
                </c:pt>
                <c:pt idx="912" formatCode="0.0">
                  <c:v>6.3434731945999996</c:v>
                </c:pt>
                <c:pt idx="913" formatCode="0.0">
                  <c:v>6.2295977214000002</c:v>
                </c:pt>
                <c:pt idx="1031" formatCode="0.00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995F-40C8-8D32-6AA0B1FD7E87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'RS22'!$I$3:$I$1034</c:f>
              <c:numCache>
                <c:formatCode>General</c:formatCode>
                <c:ptCount val="1032"/>
                <c:pt idx="23" formatCode="0.0">
                  <c:v>9.1605006188000004</c:v>
                </c:pt>
                <c:pt idx="24" formatCode="0.0">
                  <c:v>7.7578902805999999</c:v>
                </c:pt>
                <c:pt idx="25" formatCode="0.0">
                  <c:v>6.9898094278</c:v>
                </c:pt>
                <c:pt idx="26" formatCode="0.0">
                  <c:v>5.7878827809000004</c:v>
                </c:pt>
                <c:pt idx="27" formatCode="0.0">
                  <c:v>5.3385749026999996</c:v>
                </c:pt>
                <c:pt idx="28" formatCode="0.0">
                  <c:v>5.0107172849000001</c:v>
                </c:pt>
                <c:pt idx="29" formatCode="0.0">
                  <c:v>4.1013883804000004</c:v>
                </c:pt>
                <c:pt idx="30" formatCode="0.0">
                  <c:v>2.7550357488000001</c:v>
                </c:pt>
                <c:pt idx="31" formatCode="0.0">
                  <c:v>2.0769768116999998</c:v>
                </c:pt>
                <c:pt idx="32" formatCode="0.0">
                  <c:v>1.5355132863000001</c:v>
                </c:pt>
                <c:pt idx="33" formatCode="0.0">
                  <c:v>0.91899985770000003</c:v>
                </c:pt>
                <c:pt idx="34" formatCode="0.0">
                  <c:v>0.65096780190000003</c:v>
                </c:pt>
                <c:pt idx="35" formatCode="0.0">
                  <c:v>0.1272220161</c:v>
                </c:pt>
                <c:pt idx="36" formatCode="0.0">
                  <c:v>0.54750656210000004</c:v>
                </c:pt>
                <c:pt idx="37" formatCode="0.0">
                  <c:v>0.80118459220000005</c:v>
                </c:pt>
                <c:pt idx="38" formatCode="0.0">
                  <c:v>1.3387385428</c:v>
                </c:pt>
                <c:pt idx="39" formatCode="0.0">
                  <c:v>0.90116344770000001</c:v>
                </c:pt>
                <c:pt idx="40" formatCode="0.0">
                  <c:v>1.4968721188</c:v>
                </c:pt>
                <c:pt idx="41" formatCode="0.0">
                  <c:v>2.3321653268999998</c:v>
                </c:pt>
                <c:pt idx="42" formatCode="0.0">
                  <c:v>4.3182383483000004</c:v>
                </c:pt>
                <c:pt idx="43" formatCode="0.0">
                  <c:v>5.9219936894999998</c:v>
                </c:pt>
                <c:pt idx="44" formatCode="0.0">
                  <c:v>7.0021163351000002</c:v>
                </c:pt>
                <c:pt idx="45" formatCode="0.0">
                  <c:v>7.9707665207999998</c:v>
                </c:pt>
                <c:pt idx="46" formatCode="0.0">
                  <c:v>8.5901130411000004</c:v>
                </c:pt>
                <c:pt idx="47" formatCode="0.0">
                  <c:v>10.0239922217</c:v>
                </c:pt>
                <c:pt idx="48" formatCode="0.0">
                  <c:v>11.673042988800001</c:v>
                </c:pt>
                <c:pt idx="49" formatCode="0.0">
                  <c:v>12.6947974767</c:v>
                </c:pt>
                <c:pt idx="50" formatCode="0.0">
                  <c:v>13.4111383981</c:v>
                </c:pt>
                <c:pt idx="51" formatCode="0.0">
                  <c:v>13.951668512399999</c:v>
                </c:pt>
                <c:pt idx="52" formatCode="0.0">
                  <c:v>13.7967594799</c:v>
                </c:pt>
                <c:pt idx="53" formatCode="0.0">
                  <c:v>13.171972798300001</c:v>
                </c:pt>
                <c:pt idx="54" formatCode="0.0">
                  <c:v>10.854163420900001</c:v>
                </c:pt>
                <c:pt idx="55" formatCode="0.0">
                  <c:v>8.9641834132000007</c:v>
                </c:pt>
                <c:pt idx="56" formatCode="0.0">
                  <c:v>7.6924090220999997</c:v>
                </c:pt>
                <c:pt idx="57" formatCode="0.0">
                  <c:v>7.6424781933999997</c:v>
                </c:pt>
                <c:pt idx="58" formatCode="0.0">
                  <c:v>7.6960016659999999</c:v>
                </c:pt>
                <c:pt idx="59" formatCode="0.0">
                  <c:v>6.3518911182000002</c:v>
                </c:pt>
                <c:pt idx="60" formatCode="0.0">
                  <c:v>4.0411366175000003</c:v>
                </c:pt>
                <c:pt idx="61" formatCode="0.0">
                  <c:v>2.784188656</c:v>
                </c:pt>
                <c:pt idx="62" formatCode="0.0">
                  <c:v>1.2137802175000001</c:v>
                </c:pt>
                <c:pt idx="63" formatCode="0.0">
                  <c:v>1.2727315678</c:v>
                </c:pt>
                <c:pt idx="64" formatCode="0.0">
                  <c:v>1.3424559178</c:v>
                </c:pt>
                <c:pt idx="65" formatCode="0.0">
                  <c:v>1.3116459904</c:v>
                </c:pt>
                <c:pt idx="66" formatCode="0.0">
                  <c:v>2.4218606415999999</c:v>
                </c:pt>
                <c:pt idx="67" formatCode="0.0">
                  <c:v>2.6709019559999998</c:v>
                </c:pt>
                <c:pt idx="68" formatCode="0.0">
                  <c:v>3.0673779059999999</c:v>
                </c:pt>
                <c:pt idx="69" formatCode="0.0">
                  <c:v>2.9824068272000002</c:v>
                </c:pt>
                <c:pt idx="70" formatCode="0.0">
                  <c:v>2.7077255485</c:v>
                </c:pt>
                <c:pt idx="71" formatCode="0.0">
                  <c:v>3.7112906412000002</c:v>
                </c:pt>
                <c:pt idx="72" formatCode="0.0">
                  <c:v>5.0077224123999997</c:v>
                </c:pt>
                <c:pt idx="73" formatCode="0.0">
                  <c:v>5.3597919998999997</c:v>
                </c:pt>
                <c:pt idx="74" formatCode="0.0">
                  <c:v>6.6151040648999997</c:v>
                </c:pt>
                <c:pt idx="75" formatCode="0.0">
                  <c:v>6.5209145505999997</c:v>
                </c:pt>
                <c:pt idx="76" formatCode="0.0">
                  <c:v>5.9992525569000001</c:v>
                </c:pt>
                <c:pt idx="77" formatCode="0.0">
                  <c:v>6.1115876671000002</c:v>
                </c:pt>
                <c:pt idx="78" formatCode="0.0">
                  <c:v>6.0596660964</c:v>
                </c:pt>
                <c:pt idx="79" formatCode="0.0">
                  <c:v>6.4122069993000004</c:v>
                </c:pt>
                <c:pt idx="80" formatCode="0.0">
                  <c:v>6.3665608354999996</c:v>
                </c:pt>
                <c:pt idx="81" formatCode="0.0">
                  <c:v>5.8294966130999999</c:v>
                </c:pt>
                <c:pt idx="82" formatCode="0.0">
                  <c:v>5.4156638402999997</c:v>
                </c:pt>
                <c:pt idx="83" formatCode="0.0">
                  <c:v>4.1451167018000001</c:v>
                </c:pt>
                <c:pt idx="84" formatCode="0.0">
                  <c:v>2.9591642246999998</c:v>
                </c:pt>
                <c:pt idx="85" formatCode="0.0">
                  <c:v>2.4430431315000001</c:v>
                </c:pt>
                <c:pt idx="86" formatCode="0.0">
                  <c:v>1.4453334705000001</c:v>
                </c:pt>
                <c:pt idx="87" formatCode="0.0">
                  <c:v>1.0834969923</c:v>
                </c:pt>
                <c:pt idx="88" formatCode="0.0">
                  <c:v>0.65489668180000005</c:v>
                </c:pt>
                <c:pt idx="89" formatCode="0.0">
                  <c:v>0.25119900109999999</c:v>
                </c:pt>
                <c:pt idx="90" formatCode="0.0">
                  <c:v>-0.33888528820000002</c:v>
                </c:pt>
                <c:pt idx="91" formatCode="0.0">
                  <c:v>-0.93524871629999995</c:v>
                </c:pt>
                <c:pt idx="92" formatCode="0.0">
                  <c:v>-1.1746776615000001</c:v>
                </c:pt>
                <c:pt idx="93" formatCode="0.0">
                  <c:v>-1.4272343463999999</c:v>
                </c:pt>
                <c:pt idx="94" formatCode="0.0">
                  <c:v>-1.0794026286</c:v>
                </c:pt>
                <c:pt idx="95" formatCode="0.0">
                  <c:v>2.9558881700000001E-2</c:v>
                </c:pt>
                <c:pt idx="96" formatCode="0.0">
                  <c:v>0.99761336050000005</c:v>
                </c:pt>
                <c:pt idx="97" formatCode="0.0">
                  <c:v>1.5581213652999999</c:v>
                </c:pt>
                <c:pt idx="98" formatCode="0.0">
                  <c:v>2.4917895295000001</c:v>
                </c:pt>
                <c:pt idx="99" formatCode="0.0">
                  <c:v>3.1501051604999999</c:v>
                </c:pt>
                <c:pt idx="100" formatCode="0.0">
                  <c:v>4.1186516017999999</c:v>
                </c:pt>
                <c:pt idx="101" formatCode="0.0">
                  <c:v>4.7010950021999998</c:v>
                </c:pt>
                <c:pt idx="102" formatCode="0.0">
                  <c:v>5.2914070321000004</c:v>
                </c:pt>
                <c:pt idx="103" formatCode="0.0">
                  <c:v>6.4830282103999997</c:v>
                </c:pt>
                <c:pt idx="104" formatCode="0.0">
                  <c:v>7.4961234684000004</c:v>
                </c:pt>
                <c:pt idx="105" formatCode="0.0">
                  <c:v>8.3582668535</c:v>
                </c:pt>
                <c:pt idx="106" formatCode="0.0">
                  <c:v>8.7949526485000007</c:v>
                </c:pt>
                <c:pt idx="107" formatCode="0.0">
                  <c:v>8.691034063</c:v>
                </c:pt>
                <c:pt idx="108" formatCode="0.0">
                  <c:v>8.4313336420000002</c:v>
                </c:pt>
                <c:pt idx="109" formatCode="0.0">
                  <c:v>8.5260974366000006</c:v>
                </c:pt>
                <c:pt idx="110" formatCode="0.0">
                  <c:v>8.4627607654000006</c:v>
                </c:pt>
                <c:pt idx="111" formatCode="0.0">
                  <c:v>7.3086375559999999</c:v>
                </c:pt>
                <c:pt idx="112" formatCode="0.0">
                  <c:v>7.0114171527</c:v>
                </c:pt>
                <c:pt idx="113" formatCode="0.0">
                  <c:v>6.9173885212000004</c:v>
                </c:pt>
                <c:pt idx="114" formatCode="0.0">
                  <c:v>6.3796138569999998</c:v>
                </c:pt>
                <c:pt idx="115" formatCode="0.0">
                  <c:v>5.7572562190000003</c:v>
                </c:pt>
                <c:pt idx="116" formatCode="0.0">
                  <c:v>4.6174371209</c:v>
                </c:pt>
                <c:pt idx="117" formatCode="0.0">
                  <c:v>4.2073888283</c:v>
                </c:pt>
                <c:pt idx="118" formatCode="0.0">
                  <c:v>3.8419371487</c:v>
                </c:pt>
                <c:pt idx="119" formatCode="0.0">
                  <c:v>3.2038738840000001</c:v>
                </c:pt>
                <c:pt idx="120" formatCode="0.0">
                  <c:v>3.4269648047999999</c:v>
                </c:pt>
                <c:pt idx="121" formatCode="0.0">
                  <c:v>3.1943009606000001</c:v>
                </c:pt>
                <c:pt idx="122" formatCode="0.0">
                  <c:v>2.5954471270999999</c:v>
                </c:pt>
                <c:pt idx="123" formatCode="0.0">
                  <c:v>3.7604826268</c:v>
                </c:pt>
                <c:pt idx="124" formatCode="0.0">
                  <c:v>3.9162057735000002</c:v>
                </c:pt>
                <c:pt idx="125" formatCode="0.0">
                  <c:v>3.6559359686000001</c:v>
                </c:pt>
                <c:pt idx="126" formatCode="0.0">
                  <c:v>4.3779258188999997</c:v>
                </c:pt>
                <c:pt idx="127" formatCode="0.0">
                  <c:v>4.6744854380999996</c:v>
                </c:pt>
                <c:pt idx="128" formatCode="0.0">
                  <c:v>5.1997031187999996</c:v>
                </c:pt>
                <c:pt idx="129" formatCode="0.0">
                  <c:v>5.3833498158999999</c:v>
                </c:pt>
                <c:pt idx="130" formatCode="0.0">
                  <c:v>5.3095455202000004</c:v>
                </c:pt>
                <c:pt idx="131" formatCode="0.0">
                  <c:v>5.4076826068999999</c:v>
                </c:pt>
                <c:pt idx="132" formatCode="0.0">
                  <c:v>5.1378804000000002</c:v>
                </c:pt>
                <c:pt idx="133" formatCode="0.0">
                  <c:v>4.7111127004000002</c:v>
                </c:pt>
                <c:pt idx="134" formatCode="0.0">
                  <c:v>4.5473605464000002</c:v>
                </c:pt>
                <c:pt idx="135" formatCode="0.0">
                  <c:v>3.6190292517999998</c:v>
                </c:pt>
                <c:pt idx="136" formatCode="0.0">
                  <c:v>3.1087381859000001</c:v>
                </c:pt>
                <c:pt idx="137" formatCode="0.0">
                  <c:v>2.5655574857999999</c:v>
                </c:pt>
                <c:pt idx="138" formatCode="0.0">
                  <c:v>1.6583362122</c:v>
                </c:pt>
                <c:pt idx="139" formatCode="0.0">
                  <c:v>0.74006749859999998</c:v>
                </c:pt>
                <c:pt idx="140" formatCode="0.0">
                  <c:v>0.31807295749999998</c:v>
                </c:pt>
                <c:pt idx="141" formatCode="0.0">
                  <c:v>0.1106208425</c:v>
                </c:pt>
                <c:pt idx="142" formatCode="0.0">
                  <c:v>-0.25559266949999998</c:v>
                </c:pt>
                <c:pt idx="143" formatCode="0.0">
                  <c:v>0.18001035379999999</c:v>
                </c:pt>
                <c:pt idx="144" formatCode="0.0">
                  <c:v>0.37399106240000002</c:v>
                </c:pt>
                <c:pt idx="145" formatCode="0.0">
                  <c:v>1.1085584882999999</c:v>
                </c:pt>
                <c:pt idx="146" formatCode="0.0">
                  <c:v>2.0497948077000001</c:v>
                </c:pt>
                <c:pt idx="147" formatCode="0.0">
                  <c:v>2.7970934824000002</c:v>
                </c:pt>
                <c:pt idx="148" formatCode="0.0">
                  <c:v>3.3399958984999998</c:v>
                </c:pt>
                <c:pt idx="149" formatCode="0.0">
                  <c:v>4.6618837846999996</c:v>
                </c:pt>
                <c:pt idx="150" formatCode="0.0">
                  <c:v>5.6668145259999996</c:v>
                </c:pt>
                <c:pt idx="151" formatCode="0.0">
                  <c:v>6.4556687302000002</c:v>
                </c:pt>
                <c:pt idx="152" formatCode="0.0">
                  <c:v>7.1011501933999996</c:v>
                </c:pt>
                <c:pt idx="153" formatCode="0.0">
                  <c:v>7.7544949243000003</c:v>
                </c:pt>
                <c:pt idx="154" formatCode="0.0">
                  <c:v>8.1047001877000007</c:v>
                </c:pt>
                <c:pt idx="155" formatCode="0.0">
                  <c:v>7.5268239622999999</c:v>
                </c:pt>
                <c:pt idx="156" formatCode="0.0">
                  <c:v>7.0644284260000001</c:v>
                </c:pt>
                <c:pt idx="157" formatCode="0.0">
                  <c:v>6.8599323348999999</c:v>
                </c:pt>
                <c:pt idx="158" formatCode="0.0">
                  <c:v>6.1140436262</c:v>
                </c:pt>
                <c:pt idx="159" formatCode="0.0">
                  <c:v>6.2159239990000001</c:v>
                </c:pt>
                <c:pt idx="160" formatCode="0.0">
                  <c:v>5.5544724898000002</c:v>
                </c:pt>
                <c:pt idx="161" formatCode="0.0">
                  <c:v>4.5883371557999997</c:v>
                </c:pt>
                <c:pt idx="162" formatCode="0.0">
                  <c:v>3.6053517909999999</c:v>
                </c:pt>
                <c:pt idx="163" formatCode="0.0">
                  <c:v>3.1384338000000001</c:v>
                </c:pt>
                <c:pt idx="164" formatCode="0.0">
                  <c:v>2.6925425000000001</c:v>
                </c:pt>
                <c:pt idx="165" formatCode="0.0">
                  <c:v>1.6499679561</c:v>
                </c:pt>
                <c:pt idx="166" formatCode="0.0">
                  <c:v>1.7150855548999999</c:v>
                </c:pt>
                <c:pt idx="167" formatCode="0.0">
                  <c:v>1.9078130787000001</c:v>
                </c:pt>
                <c:pt idx="168" formatCode="0.0">
                  <c:v>1.6426180605</c:v>
                </c:pt>
                <c:pt idx="169" formatCode="0.0">
                  <c:v>0.89199083619999997</c:v>
                </c:pt>
                <c:pt idx="170" formatCode="0.0">
                  <c:v>1.0249348391999999</c:v>
                </c:pt>
                <c:pt idx="171" formatCode="0.0">
                  <c:v>-0.5453465851</c:v>
                </c:pt>
                <c:pt idx="172" formatCode="0.0">
                  <c:v>-0.52712855089999999</c:v>
                </c:pt>
                <c:pt idx="173" formatCode="0.0">
                  <c:v>-0.62737003099999999</c:v>
                </c:pt>
                <c:pt idx="174" formatCode="0.0">
                  <c:v>-0.57309792179999997</c:v>
                </c:pt>
                <c:pt idx="175" formatCode="0.0">
                  <c:v>-0.53617501089999997</c:v>
                </c:pt>
                <c:pt idx="176" formatCode="0.0">
                  <c:v>-0.56740226660000004</c:v>
                </c:pt>
                <c:pt idx="177" formatCode="0.0">
                  <c:v>-0.30721070379999998</c:v>
                </c:pt>
                <c:pt idx="178" formatCode="0.0">
                  <c:v>-0.26503267889999998</c:v>
                </c:pt>
                <c:pt idx="179" formatCode="0.0">
                  <c:v>-0.25052438830000001</c:v>
                </c:pt>
                <c:pt idx="180" formatCode="0.0">
                  <c:v>0.52042943200000003</c:v>
                </c:pt>
                <c:pt idx="181" formatCode="0.0">
                  <c:v>1.3147048989000001</c:v>
                </c:pt>
                <c:pt idx="182" formatCode="0.0">
                  <c:v>1.5812040273000001</c:v>
                </c:pt>
                <c:pt idx="183" formatCode="0.0">
                  <c:v>3.2854083983</c:v>
                </c:pt>
                <c:pt idx="184" formatCode="0.0">
                  <c:v>4.0781446402999997</c:v>
                </c:pt>
                <c:pt idx="185" formatCode="0.0">
                  <c:v>4.7096721750999997</c:v>
                </c:pt>
                <c:pt idx="186" formatCode="0.0">
                  <c:v>5.3444553603999996</c:v>
                </c:pt>
                <c:pt idx="187" formatCode="0.0">
                  <c:v>5.9988918998000003</c:v>
                </c:pt>
                <c:pt idx="188" formatCode="0.0">
                  <c:v>6.2034090398000004</c:v>
                </c:pt>
                <c:pt idx="189" formatCode="0.0">
                  <c:v>6.9864795542999998</c:v>
                </c:pt>
                <c:pt idx="190" formatCode="0.0">
                  <c:v>7.3536141240999999</c:v>
                </c:pt>
                <c:pt idx="191" formatCode="0.0">
                  <c:v>7.5711200264</c:v>
                </c:pt>
                <c:pt idx="192" formatCode="0.0">
                  <c:v>7.5571043541999998</c:v>
                </c:pt>
                <c:pt idx="193" formatCode="0.0">
                  <c:v>7.5507483982999997</c:v>
                </c:pt>
                <c:pt idx="194" formatCode="0.0">
                  <c:v>7.2926043257000002</c:v>
                </c:pt>
                <c:pt idx="195" formatCode="0.0">
                  <c:v>6.9640863821999996</c:v>
                </c:pt>
                <c:pt idx="196" formatCode="0.0">
                  <c:v>6.5970095825000001</c:v>
                </c:pt>
                <c:pt idx="197" formatCode="0.0">
                  <c:v>6.1746323948999997</c:v>
                </c:pt>
                <c:pt idx="198" formatCode="0.0">
                  <c:v>6.2158038856999998</c:v>
                </c:pt>
                <c:pt idx="199" formatCode="0.0">
                  <c:v>5.9506176998000004</c:v>
                </c:pt>
                <c:pt idx="200" formatCode="0.0">
                  <c:v>5.7933903467999999</c:v>
                </c:pt>
                <c:pt idx="201" formatCode="0.0">
                  <c:v>5.3694974659000003</c:v>
                </c:pt>
                <c:pt idx="202" formatCode="0.0">
                  <c:v>4.8525462092999998</c:v>
                </c:pt>
                <c:pt idx="203" formatCode="0.0">
                  <c:v>4.7077360917000002</c:v>
                </c:pt>
                <c:pt idx="204" formatCode="0.0">
                  <c:v>4.5264615883000001</c:v>
                </c:pt>
                <c:pt idx="205" formatCode="0.0">
                  <c:v>4.7757256189000001</c:v>
                </c:pt>
                <c:pt idx="206" formatCode="0.0">
                  <c:v>4.8597488386999999</c:v>
                </c:pt>
                <c:pt idx="207" formatCode="0.0">
                  <c:v>4.5837601208000001</c:v>
                </c:pt>
                <c:pt idx="208" formatCode="0.0">
                  <c:v>4.6810184417</c:v>
                </c:pt>
                <c:pt idx="209" formatCode="0.0">
                  <c:v>5.0943074267000004</c:v>
                </c:pt>
                <c:pt idx="210" formatCode="0.0">
                  <c:v>5.1514565765000002</c:v>
                </c:pt>
                <c:pt idx="211" formatCode="0.0">
                  <c:v>4.9887263008999998</c:v>
                </c:pt>
                <c:pt idx="212" formatCode="0.0">
                  <c:v>5.6563647764000002</c:v>
                </c:pt>
                <c:pt idx="213" formatCode="0.0">
                  <c:v>5.6833982267999996</c:v>
                </c:pt>
                <c:pt idx="214" formatCode="0.0">
                  <c:v>5.5275148024999998</c:v>
                </c:pt>
                <c:pt idx="215" formatCode="0.0">
                  <c:v>6.1704292080999998</c:v>
                </c:pt>
                <c:pt idx="216" formatCode="0.0">
                  <c:v>6.3663825416000002</c:v>
                </c:pt>
                <c:pt idx="217" formatCode="0.0">
                  <c:v>5.9904395293999997</c:v>
                </c:pt>
                <c:pt idx="218" formatCode="0.0">
                  <c:v>6.1980037954</c:v>
                </c:pt>
                <c:pt idx="219" formatCode="0.0">
                  <c:v>6.8474400942000004</c:v>
                </c:pt>
                <c:pt idx="220" formatCode="0.0">
                  <c:v>6.8285340205000002</c:v>
                </c:pt>
                <c:pt idx="221" formatCode="0.0">
                  <c:v>6.8154762706999996</c:v>
                </c:pt>
                <c:pt idx="222" formatCode="0.0">
                  <c:v>6.9174851794999999</c:v>
                </c:pt>
                <c:pt idx="223" formatCode="0.0">
                  <c:v>7.0727813245000002</c:v>
                </c:pt>
                <c:pt idx="224" formatCode="0.0">
                  <c:v>6.7723549861999999</c:v>
                </c:pt>
                <c:pt idx="225" formatCode="0.0">
                  <c:v>7.2848590114</c:v>
                </c:pt>
                <c:pt idx="226" formatCode="0.0">
                  <c:v>8.5165356032999995</c:v>
                </c:pt>
                <c:pt idx="227" formatCode="0.0">
                  <c:v>8.4962519761999999</c:v>
                </c:pt>
                <c:pt idx="228" formatCode="0.0">
                  <c:v>8.4766961676000001</c:v>
                </c:pt>
                <c:pt idx="229" formatCode="0.0">
                  <c:v>8.7522716075999991</c:v>
                </c:pt>
                <c:pt idx="230" formatCode="0.0">
                  <c:v>9.2250923696000005</c:v>
                </c:pt>
                <c:pt idx="231" formatCode="0.0">
                  <c:v>8.9989591425000004</c:v>
                </c:pt>
                <c:pt idx="232" formatCode="0.0">
                  <c:v>8.8137031882999999</c:v>
                </c:pt>
                <c:pt idx="233" formatCode="0.0">
                  <c:v>8.9653702728999995</c:v>
                </c:pt>
                <c:pt idx="234" formatCode="0.0">
                  <c:v>8.6143759698999993</c:v>
                </c:pt>
                <c:pt idx="235" formatCode="0.0">
                  <c:v>8.9960330984999999</c:v>
                </c:pt>
                <c:pt idx="236" formatCode="0.0">
                  <c:v>9.2110576736999992</c:v>
                </c:pt>
                <c:pt idx="237" formatCode="0.0">
                  <c:v>8.5498452468000004</c:v>
                </c:pt>
                <c:pt idx="238" formatCode="0.0">
                  <c:v>7.5780286606000002</c:v>
                </c:pt>
                <c:pt idx="239" formatCode="0.0">
                  <c:v>6.9792080642999998</c:v>
                </c:pt>
                <c:pt idx="240" formatCode="0.0">
                  <c:v>6.1558729430000003</c:v>
                </c:pt>
                <c:pt idx="241" formatCode="0.0">
                  <c:v>5.2335762668000001</c:v>
                </c:pt>
                <c:pt idx="242" formatCode="0.0">
                  <c:v>3.9568459928999999</c:v>
                </c:pt>
                <c:pt idx="243" formatCode="0.0">
                  <c:v>2.5329643045000001</c:v>
                </c:pt>
                <c:pt idx="244" formatCode="0.0">
                  <c:v>2.2340236177000001</c:v>
                </c:pt>
                <c:pt idx="245" formatCode="0.0">
                  <c:v>1.4947539685</c:v>
                </c:pt>
                <c:pt idx="246" formatCode="0.0">
                  <c:v>0.79615592440000005</c:v>
                </c:pt>
                <c:pt idx="247" formatCode="0.0">
                  <c:v>-0.14464654330000001</c:v>
                </c:pt>
                <c:pt idx="248" formatCode="0.0">
                  <c:v>-0.83510401339999996</c:v>
                </c:pt>
                <c:pt idx="249" formatCode="0.0">
                  <c:v>-1.4645628352</c:v>
                </c:pt>
                <c:pt idx="250" formatCode="0.0">
                  <c:v>-1.7815387234</c:v>
                </c:pt>
                <c:pt idx="251" formatCode="0.0">
                  <c:v>-2.2591816038000001</c:v>
                </c:pt>
                <c:pt idx="252" formatCode="0.0">
                  <c:v>-1.4564068782999999</c:v>
                </c:pt>
                <c:pt idx="253" formatCode="0.0">
                  <c:v>-0.24676656150000001</c:v>
                </c:pt>
                <c:pt idx="254" formatCode="0.0">
                  <c:v>0.62641202009999997</c:v>
                </c:pt>
                <c:pt idx="255" formatCode="0.0">
                  <c:v>2.3454774505999998</c:v>
                </c:pt>
                <c:pt idx="256" formatCode="0.0">
                  <c:v>3.4014952270999999</c:v>
                </c:pt>
                <c:pt idx="257" formatCode="0.0">
                  <c:v>4.0586130216000003</c:v>
                </c:pt>
                <c:pt idx="258" formatCode="0.0">
                  <c:v>5.4302760050999996</c:v>
                </c:pt>
                <c:pt idx="259" formatCode="0.0">
                  <c:v>6.8558317555999997</c:v>
                </c:pt>
                <c:pt idx="260" formatCode="0.0">
                  <c:v>7.2963084050000004</c:v>
                </c:pt>
                <c:pt idx="261" formatCode="0.0">
                  <c:v>8.9388502416000009</c:v>
                </c:pt>
                <c:pt idx="262" formatCode="0.0">
                  <c:v>10.0851848219</c:v>
                </c:pt>
                <c:pt idx="263" formatCode="0.0">
                  <c:v>10.887173647499999</c:v>
                </c:pt>
                <c:pt idx="264" formatCode="0.0">
                  <c:v>11.239752966499999</c:v>
                </c:pt>
                <c:pt idx="265" formatCode="0.0">
                  <c:v>10.7126527101</c:v>
                </c:pt>
                <c:pt idx="266" formatCode="0.0">
                  <c:v>10.638439930200001</c:v>
                </c:pt>
                <c:pt idx="267" formatCode="0.0">
                  <c:v>10.244747370200001</c:v>
                </c:pt>
                <c:pt idx="268" formatCode="0.0">
                  <c:v>9.8914209359999994</c:v>
                </c:pt>
                <c:pt idx="269" formatCode="0.0">
                  <c:v>9.7437397345000001</c:v>
                </c:pt>
                <c:pt idx="270" formatCode="0.0">
                  <c:v>9.1121326173000003</c:v>
                </c:pt>
                <c:pt idx="271" formatCode="0.0">
                  <c:v>8.1192734779000002</c:v>
                </c:pt>
                <c:pt idx="272" formatCode="0.0">
                  <c:v>8.4501916737999991</c:v>
                </c:pt>
                <c:pt idx="273" formatCode="0.0">
                  <c:v>7.8863681049999999</c:v>
                </c:pt>
                <c:pt idx="274" formatCode="0.0">
                  <c:v>6.9271592997000004</c:v>
                </c:pt>
                <c:pt idx="275" formatCode="0.0">
                  <c:v>7.0553440984</c:v>
                </c:pt>
                <c:pt idx="276" formatCode="0.0">
                  <c:v>6.5843035156000003</c:v>
                </c:pt>
                <c:pt idx="277" formatCode="0.0">
                  <c:v>6.5159020199000004</c:v>
                </c:pt>
                <c:pt idx="278" formatCode="0.0">
                  <c:v>6.3995016504000004</c:v>
                </c:pt>
                <c:pt idx="279" formatCode="0.0">
                  <c:v>6.2256294188999997</c:v>
                </c:pt>
                <c:pt idx="280" formatCode="0.0">
                  <c:v>5.8536027863999998</c:v>
                </c:pt>
                <c:pt idx="281" formatCode="0.0">
                  <c:v>6.1055089419000002</c:v>
                </c:pt>
                <c:pt idx="282" formatCode="0.0">
                  <c:v>6.4729280449999997</c:v>
                </c:pt>
                <c:pt idx="283" formatCode="0.0">
                  <c:v>6.6896275074</c:v>
                </c:pt>
                <c:pt idx="284" formatCode="0.0">
                  <c:v>6.5076844798</c:v>
                </c:pt>
                <c:pt idx="285" formatCode="0.0">
                  <c:v>6.3738484342000001</c:v>
                </c:pt>
                <c:pt idx="286" formatCode="0.0">
                  <c:v>6.5192576631000003</c:v>
                </c:pt>
                <c:pt idx="287" formatCode="0.0">
                  <c:v>6.3774334252999996</c:v>
                </c:pt>
                <c:pt idx="288" formatCode="0.0">
                  <c:v>6.3500320667999999</c:v>
                </c:pt>
                <c:pt idx="289" formatCode="0.0">
                  <c:v>6.5711588645000001</c:v>
                </c:pt>
                <c:pt idx="290" formatCode="0.0">
                  <c:v>6.9552153359000002</c:v>
                </c:pt>
                <c:pt idx="291" formatCode="0.0">
                  <c:v>7.5384985518000001</c:v>
                </c:pt>
                <c:pt idx="292" formatCode="0.0">
                  <c:v>7.8132737937999996</c:v>
                </c:pt>
                <c:pt idx="293" formatCode="0.0">
                  <c:v>7.8836037135000003</c:v>
                </c:pt>
                <c:pt idx="294" formatCode="0.0">
                  <c:v>7.8585012771000002</c:v>
                </c:pt>
                <c:pt idx="295" formatCode="0.0">
                  <c:v>8.1431610590000005</c:v>
                </c:pt>
                <c:pt idx="296" formatCode="0.0">
                  <c:v>8.5256406236999993</c:v>
                </c:pt>
                <c:pt idx="297" formatCode="0.0">
                  <c:v>8.8395065868000007</c:v>
                </c:pt>
                <c:pt idx="298" formatCode="0.0">
                  <c:v>9.9141761052999993</c:v>
                </c:pt>
                <c:pt idx="299" formatCode="0.0">
                  <c:v>10.390673238</c:v>
                </c:pt>
                <c:pt idx="300" formatCode="0.0">
                  <c:v>10.499996294000001</c:v>
                </c:pt>
                <c:pt idx="301" formatCode="0.0">
                  <c:v>10.7498936428</c:v>
                </c:pt>
                <c:pt idx="302" formatCode="0.0">
                  <c:v>11.0333716106</c:v>
                </c:pt>
                <c:pt idx="303" formatCode="0.0">
                  <c:v>10.4422479186</c:v>
                </c:pt>
                <c:pt idx="304" formatCode="0.0">
                  <c:v>10.8710614393</c:v>
                </c:pt>
                <c:pt idx="305" formatCode="0.0">
                  <c:v>11.0632849071</c:v>
                </c:pt>
                <c:pt idx="306" formatCode="0.0">
                  <c:v>10.9216624186</c:v>
                </c:pt>
                <c:pt idx="307" formatCode="0.0">
                  <c:v>11.245406130199999</c:v>
                </c:pt>
                <c:pt idx="308" formatCode="0.0">
                  <c:v>11.186101835800001</c:v>
                </c:pt>
                <c:pt idx="309" formatCode="0.0">
                  <c:v>11.1913184873</c:v>
                </c:pt>
                <c:pt idx="310" formatCode="0.0">
                  <c:v>10.798126202000001</c:v>
                </c:pt>
                <c:pt idx="311" formatCode="0.0">
                  <c:v>10.7094875504</c:v>
                </c:pt>
                <c:pt idx="312" formatCode="0.0">
                  <c:v>11.4127970112</c:v>
                </c:pt>
                <c:pt idx="313" formatCode="0.0">
                  <c:v>11.4923225567</c:v>
                </c:pt>
                <c:pt idx="314" formatCode="0.0">
                  <c:v>11.5597569004</c:v>
                </c:pt>
                <c:pt idx="315" formatCode="0.0">
                  <c:v>12.3111378489</c:v>
                </c:pt>
                <c:pt idx="316" formatCode="0.0">
                  <c:v>12.3144928393</c:v>
                </c:pt>
                <c:pt idx="317" formatCode="0.0">
                  <c:v>12.3108272417</c:v>
                </c:pt>
                <c:pt idx="318" formatCode="0.0">
                  <c:v>12.6069676705</c:v>
                </c:pt>
                <c:pt idx="319" formatCode="0.0">
                  <c:v>12.5535086111</c:v>
                </c:pt>
                <c:pt idx="320" formatCode="0.0">
                  <c:v>12.2719615411</c:v>
                </c:pt>
                <c:pt idx="321" formatCode="0.0">
                  <c:v>12.346523726199999</c:v>
                </c:pt>
                <c:pt idx="322" formatCode="0.0">
                  <c:v>12.2550241492</c:v>
                </c:pt>
                <c:pt idx="323" formatCode="0.0">
                  <c:v>11.643150739099999</c:v>
                </c:pt>
                <c:pt idx="324" formatCode="0.0">
                  <c:v>10.7272830482</c:v>
                </c:pt>
                <c:pt idx="325" formatCode="0.0">
                  <c:v>9.9957486206000006</c:v>
                </c:pt>
                <c:pt idx="326" formatCode="0.0">
                  <c:v>8.9459924443999999</c:v>
                </c:pt>
                <c:pt idx="327" formatCode="0.0">
                  <c:v>8.3140771329999996</c:v>
                </c:pt>
                <c:pt idx="328" formatCode="0.0">
                  <c:v>7.9129743754000001</c:v>
                </c:pt>
                <c:pt idx="329" formatCode="0.0">
                  <c:v>7.2357844207999999</c:v>
                </c:pt>
                <c:pt idx="330" formatCode="0.0">
                  <c:v>7.1044012211999998</c:v>
                </c:pt>
                <c:pt idx="331" formatCode="0.0">
                  <c:v>7.0581446069</c:v>
                </c:pt>
                <c:pt idx="332" formatCode="0.0">
                  <c:v>6.9347550736999999</c:v>
                </c:pt>
                <c:pt idx="333" formatCode="0.0">
                  <c:v>6.4802756576</c:v>
                </c:pt>
                <c:pt idx="334" formatCode="0.0">
                  <c:v>5.9042513321000003</c:v>
                </c:pt>
                <c:pt idx="335" formatCode="0.0">
                  <c:v>5.8820627101999996</c:v>
                </c:pt>
                <c:pt idx="336" formatCode="0.0">
                  <c:v>6.1889465335000002</c:v>
                </c:pt>
                <c:pt idx="337" formatCode="0.0">
                  <c:v>6.5778598179000003</c:v>
                </c:pt>
                <c:pt idx="338" formatCode="0.0">
                  <c:v>6.8467463188000002</c:v>
                </c:pt>
                <c:pt idx="339" formatCode="0.0">
                  <c:v>6.5324226014000004</c:v>
                </c:pt>
                <c:pt idx="340" formatCode="0.0">
                  <c:v>6.5929960227000004</c:v>
                </c:pt>
                <c:pt idx="341" formatCode="0.0">
                  <c:v>6.8815969793000002</c:v>
                </c:pt>
                <c:pt idx="342" formatCode="0.0">
                  <c:v>6.7868079487999999</c:v>
                </c:pt>
                <c:pt idx="343" formatCode="0.0">
                  <c:v>6.1795939391000001</c:v>
                </c:pt>
                <c:pt idx="344" formatCode="0.0">
                  <c:v>6.4417177696000003</c:v>
                </c:pt>
                <c:pt idx="345" formatCode="0.0">
                  <c:v>6.9479823896999999</c:v>
                </c:pt>
                <c:pt idx="346" formatCode="0.0">
                  <c:v>7.4042913705000002</c:v>
                </c:pt>
                <c:pt idx="347" formatCode="0.0">
                  <c:v>8.5089636028999998</c:v>
                </c:pt>
                <c:pt idx="348" formatCode="0.0">
                  <c:v>8.8921664103999998</c:v>
                </c:pt>
                <c:pt idx="349" formatCode="0.0">
                  <c:v>9.2616528559999995</c:v>
                </c:pt>
                <c:pt idx="350" formatCode="0.0">
                  <c:v>10.0412240459</c:v>
                </c:pt>
                <c:pt idx="351" formatCode="0.0">
                  <c:v>11.293193566999999</c:v>
                </c:pt>
                <c:pt idx="352" formatCode="0.0">
                  <c:v>11.1226121023</c:v>
                </c:pt>
                <c:pt idx="353" formatCode="0.0">
                  <c:v>11.578076983500001</c:v>
                </c:pt>
                <c:pt idx="354" formatCode="0.0">
                  <c:v>11.878521645999999</c:v>
                </c:pt>
                <c:pt idx="355" formatCode="0.0">
                  <c:v>12.111423161799999</c:v>
                </c:pt>
                <c:pt idx="356" formatCode="0.0">
                  <c:v>12.1540918939</c:v>
                </c:pt>
                <c:pt idx="357" formatCode="0.0">
                  <c:v>11.826488320199999</c:v>
                </c:pt>
                <c:pt idx="358" formatCode="0.0">
                  <c:v>11.9700358855</c:v>
                </c:pt>
                <c:pt idx="359" formatCode="0.0">
                  <c:v>11.6060578169</c:v>
                </c:pt>
                <c:pt idx="360" formatCode="0.0">
                  <c:v>10.924691941800001</c:v>
                </c:pt>
                <c:pt idx="361" formatCode="0.0">
                  <c:v>10.5737507038</c:v>
                </c:pt>
                <c:pt idx="362" formatCode="0.0">
                  <c:v>10.371741227399999</c:v>
                </c:pt>
                <c:pt idx="363" formatCode="0.0">
                  <c:v>9.7407457983000008</c:v>
                </c:pt>
                <c:pt idx="364" formatCode="0.0">
                  <c:v>10.045715643499999</c:v>
                </c:pt>
                <c:pt idx="365" formatCode="0.0">
                  <c:v>9.8114729111999992</c:v>
                </c:pt>
                <c:pt idx="366" formatCode="0.0">
                  <c:v>9.4541808402999994</c:v>
                </c:pt>
                <c:pt idx="367" formatCode="0.0">
                  <c:v>9.8852200523999993</c:v>
                </c:pt>
                <c:pt idx="368" formatCode="0.0">
                  <c:v>9.9571410076000006</c:v>
                </c:pt>
                <c:pt idx="369" formatCode="0.0">
                  <c:v>10.181759185800001</c:v>
                </c:pt>
                <c:pt idx="370" formatCode="0.0">
                  <c:v>10.2798889714</c:v>
                </c:pt>
                <c:pt idx="371" formatCode="0.0">
                  <c:v>10.0714201575</c:v>
                </c:pt>
                <c:pt idx="372" formatCode="0.0">
                  <c:v>10.1924224001</c:v>
                </c:pt>
                <c:pt idx="373" formatCode="0.0">
                  <c:v>10.109682680700001</c:v>
                </c:pt>
                <c:pt idx="374" formatCode="0.0">
                  <c:v>10.087599208</c:v>
                </c:pt>
                <c:pt idx="375" formatCode="0.0">
                  <c:v>9.7877397972000004</c:v>
                </c:pt>
                <c:pt idx="376" formatCode="0.0">
                  <c:v>10.0423463217</c:v>
                </c:pt>
                <c:pt idx="377" formatCode="0.0">
                  <c:v>10.3466657308</c:v>
                </c:pt>
                <c:pt idx="378" formatCode="0.0">
                  <c:v>10.5535976479</c:v>
                </c:pt>
                <c:pt idx="379" formatCode="0.0">
                  <c:v>10.6239603027</c:v>
                </c:pt>
                <c:pt idx="380" formatCode="0.0">
                  <c:v>10.746517407300001</c:v>
                </c:pt>
                <c:pt idx="381" formatCode="0.0">
                  <c:v>10.8578075702</c:v>
                </c:pt>
                <c:pt idx="382" formatCode="0.0">
                  <c:v>11.0458769478</c:v>
                </c:pt>
                <c:pt idx="383" formatCode="0.0">
                  <c:v>11.3110369882</c:v>
                </c:pt>
                <c:pt idx="384" formatCode="0.0">
                  <c:v>12.0895924279</c:v>
                </c:pt>
                <c:pt idx="385" formatCode="0.0">
                  <c:v>12.5557310657</c:v>
                </c:pt>
                <c:pt idx="386" formatCode="0.0">
                  <c:v>12.6462640414</c:v>
                </c:pt>
                <c:pt idx="387" formatCode="0.0">
                  <c:v>13.026003102500001</c:v>
                </c:pt>
                <c:pt idx="388" formatCode="0.0">
                  <c:v>12.8190709667</c:v>
                </c:pt>
                <c:pt idx="389" formatCode="0.0">
                  <c:v>12.445723859299999</c:v>
                </c:pt>
                <c:pt idx="390" formatCode="0.0">
                  <c:v>12.3199219599</c:v>
                </c:pt>
                <c:pt idx="391" formatCode="0.0">
                  <c:v>12.358562303799999</c:v>
                </c:pt>
                <c:pt idx="392" formatCode="0.0">
                  <c:v>12.1689340252</c:v>
                </c:pt>
                <c:pt idx="393" formatCode="0.0">
                  <c:v>12.169174159100001</c:v>
                </c:pt>
                <c:pt idx="394" formatCode="0.0">
                  <c:v>11.931315940099999</c:v>
                </c:pt>
                <c:pt idx="395" formatCode="0.0">
                  <c:v>11.518260914600001</c:v>
                </c:pt>
                <c:pt idx="396" formatCode="0.0">
                  <c:v>11.2046263263</c:v>
                </c:pt>
                <c:pt idx="397" formatCode="0.0">
                  <c:v>11.264445562400001</c:v>
                </c:pt>
                <c:pt idx="398" formatCode="0.0">
                  <c:v>10.4918299764</c:v>
                </c:pt>
                <c:pt idx="399" formatCode="0.0">
                  <c:v>9.9635458760999995</c:v>
                </c:pt>
                <c:pt idx="400" formatCode="0.0">
                  <c:v>9.4157143675999997</c:v>
                </c:pt>
                <c:pt idx="401" formatCode="0.0">
                  <c:v>8.7898189597999998</c:v>
                </c:pt>
                <c:pt idx="402" formatCode="0.0">
                  <c:v>8.8214307388000002</c:v>
                </c:pt>
                <c:pt idx="403" formatCode="0.0">
                  <c:v>7.9845497256</c:v>
                </c:pt>
                <c:pt idx="404" formatCode="0.0">
                  <c:v>7.5877486424000002</c:v>
                </c:pt>
                <c:pt idx="405" formatCode="0.0">
                  <c:v>7.3000841572999997</c:v>
                </c:pt>
                <c:pt idx="406" formatCode="0.0">
                  <c:v>6.7439380999000003</c:v>
                </c:pt>
                <c:pt idx="407" formatCode="0.0">
                  <c:v>6.7469028149000003</c:v>
                </c:pt>
                <c:pt idx="408" formatCode="0.0">
                  <c:v>6.4805009040000003</c:v>
                </c:pt>
                <c:pt idx="409" formatCode="0.0">
                  <c:v>5.7525056945999999</c:v>
                </c:pt>
                <c:pt idx="410" formatCode="0.0">
                  <c:v>6.2996895122999996</c:v>
                </c:pt>
                <c:pt idx="411" formatCode="0.0">
                  <c:v>6.9478198284000001</c:v>
                </c:pt>
                <c:pt idx="412" formatCode="0.0">
                  <c:v>7.3564063417999996</c:v>
                </c:pt>
                <c:pt idx="413" formatCode="0.0">
                  <c:v>8.2188635135000006</c:v>
                </c:pt>
                <c:pt idx="414" formatCode="0.0">
                  <c:v>8.2962204262999997</c:v>
                </c:pt>
                <c:pt idx="415" formatCode="0.0">
                  <c:v>8.7274600476999993</c:v>
                </c:pt>
                <c:pt idx="416" formatCode="0.0">
                  <c:v>9.0958274150000005</c:v>
                </c:pt>
                <c:pt idx="417" formatCode="0.0">
                  <c:v>8.8656918282999992</c:v>
                </c:pt>
                <c:pt idx="418" formatCode="0.0">
                  <c:v>8.8127498889999991</c:v>
                </c:pt>
                <c:pt idx="419" formatCode="0.0">
                  <c:v>8.4972050233999994</c:v>
                </c:pt>
                <c:pt idx="420" formatCode="0.0">
                  <c:v>7.7824790106000004</c:v>
                </c:pt>
                <c:pt idx="421" formatCode="0.0">
                  <c:v>7.6248680857000002</c:v>
                </c:pt>
                <c:pt idx="422" formatCode="0.0">
                  <c:v>6.9545387731000003</c:v>
                </c:pt>
                <c:pt idx="423" formatCode="0.0">
                  <c:v>6.0872232550999996</c:v>
                </c:pt>
                <c:pt idx="424" formatCode="0.0">
                  <c:v>5.6084302166000004</c:v>
                </c:pt>
                <c:pt idx="425" formatCode="0.0">
                  <c:v>4.6858579727</c:v>
                </c:pt>
                <c:pt idx="426" formatCode="0.0">
                  <c:v>4.0657641026000002</c:v>
                </c:pt>
                <c:pt idx="427" formatCode="0.0">
                  <c:v>3.3294386376</c:v>
                </c:pt>
                <c:pt idx="428" formatCode="0.0">
                  <c:v>2.7578183639999998</c:v>
                </c:pt>
                <c:pt idx="429" formatCode="0.0">
                  <c:v>2.4887192108999998</c:v>
                </c:pt>
                <c:pt idx="430" formatCode="0.0">
                  <c:v>2.7888369191</c:v>
                </c:pt>
                <c:pt idx="431" formatCode="0.0">
                  <c:v>2.8929427776000001</c:v>
                </c:pt>
                <c:pt idx="432" formatCode="0.0">
                  <c:v>3.3327820194000002</c:v>
                </c:pt>
                <c:pt idx="433" formatCode="0.0">
                  <c:v>3.4326941515999998</c:v>
                </c:pt>
                <c:pt idx="434" formatCode="0.0">
                  <c:v>3.9424183739999998</c:v>
                </c:pt>
                <c:pt idx="435" formatCode="0.0">
                  <c:v>4.3114455143999999</c:v>
                </c:pt>
                <c:pt idx="436" formatCode="0.0">
                  <c:v>4.6783931145000004</c:v>
                </c:pt>
                <c:pt idx="437" formatCode="0.0">
                  <c:v>5.7245483852000003</c:v>
                </c:pt>
                <c:pt idx="438" formatCode="0.0">
                  <c:v>6.2921527742999999</c:v>
                </c:pt>
                <c:pt idx="439" formatCode="0.0">
                  <c:v>7.3318747882000004</c:v>
                </c:pt>
                <c:pt idx="440" formatCode="0.0">
                  <c:v>8.0462020680999995</c:v>
                </c:pt>
                <c:pt idx="441" formatCode="0.0">
                  <c:v>8.7303899005000005</c:v>
                </c:pt>
                <c:pt idx="442" formatCode="0.0">
                  <c:v>8.9739483584999995</c:v>
                </c:pt>
                <c:pt idx="443" formatCode="0.0">
                  <c:v>9.4892498377999992</c:v>
                </c:pt>
                <c:pt idx="444" formatCode="0.0">
                  <c:v>10.113244509899999</c:v>
                </c:pt>
                <c:pt idx="445" formatCode="0.0">
                  <c:v>11.1586926823</c:v>
                </c:pt>
                <c:pt idx="446" formatCode="0.0">
                  <c:v>11.3289287981</c:v>
                </c:pt>
                <c:pt idx="447" formatCode="0.0">
                  <c:v>11.6504089776</c:v>
                </c:pt>
                <c:pt idx="448" formatCode="0.0">
                  <c:v>12.1213371437</c:v>
                </c:pt>
                <c:pt idx="449" formatCode="0.0">
                  <c:v>11.8863604749</c:v>
                </c:pt>
                <c:pt idx="450" formatCode="0.0">
                  <c:v>11.6754557129</c:v>
                </c:pt>
                <c:pt idx="451" formatCode="0.0">
                  <c:v>11.510042798500001</c:v>
                </c:pt>
                <c:pt idx="452" formatCode="0.0">
                  <c:v>11.0337971121</c:v>
                </c:pt>
                <c:pt idx="453" formatCode="0.0">
                  <c:v>10.8397559376</c:v>
                </c:pt>
                <c:pt idx="454" formatCode="0.0">
                  <c:v>10.6896031901</c:v>
                </c:pt>
                <c:pt idx="455" formatCode="0.0">
                  <c:v>9.9773230094999992</c:v>
                </c:pt>
                <c:pt idx="456" formatCode="0.0">
                  <c:v>9.4478578326000004</c:v>
                </c:pt>
                <c:pt idx="457" formatCode="0.0">
                  <c:v>8.3194130379000004</c:v>
                </c:pt>
                <c:pt idx="458" formatCode="0.0">
                  <c:v>7.9250002537000004</c:v>
                </c:pt>
                <c:pt idx="459" formatCode="0.0">
                  <c:v>7.7456450711000002</c:v>
                </c:pt>
                <c:pt idx="460" formatCode="0.0">
                  <c:v>7.3088654611999999</c:v>
                </c:pt>
                <c:pt idx="461" formatCode="0.0">
                  <c:v>6.6230682413000004</c:v>
                </c:pt>
                <c:pt idx="462" formatCode="0.0">
                  <c:v>6.7602603290000003</c:v>
                </c:pt>
                <c:pt idx="463" formatCode="0.0">
                  <c:v>6.7244260296</c:v>
                </c:pt>
                <c:pt idx="464" formatCode="0.0">
                  <c:v>7.1000661506</c:v>
                </c:pt>
                <c:pt idx="465" formatCode="0.0">
                  <c:v>6.9770754794999998</c:v>
                </c:pt>
                <c:pt idx="466" formatCode="0.0">
                  <c:v>6.6778930739</c:v>
                </c:pt>
                <c:pt idx="467" formatCode="0.0">
                  <c:v>6.8468489387</c:v>
                </c:pt>
                <c:pt idx="468" formatCode="0.0">
                  <c:v>6.9249057586999996</c:v>
                </c:pt>
                <c:pt idx="469" formatCode="0.0">
                  <c:v>7.0933622964999996</c:v>
                </c:pt>
                <c:pt idx="470" formatCode="0.0">
                  <c:v>6.9296954895000002</c:v>
                </c:pt>
                <c:pt idx="471" formatCode="0.0">
                  <c:v>6.4111976275</c:v>
                </c:pt>
                <c:pt idx="472" formatCode="0.0">
                  <c:v>6.0852523689</c:v>
                </c:pt>
                <c:pt idx="473" formatCode="0.0">
                  <c:v>6.2470421540999999</c:v>
                </c:pt>
                <c:pt idx="474" formatCode="0.0">
                  <c:v>5.9296416192999999</c:v>
                </c:pt>
                <c:pt idx="475" formatCode="0.0">
                  <c:v>5.3493705735999999</c:v>
                </c:pt>
                <c:pt idx="476" formatCode="0.0">
                  <c:v>5.3091924582000001</c:v>
                </c:pt>
                <c:pt idx="477" formatCode="0.0">
                  <c:v>5.303066952</c:v>
                </c:pt>
                <c:pt idx="478" formatCode="0.0">
                  <c:v>5.0838850909</c:v>
                </c:pt>
                <c:pt idx="479" formatCode="0.0">
                  <c:v>5.4260042878999997</c:v>
                </c:pt>
                <c:pt idx="480" formatCode="0.0">
                  <c:v>4.8761366132999999</c:v>
                </c:pt>
                <c:pt idx="481" formatCode="0.0">
                  <c:v>5.0050726161999997</c:v>
                </c:pt>
                <c:pt idx="482" formatCode="0.0">
                  <c:v>5.2186100138000002</c:v>
                </c:pt>
                <c:pt idx="483" formatCode="0.0">
                  <c:v>5.8499759753999996</c:v>
                </c:pt>
                <c:pt idx="484" formatCode="0.0">
                  <c:v>5.8878292560999999</c:v>
                </c:pt>
                <c:pt idx="485" formatCode="0.0">
                  <c:v>6.2918240328000001</c:v>
                </c:pt>
                <c:pt idx="486" formatCode="0.0">
                  <c:v>6.6645758689000001</c:v>
                </c:pt>
                <c:pt idx="487" formatCode="0.0">
                  <c:v>7.1331235968</c:v>
                </c:pt>
                <c:pt idx="488" formatCode="0.0">
                  <c:v>6.5234514179999996</c:v>
                </c:pt>
                <c:pt idx="489" formatCode="0.0">
                  <c:v>6.4917141081</c:v>
                </c:pt>
                <c:pt idx="490" formatCode="0.0">
                  <c:v>6.8039586985999998</c:v>
                </c:pt>
                <c:pt idx="491" formatCode="0.00">
                  <c:v>6.3231613341999999</c:v>
                </c:pt>
                <c:pt idx="492" formatCode="0.0">
                  <c:v>6.9311987717000001</c:v>
                </c:pt>
                <c:pt idx="493" formatCode="0.0">
                  <c:v>7.2133066064999998</c:v>
                </c:pt>
                <c:pt idx="494" formatCode="0.0">
                  <c:v>7.5401225796000002</c:v>
                </c:pt>
                <c:pt idx="495" formatCode="0.0">
                  <c:v>7.1788759931000001</c:v>
                </c:pt>
                <c:pt idx="496" formatCode="0.0">
                  <c:v>7.3063787929000004</c:v>
                </c:pt>
                <c:pt idx="497" formatCode="0.0">
                  <c:v>7.1031126469999997</c:v>
                </c:pt>
                <c:pt idx="498" formatCode="0.0">
                  <c:v>6.6734466620999999</c:v>
                </c:pt>
                <c:pt idx="499" formatCode="0.0">
                  <c:v>6.4942705760999999</c:v>
                </c:pt>
                <c:pt idx="500" formatCode="0.0">
                  <c:v>6.8258971826000003</c:v>
                </c:pt>
                <c:pt idx="501" formatCode="0.0">
                  <c:v>6.7604851719000001</c:v>
                </c:pt>
                <c:pt idx="502" formatCode="0.0">
                  <c:v>7.0777965652999999</c:v>
                </c:pt>
                <c:pt idx="503" formatCode="0.0">
                  <c:v>7.4549646611</c:v>
                </c:pt>
                <c:pt idx="504" formatCode="0.0">
                  <c:v>7.3699420017000001</c:v>
                </c:pt>
                <c:pt idx="505" formatCode="0.0">
                  <c:v>6.8063205783000003</c:v>
                </c:pt>
                <c:pt idx="506" formatCode="0.0">
                  <c:v>6.4221484262999997</c:v>
                </c:pt>
                <c:pt idx="507" formatCode="0.0">
                  <c:v>6.3782684568999999</c:v>
                </c:pt>
                <c:pt idx="508" formatCode="0.0">
                  <c:v>6.5943647162000003</c:v>
                </c:pt>
                <c:pt idx="509" formatCode="0.0">
                  <c:v>6.5935579397000001</c:v>
                </c:pt>
                <c:pt idx="510" formatCode="0.0">
                  <c:v>6.8075088067999996</c:v>
                </c:pt>
                <c:pt idx="511" formatCode="0.0">
                  <c:v>7.0601101516</c:v>
                </c:pt>
                <c:pt idx="512" formatCode="0.0">
                  <c:v>7.2124782708000001</c:v>
                </c:pt>
                <c:pt idx="513" formatCode="0.0">
                  <c:v>7.1229333599000002</c:v>
                </c:pt>
                <c:pt idx="514" formatCode="0.0">
                  <c:v>6.7624610361000004</c:v>
                </c:pt>
                <c:pt idx="515" formatCode="0.00">
                  <c:v>6.2050912179999997</c:v>
                </c:pt>
                <c:pt idx="516" formatCode="0.0">
                  <c:v>6.2959160347000003</c:v>
                </c:pt>
                <c:pt idx="517" formatCode="0.0">
                  <c:v>6.6382741869000004</c:v>
                </c:pt>
                <c:pt idx="518" formatCode="0.0">
                  <c:v>6.6905968101999997</c:v>
                </c:pt>
                <c:pt idx="519" formatCode="0.0">
                  <c:v>6.6857057303999996</c:v>
                </c:pt>
                <c:pt idx="520" formatCode="0.0">
                  <c:v>6.2658751141</c:v>
                </c:pt>
                <c:pt idx="521" formatCode="0.0">
                  <c:v>6.0360385395999998</c:v>
                </c:pt>
                <c:pt idx="522" formatCode="0.0">
                  <c:v>5.8365779014000001</c:v>
                </c:pt>
                <c:pt idx="523" formatCode="0.0">
                  <c:v>5.4173194960000002</c:v>
                </c:pt>
                <c:pt idx="524" formatCode="0.0">
                  <c:v>4.9185298213999999</c:v>
                </c:pt>
                <c:pt idx="525" formatCode="0.0">
                  <c:v>5.0990546159000001</c:v>
                </c:pt>
                <c:pt idx="526" formatCode="0.0">
                  <c:v>5.0235983270000002</c:v>
                </c:pt>
                <c:pt idx="527" formatCode="0.0">
                  <c:v>4.8687511082999997</c:v>
                </c:pt>
                <c:pt idx="528" formatCode="0.0">
                  <c:v>4.1203385014</c:v>
                </c:pt>
                <c:pt idx="529" formatCode="0.0">
                  <c:v>3.6208142144000002</c:v>
                </c:pt>
                <c:pt idx="530" formatCode="0.0">
                  <c:v>3.0894390558999998</c:v>
                </c:pt>
                <c:pt idx="531" formatCode="0.0">
                  <c:v>2.7964423793000002</c:v>
                </c:pt>
                <c:pt idx="532" formatCode="0.0">
                  <c:v>2.6980953662</c:v>
                </c:pt>
                <c:pt idx="533" formatCode="0.0">
                  <c:v>2.2647155247000001</c:v>
                </c:pt>
                <c:pt idx="534" formatCode="0.0">
                  <c:v>2.1411869671999999</c:v>
                </c:pt>
                <c:pt idx="535" formatCode="0.0">
                  <c:v>1.8381758158999999</c:v>
                </c:pt>
                <c:pt idx="536" formatCode="0.0">
                  <c:v>1.6552014569</c:v>
                </c:pt>
                <c:pt idx="537" formatCode="0.0">
                  <c:v>1.1274805901</c:v>
                </c:pt>
                <c:pt idx="538" formatCode="0.0">
                  <c:v>0.68568934449999996</c:v>
                </c:pt>
                <c:pt idx="539" formatCode="0.0">
                  <c:v>0.61401072769999998</c:v>
                </c:pt>
                <c:pt idx="540" formatCode="0.0">
                  <c:v>0.99333022159999995</c:v>
                </c:pt>
                <c:pt idx="541" formatCode="0.0">
                  <c:v>1.4156377209</c:v>
                </c:pt>
                <c:pt idx="542" formatCode="0.0">
                  <c:v>1.3632420457000001</c:v>
                </c:pt>
                <c:pt idx="543" formatCode="0.0">
                  <c:v>1.4682327582000001</c:v>
                </c:pt>
                <c:pt idx="544" formatCode="0.0">
                  <c:v>1.1521811162</c:v>
                </c:pt>
                <c:pt idx="545" formatCode="0.0">
                  <c:v>1.3830419711999999</c:v>
                </c:pt>
                <c:pt idx="546" formatCode="0.0">
                  <c:v>1.3498653684999999</c:v>
                </c:pt>
                <c:pt idx="547" formatCode="0.0">
                  <c:v>1.2505830516000001</c:v>
                </c:pt>
                <c:pt idx="548" formatCode="0.0">
                  <c:v>1.6518375518999999</c:v>
                </c:pt>
                <c:pt idx="549" formatCode="0.0">
                  <c:v>2.1801892721999998</c:v>
                </c:pt>
                <c:pt idx="550" formatCode="0.0">
                  <c:v>2.4465571409</c:v>
                </c:pt>
                <c:pt idx="551" formatCode="0.0">
                  <c:v>3.0797481583000001</c:v>
                </c:pt>
                <c:pt idx="552" formatCode="0.0">
                  <c:v>3.1468894628999999</c:v>
                </c:pt>
                <c:pt idx="553" formatCode="0.0">
                  <c:v>2.8307485609</c:v>
                </c:pt>
                <c:pt idx="554" formatCode="0.0">
                  <c:v>3.4429193840000001</c:v>
                </c:pt>
                <c:pt idx="555" formatCode="0.0">
                  <c:v>3.8526308881000002</c:v>
                </c:pt>
                <c:pt idx="556" formatCode="0.0">
                  <c:v>4.5401668911000002</c:v>
                </c:pt>
                <c:pt idx="557" formatCode="0.0">
                  <c:v>5.0083844398000004</c:v>
                </c:pt>
                <c:pt idx="558" formatCode="0.0">
                  <c:v>5.4937090436</c:v>
                </c:pt>
                <c:pt idx="559" formatCode="0.0">
                  <c:v>6.1985047823999997</c:v>
                </c:pt>
                <c:pt idx="560" formatCode="0.0">
                  <c:v>6.4401958133999999</c:v>
                </c:pt>
                <c:pt idx="561" formatCode="0.0">
                  <c:v>6.3313104876999997</c:v>
                </c:pt>
                <c:pt idx="562" formatCode="0.0">
                  <c:v>6.8810702422999999</c:v>
                </c:pt>
                <c:pt idx="563" formatCode="0.0">
                  <c:v>6.9009911115999998</c:v>
                </c:pt>
                <c:pt idx="564" formatCode="0.0">
                  <c:v>6.9411023642999998</c:v>
                </c:pt>
                <c:pt idx="565" formatCode="0.0">
                  <c:v>7.4123189497000004</c:v>
                </c:pt>
                <c:pt idx="566" formatCode="0.0">
                  <c:v>7.9014455607</c:v>
                </c:pt>
                <c:pt idx="567" formatCode="0.0">
                  <c:v>7.8680271210999999</c:v>
                </c:pt>
                <c:pt idx="568" formatCode="0.0">
                  <c:v>7.8474452526</c:v>
                </c:pt>
                <c:pt idx="569" formatCode="0.0">
                  <c:v>7.9694434795999998</c:v>
                </c:pt>
                <c:pt idx="570" formatCode="0.0">
                  <c:v>7.7193732411999996</c:v>
                </c:pt>
                <c:pt idx="571" formatCode="0.0">
                  <c:v>7.9630372266</c:v>
                </c:pt>
                <c:pt idx="572" formatCode="0.0">
                  <c:v>8.0927753306000003</c:v>
                </c:pt>
                <c:pt idx="573" formatCode="0.0">
                  <c:v>8.3474075145000004</c:v>
                </c:pt>
                <c:pt idx="574" formatCode="0.0">
                  <c:v>8.2470093239000004</c:v>
                </c:pt>
                <c:pt idx="575" formatCode="0.0">
                  <c:v>8.2272263880000001</c:v>
                </c:pt>
                <c:pt idx="576" formatCode="0.0">
                  <c:v>8.4677518238000005</c:v>
                </c:pt>
                <c:pt idx="577" formatCode="0.0">
                  <c:v>8.2590570185000001</c:v>
                </c:pt>
                <c:pt idx="578" formatCode="0.0">
                  <c:v>7.5883812105999997</c:v>
                </c:pt>
                <c:pt idx="579" formatCode="0.0">
                  <c:v>7.2426062824999997</c:v>
                </c:pt>
                <c:pt idx="580" formatCode="0.0">
                  <c:v>7.3297246300000003</c:v>
                </c:pt>
                <c:pt idx="581" formatCode="0.0">
                  <c:v>7.1636945467000004</c:v>
                </c:pt>
                <c:pt idx="582" formatCode="0.0">
                  <c:v>7.1499054610000004</c:v>
                </c:pt>
                <c:pt idx="583" formatCode="0.0">
                  <c:v>6.7716889738999999</c:v>
                </c:pt>
                <c:pt idx="584" formatCode="0.0">
                  <c:v>6.3556115352000004</c:v>
                </c:pt>
                <c:pt idx="585" formatCode="0.0">
                  <c:v>5.9162868317999999</c:v>
                </c:pt>
                <c:pt idx="586" formatCode="0.0">
                  <c:v>5.6440347430999998</c:v>
                </c:pt>
                <c:pt idx="587" formatCode="0.0">
                  <c:v>5.1665604541999999</c:v>
                </c:pt>
                <c:pt idx="588" formatCode="0.0">
                  <c:v>4.9514339462999999</c:v>
                </c:pt>
                <c:pt idx="589" formatCode="0.0">
                  <c:v>5.3969213014999999</c:v>
                </c:pt>
                <c:pt idx="590" formatCode="0.0">
                  <c:v>5.4556490680999996</c:v>
                </c:pt>
                <c:pt idx="591" formatCode="0.0">
                  <c:v>5.8294852965999997</c:v>
                </c:pt>
                <c:pt idx="592" formatCode="0.0">
                  <c:v>5.8295044512</c:v>
                </c:pt>
                <c:pt idx="593" formatCode="0.0">
                  <c:v>5.4525380606000002</c:v>
                </c:pt>
                <c:pt idx="594" formatCode="0.0">
                  <c:v>5.6225923431</c:v>
                </c:pt>
                <c:pt idx="595" formatCode="0.0">
                  <c:v>5.5931400863</c:v>
                </c:pt>
                <c:pt idx="596" formatCode="0.0">
                  <c:v>5.5315031150999996</c:v>
                </c:pt>
                <c:pt idx="597" formatCode="0.0">
                  <c:v>6.0323801495999998</c:v>
                </c:pt>
                <c:pt idx="598" formatCode="0.0">
                  <c:v>6.0941442930000003</c:v>
                </c:pt>
                <c:pt idx="599" formatCode="0.0">
                  <c:v>6.2500714102000003</c:v>
                </c:pt>
                <c:pt idx="600" formatCode="0.0">
                  <c:v>6.4569689180000003</c:v>
                </c:pt>
                <c:pt idx="601" formatCode="0.0">
                  <c:v>5.7969115658000003</c:v>
                </c:pt>
                <c:pt idx="602" formatCode="0.0">
                  <c:v>5.8596935989999999</c:v>
                </c:pt>
                <c:pt idx="603" formatCode="0.0">
                  <c:v>5.5411229510000002</c:v>
                </c:pt>
                <c:pt idx="604" formatCode="0.0">
                  <c:v>5.1402548748000001</c:v>
                </c:pt>
                <c:pt idx="605" formatCode="0.0">
                  <c:v>5.2942851042000001</c:v>
                </c:pt>
                <c:pt idx="606" formatCode="0.0">
                  <c:v>5.2129817444000004</c:v>
                </c:pt>
                <c:pt idx="607" formatCode="0.0">
                  <c:v>5.0862114165000003</c:v>
                </c:pt>
                <c:pt idx="608" formatCode="0.0">
                  <c:v>5.3229213732999998</c:v>
                </c:pt>
                <c:pt idx="609" formatCode="0.0">
                  <c:v>4.9346857045999997</c:v>
                </c:pt>
                <c:pt idx="610" formatCode="0.0">
                  <c:v>4.6257062691000002</c:v>
                </c:pt>
                <c:pt idx="611" formatCode="0.0">
                  <c:v>4.6984131616999996</c:v>
                </c:pt>
                <c:pt idx="612" formatCode="0.0">
                  <c:v>4.3689894943000001</c:v>
                </c:pt>
                <c:pt idx="613" formatCode="0.0">
                  <c:v>4.4034690626000002</c:v>
                </c:pt>
                <c:pt idx="614" formatCode="0.0">
                  <c:v>4.0843448550000003</c:v>
                </c:pt>
                <c:pt idx="615" formatCode="0.0">
                  <c:v>4.2812967927000001</c:v>
                </c:pt>
                <c:pt idx="616" formatCode="0.0">
                  <c:v>4.4046346562999998</c:v>
                </c:pt>
                <c:pt idx="617" formatCode="0.0">
                  <c:v>4.6454821894</c:v>
                </c:pt>
                <c:pt idx="618" formatCode="0.0">
                  <c:v>4.4914387937000004</c:v>
                </c:pt>
                <c:pt idx="619" formatCode="0.0">
                  <c:v>4.3278764945999999</c:v>
                </c:pt>
                <c:pt idx="620" formatCode="0.0">
                  <c:v>4.1164194797000002</c:v>
                </c:pt>
                <c:pt idx="621" formatCode="0.0">
                  <c:v>4.1902639038</c:v>
                </c:pt>
                <c:pt idx="622" formatCode="0.0">
                  <c:v>4.4922927452000003</c:v>
                </c:pt>
                <c:pt idx="623" formatCode="0.0">
                  <c:v>4.6521975648999998</c:v>
                </c:pt>
                <c:pt idx="624" formatCode="0.0">
                  <c:v>4.7422533329999998</c:v>
                </c:pt>
                <c:pt idx="625" formatCode="0.0">
                  <c:v>5.1138325384999996</c:v>
                </c:pt>
                <c:pt idx="626" formatCode="0.0">
                  <c:v>5.7619772378</c:v>
                </c:pt>
                <c:pt idx="627" formatCode="0.0">
                  <c:v>5.8087035054999996</c:v>
                </c:pt>
                <c:pt idx="628" formatCode="0.0">
                  <c:v>6.0115671205999996</c:v>
                </c:pt>
                <c:pt idx="629" formatCode="0.0">
                  <c:v>5.9808848514999999</c:v>
                </c:pt>
                <c:pt idx="630" formatCode="0.0">
                  <c:v>6.3426425025000004</c:v>
                </c:pt>
                <c:pt idx="631" formatCode="0.0">
                  <c:v>7.0238390528999997</c:v>
                </c:pt>
                <c:pt idx="632" formatCode="0.0">
                  <c:v>7.508955287</c:v>
                </c:pt>
                <c:pt idx="633" formatCode="0.0">
                  <c:v>7.5416658694000001</c:v>
                </c:pt>
                <c:pt idx="634" formatCode="0.0">
                  <c:v>7.8749831130999999</c:v>
                </c:pt>
                <c:pt idx="635" formatCode="0.0">
                  <c:v>8.2032109853000001</c:v>
                </c:pt>
                <c:pt idx="636" formatCode="0.0">
                  <c:v>8.4539867400999995</c:v>
                </c:pt>
                <c:pt idx="637" formatCode="0.0">
                  <c:v>8.8610618828999996</c:v>
                </c:pt>
                <c:pt idx="638" formatCode="0.0">
                  <c:v>8.8841034521999998</c:v>
                </c:pt>
                <c:pt idx="639" formatCode="0.0">
                  <c:v>8.7439326769000001</c:v>
                </c:pt>
                <c:pt idx="640" formatCode="0.0">
                  <c:v>8.8465340582999996</c:v>
                </c:pt>
                <c:pt idx="641" formatCode="0.0">
                  <c:v>8.9152082126999996</c:v>
                </c:pt>
                <c:pt idx="642" formatCode="0.0">
                  <c:v>8.4658836819999994</c:v>
                </c:pt>
                <c:pt idx="643" formatCode="0.0">
                  <c:v>8.2038751905999998</c:v>
                </c:pt>
                <c:pt idx="644" formatCode="0.0">
                  <c:v>7.8970231803999997</c:v>
                </c:pt>
                <c:pt idx="645" formatCode="0.0">
                  <c:v>7.8299016368999999</c:v>
                </c:pt>
                <c:pt idx="646" formatCode="0.0">
                  <c:v>7.4203969525</c:v>
                </c:pt>
                <c:pt idx="647" formatCode="0.0">
                  <c:v>6.4965225025000004</c:v>
                </c:pt>
                <c:pt idx="648" formatCode="0.0">
                  <c:v>6.3303347904000002</c:v>
                </c:pt>
                <c:pt idx="649" formatCode="0.0">
                  <c:v>5.2257005576999997</c:v>
                </c:pt>
                <c:pt idx="650" formatCode="0.0">
                  <c:v>4.3909538871000002</c:v>
                </c:pt>
                <c:pt idx="651" formatCode="0.0">
                  <c:v>4.2736348416999999</c:v>
                </c:pt>
                <c:pt idx="652" formatCode="0.0">
                  <c:v>3.9542511468999999</c:v>
                </c:pt>
                <c:pt idx="653" formatCode="0.0">
                  <c:v>3.5009254600999999</c:v>
                </c:pt>
                <c:pt idx="654" formatCode="0.0">
                  <c:v>3.4556227105000001</c:v>
                </c:pt>
                <c:pt idx="655" formatCode="0.0">
                  <c:v>3.1878789222999999</c:v>
                </c:pt>
                <c:pt idx="656" formatCode="0.0">
                  <c:v>2.4833603170999998</c:v>
                </c:pt>
                <c:pt idx="657" formatCode="0.0">
                  <c:v>2.7130895916000002</c:v>
                </c:pt>
                <c:pt idx="658" formatCode="0.0">
                  <c:v>2.6611161809000001</c:v>
                </c:pt>
                <c:pt idx="659" formatCode="0.0">
                  <c:v>2.7792538912000002</c:v>
                </c:pt>
                <c:pt idx="660" formatCode="0.0">
                  <c:v>2.4803285176999998</c:v>
                </c:pt>
                <c:pt idx="661" formatCode="0.0">
                  <c:v>2.7286315193999999</c:v>
                </c:pt>
                <c:pt idx="662" formatCode="0.0">
                  <c:v>2.8453748453999999</c:v>
                </c:pt>
                <c:pt idx="663" formatCode="0.0">
                  <c:v>2.8156212288</c:v>
                </c:pt>
                <c:pt idx="664" formatCode="0.0">
                  <c:v>2.5668998634000002</c:v>
                </c:pt>
                <c:pt idx="665" formatCode="0.0">
                  <c:v>2.3930173499</c:v>
                </c:pt>
                <c:pt idx="666" formatCode="0.0">
                  <c:v>2.6385029785</c:v>
                </c:pt>
                <c:pt idx="667" formatCode="0.0">
                  <c:v>2.6799746488</c:v>
                </c:pt>
                <c:pt idx="668" formatCode="0.0">
                  <c:v>3.2393925652000002</c:v>
                </c:pt>
                <c:pt idx="669" formatCode="0.0">
                  <c:v>2.4831093944</c:v>
                </c:pt>
                <c:pt idx="670" formatCode="0.0">
                  <c:v>2.2418789667999999</c:v>
                </c:pt>
                <c:pt idx="671" formatCode="0.0">
                  <c:v>2.3726910426000001</c:v>
                </c:pt>
                <c:pt idx="672" formatCode="0.0">
                  <c:v>2.6021068881999998</c:v>
                </c:pt>
                <c:pt idx="673" formatCode="0.0">
                  <c:v>2.6172356325999999</c:v>
                </c:pt>
                <c:pt idx="674" formatCode="0.0">
                  <c:v>2.7201872543999999</c:v>
                </c:pt>
                <c:pt idx="675" formatCode="0.0">
                  <c:v>2.7029949119999999</c:v>
                </c:pt>
                <c:pt idx="676" formatCode="0.0">
                  <c:v>2.9224537461</c:v>
                </c:pt>
                <c:pt idx="677" formatCode="0.0">
                  <c:v>3.2493045019000002</c:v>
                </c:pt>
                <c:pt idx="678" formatCode="0.0">
                  <c:v>3.1799470018</c:v>
                </c:pt>
                <c:pt idx="679" formatCode="0.0">
                  <c:v>3.0900585707000001</c:v>
                </c:pt>
                <c:pt idx="680" formatCode="0.0">
                  <c:v>3.3535401797</c:v>
                </c:pt>
                <c:pt idx="681" formatCode="0.0">
                  <c:v>3.9540449419999999</c:v>
                </c:pt>
                <c:pt idx="682" formatCode="0.0">
                  <c:v>4.1647804567</c:v>
                </c:pt>
                <c:pt idx="683" formatCode="0.0">
                  <c:v>4.4341308388999998</c:v>
                </c:pt>
                <c:pt idx="684" formatCode="0.0">
                  <c:v>4.4294512915000004</c:v>
                </c:pt>
                <c:pt idx="685" formatCode="0.0">
                  <c:v>4.9229794247000003</c:v>
                </c:pt>
                <c:pt idx="686" formatCode="0.0">
                  <c:v>5.3973318829999997</c:v>
                </c:pt>
                <c:pt idx="687" formatCode="0.0">
                  <c:v>5.7098018483999997</c:v>
                </c:pt>
                <c:pt idx="688" formatCode="0.0">
                  <c:v>5.8052367721999998</c:v>
                </c:pt>
                <c:pt idx="689" formatCode="0.0">
                  <c:v>6.0097066939000001</c:v>
                </c:pt>
                <c:pt idx="690" formatCode="0.0">
                  <c:v>6.0865584386</c:v>
                </c:pt>
                <c:pt idx="691" formatCode="0.0">
                  <c:v>6.0545200245000004</c:v>
                </c:pt>
                <c:pt idx="692" formatCode="0.0">
                  <c:v>5.9894300709000001</c:v>
                </c:pt>
                <c:pt idx="693" formatCode="0.0">
                  <c:v>5.9393364356999996</c:v>
                </c:pt>
                <c:pt idx="694" formatCode="0.0">
                  <c:v>6.2680441416999999</c:v>
                </c:pt>
                <c:pt idx="695" formatCode="0.0">
                  <c:v>6.4816826885000003</c:v>
                </c:pt>
                <c:pt idx="696" formatCode="0.0">
                  <c:v>6.4214945488000001</c:v>
                </c:pt>
                <c:pt idx="697" formatCode="0.0">
                  <c:v>6.0850396082999998</c:v>
                </c:pt>
                <c:pt idx="698" formatCode="0.0">
                  <c:v>5.8982148211999998</c:v>
                </c:pt>
                <c:pt idx="699" formatCode="0.0">
                  <c:v>5.8512880935</c:v>
                </c:pt>
                <c:pt idx="700" formatCode="0.0">
                  <c:v>5.8508484165999999</c:v>
                </c:pt>
                <c:pt idx="701" formatCode="0.0">
                  <c:v>6.0835280115000003</c:v>
                </c:pt>
                <c:pt idx="702" formatCode="0.0">
                  <c:v>6.2075537518999999</c:v>
                </c:pt>
                <c:pt idx="703" formatCode="0.0">
                  <c:v>6.7276290875000004</c:v>
                </c:pt>
                <c:pt idx="704" formatCode="0.0">
                  <c:v>6.6961363751</c:v>
                </c:pt>
                <c:pt idx="705" formatCode="0.0">
                  <c:v>6.6873693507</c:v>
                </c:pt>
                <c:pt idx="706" formatCode="0.0">
                  <c:v>6.5565687640999997</c:v>
                </c:pt>
                <c:pt idx="707" formatCode="0.0">
                  <c:v>6.2169367532999997</c:v>
                </c:pt>
                <c:pt idx="708" formatCode="0.0">
                  <c:v>6.5473928871</c:v>
                </c:pt>
                <c:pt idx="709" formatCode="0.0">
                  <c:v>6.6906327628</c:v>
                </c:pt>
                <c:pt idx="710" formatCode="0.0">
                  <c:v>6.7277841055999996</c:v>
                </c:pt>
                <c:pt idx="711" formatCode="0.0">
                  <c:v>6.5799844509999996</c:v>
                </c:pt>
                <c:pt idx="712" formatCode="0.0">
                  <c:v>6.8385419358000004</c:v>
                </c:pt>
                <c:pt idx="713" formatCode="0.0">
                  <c:v>6.4273678305999997</c:v>
                </c:pt>
                <c:pt idx="714" formatCode="0.0">
                  <c:v>6.051132076</c:v>
                </c:pt>
                <c:pt idx="715" formatCode="0.0">
                  <c:v>5.7752292674000003</c:v>
                </c:pt>
                <c:pt idx="716" formatCode="0.0">
                  <c:v>5.5772439278999997</c:v>
                </c:pt>
                <c:pt idx="717" formatCode="0.0">
                  <c:v>5.4620908286000001</c:v>
                </c:pt>
                <c:pt idx="718" formatCode="0.0">
                  <c:v>5.2782772226999999</c:v>
                </c:pt>
                <c:pt idx="719" formatCode="0.0">
                  <c:v>5.1058729543999997</c:v>
                </c:pt>
                <c:pt idx="720" formatCode="0.0">
                  <c:v>4.7107161195999998</c:v>
                </c:pt>
                <c:pt idx="721" formatCode="0.0">
                  <c:v>4.4498815986000002</c:v>
                </c:pt>
                <c:pt idx="722" formatCode="0.0">
                  <c:v>4.1676699883000001</c:v>
                </c:pt>
                <c:pt idx="723" formatCode="0.0">
                  <c:v>3.9317499765999999</c:v>
                </c:pt>
                <c:pt idx="724" formatCode="0.0">
                  <c:v>3.6608683242</c:v>
                </c:pt>
                <c:pt idx="725" formatCode="0.0">
                  <c:v>3.5132307836000001</c:v>
                </c:pt>
                <c:pt idx="726" formatCode="0.0">
                  <c:v>3.4992712811</c:v>
                </c:pt>
                <c:pt idx="727" formatCode="0.0">
                  <c:v>3.2971590938999999</c:v>
                </c:pt>
                <c:pt idx="728" formatCode="0.0">
                  <c:v>3.1649007655000001</c:v>
                </c:pt>
                <c:pt idx="729" formatCode="0.0">
                  <c:v>3.3247158599</c:v>
                </c:pt>
                <c:pt idx="730" formatCode="0.0">
                  <c:v>3.4953722300000001</c:v>
                </c:pt>
                <c:pt idx="731" formatCode="0.0">
                  <c:v>3.3852316492000001</c:v>
                </c:pt>
                <c:pt idx="732" formatCode="0.0">
                  <c:v>3.4568110595000001</c:v>
                </c:pt>
                <c:pt idx="733" formatCode="0.0">
                  <c:v>3.7188780845</c:v>
                </c:pt>
                <c:pt idx="734" formatCode="0.0">
                  <c:v>3.3990452964000002</c:v>
                </c:pt>
                <c:pt idx="735" formatCode="0.0">
                  <c:v>3.4748286219</c:v>
                </c:pt>
                <c:pt idx="736" formatCode="0.0">
                  <c:v>3.1959859977999998</c:v>
                </c:pt>
                <c:pt idx="737" formatCode="0.0">
                  <c:v>3.0016093398999999</c:v>
                </c:pt>
                <c:pt idx="738" formatCode="0.0">
                  <c:v>3.0225729218000001</c:v>
                </c:pt>
                <c:pt idx="739" formatCode="0.0">
                  <c:v>2.6177425176</c:v>
                </c:pt>
                <c:pt idx="740" formatCode="0.0">
                  <c:v>2.3599782093999999</c:v>
                </c:pt>
                <c:pt idx="741" formatCode="0.0">
                  <c:v>1.4715107759999999</c:v>
                </c:pt>
                <c:pt idx="742" formatCode="0.0">
                  <c:v>4.0030264099999997E-2</c:v>
                </c:pt>
                <c:pt idx="743" formatCode="0.0">
                  <c:v>-1.0845922491</c:v>
                </c:pt>
                <c:pt idx="744" formatCode="0.0">
                  <c:v>-2.1189200841</c:v>
                </c:pt>
                <c:pt idx="745" formatCode="0.0">
                  <c:v>-3.5666057101000002</c:v>
                </c:pt>
                <c:pt idx="746" formatCode="0.0">
                  <c:v>-4.5321799216</c:v>
                </c:pt>
                <c:pt idx="747" formatCode="0.0">
                  <c:v>-5.6246676611000002</c:v>
                </c:pt>
                <c:pt idx="748" formatCode="0.0">
                  <c:v>-6.8788281044000001</c:v>
                </c:pt>
                <c:pt idx="749" formatCode="0.0">
                  <c:v>-7.6767798653000003</c:v>
                </c:pt>
                <c:pt idx="750" formatCode="0.0">
                  <c:v>-8.7017272698999992</c:v>
                </c:pt>
                <c:pt idx="751" formatCode="0.0">
                  <c:v>-9.2523054060999996</c:v>
                </c:pt>
                <c:pt idx="752" formatCode="0.0">
                  <c:v>-9.7599472423000009</c:v>
                </c:pt>
                <c:pt idx="753" formatCode="0.0">
                  <c:v>-9.6312782107999997</c:v>
                </c:pt>
                <c:pt idx="754" formatCode="0.0">
                  <c:v>-8.6838132447999996</c:v>
                </c:pt>
                <c:pt idx="755" formatCode="0.0">
                  <c:v>-7.4484354149999996</c:v>
                </c:pt>
                <c:pt idx="756" formatCode="0.0">
                  <c:v>-6.6592202249000003</c:v>
                </c:pt>
                <c:pt idx="757" formatCode="0.0">
                  <c:v>-5.4301069286999999</c:v>
                </c:pt>
                <c:pt idx="758" formatCode="0.0">
                  <c:v>-3.6942889051000001</c:v>
                </c:pt>
                <c:pt idx="759" formatCode="0.0">
                  <c:v>-2.1793103186999998</c:v>
                </c:pt>
                <c:pt idx="760" formatCode="0.0">
                  <c:v>-0.5765643547</c:v>
                </c:pt>
                <c:pt idx="761" formatCode="0.0">
                  <c:v>0.58345195689999996</c:v>
                </c:pt>
                <c:pt idx="762" formatCode="0.0">
                  <c:v>1.7930947923</c:v>
                </c:pt>
                <c:pt idx="763" formatCode="0.0">
                  <c:v>2.7542870133999999</c:v>
                </c:pt>
                <c:pt idx="764" formatCode="0.0">
                  <c:v>3.9368319833999998</c:v>
                </c:pt>
                <c:pt idx="765" formatCode="0.0">
                  <c:v>4.6359936043000003</c:v>
                </c:pt>
                <c:pt idx="766" formatCode="0.0">
                  <c:v>5.1910233865000004</c:v>
                </c:pt>
                <c:pt idx="767" formatCode="0.0">
                  <c:v>5.4248567341999996</c:v>
                </c:pt>
                <c:pt idx="768" formatCode="0.0">
                  <c:v>5.8285090732000002</c:v>
                </c:pt>
                <c:pt idx="769" formatCode="0.0">
                  <c:v>6.1766394027000002</c:v>
                </c:pt>
                <c:pt idx="770" formatCode="0.0">
                  <c:v>5.9886769907000001</c:v>
                </c:pt>
                <c:pt idx="771" formatCode="0.0">
                  <c:v>5.9011497973999996</c:v>
                </c:pt>
                <c:pt idx="772" formatCode="0.0">
                  <c:v>6.0806612287000004</c:v>
                </c:pt>
                <c:pt idx="773" formatCode="0.0">
                  <c:v>6.4410872424000001</c:v>
                </c:pt>
                <c:pt idx="774" formatCode="0.0">
                  <c:v>6.6318130703999998</c:v>
                </c:pt>
                <c:pt idx="775" formatCode="0.0">
                  <c:v>7.1595589017999997</c:v>
                </c:pt>
                <c:pt idx="776" formatCode="0.0">
                  <c:v>7.3053111809000004</c:v>
                </c:pt>
                <c:pt idx="777" formatCode="0.0">
                  <c:v>7.4579861965000003</c:v>
                </c:pt>
                <c:pt idx="778" formatCode="0.0">
                  <c:v>7.3864423542999997</c:v>
                </c:pt>
                <c:pt idx="779" formatCode="0.0">
                  <c:v>7.3123999992000002</c:v>
                </c:pt>
                <c:pt idx="780" formatCode="0.0">
                  <c:v>7.2434079160999998</c:v>
                </c:pt>
                <c:pt idx="781" formatCode="0.0">
                  <c:v>7.4000545195000003</c:v>
                </c:pt>
                <c:pt idx="782" formatCode="0.0">
                  <c:v>7.3701774526000001</c:v>
                </c:pt>
                <c:pt idx="783" formatCode="0.0">
                  <c:v>7.0491951383</c:v>
                </c:pt>
                <c:pt idx="784" formatCode="0.0">
                  <c:v>7.0118776351000003</c:v>
                </c:pt>
                <c:pt idx="785" formatCode="0.0">
                  <c:v>6.5629470993999997</c:v>
                </c:pt>
                <c:pt idx="786" formatCode="0.0">
                  <c:v>6.2740575793</c:v>
                </c:pt>
                <c:pt idx="787" formatCode="0.0">
                  <c:v>6.0365299181000003</c:v>
                </c:pt>
                <c:pt idx="788" formatCode="0.0">
                  <c:v>5.5901000093000004</c:v>
                </c:pt>
                <c:pt idx="789" formatCode="0.0">
                  <c:v>5.4645020219999996</c:v>
                </c:pt>
                <c:pt idx="790" formatCode="0.0">
                  <c:v>5.3128657220999997</c:v>
                </c:pt>
                <c:pt idx="791" formatCode="0.0">
                  <c:v>4.9602657676000002</c:v>
                </c:pt>
                <c:pt idx="792" formatCode="0.0">
                  <c:v>4.9547207507</c:v>
                </c:pt>
                <c:pt idx="793" formatCode="0.0">
                  <c:v>4.1974121564000004</c:v>
                </c:pt>
                <c:pt idx="794" formatCode="0.0">
                  <c:v>3.7572913262999998</c:v>
                </c:pt>
                <c:pt idx="795" formatCode="0.0">
                  <c:v>3.8203443528999999</c:v>
                </c:pt>
                <c:pt idx="796" formatCode="0.0">
                  <c:v>3.6286537127999998</c:v>
                </c:pt>
                <c:pt idx="797" formatCode="0.0">
                  <c:v>3.6515570886000002</c:v>
                </c:pt>
                <c:pt idx="798" formatCode="0.0">
                  <c:v>3.9613920992999998</c:v>
                </c:pt>
                <c:pt idx="799" formatCode="0.0">
                  <c:v>3.8142064164999998</c:v>
                </c:pt>
                <c:pt idx="800" formatCode="0.0">
                  <c:v>3.8089995991999999</c:v>
                </c:pt>
                <c:pt idx="801" formatCode="0.0">
                  <c:v>3.7209377964999999</c:v>
                </c:pt>
                <c:pt idx="802" formatCode="0.0">
                  <c:v>3.5618172263000001</c:v>
                </c:pt>
                <c:pt idx="803" formatCode="0.0">
                  <c:v>3.6539732594999998</c:v>
                </c:pt>
                <c:pt idx="804" formatCode="0.0">
                  <c:v>3.3827944480999999</c:v>
                </c:pt>
                <c:pt idx="805" formatCode="0.0">
                  <c:v>3.4807316639999999</c:v>
                </c:pt>
                <c:pt idx="806" formatCode="0.0">
                  <c:v>3.5501833855</c:v>
                </c:pt>
                <c:pt idx="807" formatCode="0.0">
                  <c:v>3.6906032663000001</c:v>
                </c:pt>
                <c:pt idx="808" formatCode="0.0">
                  <c:v>3.7497903910999999</c:v>
                </c:pt>
                <c:pt idx="809" formatCode="0.0">
                  <c:v>3.8371985845999999</c:v>
                </c:pt>
                <c:pt idx="810" formatCode="0.0">
                  <c:v>3.7046712624000002</c:v>
                </c:pt>
                <c:pt idx="811" formatCode="0.0">
                  <c:v>3.675706988</c:v>
                </c:pt>
                <c:pt idx="812" formatCode="0.0">
                  <c:v>3.9589357350999999</c:v>
                </c:pt>
                <c:pt idx="813" formatCode="0.0">
                  <c:v>4.0723818177000002</c:v>
                </c:pt>
                <c:pt idx="814" formatCode="0.0">
                  <c:v>4.1078263310000001</c:v>
                </c:pt>
                <c:pt idx="815" formatCode="0.0">
                  <c:v>4.2887654677000002</c:v>
                </c:pt>
                <c:pt idx="816" formatCode="0.0">
                  <c:v>4.4231924077000002</c:v>
                </c:pt>
                <c:pt idx="817" formatCode="0.0">
                  <c:v>4.4539945509000001</c:v>
                </c:pt>
                <c:pt idx="818" formatCode="0.0">
                  <c:v>4.4870187297999999</c:v>
                </c:pt>
                <c:pt idx="819" formatCode="0.0">
                  <c:v>4.1752890907999998</c:v>
                </c:pt>
                <c:pt idx="820" formatCode="0.0">
                  <c:v>3.8322617039</c:v>
                </c:pt>
                <c:pt idx="821" formatCode="0.0">
                  <c:v>3.7783911539999999</c:v>
                </c:pt>
                <c:pt idx="822" formatCode="0.0">
                  <c:v>3.6733263341</c:v>
                </c:pt>
                <c:pt idx="823" formatCode="0.0">
                  <c:v>3.4691420722999999</c:v>
                </c:pt>
                <c:pt idx="824" formatCode="0.0">
                  <c:v>3.1817578646000002</c:v>
                </c:pt>
                <c:pt idx="825" formatCode="0.0">
                  <c:v>2.8835961461999999</c:v>
                </c:pt>
                <c:pt idx="826" formatCode="0.0">
                  <c:v>2.7178830220000001</c:v>
                </c:pt>
                <c:pt idx="827" formatCode="0.0">
                  <c:v>2.5489232841999998</c:v>
                </c:pt>
                <c:pt idx="828" formatCode="0.0">
                  <c:v>2.3202086734999998</c:v>
                </c:pt>
                <c:pt idx="829" formatCode="0.0">
                  <c:v>2.6636740802999999</c:v>
                </c:pt>
                <c:pt idx="830" formatCode="0.0">
                  <c:v>2.6775522881999998</c:v>
                </c:pt>
                <c:pt idx="831" formatCode="0.0">
                  <c:v>2.7311916067999999</c:v>
                </c:pt>
                <c:pt idx="832" formatCode="0.0">
                  <c:v>2.7167609428000001</c:v>
                </c:pt>
                <c:pt idx="833" formatCode="0.0">
                  <c:v>2.6742703850999998</c:v>
                </c:pt>
                <c:pt idx="834" formatCode="0.0">
                  <c:v>2.4003619086999999</c:v>
                </c:pt>
                <c:pt idx="835" formatCode="0.0">
                  <c:v>2.5299674544999999</c:v>
                </c:pt>
                <c:pt idx="836" formatCode="0.0">
                  <c:v>2.6103969894999999</c:v>
                </c:pt>
                <c:pt idx="837" formatCode="0.0">
                  <c:v>2.5787493853000001</c:v>
                </c:pt>
                <c:pt idx="838" formatCode="0.0">
                  <c:v>2.8367569666999999</c:v>
                </c:pt>
                <c:pt idx="839" formatCode="0.0">
                  <c:v>2.9096949208999998</c:v>
                </c:pt>
                <c:pt idx="840" formatCode="0.0">
                  <c:v>3.2222460479000001</c:v>
                </c:pt>
                <c:pt idx="841" formatCode="0.0">
                  <c:v>2.7784634326000002</c:v>
                </c:pt>
                <c:pt idx="842" formatCode="0.0">
                  <c:v>2.9157048213999999</c:v>
                </c:pt>
                <c:pt idx="843" formatCode="0.0">
                  <c:v>2.9726084057</c:v>
                </c:pt>
                <c:pt idx="844" formatCode="0.0">
                  <c:v>3.3294775851999998</c:v>
                </c:pt>
                <c:pt idx="845" formatCode="0.0">
                  <c:v>3.3610640515000001</c:v>
                </c:pt>
                <c:pt idx="846" formatCode="0.0">
                  <c:v>3.5635448787000001</c:v>
                </c:pt>
                <c:pt idx="847" formatCode="0.0">
                  <c:v>3.6464909774000001</c:v>
                </c:pt>
                <c:pt idx="848" formatCode="0.0">
                  <c:v>3.7337464226999999</c:v>
                </c:pt>
                <c:pt idx="849" formatCode="0.0">
                  <c:v>4.0265389305000001</c:v>
                </c:pt>
                <c:pt idx="850" formatCode="0.0">
                  <c:v>4.1831997438000004</c:v>
                </c:pt>
                <c:pt idx="851" formatCode="0.0">
                  <c:v>4.1209866465999996</c:v>
                </c:pt>
                <c:pt idx="852" formatCode="0.0">
                  <c:v>4.1431928683999999</c:v>
                </c:pt>
                <c:pt idx="853" formatCode="0.0">
                  <c:v>4.3876388440999996</c:v>
                </c:pt>
                <c:pt idx="854" formatCode="0.0">
                  <c:v>4.4245460402000001</c:v>
                </c:pt>
                <c:pt idx="855" formatCode="0.0">
                  <c:v>4.4118946829999999</c:v>
                </c:pt>
                <c:pt idx="856" formatCode="0.0">
                  <c:v>4.5564882637000004</c:v>
                </c:pt>
                <c:pt idx="857" formatCode="0.0">
                  <c:v>4.6965156740999996</c:v>
                </c:pt>
                <c:pt idx="858" formatCode="0.0">
                  <c:v>4.9807594194</c:v>
                </c:pt>
                <c:pt idx="859" formatCode="0.0">
                  <c:v>5.1779569765</c:v>
                </c:pt>
                <c:pt idx="860" formatCode="0.0">
                  <c:v>4.9212531662999996</c:v>
                </c:pt>
                <c:pt idx="861" formatCode="0.0">
                  <c:v>4.9899524664000001</c:v>
                </c:pt>
                <c:pt idx="862" formatCode="0.0">
                  <c:v>4.8029271957999997</c:v>
                </c:pt>
                <c:pt idx="863" formatCode="0.0">
                  <c:v>4.4407480170999998</c:v>
                </c:pt>
                <c:pt idx="864" formatCode="0.0">
                  <c:v>4.2391885678000003</c:v>
                </c:pt>
                <c:pt idx="865" formatCode="0.0">
                  <c:v>4.0417359209999999</c:v>
                </c:pt>
                <c:pt idx="866" formatCode="0.0">
                  <c:v>3.6701075667</c:v>
                </c:pt>
                <c:pt idx="867" formatCode="0.0">
                  <c:v>3.8501216410999999</c:v>
                </c:pt>
                <c:pt idx="868" formatCode="0.0">
                  <c:v>3.5086047706999999</c:v>
                </c:pt>
                <c:pt idx="869" formatCode="0.0">
                  <c:v>3.1783865829</c:v>
                </c:pt>
                <c:pt idx="870" formatCode="0.0">
                  <c:v>3.0395108450000001</c:v>
                </c:pt>
                <c:pt idx="871" formatCode="0.0">
                  <c:v>2.8499437465000002</c:v>
                </c:pt>
                <c:pt idx="872" formatCode="0.0">
                  <c:v>2.9625503027</c:v>
                </c:pt>
                <c:pt idx="873" formatCode="0.0">
                  <c:v>2.7741256549000002</c:v>
                </c:pt>
                <c:pt idx="874" formatCode="0.0">
                  <c:v>2.6149340359000002</c:v>
                </c:pt>
                <c:pt idx="875" formatCode="0.0">
                  <c:v>3.1328053952000001</c:v>
                </c:pt>
                <c:pt idx="876" formatCode="0.0">
                  <c:v>3.3208315205000001</c:v>
                </c:pt>
                <c:pt idx="877" formatCode="0.0">
                  <c:v>3.8153058156999999</c:v>
                </c:pt>
                <c:pt idx="878" formatCode="0.0">
                  <c:v>3.1410469612999998</c:v>
                </c:pt>
                <c:pt idx="879" formatCode="0.0">
                  <c:v>1.0499248172</c:v>
                </c:pt>
                <c:pt idx="880" formatCode="0.0">
                  <c:v>0.15095040579999999</c:v>
                </c:pt>
                <c:pt idx="881" formatCode="0.0">
                  <c:v>0.32825364959999997</c:v>
                </c:pt>
                <c:pt idx="882" formatCode="0.0">
                  <c:v>0.30328156499999998</c:v>
                </c:pt>
                <c:pt idx="883" formatCode="0.0">
                  <c:v>5.2776996E-2</c:v>
                </c:pt>
                <c:pt idx="884" formatCode="0.0">
                  <c:v>0.46932919099999998</c:v>
                </c:pt>
                <c:pt idx="885" formatCode="0.0">
                  <c:v>0.73203711169999996</c:v>
                </c:pt>
                <c:pt idx="886" formatCode="0.0">
                  <c:v>0.76599449180000001</c:v>
                </c:pt>
                <c:pt idx="887" formatCode="0.0">
                  <c:v>0.72215150719999999</c:v>
                </c:pt>
                <c:pt idx="888" formatCode="0.0">
                  <c:v>0.97153258980000001</c:v>
                </c:pt>
                <c:pt idx="889" formatCode="0.0">
                  <c:v>0.61718246629999995</c:v>
                </c:pt>
                <c:pt idx="890" formatCode="0.0">
                  <c:v>3.7305081805999998</c:v>
                </c:pt>
                <c:pt idx="891" formatCode="0.0">
                  <c:v>9.0836713349</c:v>
                </c:pt>
                <c:pt idx="892" formatCode="0.0">
                  <c:v>12.1071535122</c:v>
                </c:pt>
                <c:pt idx="893" formatCode="0.0">
                  <c:v>13.517311434</c:v>
                </c:pt>
                <c:pt idx="894" formatCode="0.0">
                  <c:v>14.548928886400001</c:v>
                </c:pt>
                <c:pt idx="895" formatCode="0.0">
                  <c:v>15.8787739195</c:v>
                </c:pt>
                <c:pt idx="896" formatCode="0.0">
                  <c:v>16.3809536829</c:v>
                </c:pt>
                <c:pt idx="897" formatCode="0.0">
                  <c:v>17.0951509665</c:v>
                </c:pt>
                <c:pt idx="898" formatCode="0.0">
                  <c:v>18.576970485</c:v>
                </c:pt>
                <c:pt idx="899" formatCode="0.0">
                  <c:v>19.643874948400001</c:v>
                </c:pt>
                <c:pt idx="900" formatCode="0.0">
                  <c:v>20.012191283300002</c:v>
                </c:pt>
                <c:pt idx="901" formatCode="0.0">
                  <c:v>21.1137488279</c:v>
                </c:pt>
                <c:pt idx="902" formatCode="0.0">
                  <c:v>18.881855555800001</c:v>
                </c:pt>
                <c:pt idx="903" formatCode="0.0">
                  <c:v>15.676742559999999</c:v>
                </c:pt>
                <c:pt idx="904" formatCode="0.0">
                  <c:v>14.173375074999999</c:v>
                </c:pt>
                <c:pt idx="905" formatCode="0.0">
                  <c:v>13.290501796499999</c:v>
                </c:pt>
                <c:pt idx="906" formatCode="0.0">
                  <c:v>12.6481453093</c:v>
                </c:pt>
                <c:pt idx="907" formatCode="0.0">
                  <c:v>12.2423452297</c:v>
                </c:pt>
                <c:pt idx="908" formatCode="0.0">
                  <c:v>11.801862487799999</c:v>
                </c:pt>
                <c:pt idx="909" formatCode="0.0">
                  <c:v>11.207521933300001</c:v>
                </c:pt>
                <c:pt idx="910" formatCode="0.0">
                  <c:v>10.0948979951</c:v>
                </c:pt>
                <c:pt idx="911" formatCode="0.0">
                  <c:v>9.1380288564000001</c:v>
                </c:pt>
                <c:pt idx="912" formatCode="0.0">
                  <c:v>8.7589652946999994</c:v>
                </c:pt>
                <c:pt idx="913" formatCode="0.0">
                  <c:v>7.9452836945999996</c:v>
                </c:pt>
                <c:pt idx="1031" formatCode="0.00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995F-40C8-8D32-6AA0B1FD7E87}"/>
            </c:ext>
          </c:extLst>
        </c:ser>
        <c:ser>
          <c:idx val="4"/>
          <c:order val="5"/>
          <c:tx>
            <c:strRef>
              <c:f>'RS22'!$T$2</c:f>
              <c:strCache>
                <c:ptCount val="1"/>
                <c:pt idx="0">
                  <c:v>6.2%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5F-40C8-8D32-6AA0B1FD7E87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5F-40C8-8D32-6AA0B1FD7E87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95F-40C8-8D32-6AA0B1FD7E87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95F-40C8-8D32-6AA0B1FD7E87}"/>
                </c:ext>
              </c:extLst>
            </c:dLbl>
            <c:dLbl>
              <c:idx val="877"/>
              <c:layout>
                <c:manualLayout>
                  <c:x val="-1.039292604736326E-16"/>
                  <c:y val="-0.1111111111111111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95F-40C8-8D32-6AA0B1FD7E87}"/>
                </c:ext>
              </c:extLst>
            </c:dLbl>
            <c:dLbl>
              <c:idx val="883"/>
              <c:layout>
                <c:manualLayout>
                  <c:x val="1.2755102040816327E-2"/>
                  <c:y val="-3.2679738562091504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95F-40C8-8D32-6AA0B1FD7E87}"/>
                </c:ext>
              </c:extLst>
            </c:dLbl>
            <c:dLbl>
              <c:idx val="910"/>
              <c:layout>
                <c:manualLayout>
                  <c:x val="-2.078585209472652E-16"/>
                  <c:y val="-5.882352941176470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95F-40C8-8D32-6AA0B1FD7E87}"/>
                </c:ext>
              </c:extLst>
            </c:dLbl>
            <c:dLbl>
              <c:idx val="913"/>
              <c:layout>
                <c:manualLayout>
                  <c:x val="2.8725314183122826E-3"/>
                  <c:y val="-3.92156862745098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95F-40C8-8D32-6AA0B1FD7E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'RS22'!$T$3:$T$1034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6.2295977214000002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995F-40C8-8D32-6AA0B1FD7E87}"/>
            </c:ext>
          </c:extLst>
        </c:ser>
        <c:ser>
          <c:idx val="5"/>
          <c:order val="7"/>
          <c:tx>
            <c:strRef>
              <c:f>'RS22'!$V$2</c:f>
              <c:strCache>
                <c:ptCount val="1"/>
                <c:pt idx="0">
                  <c:v>7.9%</c:v>
                </c:pt>
              </c:strCache>
            </c:strRef>
          </c:tx>
          <c:marker>
            <c:symbol val="none"/>
          </c:marker>
          <c:dLbls>
            <c:dLbl>
              <c:idx val="877"/>
              <c:layout>
                <c:manualLayout>
                  <c:x val="-1.039292604736326E-16"/>
                  <c:y val="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95F-40C8-8D32-6AA0B1FD7E87}"/>
                </c:ext>
              </c:extLst>
            </c:dLbl>
            <c:dLbl>
              <c:idx val="883"/>
              <c:layout>
                <c:manualLayout>
                  <c:x val="2.976190476190466E-2"/>
                  <c:y val="-0.2058823529411764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95F-40C8-8D32-6AA0B1FD7E87}"/>
                </c:ext>
              </c:extLst>
            </c:dLbl>
            <c:dLbl>
              <c:idx val="892"/>
              <c:layout>
                <c:manualLayout>
                  <c:x val="3.401360544217677E-2"/>
                  <c:y val="-1.96078431372549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95F-40C8-8D32-6AA0B1FD7E87}"/>
                </c:ext>
              </c:extLst>
            </c:dLbl>
            <c:dLbl>
              <c:idx val="910"/>
              <c:layout>
                <c:manualLayout>
                  <c:x val="-2.078585209472652E-16"/>
                  <c:y val="-9.803921568627450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95F-40C8-8D32-6AA0B1FD7E87}"/>
                </c:ext>
              </c:extLst>
            </c:dLbl>
            <c:dLbl>
              <c:idx val="913"/>
              <c:layout>
                <c:manualLayout>
                  <c:x val="0"/>
                  <c:y val="-9.15032679738562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95F-40C8-8D32-6AA0B1FD7E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'RS22'!$V$3:$V$1034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7.9452836945999996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995F-40C8-8D32-6AA0B1FD7E87}"/>
            </c:ext>
          </c:extLst>
        </c:ser>
        <c:ser>
          <c:idx val="8"/>
          <c:order val="8"/>
          <c:tx>
            <c:v>12/12 Forecast</c:v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08A685"/>
              </a:solidFill>
              <a:ln>
                <a:solidFill>
                  <a:srgbClr val="05715A"/>
                </a:solidFill>
              </a:ln>
            </c:spPr>
          </c:marker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'RS22'!$M$3:$M$1034</c:f>
              <c:numCache>
                <c:formatCode>General</c:formatCode>
                <c:ptCount val="1032"/>
                <c:pt idx="914" formatCode="0.0%">
                  <c:v>7.95</c:v>
                </c:pt>
                <c:pt idx="917" formatCode="0.0%">
                  <c:v>6.1</c:v>
                </c:pt>
                <c:pt idx="920" formatCode="0.0%">
                  <c:v>3.9</c:v>
                </c:pt>
                <c:pt idx="923" formatCode="0.0%">
                  <c:v>2.1</c:v>
                </c:pt>
                <c:pt idx="926" formatCode="0.0%">
                  <c:v>0.5</c:v>
                </c:pt>
                <c:pt idx="929" formatCode="0.0%">
                  <c:v>-0.55000000000000004</c:v>
                </c:pt>
                <c:pt idx="932" formatCode="0.0%">
                  <c:v>-0.7</c:v>
                </c:pt>
                <c:pt idx="935" formatCode="0.0%">
                  <c:v>-0.7</c:v>
                </c:pt>
                <c:pt idx="938" formatCode="0.0%">
                  <c:v>0.8</c:v>
                </c:pt>
                <c:pt idx="941" formatCode="0.0%">
                  <c:v>2.8</c:v>
                </c:pt>
                <c:pt idx="944" formatCode="0.0%">
                  <c:v>3.8</c:v>
                </c:pt>
                <c:pt idx="947" formatCode="0.0%">
                  <c:v>4.4000000000000004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995F-40C8-8D32-6AA0B1FD7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3MMT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'RS22'!$J$3:$J$1034</c:f>
              <c:numCache>
                <c:formatCode>General</c:formatCode>
                <c:ptCount val="1032"/>
                <c:pt idx="2" formatCode="0.0">
                  <c:v>0.112194532</c:v>
                </c:pt>
                <c:pt idx="3" formatCode="0.0">
                  <c:v>0.11732799200000001</c:v>
                </c:pt>
                <c:pt idx="4" formatCode="0.0">
                  <c:v>0.12648312</c:v>
                </c:pt>
                <c:pt idx="5" formatCode="0.0">
                  <c:v>0.12693792000000001</c:v>
                </c:pt>
                <c:pt idx="6" formatCode="0.0">
                  <c:v>0.12641991999999999</c:v>
                </c:pt>
                <c:pt idx="7" formatCode="0.0">
                  <c:v>0.12513552</c:v>
                </c:pt>
                <c:pt idx="8" formatCode="0.0">
                  <c:v>0.12798228</c:v>
                </c:pt>
                <c:pt idx="9" formatCode="0.0">
                  <c:v>0.13442119999999999</c:v>
                </c:pt>
                <c:pt idx="10" formatCode="0.0">
                  <c:v>0.13801331999999999</c:v>
                </c:pt>
                <c:pt idx="11" formatCode="0.0">
                  <c:v>0.14836024</c:v>
                </c:pt>
                <c:pt idx="12" formatCode="0.0">
                  <c:v>0.14288992</c:v>
                </c:pt>
                <c:pt idx="13" formatCode="0.0">
                  <c:v>0.13554562000000001</c:v>
                </c:pt>
                <c:pt idx="14" formatCode="0.0">
                  <c:v>0.12749382000000001</c:v>
                </c:pt>
                <c:pt idx="15" formatCode="0.0">
                  <c:v>0.13172181999999999</c:v>
                </c:pt>
                <c:pt idx="16" formatCode="0.0">
                  <c:v>0.13926827999999999</c:v>
                </c:pt>
                <c:pt idx="17" formatCode="0.0">
                  <c:v>0.13942827999999999</c:v>
                </c:pt>
                <c:pt idx="18" formatCode="0.0">
                  <c:v>0.13971464</c:v>
                </c:pt>
                <c:pt idx="19" formatCode="0.0">
                  <c:v>0.13988728</c:v>
                </c:pt>
                <c:pt idx="20" formatCode="0.0">
                  <c:v>0.14090639999999999</c:v>
                </c:pt>
                <c:pt idx="21" formatCode="0.0">
                  <c:v>0.14426696</c:v>
                </c:pt>
                <c:pt idx="22" formatCode="0.0">
                  <c:v>0.14552192</c:v>
                </c:pt>
                <c:pt idx="23" formatCode="0.0">
                  <c:v>0.15486655999999999</c:v>
                </c:pt>
                <c:pt idx="24" formatCode="0.0">
                  <c:v>0.14577879999999999</c:v>
                </c:pt>
                <c:pt idx="25" formatCode="0.0">
                  <c:v>0.13720901199999999</c:v>
                </c:pt>
                <c:pt idx="26" formatCode="0.0">
                  <c:v>0.126293612</c:v>
                </c:pt>
                <c:pt idx="27" formatCode="0.0">
                  <c:v>0.134278012</c:v>
                </c:pt>
                <c:pt idx="28" formatCode="0.0">
                  <c:v>0.14230032000000001</c:v>
                </c:pt>
                <c:pt idx="29" formatCode="0.0">
                  <c:v>0.14347944000000001</c:v>
                </c:pt>
                <c:pt idx="30" formatCode="0.0">
                  <c:v>0.139542</c:v>
                </c:pt>
                <c:pt idx="31" formatCode="0.0">
                  <c:v>0.13916300000000001</c:v>
                </c:pt>
                <c:pt idx="32" formatCode="0.0">
                  <c:v>0.14008947999999999</c:v>
                </c:pt>
                <c:pt idx="33" formatCode="0.0">
                  <c:v>0.14412800000000001</c:v>
                </c:pt>
                <c:pt idx="34" formatCode="0.0">
                  <c:v>0.14519763999999999</c:v>
                </c:pt>
                <c:pt idx="35" formatCode="0.0">
                  <c:v>0.1535484</c:v>
                </c:pt>
                <c:pt idx="36" formatCode="0.0">
                  <c:v>0.14660835999999999</c:v>
                </c:pt>
                <c:pt idx="37" formatCode="0.0">
                  <c:v>0.13972728000000001</c:v>
                </c:pt>
                <c:pt idx="38" formatCode="0.0">
                  <c:v>0.13189448000000001</c:v>
                </c:pt>
                <c:pt idx="39" formatCode="0.0">
                  <c:v>0.13884295999999999</c:v>
                </c:pt>
                <c:pt idx="40" formatCode="0.0">
                  <c:v>0.14928672000000001</c:v>
                </c:pt>
                <c:pt idx="41" formatCode="0.0">
                  <c:v>0.15320312</c:v>
                </c:pt>
                <c:pt idx="42" formatCode="0.0">
                  <c:v>0.15863552</c:v>
                </c:pt>
                <c:pt idx="43" formatCode="0.0">
                  <c:v>0.16339416000000001</c:v>
                </c:pt>
                <c:pt idx="44" formatCode="0.0">
                  <c:v>0.16562608000000001</c:v>
                </c:pt>
                <c:pt idx="45" formatCode="0.0">
                  <c:v>0.16457332</c:v>
                </c:pt>
                <c:pt idx="46" formatCode="0.0">
                  <c:v>0.15989887999999999</c:v>
                </c:pt>
                <c:pt idx="47" formatCode="0.0">
                  <c:v>0.16916352000000001</c:v>
                </c:pt>
                <c:pt idx="48" formatCode="0.0">
                  <c:v>0.16840548</c:v>
                </c:pt>
                <c:pt idx="49" formatCode="0.0">
                  <c:v>0.16571031999999999</c:v>
                </c:pt>
                <c:pt idx="50" formatCode="0.0">
                  <c:v>0.15733004</c:v>
                </c:pt>
                <c:pt idx="51" formatCode="0.0">
                  <c:v>0.15690892000000001</c:v>
                </c:pt>
                <c:pt idx="52" formatCode="0.0">
                  <c:v>0.1634784</c:v>
                </c:pt>
                <c:pt idx="53" formatCode="0.0">
                  <c:v>0.16284672</c:v>
                </c:pt>
                <c:pt idx="54" formatCode="0.0">
                  <c:v>0.16217292</c:v>
                </c:pt>
                <c:pt idx="55" formatCode="0.0">
                  <c:v>0.16208868000000001</c:v>
                </c:pt>
                <c:pt idx="56" formatCode="0.0">
                  <c:v>0.16141488000000001</c:v>
                </c:pt>
                <c:pt idx="57" formatCode="0.0">
                  <c:v>0.16768955999999999</c:v>
                </c:pt>
                <c:pt idx="58" formatCode="0.0">
                  <c:v>0.16815279999999999</c:v>
                </c:pt>
                <c:pt idx="59" formatCode="0.0">
                  <c:v>0.17767011999999999</c:v>
                </c:pt>
                <c:pt idx="60" formatCode="0.0">
                  <c:v>0.16916352000000001</c:v>
                </c:pt>
                <c:pt idx="61" formatCode="0.0">
                  <c:v>0.1623414</c:v>
                </c:pt>
                <c:pt idx="62" formatCode="0.0">
                  <c:v>0.15122384</c:v>
                </c:pt>
                <c:pt idx="63" formatCode="0.0">
                  <c:v>0.15775120000000001</c:v>
                </c:pt>
                <c:pt idx="64" formatCode="0.0">
                  <c:v>0.16865816</c:v>
                </c:pt>
                <c:pt idx="65" formatCode="0.0">
                  <c:v>0.17324835999999999</c:v>
                </c:pt>
                <c:pt idx="66" formatCode="0.0">
                  <c:v>0.17324835999999999</c:v>
                </c:pt>
                <c:pt idx="67" formatCode="0.0">
                  <c:v>0.16941619999999999</c:v>
                </c:pt>
                <c:pt idx="68" formatCode="0.0">
                  <c:v>0.16857395999999999</c:v>
                </c:pt>
                <c:pt idx="69" formatCode="0.0">
                  <c:v>0.17455383999999999</c:v>
                </c:pt>
                <c:pt idx="70" formatCode="0.0">
                  <c:v>0.17687</c:v>
                </c:pt>
                <c:pt idx="71" formatCode="0.0">
                  <c:v>0.19068272</c:v>
                </c:pt>
                <c:pt idx="72" formatCode="0.0">
                  <c:v>0.18322891999999999</c:v>
                </c:pt>
                <c:pt idx="73" formatCode="0.0">
                  <c:v>0.17628044000000001</c:v>
                </c:pt>
                <c:pt idx="74" formatCode="0.0">
                  <c:v>0.16385743999999999</c:v>
                </c:pt>
                <c:pt idx="75" formatCode="0.0">
                  <c:v>0.16857395999999999</c:v>
                </c:pt>
                <c:pt idx="76" formatCode="0.0">
                  <c:v>0.17834391999999999</c:v>
                </c:pt>
                <c:pt idx="77" formatCode="0.0">
                  <c:v>0.18099696000000001</c:v>
                </c:pt>
                <c:pt idx="78" formatCode="0.0">
                  <c:v>0.18196556</c:v>
                </c:pt>
                <c:pt idx="79" formatCode="0.0">
                  <c:v>0.1799442</c:v>
                </c:pt>
                <c:pt idx="80" formatCode="0.0">
                  <c:v>0.17788071999999999</c:v>
                </c:pt>
                <c:pt idx="81" formatCode="0.0">
                  <c:v>0.18028108000000001</c:v>
                </c:pt>
                <c:pt idx="82" formatCode="0.0">
                  <c:v>0.17939672000000001</c:v>
                </c:pt>
                <c:pt idx="83" formatCode="0.0">
                  <c:v>0.18933512</c:v>
                </c:pt>
                <c:pt idx="84" formatCode="0.0">
                  <c:v>0.17834391999999999</c:v>
                </c:pt>
                <c:pt idx="85" formatCode="0.0">
                  <c:v>0.17042688</c:v>
                </c:pt>
                <c:pt idx="86" formatCode="0.0">
                  <c:v>0.15821444000000001</c:v>
                </c:pt>
                <c:pt idx="87" formatCode="0.0">
                  <c:v>0.16659472</c:v>
                </c:pt>
                <c:pt idx="88" formatCode="0.0">
                  <c:v>0.175733</c:v>
                </c:pt>
                <c:pt idx="89" formatCode="0.0">
                  <c:v>0.18044952</c:v>
                </c:pt>
                <c:pt idx="90" formatCode="0.0">
                  <c:v>0.18070216</c:v>
                </c:pt>
                <c:pt idx="91" formatCode="0.0">
                  <c:v>0.17922824000000001</c:v>
                </c:pt>
                <c:pt idx="92" formatCode="0.0">
                  <c:v>0.17703840000000001</c:v>
                </c:pt>
                <c:pt idx="93" formatCode="0.0">
                  <c:v>0.17821756</c:v>
                </c:pt>
                <c:pt idx="94" formatCode="0.0">
                  <c:v>0.18087059999999999</c:v>
                </c:pt>
                <c:pt idx="95" formatCode="0.0">
                  <c:v>0.19657836000000001</c:v>
                </c:pt>
                <c:pt idx="96" formatCode="0.0">
                  <c:v>0.1907248</c:v>
                </c:pt>
                <c:pt idx="97" formatCode="0.0">
                  <c:v>0.18331312</c:v>
                </c:pt>
                <c:pt idx="98" formatCode="0.0">
                  <c:v>0.16996364</c:v>
                </c:pt>
                <c:pt idx="99" formatCode="0.0">
                  <c:v>0.17981784000000001</c:v>
                </c:pt>
                <c:pt idx="100" formatCode="0.0">
                  <c:v>0.19114596</c:v>
                </c:pt>
                <c:pt idx="101" formatCode="0.0">
                  <c:v>0.19548347999999999</c:v>
                </c:pt>
                <c:pt idx="102" formatCode="0.0">
                  <c:v>0.19451488</c:v>
                </c:pt>
                <c:pt idx="103" formatCode="0.0">
                  <c:v>0.19514656</c:v>
                </c:pt>
                <c:pt idx="104" formatCode="0.0">
                  <c:v>0.19586248000000001</c:v>
                </c:pt>
                <c:pt idx="105" formatCode="0.0">
                  <c:v>0.19763120000000001</c:v>
                </c:pt>
                <c:pt idx="106" formatCode="0.0">
                  <c:v>0.19876820000000001</c:v>
                </c:pt>
                <c:pt idx="107" formatCode="0.0">
                  <c:v>0.21287568000000001</c:v>
                </c:pt>
                <c:pt idx="108" formatCode="0.0">
                  <c:v>0.20466384000000001</c:v>
                </c:pt>
                <c:pt idx="109" formatCode="0.0">
                  <c:v>0.19539924</c:v>
                </c:pt>
                <c:pt idx="110" formatCode="0.0">
                  <c:v>0.1810812</c:v>
                </c:pt>
                <c:pt idx="111" formatCode="0.0">
                  <c:v>0.1859662</c:v>
                </c:pt>
                <c:pt idx="112" formatCode="0.0">
                  <c:v>0.19674684000000001</c:v>
                </c:pt>
                <c:pt idx="113" formatCode="0.0">
                  <c:v>0.20036844000000001</c:v>
                </c:pt>
                <c:pt idx="114" formatCode="0.0">
                  <c:v>0.20243191999999999</c:v>
                </c:pt>
                <c:pt idx="115" formatCode="0.0">
                  <c:v>0.2027688</c:v>
                </c:pt>
                <c:pt idx="116" formatCode="0.0">
                  <c:v>0.19855764000000001</c:v>
                </c:pt>
                <c:pt idx="117" formatCode="0.0">
                  <c:v>0.20171604000000001</c:v>
                </c:pt>
                <c:pt idx="118" formatCode="0.0">
                  <c:v>0.2029794</c:v>
                </c:pt>
                <c:pt idx="119" formatCode="0.0">
                  <c:v>0.21898192</c:v>
                </c:pt>
                <c:pt idx="120" formatCode="0.0">
                  <c:v>0.21312835999999999</c:v>
                </c:pt>
                <c:pt idx="121" formatCode="0.0">
                  <c:v>0.20289515999999999</c:v>
                </c:pt>
                <c:pt idx="122" formatCode="0.0">
                  <c:v>0.18777695999999999</c:v>
                </c:pt>
                <c:pt idx="123" formatCode="0.0">
                  <c:v>0.19493595999999999</c:v>
                </c:pt>
                <c:pt idx="124" formatCode="0.0">
                  <c:v>0.20820124000000001</c:v>
                </c:pt>
                <c:pt idx="125" formatCode="0.0">
                  <c:v>0.21376004000000001</c:v>
                </c:pt>
                <c:pt idx="126" formatCode="0.0">
                  <c:v>0.21552876000000001</c:v>
                </c:pt>
                <c:pt idx="127" formatCode="0.0">
                  <c:v>0.21670787999999999</c:v>
                </c:pt>
                <c:pt idx="128" formatCode="0.0">
                  <c:v>0.21359159999999999</c:v>
                </c:pt>
                <c:pt idx="129" formatCode="0.0">
                  <c:v>0.21397060000000001</c:v>
                </c:pt>
                <c:pt idx="130" formatCode="0.0">
                  <c:v>0.21245455999999999</c:v>
                </c:pt>
                <c:pt idx="131" formatCode="0.0">
                  <c:v>0.2270674</c:v>
                </c:pt>
                <c:pt idx="132" formatCode="0.0">
                  <c:v>0.22007684</c:v>
                </c:pt>
                <c:pt idx="133" formatCode="0.0">
                  <c:v>0.20596935999999999</c:v>
                </c:pt>
                <c:pt idx="134" formatCode="0.0">
                  <c:v>0.18790332000000001</c:v>
                </c:pt>
                <c:pt idx="135" formatCode="0.0">
                  <c:v>0.19203028</c:v>
                </c:pt>
                <c:pt idx="136" formatCode="0.0">
                  <c:v>0.20710635999999999</c:v>
                </c:pt>
                <c:pt idx="137" formatCode="0.0">
                  <c:v>0.21152811999999999</c:v>
                </c:pt>
                <c:pt idx="138" formatCode="0.0">
                  <c:v>0.21291779999999999</c:v>
                </c:pt>
                <c:pt idx="139" formatCode="0.0">
                  <c:v>0.21140175999999999</c:v>
                </c:pt>
                <c:pt idx="140" formatCode="0.0">
                  <c:v>0.21026475999999999</c:v>
                </c:pt>
                <c:pt idx="141" formatCode="0.0">
                  <c:v>0.21346528000000001</c:v>
                </c:pt>
                <c:pt idx="142" formatCode="0.0">
                  <c:v>0.21363372</c:v>
                </c:pt>
                <c:pt idx="143" formatCode="0.0">
                  <c:v>0.23401584</c:v>
                </c:pt>
                <c:pt idx="144" formatCode="0.0">
                  <c:v>0.22925719999999999</c:v>
                </c:pt>
                <c:pt idx="145" formatCode="0.0">
                  <c:v>0.22054003999999999</c:v>
                </c:pt>
                <c:pt idx="146" formatCode="0.0">
                  <c:v>0.20377951999999999</c:v>
                </c:pt>
                <c:pt idx="147" formatCode="0.0">
                  <c:v>0.20950672000000001</c:v>
                </c:pt>
                <c:pt idx="148" formatCode="0.0">
                  <c:v>0.22479336</c:v>
                </c:pt>
                <c:pt idx="149" formatCode="0.0">
                  <c:v>0.23119435999999999</c:v>
                </c:pt>
                <c:pt idx="150" formatCode="0.0">
                  <c:v>0.23431063999999999</c:v>
                </c:pt>
                <c:pt idx="151" formatCode="0.0">
                  <c:v>0.23199448</c:v>
                </c:pt>
                <c:pt idx="152" formatCode="0.0">
                  <c:v>0.22719371999999999</c:v>
                </c:pt>
                <c:pt idx="153" formatCode="0.0">
                  <c:v>0.23043632</c:v>
                </c:pt>
                <c:pt idx="154" formatCode="0.0">
                  <c:v>0.22870972000000001</c:v>
                </c:pt>
                <c:pt idx="155" formatCode="0.0">
                  <c:v>0.24504915999999999</c:v>
                </c:pt>
                <c:pt idx="156" formatCode="0.0">
                  <c:v>0.23329996</c:v>
                </c:pt>
                <c:pt idx="157" formatCode="0.0">
                  <c:v>0.22567772</c:v>
                </c:pt>
                <c:pt idx="158" formatCode="0.0">
                  <c:v>0.20870659999999999</c:v>
                </c:pt>
                <c:pt idx="159" formatCode="0.0">
                  <c:v>0.22087696000000001</c:v>
                </c:pt>
                <c:pt idx="160" formatCode="0.0">
                  <c:v>0.23233135999999999</c:v>
                </c:pt>
                <c:pt idx="161" formatCode="0.0">
                  <c:v>0.23864816</c:v>
                </c:pt>
                <c:pt idx="162" formatCode="0.0">
                  <c:v>0.23388948000000001</c:v>
                </c:pt>
                <c:pt idx="163" formatCode="0.0">
                  <c:v>0.23220504</c:v>
                </c:pt>
                <c:pt idx="164" formatCode="0.0">
                  <c:v>0.22790964</c:v>
                </c:pt>
                <c:pt idx="165" formatCode="0.0">
                  <c:v>0.23035211999999999</c:v>
                </c:pt>
                <c:pt idx="166" formatCode="0.0">
                  <c:v>0.23136280000000001</c:v>
                </c:pt>
                <c:pt idx="167" formatCode="0.0">
                  <c:v>0.24926035999999999</c:v>
                </c:pt>
                <c:pt idx="168" formatCode="0.0">
                  <c:v>0.23734272000000001</c:v>
                </c:pt>
                <c:pt idx="169" formatCode="0.0">
                  <c:v>0.22340367999999999</c:v>
                </c:pt>
                <c:pt idx="170" formatCode="0.0">
                  <c:v>0.20567456000000001</c:v>
                </c:pt>
                <c:pt idx="171" formatCode="0.0">
                  <c:v>0.21232824</c:v>
                </c:pt>
                <c:pt idx="172" formatCode="0.0">
                  <c:v>0.22689896000000001</c:v>
                </c:pt>
                <c:pt idx="173" formatCode="0.0">
                  <c:v>0.23098379999999999</c:v>
                </c:pt>
                <c:pt idx="174" formatCode="0.0">
                  <c:v>0.23321571999999999</c:v>
                </c:pt>
                <c:pt idx="175" formatCode="0.0">
                  <c:v>0.23233135999999999</c:v>
                </c:pt>
                <c:pt idx="176" formatCode="0.0">
                  <c:v>0.22917296000000001</c:v>
                </c:pt>
                <c:pt idx="177" formatCode="0.0">
                  <c:v>0.23271036</c:v>
                </c:pt>
                <c:pt idx="178" formatCode="0.0">
                  <c:v>0.23650044000000001</c:v>
                </c:pt>
                <c:pt idx="179" formatCode="0.0">
                  <c:v>0.25637727999999999</c:v>
                </c:pt>
                <c:pt idx="180" formatCode="0.0">
                  <c:v>0.24900771999999999</c:v>
                </c:pt>
                <c:pt idx="181" formatCode="0.0">
                  <c:v>0.23565823999999999</c:v>
                </c:pt>
                <c:pt idx="182" formatCode="0.0">
                  <c:v>0.21952936000000001</c:v>
                </c:pt>
                <c:pt idx="183" formatCode="0.0">
                  <c:v>0.22900451999999999</c:v>
                </c:pt>
                <c:pt idx="184" formatCode="0.0">
                  <c:v>0.24664939999999999</c:v>
                </c:pt>
                <c:pt idx="185" formatCode="0.0">
                  <c:v>0.25178708</c:v>
                </c:pt>
                <c:pt idx="186" formatCode="0.0">
                  <c:v>0.25132384000000002</c:v>
                </c:pt>
                <c:pt idx="187" formatCode="0.0">
                  <c:v>0.25001839999999997</c:v>
                </c:pt>
                <c:pt idx="188" formatCode="0.0">
                  <c:v>0.24416483999999999</c:v>
                </c:pt>
                <c:pt idx="189" formatCode="0.0">
                  <c:v>0.25022896</c:v>
                </c:pt>
                <c:pt idx="190" formatCode="0.0">
                  <c:v>0.25439800000000001</c:v>
                </c:pt>
                <c:pt idx="191" formatCode="0.0">
                  <c:v>0.27654884000000002</c:v>
                </c:pt>
                <c:pt idx="192" formatCode="0.0">
                  <c:v>0.26677888</c:v>
                </c:pt>
                <c:pt idx="193" formatCode="0.0">
                  <c:v>0.25065004000000002</c:v>
                </c:pt>
                <c:pt idx="194" formatCode="0.0">
                  <c:v>0.23182604000000001</c:v>
                </c:pt>
                <c:pt idx="195" formatCode="0.0">
                  <c:v>0.24134332</c:v>
                </c:pt>
                <c:pt idx="196" formatCode="0.0">
                  <c:v>0.25881976000000001</c:v>
                </c:pt>
                <c:pt idx="197" formatCode="0.0">
                  <c:v>0.26340996</c:v>
                </c:pt>
                <c:pt idx="198" formatCode="0.0">
                  <c:v>0.26349420000000001</c:v>
                </c:pt>
                <c:pt idx="199" formatCode="0.0">
                  <c:v>0.26260983999999998</c:v>
                </c:pt>
                <c:pt idx="200" formatCode="0.0">
                  <c:v>0.25637727999999999</c:v>
                </c:pt>
                <c:pt idx="201" formatCode="0.0">
                  <c:v>0.26054635999999998</c:v>
                </c:pt>
                <c:pt idx="202" formatCode="0.0">
                  <c:v>0.26252564</c:v>
                </c:pt>
                <c:pt idx="203" formatCode="0.0">
                  <c:v>0.28711900000000001</c:v>
                </c:pt>
                <c:pt idx="204" formatCode="0.0">
                  <c:v>0.27709635999999999</c:v>
                </c:pt>
                <c:pt idx="205" formatCode="0.0">
                  <c:v>0.2655998</c:v>
                </c:pt>
                <c:pt idx="206" formatCode="0.0">
                  <c:v>0.24622832</c:v>
                </c:pt>
                <c:pt idx="207" formatCode="0.0">
                  <c:v>0.25481915999999999</c:v>
                </c:pt>
                <c:pt idx="208" formatCode="0.0">
                  <c:v>0.27061111999999998</c:v>
                </c:pt>
                <c:pt idx="209" formatCode="0.0">
                  <c:v>0.27798067999999998</c:v>
                </c:pt>
                <c:pt idx="210" formatCode="0.0">
                  <c:v>0.28202339999999998</c:v>
                </c:pt>
                <c:pt idx="211" formatCode="0.0">
                  <c:v>0.27894923999999999</c:v>
                </c:pt>
                <c:pt idx="212" formatCode="0.0">
                  <c:v>0.27499072000000002</c:v>
                </c:pt>
                <c:pt idx="213" formatCode="0.0">
                  <c:v>0.27688575999999998</c:v>
                </c:pt>
                <c:pt idx="214" formatCode="0.0">
                  <c:v>0.27663307999999998</c:v>
                </c:pt>
                <c:pt idx="215" formatCode="0.0">
                  <c:v>0.30362679999999997</c:v>
                </c:pt>
                <c:pt idx="216" formatCode="0.0">
                  <c:v>0.2951202</c:v>
                </c:pt>
                <c:pt idx="217" formatCode="0.0">
                  <c:v>0.28623456000000003</c:v>
                </c:pt>
                <c:pt idx="218" formatCode="0.0">
                  <c:v>0.26180967999999999</c:v>
                </c:pt>
                <c:pt idx="219" formatCode="0.0">
                  <c:v>0.27423268000000001</c:v>
                </c:pt>
                <c:pt idx="220" formatCode="0.0">
                  <c:v>0.29200391999999997</c:v>
                </c:pt>
                <c:pt idx="221" formatCode="0.0">
                  <c:v>0.30004728000000003</c:v>
                </c:pt>
                <c:pt idx="222" formatCode="0.0">
                  <c:v>0.30257400000000001</c:v>
                </c:pt>
                <c:pt idx="223" formatCode="0.0">
                  <c:v>0.29903659999999999</c:v>
                </c:pt>
                <c:pt idx="224" formatCode="0.0">
                  <c:v>0.29440432</c:v>
                </c:pt>
                <c:pt idx="225" formatCode="0.0">
                  <c:v>0.29836284000000002</c:v>
                </c:pt>
                <c:pt idx="226" formatCode="0.0">
                  <c:v>0.30750112000000002</c:v>
                </c:pt>
                <c:pt idx="227" formatCode="0.0">
                  <c:v>0.34026415999999998</c:v>
                </c:pt>
                <c:pt idx="228" formatCode="0.0">
                  <c:v>0.32767271999999997</c:v>
                </c:pt>
                <c:pt idx="229" formatCode="0.0">
                  <c:v>0.31124908000000001</c:v>
                </c:pt>
                <c:pt idx="230" formatCode="0.0">
                  <c:v>0.28686627999999997</c:v>
                </c:pt>
                <c:pt idx="231" formatCode="0.0">
                  <c:v>0.30118432000000001</c:v>
                </c:pt>
                <c:pt idx="232" formatCode="0.0">
                  <c:v>0.31596560000000001</c:v>
                </c:pt>
                <c:pt idx="233" formatCode="0.0">
                  <c:v>0.32118748000000003</c:v>
                </c:pt>
                <c:pt idx="234" formatCode="0.0">
                  <c:v>0.3205558</c:v>
                </c:pt>
                <c:pt idx="235" formatCode="0.0">
                  <c:v>0.32299832000000001</c:v>
                </c:pt>
                <c:pt idx="236" formatCode="0.0">
                  <c:v>0.31840812000000002</c:v>
                </c:pt>
                <c:pt idx="237" formatCode="0.0">
                  <c:v>0.32093484</c:v>
                </c:pt>
                <c:pt idx="238" formatCode="0.0">
                  <c:v>0.32434587999999998</c:v>
                </c:pt>
                <c:pt idx="239" formatCode="0.0">
                  <c:v>0.35357156000000001</c:v>
                </c:pt>
                <c:pt idx="240" formatCode="0.0">
                  <c:v>0.33421272000000002</c:v>
                </c:pt>
                <c:pt idx="241" formatCode="0.0">
                  <c:v>0.30979624</c:v>
                </c:pt>
                <c:pt idx="242" formatCode="0.0">
                  <c:v>0.27675100000000002</c:v>
                </c:pt>
                <c:pt idx="243" formatCode="0.0">
                  <c:v>0.28524075999999998</c:v>
                </c:pt>
                <c:pt idx="244" formatCode="0.0">
                  <c:v>0.30417428000000002</c:v>
                </c:pt>
                <c:pt idx="245" formatCode="0.0">
                  <c:v>0.31256719999999999</c:v>
                </c:pt>
                <c:pt idx="246" formatCode="0.0">
                  <c:v>0.31732159999999998</c:v>
                </c:pt>
                <c:pt idx="247" formatCode="0.0">
                  <c:v>0.31757848</c:v>
                </c:pt>
                <c:pt idx="248" formatCode="0.0">
                  <c:v>0.31325779999999998</c:v>
                </c:pt>
                <c:pt idx="249" formatCode="0.0">
                  <c:v>0.31496755999999998</c:v>
                </c:pt>
                <c:pt idx="250" formatCode="0.0">
                  <c:v>0.32030312</c:v>
                </c:pt>
                <c:pt idx="251" formatCode="0.0">
                  <c:v>0.34853916000000001</c:v>
                </c:pt>
                <c:pt idx="252" formatCode="0.0">
                  <c:v>0.34076107999999999</c:v>
                </c:pt>
                <c:pt idx="253" formatCode="0.0">
                  <c:v>0.32790856000000002</c:v>
                </c:pt>
                <c:pt idx="254" formatCode="0.0">
                  <c:v>0.30350892000000002</c:v>
                </c:pt>
                <c:pt idx="255" formatCode="0.0">
                  <c:v>0.31746903999999998</c:v>
                </c:pt>
                <c:pt idx="256" formatCode="0.0">
                  <c:v>0.33842812</c:v>
                </c:pt>
                <c:pt idx="257" formatCode="0.0">
                  <c:v>0.34718320000000003</c:v>
                </c:pt>
                <c:pt idx="258" formatCode="0.0">
                  <c:v>0.35280936000000002</c:v>
                </c:pt>
                <c:pt idx="259" formatCode="0.0">
                  <c:v>0.35535712000000003</c:v>
                </c:pt>
                <c:pt idx="260" formatCode="0.0">
                  <c:v>0.34856868000000002</c:v>
                </c:pt>
                <c:pt idx="261" formatCode="0.0">
                  <c:v>0.35259456</c:v>
                </c:pt>
                <c:pt idx="262" formatCode="0.0">
                  <c:v>0.35640991999999999</c:v>
                </c:pt>
                <c:pt idx="263" formatCode="0.0">
                  <c:v>0.38806543999999998</c:v>
                </c:pt>
                <c:pt idx="264" formatCode="0.0">
                  <c:v>0.37684684000000002</c:v>
                </c:pt>
                <c:pt idx="265" formatCode="0.0">
                  <c:v>0.35581615999999999</c:v>
                </c:pt>
                <c:pt idx="266" formatCode="0.0">
                  <c:v>0.33000151999999999</c:v>
                </c:pt>
                <c:pt idx="267" formatCode="0.0">
                  <c:v>0.34047896</c:v>
                </c:pt>
                <c:pt idx="268" formatCode="0.0">
                  <c:v>0.36564079999999999</c:v>
                </c:pt>
                <c:pt idx="269" formatCode="0.0">
                  <c:v>0.37373896000000001</c:v>
                </c:pt>
                <c:pt idx="270" formatCode="0.0">
                  <c:v>0.37691419999999998</c:v>
                </c:pt>
                <c:pt idx="271" formatCode="0.0">
                  <c:v>0.37309044000000002</c:v>
                </c:pt>
                <c:pt idx="272" formatCode="0.0">
                  <c:v>0.36988571999999997</c:v>
                </c:pt>
                <c:pt idx="273" formatCode="0.0">
                  <c:v>0.37693524</c:v>
                </c:pt>
                <c:pt idx="274" formatCode="0.0">
                  <c:v>0.37901975999999998</c:v>
                </c:pt>
                <c:pt idx="275" formatCode="0.0">
                  <c:v>0.41158067999999998</c:v>
                </c:pt>
                <c:pt idx="276" formatCode="0.0">
                  <c:v>0.3975532</c:v>
                </c:pt>
                <c:pt idx="277" formatCode="0.0">
                  <c:v>0.37987463999999999</c:v>
                </c:pt>
                <c:pt idx="278" formatCode="0.0">
                  <c:v>0.34909084000000001</c:v>
                </c:pt>
                <c:pt idx="279" formatCode="0.0">
                  <c:v>0.35990095999999999</c:v>
                </c:pt>
                <c:pt idx="280" formatCode="0.0">
                  <c:v>0.38513439999999999</c:v>
                </c:pt>
                <c:pt idx="281" formatCode="0.0">
                  <c:v>0.39775956000000001</c:v>
                </c:pt>
                <c:pt idx="282" formatCode="0.0">
                  <c:v>0.40609772</c:v>
                </c:pt>
                <c:pt idx="283" formatCode="0.0">
                  <c:v>0.40399215999999999</c:v>
                </c:pt>
                <c:pt idx="284" formatCode="0.0">
                  <c:v>0.39838284000000002</c:v>
                </c:pt>
                <c:pt idx="285" formatCode="0.0">
                  <c:v>0.40139384</c:v>
                </c:pt>
                <c:pt idx="286" formatCode="0.0">
                  <c:v>0.40063159999999998</c:v>
                </c:pt>
                <c:pt idx="287" formatCode="0.0">
                  <c:v>0.43469172</c:v>
                </c:pt>
                <c:pt idx="288" formatCode="0.0">
                  <c:v>0.41922404000000002</c:v>
                </c:pt>
                <c:pt idx="289" formatCode="0.0">
                  <c:v>0.40627883999999997</c:v>
                </c:pt>
                <c:pt idx="290" formatCode="0.0">
                  <c:v>0.37808912</c:v>
                </c:pt>
                <c:pt idx="291" formatCode="0.0">
                  <c:v>0.39851760000000003</c:v>
                </c:pt>
                <c:pt idx="292" formatCode="0.0">
                  <c:v>0.42475331999999999</c:v>
                </c:pt>
                <c:pt idx="293" formatCode="0.0">
                  <c:v>0.43763955999999998</c:v>
                </c:pt>
                <c:pt idx="294" formatCode="0.0">
                  <c:v>0.44241084000000003</c:v>
                </c:pt>
                <c:pt idx="295" formatCode="0.0">
                  <c:v>0.44241503999999998</c:v>
                </c:pt>
                <c:pt idx="296" formatCode="0.0">
                  <c:v>0.43912188000000002</c:v>
                </c:pt>
                <c:pt idx="297" formatCode="0.0">
                  <c:v>0.44312671999999997</c:v>
                </c:pt>
                <c:pt idx="298" formatCode="0.0">
                  <c:v>0.45180176</c:v>
                </c:pt>
                <c:pt idx="299" formatCode="0.0">
                  <c:v>0.48923924000000002</c:v>
                </c:pt>
                <c:pt idx="300" formatCode="0.0">
                  <c:v>0.46915607999999998</c:v>
                </c:pt>
                <c:pt idx="301" formatCode="0.0">
                  <c:v>0.44863915999999998</c:v>
                </c:pt>
                <c:pt idx="302" formatCode="0.0">
                  <c:v>0.42044103999999999</c:v>
                </c:pt>
                <c:pt idx="303" formatCode="0.0">
                  <c:v>0.44025044000000002</c:v>
                </c:pt>
                <c:pt idx="304" formatCode="0.0">
                  <c:v>0.47061312</c:v>
                </c:pt>
                <c:pt idx="305" formatCode="0.0">
                  <c:v>0.48241287999999999</c:v>
                </c:pt>
                <c:pt idx="306" formatCode="0.0">
                  <c:v>0.49048155999999998</c:v>
                </c:pt>
                <c:pt idx="307" formatCode="0.0">
                  <c:v>0.49128171999999998</c:v>
                </c:pt>
                <c:pt idx="308" formatCode="0.0">
                  <c:v>0.48644303999999999</c:v>
                </c:pt>
                <c:pt idx="309" formatCode="0.0">
                  <c:v>0.49401052000000001</c:v>
                </c:pt>
                <c:pt idx="310" formatCode="0.0">
                  <c:v>0.50100951999999999</c:v>
                </c:pt>
                <c:pt idx="311" formatCode="0.0">
                  <c:v>0.54157591999999999</c:v>
                </c:pt>
                <c:pt idx="312" formatCode="0.0">
                  <c:v>0.52855916000000003</c:v>
                </c:pt>
                <c:pt idx="313" formatCode="0.0">
                  <c:v>0.50784428000000004</c:v>
                </c:pt>
                <c:pt idx="314" formatCode="0.0">
                  <c:v>0.48251820000000001</c:v>
                </c:pt>
                <c:pt idx="315" formatCode="0.0">
                  <c:v>0.50287088000000002</c:v>
                </c:pt>
                <c:pt idx="316" formatCode="0.0">
                  <c:v>0.53665308</c:v>
                </c:pt>
                <c:pt idx="317" formatCode="0.0">
                  <c:v>0.54611560000000003</c:v>
                </c:pt>
                <c:pt idx="318" formatCode="0.0">
                  <c:v>0.54992251999999997</c:v>
                </c:pt>
                <c:pt idx="319" formatCode="0.0">
                  <c:v>0.55061735999999994</c:v>
                </c:pt>
                <c:pt idx="320" formatCode="0.0">
                  <c:v>0.53885972000000004</c:v>
                </c:pt>
                <c:pt idx="321" formatCode="0.0">
                  <c:v>0.54637667999999995</c:v>
                </c:pt>
                <c:pt idx="322" formatCode="0.0">
                  <c:v>0.55068892000000003</c:v>
                </c:pt>
                <c:pt idx="323" formatCode="0.0">
                  <c:v>0.58819379999999999</c:v>
                </c:pt>
                <c:pt idx="324" formatCode="0.0">
                  <c:v>0.56366780000000005</c:v>
                </c:pt>
                <c:pt idx="325" formatCode="0.0">
                  <c:v>0.52978035999999995</c:v>
                </c:pt>
                <c:pt idx="326" formatCode="0.0">
                  <c:v>0.49807008000000003</c:v>
                </c:pt>
                <c:pt idx="327" formatCode="0.0">
                  <c:v>0.52356044000000002</c:v>
                </c:pt>
                <c:pt idx="328" formatCode="0.0">
                  <c:v>0.56687251999999999</c:v>
                </c:pt>
                <c:pt idx="329" formatCode="0.0">
                  <c:v>0.58034412000000002</c:v>
                </c:pt>
                <c:pt idx="330" formatCode="0.0">
                  <c:v>0.58920028000000002</c:v>
                </c:pt>
                <c:pt idx="331" formatCode="0.0">
                  <c:v>0.59672992000000002</c:v>
                </c:pt>
                <c:pt idx="332" formatCode="0.0">
                  <c:v>0.58872024000000001</c:v>
                </c:pt>
                <c:pt idx="333" formatCode="0.0">
                  <c:v>0.58918344</c:v>
                </c:pt>
                <c:pt idx="334" formatCode="0.0">
                  <c:v>0.57911447999999999</c:v>
                </c:pt>
                <c:pt idx="335" formatCode="0.0">
                  <c:v>0.61535176000000003</c:v>
                </c:pt>
                <c:pt idx="336" formatCode="0.0">
                  <c:v>0.59475060000000002</c:v>
                </c:pt>
                <c:pt idx="337" formatCode="0.0">
                  <c:v>0.56761368000000001</c:v>
                </c:pt>
                <c:pt idx="338" formatCode="0.0">
                  <c:v>0.53548231999999996</c:v>
                </c:pt>
                <c:pt idx="339" formatCode="0.0">
                  <c:v>0.55303036000000005</c:v>
                </c:pt>
                <c:pt idx="340" formatCode="0.0">
                  <c:v>0.59941244000000005</c:v>
                </c:pt>
                <c:pt idx="341" formatCode="0.0">
                  <c:v>0.61768480000000003</c:v>
                </c:pt>
                <c:pt idx="342" formatCode="0.0">
                  <c:v>0.63669832000000004</c:v>
                </c:pt>
                <c:pt idx="343" formatCode="0.0">
                  <c:v>0.63660563999999997</c:v>
                </c:pt>
                <c:pt idx="344" formatCode="0.0">
                  <c:v>0.63209124000000005</c:v>
                </c:pt>
                <c:pt idx="345" formatCode="0.0">
                  <c:v>0.63854699999999998</c:v>
                </c:pt>
                <c:pt idx="346" formatCode="0.0">
                  <c:v>0.63712784</c:v>
                </c:pt>
                <c:pt idx="347" formatCode="0.0">
                  <c:v>0.69144375999999996</c:v>
                </c:pt>
                <c:pt idx="348" formatCode="0.0">
                  <c:v>0.67264500000000005</c:v>
                </c:pt>
                <c:pt idx="349" formatCode="0.0">
                  <c:v>0.65115948000000001</c:v>
                </c:pt>
                <c:pt idx="350" formatCode="0.0">
                  <c:v>0.61162483999999995</c:v>
                </c:pt>
                <c:pt idx="351" formatCode="0.0">
                  <c:v>0.64097263999999998</c:v>
                </c:pt>
                <c:pt idx="352" formatCode="0.0">
                  <c:v>0.67856596000000002</c:v>
                </c:pt>
                <c:pt idx="353" formatCode="0.0">
                  <c:v>0.69500223999999999</c:v>
                </c:pt>
                <c:pt idx="354" formatCode="0.0">
                  <c:v>0.70345411999999996</c:v>
                </c:pt>
                <c:pt idx="355" formatCode="0.0">
                  <c:v>0.70447744000000001</c:v>
                </c:pt>
                <c:pt idx="356" formatCode="0.0">
                  <c:v>0.69431164000000001</c:v>
                </c:pt>
                <c:pt idx="357" formatCode="0.0">
                  <c:v>0.69251344000000004</c:v>
                </c:pt>
                <c:pt idx="358" formatCode="0.0">
                  <c:v>0.69871651999999995</c:v>
                </c:pt>
                <c:pt idx="359" formatCode="0.0">
                  <c:v>0.76321088000000004</c:v>
                </c:pt>
                <c:pt idx="360" formatCode="0.0">
                  <c:v>0.73719836000000005</c:v>
                </c:pt>
                <c:pt idx="361" formatCode="0.0">
                  <c:v>0.70945924000000005</c:v>
                </c:pt>
                <c:pt idx="362" formatCode="0.0">
                  <c:v>0.66509432000000002</c:v>
                </c:pt>
                <c:pt idx="363" formatCode="0.0">
                  <c:v>0.70787160000000005</c:v>
                </c:pt>
                <c:pt idx="364" formatCode="0.0">
                  <c:v>0.75234179999999995</c:v>
                </c:pt>
                <c:pt idx="365" formatCode="0.0">
                  <c:v>0.76560287999999999</c:v>
                </c:pt>
                <c:pt idx="366" formatCode="0.0">
                  <c:v>0.76910235999999998</c:v>
                </c:pt>
                <c:pt idx="367" formatCode="0.0">
                  <c:v>0.77488007999999997</c:v>
                </c:pt>
                <c:pt idx="368" formatCode="0.0">
                  <c:v>0.76655872000000003</c:v>
                </c:pt>
                <c:pt idx="369" formatCode="0.0">
                  <c:v>0.77129632000000004</c:v>
                </c:pt>
                <c:pt idx="370" formatCode="0.0">
                  <c:v>0.77717935999999999</c:v>
                </c:pt>
                <c:pt idx="371" formatCode="0.0">
                  <c:v>0.8452828</c:v>
                </c:pt>
                <c:pt idx="372" formatCode="0.0">
                  <c:v>0.80862020000000001</c:v>
                </c:pt>
                <c:pt idx="373" formatCode="0.0">
                  <c:v>0.76900131999999999</c:v>
                </c:pt>
                <c:pt idx="374" formatCode="0.0">
                  <c:v>0.72440479999999996</c:v>
                </c:pt>
                <c:pt idx="375" formatCode="0.0">
                  <c:v>0.770092</c:v>
                </c:pt>
                <c:pt idx="376" formatCode="0.0">
                  <c:v>0.83164696000000005</c:v>
                </c:pt>
                <c:pt idx="377" formatCode="0.0">
                  <c:v>0.85080783999999998</c:v>
                </c:pt>
                <c:pt idx="378" formatCode="0.0">
                  <c:v>0.86343716000000004</c:v>
                </c:pt>
                <c:pt idx="379" formatCode="0.0">
                  <c:v>0.86942547999999997</c:v>
                </c:pt>
                <c:pt idx="380" formatCode="0.0">
                  <c:v>0.85811844000000004</c:v>
                </c:pt>
                <c:pt idx="381" formatCode="0.0">
                  <c:v>0.86747571999999995</c:v>
                </c:pt>
                <c:pt idx="382" formatCode="0.0">
                  <c:v>0.87669403999999995</c:v>
                </c:pt>
                <c:pt idx="383" formatCode="0.0">
                  <c:v>0.95335031999999997</c:v>
                </c:pt>
                <c:pt idx="384" formatCode="0.0">
                  <c:v>0.92545120000000003</c:v>
                </c:pt>
                <c:pt idx="385" formatCode="0.0">
                  <c:v>0.88152423999999996</c:v>
                </c:pt>
                <c:pt idx="386" formatCode="0.0">
                  <c:v>0.83184064000000002</c:v>
                </c:pt>
                <c:pt idx="387" formatCode="0.0">
                  <c:v>0.86904227999999994</c:v>
                </c:pt>
                <c:pt idx="388" formatCode="0.0">
                  <c:v>0.92921180000000003</c:v>
                </c:pt>
                <c:pt idx="389" formatCode="0.0">
                  <c:v>0.94039671999999996</c:v>
                </c:pt>
                <c:pt idx="390" formatCode="0.0">
                  <c:v>0.94737048000000001</c:v>
                </c:pt>
                <c:pt idx="391" formatCode="0.0">
                  <c:v>0.96113683999999999</c:v>
                </c:pt>
                <c:pt idx="392" formatCode="0.0">
                  <c:v>0.95199856000000005</c:v>
                </c:pt>
                <c:pt idx="393" formatCode="0.0">
                  <c:v>0.97051516000000004</c:v>
                </c:pt>
                <c:pt idx="394" formatCode="0.0">
                  <c:v>0.97420836</c:v>
                </c:pt>
                <c:pt idx="395" formatCode="0.0">
                  <c:v>1.0525322800000001</c:v>
                </c:pt>
                <c:pt idx="396" formatCode="0.0">
                  <c:v>1.0234497600000001</c:v>
                </c:pt>
                <c:pt idx="397" formatCode="0.0">
                  <c:v>0.98440364000000002</c:v>
                </c:pt>
                <c:pt idx="398" formatCode="0.0">
                  <c:v>0.91578652000000005</c:v>
                </c:pt>
                <c:pt idx="399" formatCode="0.0">
                  <c:v>0.93532643999999998</c:v>
                </c:pt>
                <c:pt idx="400" formatCode="0.0">
                  <c:v>0.97201008</c:v>
                </c:pt>
                <c:pt idx="401" formatCode="0.0">
                  <c:v>0.97839003999999996</c:v>
                </c:pt>
                <c:pt idx="402" formatCode="0.0">
                  <c:v>0.99844372000000003</c:v>
                </c:pt>
                <c:pt idx="403" formatCode="0.0">
                  <c:v>1.00926648</c:v>
                </c:pt>
                <c:pt idx="404" formatCode="0.0">
                  <c:v>1.0099233999999999</c:v>
                </c:pt>
                <c:pt idx="405" formatCode="0.0">
                  <c:v>1.0261659999999999</c:v>
                </c:pt>
                <c:pt idx="406" formatCode="0.0">
                  <c:v>1.03303444</c:v>
                </c:pt>
                <c:pt idx="407" formatCode="0.0">
                  <c:v>1.1274831199999999</c:v>
                </c:pt>
                <c:pt idx="408" formatCode="0.0">
                  <c:v>1.0973730799999999</c:v>
                </c:pt>
                <c:pt idx="409" formatCode="0.0">
                  <c:v>1.05606132</c:v>
                </c:pt>
                <c:pt idx="410" formatCode="0.0">
                  <c:v>0.98813052000000001</c:v>
                </c:pt>
                <c:pt idx="411" formatCode="0.0">
                  <c:v>1.0240225199999999</c:v>
                </c:pt>
                <c:pt idx="412" formatCode="0.0">
                  <c:v>1.0796902799999999</c:v>
                </c:pt>
                <c:pt idx="413" formatCode="0.0">
                  <c:v>1.0935998</c:v>
                </c:pt>
                <c:pt idx="414" formatCode="0.0">
                  <c:v>1.1060270400000001</c:v>
                </c:pt>
                <c:pt idx="415" formatCode="0.0">
                  <c:v>1.1149547200000001</c:v>
                </c:pt>
                <c:pt idx="416" formatCode="0.0">
                  <c:v>1.1073072399999999</c:v>
                </c:pt>
                <c:pt idx="417" formatCode="0.0">
                  <c:v>1.109118</c:v>
                </c:pt>
                <c:pt idx="418" formatCode="0.0">
                  <c:v>1.1004050400000001</c:v>
                </c:pt>
                <c:pt idx="419" formatCode="0.0">
                  <c:v>1.1851174</c:v>
                </c:pt>
                <c:pt idx="420" formatCode="0.0">
                  <c:v>1.1339009200000001</c:v>
                </c:pt>
                <c:pt idx="421" formatCode="0.0">
                  <c:v>1.0856828000000001</c:v>
                </c:pt>
                <c:pt idx="422" formatCode="0.0">
                  <c:v>1.0033118400000001</c:v>
                </c:pt>
                <c:pt idx="423" formatCode="0.0">
                  <c:v>1.0493359600000001</c:v>
                </c:pt>
                <c:pt idx="424" formatCode="0.0">
                  <c:v>1.1113331200000001</c:v>
                </c:pt>
                <c:pt idx="425" formatCode="0.0">
                  <c:v>1.1211031199999999</c:v>
                </c:pt>
                <c:pt idx="426" formatCode="0.0">
                  <c:v>1.1341746399999999</c:v>
                </c:pt>
                <c:pt idx="427" formatCode="0.0">
                  <c:v>1.12894432</c:v>
                </c:pt>
                <c:pt idx="428" formatCode="0.0">
                  <c:v>1.12603012</c:v>
                </c:pt>
                <c:pt idx="429" formatCode="0.0">
                  <c:v>1.1270534400000001</c:v>
                </c:pt>
                <c:pt idx="430" formatCode="0.0">
                  <c:v>1.1464965199999999</c:v>
                </c:pt>
                <c:pt idx="431" formatCode="0.0">
                  <c:v>1.2502516800000001</c:v>
                </c:pt>
                <c:pt idx="432" formatCode="0.0">
                  <c:v>1.20824928</c:v>
                </c:pt>
                <c:pt idx="433" formatCode="0.0">
                  <c:v>1.14433604</c:v>
                </c:pt>
                <c:pt idx="434" formatCode="0.0">
                  <c:v>1.06499736</c:v>
                </c:pt>
                <c:pt idx="435" formatCode="0.0">
                  <c:v>1.1185384</c:v>
                </c:pt>
                <c:pt idx="436" formatCode="0.0">
                  <c:v>1.19902708</c:v>
                </c:pt>
                <c:pt idx="437" formatCode="0.0">
                  <c:v>1.22840456</c:v>
                </c:pt>
                <c:pt idx="438" formatCode="0.0">
                  <c:v>1.2512124</c:v>
                </c:pt>
                <c:pt idx="439" formatCode="0.0">
                  <c:v>1.2610412</c:v>
                </c:pt>
                <c:pt idx="440" formatCode="0.0">
                  <c:v>1.2488032</c:v>
                </c:pt>
                <c:pt idx="441" formatCode="0.0">
                  <c:v>1.2544839999999999</c:v>
                </c:pt>
                <c:pt idx="442" formatCode="0.0">
                  <c:v>1.2694084000000001</c:v>
                </c:pt>
                <c:pt idx="443" formatCode="0.0">
                  <c:v>1.3855740000000001</c:v>
                </c:pt>
                <c:pt idx="444" formatCode="0.0">
                  <c:v>1.3515771599999999</c:v>
                </c:pt>
                <c:pt idx="445" formatCode="0.0">
                  <c:v>1.3072459599999999</c:v>
                </c:pt>
                <c:pt idx="446" formatCode="0.0">
                  <c:v>1.2164695599999999</c:v>
                </c:pt>
                <c:pt idx="447" formatCode="0.0">
                  <c:v>1.2652648</c:v>
                </c:pt>
                <c:pt idx="448" formatCode="0.0">
                  <c:v>1.3409692</c:v>
                </c:pt>
                <c:pt idx="449" formatCode="0.0">
                  <c:v>1.3738923999999999</c:v>
                </c:pt>
                <c:pt idx="450" formatCode="0.0">
                  <c:v>1.3830640000000001</c:v>
                </c:pt>
                <c:pt idx="451" formatCode="0.0">
                  <c:v>1.3801079999999999</c:v>
                </c:pt>
                <c:pt idx="452" formatCode="0.0">
                  <c:v>1.3453108</c:v>
                </c:pt>
                <c:pt idx="453" formatCode="0.0">
                  <c:v>1.3564076</c:v>
                </c:pt>
                <c:pt idx="454" formatCode="0.0">
                  <c:v>1.3664807999999999</c:v>
                </c:pt>
                <c:pt idx="455" formatCode="0.0">
                  <c:v>1.4837667999999999</c:v>
                </c:pt>
                <c:pt idx="456" formatCode="0.0">
                  <c:v>1.4411832</c:v>
                </c:pt>
                <c:pt idx="457" formatCode="0.0">
                  <c:v>1.3681904</c:v>
                </c:pt>
                <c:pt idx="458" formatCode="0.0">
                  <c:v>1.2788120000000001</c:v>
                </c:pt>
                <c:pt idx="459" formatCode="0.0">
                  <c:v>1.3386572000000001</c:v>
                </c:pt>
                <c:pt idx="460" formatCode="0.0">
                  <c:v>1.4423872</c:v>
                </c:pt>
                <c:pt idx="461" formatCode="0.0">
                  <c:v>1.4628876</c:v>
                </c:pt>
                <c:pt idx="462" formatCode="0.0">
                  <c:v>1.4733524</c:v>
                </c:pt>
                <c:pt idx="463" formatCode="0.0">
                  <c:v>1.4769152000000001</c:v>
                </c:pt>
                <c:pt idx="464" formatCode="0.0">
                  <c:v>1.4735924</c:v>
                </c:pt>
                <c:pt idx="465" formatCode="0.0">
                  <c:v>1.4768348</c:v>
                </c:pt>
                <c:pt idx="466" formatCode="0.0">
                  <c:v>1.4675704000000001</c:v>
                </c:pt>
                <c:pt idx="467" formatCode="0.0">
                  <c:v>1.5752084</c:v>
                </c:pt>
                <c:pt idx="468" formatCode="0.0">
                  <c:v>1.5342</c:v>
                </c:pt>
                <c:pt idx="469" formatCode="0.0">
                  <c:v>1.4558716</c:v>
                </c:pt>
                <c:pt idx="470" formatCode="0.0">
                  <c:v>1.3499644</c:v>
                </c:pt>
                <c:pt idx="471" formatCode="0.0">
                  <c:v>1.3887788000000001</c:v>
                </c:pt>
                <c:pt idx="472" formatCode="0.0">
                  <c:v>1.4949768000000001</c:v>
                </c:pt>
                <c:pt idx="473" formatCode="0.0">
                  <c:v>1.5200207999999999</c:v>
                </c:pt>
                <c:pt idx="474" formatCode="0.0">
                  <c:v>1.542416</c:v>
                </c:pt>
                <c:pt idx="475" formatCode="0.0">
                  <c:v>1.5380068</c:v>
                </c:pt>
                <c:pt idx="476" formatCode="0.0">
                  <c:v>1.5564392</c:v>
                </c:pt>
                <c:pt idx="477" formatCode="0.0">
                  <c:v>1.5685</c:v>
                </c:pt>
                <c:pt idx="478" formatCode="0.0">
                  <c:v>1.5587888000000001</c:v>
                </c:pt>
                <c:pt idx="479" formatCode="0.0">
                  <c:v>1.6782687999999999</c:v>
                </c:pt>
                <c:pt idx="480" formatCode="0.0">
                  <c:v>1.6072892000000001</c:v>
                </c:pt>
                <c:pt idx="481" formatCode="0.0">
                  <c:v>1.5434056</c:v>
                </c:pt>
                <c:pt idx="482" formatCode="0.0">
                  <c:v>1.4128208</c:v>
                </c:pt>
                <c:pt idx="483" formatCode="0.0">
                  <c:v>1.4985396</c:v>
                </c:pt>
                <c:pt idx="484" formatCode="0.0">
                  <c:v>1.6022400000000001</c:v>
                </c:pt>
                <c:pt idx="485" formatCode="0.0">
                  <c:v>1.6436568</c:v>
                </c:pt>
                <c:pt idx="486" formatCode="0.0">
                  <c:v>1.6639252</c:v>
                </c:pt>
                <c:pt idx="487" formatCode="0.0">
                  <c:v>1.6768704000000001</c:v>
                </c:pt>
                <c:pt idx="488" formatCode="0.0">
                  <c:v>1.6584000000000001</c:v>
                </c:pt>
                <c:pt idx="489" formatCode="0.0">
                  <c:v>1.6558440000000001</c:v>
                </c:pt>
                <c:pt idx="490" formatCode="0.0">
                  <c:v>1.6366072</c:v>
                </c:pt>
                <c:pt idx="491" formatCode="0.00">
                  <c:v>1.7758252000000001</c:v>
                </c:pt>
                <c:pt idx="492" formatCode="0.0">
                  <c:v>1.7119624</c:v>
                </c:pt>
                <c:pt idx="493" formatCode="0.0">
                  <c:v>1.6620096</c:v>
                </c:pt>
                <c:pt idx="494" formatCode="0.0">
                  <c:v>1.5547084</c:v>
                </c:pt>
                <c:pt idx="495" formatCode="0.0">
                  <c:v>1.6313055999999999</c:v>
                </c:pt>
                <c:pt idx="496" formatCode="0.0">
                  <c:v>1.7230504</c:v>
                </c:pt>
                <c:pt idx="497" formatCode="0.0">
                  <c:v>1.7491220000000001</c:v>
                </c:pt>
                <c:pt idx="498" formatCode="0.0">
                  <c:v>1.762122</c:v>
                </c:pt>
                <c:pt idx="499" formatCode="0.0">
                  <c:v>1.7740568000000001</c:v>
                </c:pt>
                <c:pt idx="500" formatCode="0.0">
                  <c:v>1.7498803999999999</c:v>
                </c:pt>
                <c:pt idx="501" formatCode="0.0">
                  <c:v>1.7546096</c:v>
                </c:pt>
                <c:pt idx="502" formatCode="0.0">
                  <c:v>1.7571699999999999</c:v>
                </c:pt>
                <c:pt idx="503" formatCode="0.0">
                  <c:v>1.9208715999999999</c:v>
                </c:pt>
                <c:pt idx="504" formatCode="0.0">
                  <c:v>1.8635112</c:v>
                </c:pt>
                <c:pt idx="505" formatCode="0.0">
                  <c:v>1.7711512</c:v>
                </c:pt>
                <c:pt idx="506" formatCode="0.0">
                  <c:v>1.6386712000000001</c:v>
                </c:pt>
                <c:pt idx="507" formatCode="0.0">
                  <c:v>1.7077808000000001</c:v>
                </c:pt>
                <c:pt idx="508" formatCode="0.0">
                  <c:v>1.8378855999999999</c:v>
                </c:pt>
                <c:pt idx="509" formatCode="0.0">
                  <c:v>1.8729100000000001</c:v>
                </c:pt>
                <c:pt idx="510" formatCode="0.0">
                  <c:v>1.8956040000000001</c:v>
                </c:pt>
                <c:pt idx="511" formatCode="0.0">
                  <c:v>1.9093028000000001</c:v>
                </c:pt>
                <c:pt idx="512" formatCode="0.0">
                  <c:v>1.889662</c:v>
                </c:pt>
                <c:pt idx="513" formatCode="0.0">
                  <c:v>1.8817368000000001</c:v>
                </c:pt>
                <c:pt idx="514" formatCode="0.0">
                  <c:v>1.8656584000000001</c:v>
                </c:pt>
                <c:pt idx="515" formatCode="0.00">
                  <c:v>2.0061184000000001</c:v>
                </c:pt>
                <c:pt idx="516" formatCode="0.0">
                  <c:v>1.967868</c:v>
                </c:pt>
                <c:pt idx="517" formatCode="0.0">
                  <c:v>1.8789488000000001</c:v>
                </c:pt>
                <c:pt idx="518" formatCode="0.0">
                  <c:v>1.7621135999999999</c:v>
                </c:pt>
                <c:pt idx="519" formatCode="0.0">
                  <c:v>1.8166992</c:v>
                </c:pt>
                <c:pt idx="520" formatCode="0.0">
                  <c:v>1.9337536</c:v>
                </c:pt>
                <c:pt idx="521" formatCode="0.0">
                  <c:v>1.9579675999999999</c:v>
                </c:pt>
                <c:pt idx="522" formatCode="0.0">
                  <c:v>1.9766904000000001</c:v>
                </c:pt>
                <c:pt idx="523" formatCode="0.0">
                  <c:v>1.9912863999999999</c:v>
                </c:pt>
                <c:pt idx="524" formatCode="0.0">
                  <c:v>1.9560556</c:v>
                </c:pt>
                <c:pt idx="525" formatCode="0.0">
                  <c:v>1.962086</c:v>
                </c:pt>
                <c:pt idx="526" formatCode="0.0">
                  <c:v>1.9509516</c:v>
                </c:pt>
                <c:pt idx="527" formatCode="0.0">
                  <c:v>2.0918708000000001</c:v>
                </c:pt>
                <c:pt idx="528" formatCode="0.0">
                  <c:v>2.0046024</c:v>
                </c:pt>
                <c:pt idx="529" formatCode="0.0">
                  <c:v>1.887068</c:v>
                </c:pt>
                <c:pt idx="530" formatCode="0.0">
                  <c:v>1.7575696000000001</c:v>
                </c:pt>
                <c:pt idx="531" formatCode="0.0">
                  <c:v>1.8299936000000001</c:v>
                </c:pt>
                <c:pt idx="532" formatCode="0.0">
                  <c:v>1.9630799999999999</c:v>
                </c:pt>
                <c:pt idx="533" formatCode="0.0">
                  <c:v>1.9828432</c:v>
                </c:pt>
                <c:pt idx="534" formatCode="0.0">
                  <c:v>2.0099632000000001</c:v>
                </c:pt>
                <c:pt idx="535" formatCode="0.0">
                  <c:v>2.0095291999999998</c:v>
                </c:pt>
                <c:pt idx="536" formatCode="0.0">
                  <c:v>1.9771284</c:v>
                </c:pt>
                <c:pt idx="537" formatCode="0.0">
                  <c:v>1.9658636</c:v>
                </c:pt>
                <c:pt idx="538" formatCode="0.0">
                  <c:v>1.9484379999999999</c:v>
                </c:pt>
                <c:pt idx="539" formatCode="0.0">
                  <c:v>2.0981627999999999</c:v>
                </c:pt>
                <c:pt idx="540" formatCode="0.0">
                  <c:v>2.0313408000000002</c:v>
                </c:pt>
                <c:pt idx="541" formatCode="0.0">
                  <c:v>1.9519092</c:v>
                </c:pt>
                <c:pt idx="542" formatCode="0.0">
                  <c:v>1.811164</c:v>
                </c:pt>
                <c:pt idx="543" formatCode="0.0">
                  <c:v>1.880336</c:v>
                </c:pt>
                <c:pt idx="544" formatCode="0.0">
                  <c:v>1.9722919999999999</c:v>
                </c:pt>
                <c:pt idx="545" formatCode="0.0">
                  <c:v>2.0095999999999998</c:v>
                </c:pt>
                <c:pt idx="546" formatCode="0.0">
                  <c:v>2.034484</c:v>
                </c:pt>
                <c:pt idx="547" formatCode="0.0">
                  <c:v>2.0356679999999998</c:v>
                </c:pt>
                <c:pt idx="548" formatCode="0.0">
                  <c:v>2.0194839999999998</c:v>
                </c:pt>
                <c:pt idx="549" formatCode="0.0">
                  <c:v>2.0345439999999999</c:v>
                </c:pt>
                <c:pt idx="550" formatCode="0.0">
                  <c:v>2.0392760000000001</c:v>
                </c:pt>
                <c:pt idx="551" formatCode="0.0">
                  <c:v>2.2161599999999999</c:v>
                </c:pt>
                <c:pt idx="552" formatCode="0.0">
                  <c:v>2.1344240000000001</c:v>
                </c:pt>
                <c:pt idx="553" formatCode="0.0">
                  <c:v>2.048584</c:v>
                </c:pt>
                <c:pt idx="554" formatCode="0.0">
                  <c:v>1.8949879999999999</c:v>
                </c:pt>
                <c:pt idx="555" formatCode="0.0">
                  <c:v>1.9879279999999999</c:v>
                </c:pt>
                <c:pt idx="556" formatCode="0.0">
                  <c:v>2.1165039999999999</c:v>
                </c:pt>
                <c:pt idx="557" formatCode="0.0">
                  <c:v>2.1608879999999999</c:v>
                </c:pt>
                <c:pt idx="558" formatCode="0.0">
                  <c:v>2.1897920000000002</c:v>
                </c:pt>
                <c:pt idx="559" formatCode="0.0">
                  <c:v>2.19414</c:v>
                </c:pt>
                <c:pt idx="560" formatCode="0.0">
                  <c:v>2.1776239999999998</c:v>
                </c:pt>
                <c:pt idx="561" formatCode="0.0">
                  <c:v>2.1738439999999999</c:v>
                </c:pt>
                <c:pt idx="562" formatCode="0.0">
                  <c:v>2.1903440000000001</c:v>
                </c:pt>
                <c:pt idx="563" formatCode="0.0">
                  <c:v>2.3788800000000001</c:v>
                </c:pt>
                <c:pt idx="564" formatCode="0.0">
                  <c:v>2.2933279999999998</c:v>
                </c:pt>
                <c:pt idx="565" formatCode="0.0">
                  <c:v>2.1949200000000002</c:v>
                </c:pt>
                <c:pt idx="566" formatCode="0.0">
                  <c:v>2.066036</c:v>
                </c:pt>
                <c:pt idx="567" formatCode="0.0">
                  <c:v>2.1789160000000001</c:v>
                </c:pt>
                <c:pt idx="568" formatCode="0.0">
                  <c:v>2.3072599999999999</c:v>
                </c:pt>
                <c:pt idx="569" formatCode="0.0">
                  <c:v>2.3297680000000001</c:v>
                </c:pt>
                <c:pt idx="570" formatCode="0.0">
                  <c:v>2.3449119999999999</c:v>
                </c:pt>
                <c:pt idx="571" formatCode="0.0">
                  <c:v>2.3747560000000001</c:v>
                </c:pt>
                <c:pt idx="572" formatCode="0.0">
                  <c:v>2.3587880000000001</c:v>
                </c:pt>
                <c:pt idx="573" formatCode="0.0">
                  <c:v>2.377192</c:v>
                </c:pt>
                <c:pt idx="574" formatCode="0.0">
                  <c:v>2.3777200000000001</c:v>
                </c:pt>
                <c:pt idx="575" formatCode="0.0">
                  <c:v>2.5663480000000001</c:v>
                </c:pt>
                <c:pt idx="576" formatCode="0.0">
                  <c:v>2.4759000000000002</c:v>
                </c:pt>
                <c:pt idx="577" formatCode="0.0">
                  <c:v>2.3543720000000001</c:v>
                </c:pt>
                <c:pt idx="578" formatCode="0.0">
                  <c:v>2.1950440000000002</c:v>
                </c:pt>
                <c:pt idx="579" formatCode="0.0">
                  <c:v>2.2778239999999998</c:v>
                </c:pt>
                <c:pt idx="580" formatCode="0.0">
                  <c:v>2.431184</c:v>
                </c:pt>
                <c:pt idx="581" formatCode="0.0">
                  <c:v>2.4734440000000002</c:v>
                </c:pt>
                <c:pt idx="582" formatCode="0.0">
                  <c:v>2.5029319999999999</c:v>
                </c:pt>
                <c:pt idx="583" formatCode="0.0">
                  <c:v>2.5180120000000001</c:v>
                </c:pt>
                <c:pt idx="584" formatCode="0.0">
                  <c:v>2.4791240000000001</c:v>
                </c:pt>
                <c:pt idx="585" formatCode="0.0">
                  <c:v>2.4816560000000001</c:v>
                </c:pt>
                <c:pt idx="586" formatCode="0.0">
                  <c:v>2.4734240000000001</c:v>
                </c:pt>
                <c:pt idx="587" formatCode="0.0">
                  <c:v>2.6549</c:v>
                </c:pt>
                <c:pt idx="588" formatCode="0.0">
                  <c:v>2.5788000000000002</c:v>
                </c:pt>
                <c:pt idx="589" formatCode="0.0">
                  <c:v>2.4995599999999998</c:v>
                </c:pt>
                <c:pt idx="590" formatCode="0.0">
                  <c:v>2.3580359999999998</c:v>
                </c:pt>
                <c:pt idx="591" formatCode="0.0">
                  <c:v>2.4648319999999999</c:v>
                </c:pt>
                <c:pt idx="592" formatCode="0.0">
                  <c:v>2.603056</c:v>
                </c:pt>
                <c:pt idx="593" formatCode="0.0">
                  <c:v>2.62466</c:v>
                </c:pt>
                <c:pt idx="594" formatCode="0.0">
                  <c:v>2.6502319999999999</c:v>
                </c:pt>
                <c:pt idx="595" formatCode="0.0">
                  <c:v>2.6467360000000002</c:v>
                </c:pt>
                <c:pt idx="596" formatCode="0.0">
                  <c:v>2.6136919999999999</c:v>
                </c:pt>
                <c:pt idx="597" formatCode="0.0">
                  <c:v>2.6318999999999999</c:v>
                </c:pt>
                <c:pt idx="598" formatCode="0.0">
                  <c:v>2.6234639999999998</c:v>
                </c:pt>
                <c:pt idx="599" formatCode="0.0">
                  <c:v>2.8187880000000001</c:v>
                </c:pt>
                <c:pt idx="600" formatCode="0.0">
                  <c:v>2.729692</c:v>
                </c:pt>
                <c:pt idx="601" formatCode="0.0">
                  <c:v>2.624104</c:v>
                </c:pt>
                <c:pt idx="602" formatCode="0.0">
                  <c:v>2.4923120000000001</c:v>
                </c:pt>
                <c:pt idx="603" formatCode="0.0">
                  <c:v>2.5720719999999999</c:v>
                </c:pt>
                <c:pt idx="604" formatCode="0.0">
                  <c:v>2.7186080000000001</c:v>
                </c:pt>
                <c:pt idx="605" formatCode="0.0">
                  <c:v>2.7275360000000002</c:v>
                </c:pt>
                <c:pt idx="606" formatCode="0.0">
                  <c:v>2.7723040000000001</c:v>
                </c:pt>
                <c:pt idx="607" formatCode="0.0">
                  <c:v>2.7765520000000001</c:v>
                </c:pt>
                <c:pt idx="608" formatCode="0.0">
                  <c:v>2.7583199999999999</c:v>
                </c:pt>
                <c:pt idx="609" formatCode="0.0">
                  <c:v>2.7612399999999999</c:v>
                </c:pt>
                <c:pt idx="610" formatCode="0.0">
                  <c:v>2.733368</c:v>
                </c:pt>
                <c:pt idx="611" formatCode="0.0">
                  <c:v>2.9263560000000002</c:v>
                </c:pt>
                <c:pt idx="612" formatCode="0.0">
                  <c:v>2.8287640000000001</c:v>
                </c:pt>
                <c:pt idx="613" formatCode="0.0">
                  <c:v>2.73108</c:v>
                </c:pt>
                <c:pt idx="614" formatCode="0.0">
                  <c:v>2.5681159999999998</c:v>
                </c:pt>
                <c:pt idx="615" formatCode="0.0">
                  <c:v>2.6747160000000001</c:v>
                </c:pt>
                <c:pt idx="616" formatCode="0.0">
                  <c:v>2.839372</c:v>
                </c:pt>
                <c:pt idx="617" formatCode="0.0">
                  <c:v>2.8943880000000002</c:v>
                </c:pt>
                <c:pt idx="618" formatCode="0.0">
                  <c:v>2.9220999999999999</c:v>
                </c:pt>
                <c:pt idx="619" formatCode="0.0">
                  <c:v>2.9038400000000002</c:v>
                </c:pt>
                <c:pt idx="620" formatCode="0.0">
                  <c:v>2.852544</c:v>
                </c:pt>
                <c:pt idx="621" formatCode="0.0">
                  <c:v>2.863756</c:v>
                </c:pt>
                <c:pt idx="622" formatCode="0.0">
                  <c:v>2.865872</c:v>
                </c:pt>
                <c:pt idx="623" formatCode="0.0">
                  <c:v>3.0967760000000002</c:v>
                </c:pt>
                <c:pt idx="624" formatCode="0.0">
                  <c:v>2.9923440000000001</c:v>
                </c:pt>
                <c:pt idx="625" formatCode="0.0">
                  <c:v>2.9109799999999999</c:v>
                </c:pt>
                <c:pt idx="626" formatCode="0.0">
                  <c:v>2.769304</c:v>
                </c:pt>
                <c:pt idx="627" formatCode="0.0">
                  <c:v>2.8999320000000002</c:v>
                </c:pt>
                <c:pt idx="628" formatCode="0.0">
                  <c:v>3.0657839999999998</c:v>
                </c:pt>
                <c:pt idx="629" formatCode="0.0">
                  <c:v>3.095256</c:v>
                </c:pt>
                <c:pt idx="630" formatCode="0.0">
                  <c:v>3.1403279999999998</c:v>
                </c:pt>
                <c:pt idx="631" formatCode="0.0">
                  <c:v>3.1522320000000001</c:v>
                </c:pt>
                <c:pt idx="632" formatCode="0.0">
                  <c:v>3.12418</c:v>
                </c:pt>
                <c:pt idx="633" formatCode="0.0">
                  <c:v>3.108136</c:v>
                </c:pt>
                <c:pt idx="634" formatCode="0.0">
                  <c:v>3.1042040000000002</c:v>
                </c:pt>
                <c:pt idx="635" formatCode="0.0">
                  <c:v>3.3592200000000001</c:v>
                </c:pt>
                <c:pt idx="636" formatCode="0.0">
                  <c:v>3.272748</c:v>
                </c:pt>
                <c:pt idx="637" formatCode="0.0">
                  <c:v>3.2186439999999998</c:v>
                </c:pt>
                <c:pt idx="638" formatCode="0.0">
                  <c:v>3.066068</c:v>
                </c:pt>
                <c:pt idx="639" formatCode="0.0">
                  <c:v>3.178048</c:v>
                </c:pt>
                <c:pt idx="640" formatCode="0.0">
                  <c:v>3.3105519999999999</c:v>
                </c:pt>
                <c:pt idx="641" formatCode="0.0">
                  <c:v>3.317644</c:v>
                </c:pt>
                <c:pt idx="642" formatCode="0.0">
                  <c:v>3.34456</c:v>
                </c:pt>
                <c:pt idx="643" formatCode="0.0">
                  <c:v>3.3455119999999998</c:v>
                </c:pt>
                <c:pt idx="644" formatCode="0.0">
                  <c:v>3.29698</c:v>
                </c:pt>
                <c:pt idx="645" formatCode="0.0">
                  <c:v>3.295992</c:v>
                </c:pt>
                <c:pt idx="646" formatCode="0.0">
                  <c:v>3.2662439999999999</c:v>
                </c:pt>
                <c:pt idx="647" formatCode="0.0">
                  <c:v>3.4694560000000001</c:v>
                </c:pt>
                <c:pt idx="648" formatCode="0.0">
                  <c:v>3.3888440000000002</c:v>
                </c:pt>
                <c:pt idx="649" formatCode="0.0">
                  <c:v>3.2739039999999999</c:v>
                </c:pt>
                <c:pt idx="650" formatCode="0.0">
                  <c:v>3.1158679999999999</c:v>
                </c:pt>
                <c:pt idx="651" formatCode="0.0">
                  <c:v>3.2125840000000001</c:v>
                </c:pt>
                <c:pt idx="652" formatCode="0.0">
                  <c:v>3.405548</c:v>
                </c:pt>
                <c:pt idx="653" formatCode="0.0">
                  <c:v>3.435276</c:v>
                </c:pt>
                <c:pt idx="654" formatCode="0.0">
                  <c:v>3.4519679999999999</c:v>
                </c:pt>
                <c:pt idx="655" formatCode="0.0">
                  <c:v>3.446968</c:v>
                </c:pt>
                <c:pt idx="656" formatCode="0.0">
                  <c:v>3.34314</c:v>
                </c:pt>
                <c:pt idx="657" formatCode="0.0">
                  <c:v>3.393132</c:v>
                </c:pt>
                <c:pt idx="658" formatCode="0.0">
                  <c:v>3.3642280000000002</c:v>
                </c:pt>
                <c:pt idx="659" formatCode="0.0">
                  <c:v>3.62134</c:v>
                </c:pt>
                <c:pt idx="660" formatCode="0.0">
                  <c:v>3.4773480000000001</c:v>
                </c:pt>
                <c:pt idx="661" formatCode="0.0">
                  <c:v>3.3395440000000001</c:v>
                </c:pt>
                <c:pt idx="662" formatCode="0.0">
                  <c:v>3.17578</c:v>
                </c:pt>
                <c:pt idx="663" formatCode="0.0">
                  <c:v>3.292376</c:v>
                </c:pt>
                <c:pt idx="664" formatCode="0.0">
                  <c:v>3.4816400000000001</c:v>
                </c:pt>
                <c:pt idx="665" formatCode="0.0">
                  <c:v>3.4960119999999999</c:v>
                </c:pt>
                <c:pt idx="666" formatCode="0.0">
                  <c:v>3.5387559999999998</c:v>
                </c:pt>
                <c:pt idx="667" formatCode="0.0">
                  <c:v>3.5661719999999999</c:v>
                </c:pt>
                <c:pt idx="668" formatCode="0.0">
                  <c:v>3.5035120000000002</c:v>
                </c:pt>
                <c:pt idx="669" formatCode="0.0">
                  <c:v>3.47194</c:v>
                </c:pt>
                <c:pt idx="670" formatCode="0.0">
                  <c:v>3.4057360000000001</c:v>
                </c:pt>
                <c:pt idx="671" formatCode="0.0">
                  <c:v>3.6610040000000001</c:v>
                </c:pt>
                <c:pt idx="672" formatCode="0.0">
                  <c:v>3.5841560000000001</c:v>
                </c:pt>
                <c:pt idx="673" formatCode="0.0">
                  <c:v>3.4575399999999998</c:v>
                </c:pt>
                <c:pt idx="674" formatCode="0.0">
                  <c:v>3.2842880000000001</c:v>
                </c:pt>
                <c:pt idx="675" formatCode="0.0">
                  <c:v>3.3879800000000002</c:v>
                </c:pt>
                <c:pt idx="676" formatCode="0.0">
                  <c:v>3.6013320000000002</c:v>
                </c:pt>
                <c:pt idx="677" formatCode="0.0">
                  <c:v>3.6305519999999998</c:v>
                </c:pt>
                <c:pt idx="678" formatCode="0.0">
                  <c:v>3.6932399999999999</c:v>
                </c:pt>
                <c:pt idx="679" formatCode="0.0">
                  <c:v>3.7119080000000002</c:v>
                </c:pt>
                <c:pt idx="680" formatCode="0.0">
                  <c:v>3.6834760000000002</c:v>
                </c:pt>
                <c:pt idx="681" formatCode="0.0">
                  <c:v>3.6599279999999998</c:v>
                </c:pt>
                <c:pt idx="682" formatCode="0.0">
                  <c:v>3.5967639999999999</c:v>
                </c:pt>
                <c:pt idx="683" formatCode="0.0">
                  <c:v>3.851512</c:v>
                </c:pt>
                <c:pt idx="684" formatCode="0.0">
                  <c:v>3.7612079999999999</c:v>
                </c:pt>
                <c:pt idx="685" formatCode="0.0">
                  <c:v>3.685924</c:v>
                </c:pt>
                <c:pt idx="686" formatCode="0.0">
                  <c:v>3.5319240000000001</c:v>
                </c:pt>
                <c:pt idx="687" formatCode="0.0">
                  <c:v>3.6668479999999999</c:v>
                </c:pt>
                <c:pt idx="688" formatCode="0.0">
                  <c:v>3.8507039999999999</c:v>
                </c:pt>
                <c:pt idx="689" formatCode="0.0">
                  <c:v>3.8585720000000001</c:v>
                </c:pt>
                <c:pt idx="690" formatCode="0.0">
                  <c:v>3.909808</c:v>
                </c:pt>
                <c:pt idx="691" formatCode="0.0">
                  <c:v>3.9014440000000001</c:v>
                </c:pt>
                <c:pt idx="692" formatCode="0.0">
                  <c:v>3.8713639999999998</c:v>
                </c:pt>
                <c:pt idx="693" formatCode="0.0">
                  <c:v>3.8382679999999998</c:v>
                </c:pt>
                <c:pt idx="694" formatCode="0.0">
                  <c:v>3.8300360000000002</c:v>
                </c:pt>
                <c:pt idx="695" formatCode="0.0">
                  <c:v>4.1245599999999998</c:v>
                </c:pt>
                <c:pt idx="696" formatCode="0.0">
                  <c:v>4.0186999999999999</c:v>
                </c:pt>
                <c:pt idx="697" formatCode="0.0">
                  <c:v>3.9019119999999998</c:v>
                </c:pt>
                <c:pt idx="698" formatCode="0.0">
                  <c:v>3.7098559999999998</c:v>
                </c:pt>
                <c:pt idx="699" formatCode="0.0">
                  <c:v>3.87934</c:v>
                </c:pt>
                <c:pt idx="700" formatCode="0.0">
                  <c:v>4.0804840000000002</c:v>
                </c:pt>
                <c:pt idx="701" formatCode="0.0">
                  <c:v>4.1276999999999999</c:v>
                </c:pt>
                <c:pt idx="702" formatCode="0.0">
                  <c:v>4.1924799999999998</c:v>
                </c:pt>
                <c:pt idx="703" formatCode="0.0">
                  <c:v>4.233892</c:v>
                </c:pt>
                <c:pt idx="704" formatCode="0.0">
                  <c:v>4.1632680000000004</c:v>
                </c:pt>
                <c:pt idx="705" formatCode="0.0">
                  <c:v>4.1004959999999997</c:v>
                </c:pt>
                <c:pt idx="706" formatCode="0.0">
                  <c:v>4.0528839999999997</c:v>
                </c:pt>
                <c:pt idx="707" formatCode="0.0">
                  <c:v>4.3421599999999998</c:v>
                </c:pt>
                <c:pt idx="708" formatCode="0.0">
                  <c:v>4.271808</c:v>
                </c:pt>
                <c:pt idx="709" formatCode="0.0">
                  <c:v>4.1528200000000002</c:v>
                </c:pt>
                <c:pt idx="710" formatCode="0.0">
                  <c:v>3.9783599999999999</c:v>
                </c:pt>
                <c:pt idx="711" formatCode="0.0">
                  <c:v>4.1108440000000002</c:v>
                </c:pt>
                <c:pt idx="712" formatCode="0.0">
                  <c:v>4.3488800000000003</c:v>
                </c:pt>
                <c:pt idx="713" formatCode="0.0">
                  <c:v>4.3673679999999999</c:v>
                </c:pt>
                <c:pt idx="714" formatCode="0.0">
                  <c:v>4.4095120000000003</c:v>
                </c:pt>
                <c:pt idx="715" formatCode="0.0">
                  <c:v>4.4184520000000003</c:v>
                </c:pt>
                <c:pt idx="716" formatCode="0.0">
                  <c:v>4.3368479999999998</c:v>
                </c:pt>
                <c:pt idx="717" formatCode="0.0">
                  <c:v>4.28322</c:v>
                </c:pt>
                <c:pt idx="718" formatCode="0.0">
                  <c:v>4.2077520000000002</c:v>
                </c:pt>
                <c:pt idx="719" formatCode="0.0">
                  <c:v>4.4948600000000001</c:v>
                </c:pt>
                <c:pt idx="720" formatCode="0.0">
                  <c:v>4.415184</c:v>
                </c:pt>
                <c:pt idx="721" formatCode="0.0">
                  <c:v>4.2801200000000001</c:v>
                </c:pt>
                <c:pt idx="722" formatCode="0.0">
                  <c:v>4.104724</c:v>
                </c:pt>
                <c:pt idx="723" formatCode="0.0">
                  <c:v>4.2233559999999999</c:v>
                </c:pt>
                <c:pt idx="724" formatCode="0.0">
                  <c:v>4.4967560000000004</c:v>
                </c:pt>
                <c:pt idx="725" formatCode="0.0">
                  <c:v>4.5067440000000003</c:v>
                </c:pt>
                <c:pt idx="726" formatCode="0.0">
                  <c:v>4.5620200000000004</c:v>
                </c:pt>
                <c:pt idx="727" formatCode="0.0">
                  <c:v>4.5480359999999997</c:v>
                </c:pt>
                <c:pt idx="728" formatCode="0.0">
                  <c:v>4.4572240000000001</c:v>
                </c:pt>
                <c:pt idx="729" formatCode="0.0">
                  <c:v>4.4425319999999999</c:v>
                </c:pt>
                <c:pt idx="730" formatCode="0.0">
                  <c:v>4.4016760000000001</c:v>
                </c:pt>
                <c:pt idx="731" formatCode="0.0">
                  <c:v>4.6902400000000002</c:v>
                </c:pt>
                <c:pt idx="732" formatCode="0.0">
                  <c:v>4.5860719999999997</c:v>
                </c:pt>
                <c:pt idx="733" formatCode="0.0">
                  <c:v>4.4504359999999998</c:v>
                </c:pt>
                <c:pt idx="734" formatCode="0.0">
                  <c:v>4.2377560000000001</c:v>
                </c:pt>
                <c:pt idx="735" formatCode="0.0">
                  <c:v>4.3428800000000001</c:v>
                </c:pt>
                <c:pt idx="736" formatCode="0.0">
                  <c:v>4.559132</c:v>
                </c:pt>
                <c:pt idx="737" formatCode="0.0">
                  <c:v>4.5815320000000002</c:v>
                </c:pt>
                <c:pt idx="738" formatCode="0.0">
                  <c:v>4.6407559999999997</c:v>
                </c:pt>
                <c:pt idx="739" formatCode="0.0">
                  <c:v>4.5803799999999999</c:v>
                </c:pt>
                <c:pt idx="740" formatCode="0.0">
                  <c:v>4.4685199999999998</c:v>
                </c:pt>
                <c:pt idx="741" formatCode="0.0">
                  <c:v>4.3330039999999999</c:v>
                </c:pt>
                <c:pt idx="742" formatCode="0.0">
                  <c:v>4.1437359999999996</c:v>
                </c:pt>
                <c:pt idx="743" formatCode="0.0">
                  <c:v>4.2785120000000001</c:v>
                </c:pt>
                <c:pt idx="744" formatCode="0.0">
                  <c:v>4.1198759999999996</c:v>
                </c:pt>
                <c:pt idx="745" formatCode="0.0">
                  <c:v>3.9753440000000002</c:v>
                </c:pt>
                <c:pt idx="746" formatCode="0.0">
                  <c:v>3.7525040000000001</c:v>
                </c:pt>
                <c:pt idx="747" formatCode="0.0">
                  <c:v>3.8311679999999999</c:v>
                </c:pt>
                <c:pt idx="748" formatCode="0.0">
                  <c:v>4.024432</c:v>
                </c:pt>
                <c:pt idx="749" formatCode="0.0">
                  <c:v>4.0879479999999999</c:v>
                </c:pt>
                <c:pt idx="750" formatCode="0.0">
                  <c:v>4.1608159999999996</c:v>
                </c:pt>
                <c:pt idx="751" formatCode="0.0">
                  <c:v>4.1834720000000001</c:v>
                </c:pt>
                <c:pt idx="752" formatCode="0.0">
                  <c:v>4.1044359999999998</c:v>
                </c:pt>
                <c:pt idx="753" formatCode="0.0">
                  <c:v>4.066592</c:v>
                </c:pt>
                <c:pt idx="754" formatCode="0.0">
                  <c:v>4.0104759999999997</c:v>
                </c:pt>
                <c:pt idx="755" formatCode="0.0">
                  <c:v>4.3130160000000002</c:v>
                </c:pt>
                <c:pt idx="756" formatCode="0.0">
                  <c:v>4.2168039999999998</c:v>
                </c:pt>
                <c:pt idx="757" formatCode="0.0">
                  <c:v>4.1030519999999999</c:v>
                </c:pt>
                <c:pt idx="758" formatCode="0.0">
                  <c:v>3.9446439999999998</c:v>
                </c:pt>
                <c:pt idx="759" formatCode="0.0">
                  <c:v>4.1117480000000004</c:v>
                </c:pt>
                <c:pt idx="760" formatCode="0.0">
                  <c:v>4.3304679999999998</c:v>
                </c:pt>
                <c:pt idx="761" formatCode="0.0">
                  <c:v>4.3221679999999996</c:v>
                </c:pt>
                <c:pt idx="762" formatCode="0.0">
                  <c:v>4.3445919999999996</c:v>
                </c:pt>
                <c:pt idx="763" formatCode="0.0">
                  <c:v>4.3326799999999999</c:v>
                </c:pt>
                <c:pt idx="764" formatCode="0.0">
                  <c:v>4.28226</c:v>
                </c:pt>
                <c:pt idx="765" formatCode="0.0">
                  <c:v>4.2553400000000003</c:v>
                </c:pt>
                <c:pt idx="766" formatCode="0.0">
                  <c:v>4.2681440000000004</c:v>
                </c:pt>
                <c:pt idx="767" formatCode="0.0">
                  <c:v>4.5907999999999998</c:v>
                </c:pt>
                <c:pt idx="768" formatCode="0.0">
                  <c:v>4.5123119999999997</c:v>
                </c:pt>
                <c:pt idx="769" formatCode="0.0">
                  <c:v>4.3982559999999999</c:v>
                </c:pt>
                <c:pt idx="770" formatCode="0.0">
                  <c:v>4.2399560000000003</c:v>
                </c:pt>
                <c:pt idx="771" formatCode="0.0">
                  <c:v>4.4207080000000003</c:v>
                </c:pt>
                <c:pt idx="772" formatCode="0.0">
                  <c:v>4.6394479999999998</c:v>
                </c:pt>
                <c:pt idx="773" formatCode="0.0">
                  <c:v>4.6458959999999996</c:v>
                </c:pt>
                <c:pt idx="774" formatCode="0.0">
                  <c:v>4.661524</c:v>
                </c:pt>
                <c:pt idx="775" formatCode="0.0">
                  <c:v>4.671964</c:v>
                </c:pt>
                <c:pt idx="776" formatCode="0.0">
                  <c:v>4.6172639999999996</c:v>
                </c:pt>
                <c:pt idx="777" formatCode="0.0">
                  <c:v>4.5964640000000001</c:v>
                </c:pt>
                <c:pt idx="778" formatCode="0.0">
                  <c:v>4.5829079999999998</c:v>
                </c:pt>
                <c:pt idx="779" formatCode="0.0">
                  <c:v>4.8900920000000001</c:v>
                </c:pt>
                <c:pt idx="780" formatCode="0.0">
                  <c:v>4.7929000000000004</c:v>
                </c:pt>
                <c:pt idx="781" formatCode="0.0">
                  <c:v>4.7176239999999998</c:v>
                </c:pt>
                <c:pt idx="782" formatCode="0.0">
                  <c:v>4.5669360000000001</c:v>
                </c:pt>
                <c:pt idx="783" formatCode="0.0">
                  <c:v>4.7179960000000003</c:v>
                </c:pt>
                <c:pt idx="784" formatCode="0.0">
                  <c:v>4.9028239999999998</c:v>
                </c:pt>
                <c:pt idx="785" formatCode="0.0">
                  <c:v>4.8501279999999998</c:v>
                </c:pt>
                <c:pt idx="786" formatCode="0.0">
                  <c:v>4.8624359999999998</c:v>
                </c:pt>
                <c:pt idx="787" formatCode="0.0">
                  <c:v>4.8596919999999999</c:v>
                </c:pt>
                <c:pt idx="788" formatCode="0.0">
                  <c:v>4.7982279999999999</c:v>
                </c:pt>
                <c:pt idx="789" formatCode="0.0">
                  <c:v>4.8117239999999999</c:v>
                </c:pt>
                <c:pt idx="790" formatCode="0.0">
                  <c:v>4.7842960000000003</c:v>
                </c:pt>
                <c:pt idx="791" formatCode="0.0">
                  <c:v>5.090268</c:v>
                </c:pt>
                <c:pt idx="792" formatCode="0.0">
                  <c:v>4.994656</c:v>
                </c:pt>
                <c:pt idx="793" formatCode="0.0">
                  <c:v>4.8463520000000004</c:v>
                </c:pt>
                <c:pt idx="794" formatCode="0.0">
                  <c:v>4.6849360000000004</c:v>
                </c:pt>
                <c:pt idx="795" formatCode="0.0">
                  <c:v>4.8171039999999996</c:v>
                </c:pt>
                <c:pt idx="796" formatCode="0.0">
                  <c:v>5.0698999999999996</c:v>
                </c:pt>
                <c:pt idx="797" formatCode="0.0">
                  <c:v>5.0420239999999996</c:v>
                </c:pt>
                <c:pt idx="798" formatCode="0.0">
                  <c:v>5.0977800000000002</c:v>
                </c:pt>
                <c:pt idx="799" formatCode="0.0">
                  <c:v>5.0896039999999996</c:v>
                </c:pt>
                <c:pt idx="800" formatCode="0.0">
                  <c:v>5.0158800000000001</c:v>
                </c:pt>
                <c:pt idx="801" formatCode="0.0">
                  <c:v>4.9893799999999997</c:v>
                </c:pt>
                <c:pt idx="802" formatCode="0.0">
                  <c:v>4.944744</c:v>
                </c:pt>
                <c:pt idx="803" formatCode="0.0">
                  <c:v>5.2681399999999998</c:v>
                </c:pt>
                <c:pt idx="804" formatCode="0.0">
                  <c:v>5.1383640000000002</c:v>
                </c:pt>
                <c:pt idx="805" formatCode="0.0">
                  <c:v>4.96394</c:v>
                </c:pt>
                <c:pt idx="806" formatCode="0.0">
                  <c:v>4.7870879999999998</c:v>
                </c:pt>
                <c:pt idx="807" formatCode="0.0">
                  <c:v>4.9795439999999997</c:v>
                </c:pt>
                <c:pt idx="808" formatCode="0.0">
                  <c:v>5.29542</c:v>
                </c:pt>
                <c:pt idx="809" formatCode="0.0">
                  <c:v>5.2970319999999997</c:v>
                </c:pt>
                <c:pt idx="810" formatCode="0.0">
                  <c:v>5.3445840000000002</c:v>
                </c:pt>
                <c:pt idx="811" formatCode="0.0">
                  <c:v>5.3134759999999996</c:v>
                </c:pt>
                <c:pt idx="812" formatCode="0.0">
                  <c:v>5.2660280000000004</c:v>
                </c:pt>
                <c:pt idx="813" formatCode="0.0">
                  <c:v>5.2467879999999996</c:v>
                </c:pt>
                <c:pt idx="814" formatCode="0.0">
                  <c:v>5.1973000000000003</c:v>
                </c:pt>
                <c:pt idx="815" formatCode="0.0">
                  <c:v>5.519056</c:v>
                </c:pt>
                <c:pt idx="816" formatCode="0.0">
                  <c:v>5.3582359999999998</c:v>
                </c:pt>
                <c:pt idx="817" formatCode="0.0">
                  <c:v>5.1558279999999996</c:v>
                </c:pt>
                <c:pt idx="818" formatCode="0.0">
                  <c:v>4.9334959999999999</c:v>
                </c:pt>
                <c:pt idx="819" formatCode="0.0">
                  <c:v>5.0990799999999998</c:v>
                </c:pt>
                <c:pt idx="820" formatCode="0.0">
                  <c:v>5.4048119999999997</c:v>
                </c:pt>
                <c:pt idx="821" formatCode="0.0">
                  <c:v>5.4191479999999999</c:v>
                </c:pt>
                <c:pt idx="822" formatCode="0.0">
                  <c:v>5.4990319999999997</c:v>
                </c:pt>
                <c:pt idx="823" formatCode="0.0">
                  <c:v>5.4714239999999998</c:v>
                </c:pt>
                <c:pt idx="824" formatCode="0.0">
                  <c:v>5.4026120000000004</c:v>
                </c:pt>
                <c:pt idx="825" formatCode="0.0">
                  <c:v>5.350104</c:v>
                </c:pt>
                <c:pt idx="826" formatCode="0.0">
                  <c:v>5.3025799999999998</c:v>
                </c:pt>
                <c:pt idx="827" formatCode="0.0">
                  <c:v>5.6458880000000002</c:v>
                </c:pt>
                <c:pt idx="828" formatCode="0.0">
                  <c:v>5.4665359999999996</c:v>
                </c:pt>
                <c:pt idx="829" formatCode="0.0">
                  <c:v>5.3415679999999996</c:v>
                </c:pt>
                <c:pt idx="830" formatCode="0.0">
                  <c:v>5.1106680000000004</c:v>
                </c:pt>
                <c:pt idx="831" formatCode="0.0">
                  <c:v>5.3078960000000004</c:v>
                </c:pt>
                <c:pt idx="832" formatCode="0.0">
                  <c:v>5.5283040000000003</c:v>
                </c:pt>
                <c:pt idx="833" formatCode="0.0">
                  <c:v>5.5438400000000003</c:v>
                </c:pt>
                <c:pt idx="834" formatCode="0.0">
                  <c:v>5.5875519999999996</c:v>
                </c:pt>
                <c:pt idx="835" formatCode="0.0">
                  <c:v>5.5940079999999996</c:v>
                </c:pt>
                <c:pt idx="836" formatCode="0.0">
                  <c:v>5.5292599999999998</c:v>
                </c:pt>
                <c:pt idx="837" formatCode="0.0">
                  <c:v>5.4939080000000002</c:v>
                </c:pt>
                <c:pt idx="838" formatCode="0.0">
                  <c:v>5.4759760000000002</c:v>
                </c:pt>
                <c:pt idx="839" formatCode="0.0">
                  <c:v>5.8400840000000001</c:v>
                </c:pt>
                <c:pt idx="840" formatCode="0.0">
                  <c:v>5.7154319999999998</c:v>
                </c:pt>
                <c:pt idx="841" formatCode="0.0">
                  <c:v>5.5200319999999996</c:v>
                </c:pt>
                <c:pt idx="842" formatCode="0.0">
                  <c:v>5.2942920000000004</c:v>
                </c:pt>
                <c:pt idx="843" formatCode="0.0">
                  <c:v>5.4694599999999998</c:v>
                </c:pt>
                <c:pt idx="844" formatCode="0.0">
                  <c:v>5.7744879999999998</c:v>
                </c:pt>
                <c:pt idx="845" formatCode="0.0">
                  <c:v>5.7688240000000004</c:v>
                </c:pt>
                <c:pt idx="846" formatCode="0.0">
                  <c:v>5.8070079999999997</c:v>
                </c:pt>
                <c:pt idx="847" formatCode="0.0">
                  <c:v>5.789676</c:v>
                </c:pt>
                <c:pt idx="848" formatCode="0.0">
                  <c:v>5.7415200000000004</c:v>
                </c:pt>
                <c:pt idx="849" formatCode="0.0">
                  <c:v>5.7440280000000001</c:v>
                </c:pt>
                <c:pt idx="850" formatCode="0.0">
                  <c:v>5.7734480000000001</c:v>
                </c:pt>
                <c:pt idx="851" formatCode="0.0">
                  <c:v>6.1268159999999998</c:v>
                </c:pt>
                <c:pt idx="852" formatCode="0.0">
                  <c:v>6.0001360000000004</c:v>
                </c:pt>
                <c:pt idx="853" formatCode="0.0">
                  <c:v>5.7511799999999997</c:v>
                </c:pt>
                <c:pt idx="854" formatCode="0.0">
                  <c:v>5.5528959999999996</c:v>
                </c:pt>
                <c:pt idx="855" formatCode="0.0">
                  <c:v>5.6975480000000003</c:v>
                </c:pt>
                <c:pt idx="856" formatCode="0.0">
                  <c:v>6.0692360000000001</c:v>
                </c:pt>
                <c:pt idx="857" formatCode="0.0">
                  <c:v>6.0647719999999996</c:v>
                </c:pt>
                <c:pt idx="858" formatCode="0.0">
                  <c:v>6.1640600000000001</c:v>
                </c:pt>
                <c:pt idx="859" formatCode="0.0">
                  <c:v>6.1344640000000004</c:v>
                </c:pt>
                <c:pt idx="860" formatCode="0.0">
                  <c:v>6.01464</c:v>
                </c:pt>
                <c:pt idx="861" formatCode="0.0">
                  <c:v>6.0086959999999996</c:v>
                </c:pt>
                <c:pt idx="862" formatCode="0.0">
                  <c:v>6.0006000000000004</c:v>
                </c:pt>
                <c:pt idx="863" formatCode="0.0">
                  <c:v>6.3174720000000004</c:v>
                </c:pt>
                <c:pt idx="864" formatCode="0.0">
                  <c:v>6.1262160000000003</c:v>
                </c:pt>
                <c:pt idx="865" formatCode="0.0">
                  <c:v>5.8176800000000002</c:v>
                </c:pt>
                <c:pt idx="866" formatCode="0.0">
                  <c:v>5.644272</c:v>
                </c:pt>
                <c:pt idx="867" formatCode="0.0">
                  <c:v>5.8448520000000004</c:v>
                </c:pt>
                <c:pt idx="868" formatCode="0.0">
                  <c:v>6.2512319999999999</c:v>
                </c:pt>
                <c:pt idx="869" formatCode="0.0">
                  <c:v>6.2560960000000003</c:v>
                </c:pt>
                <c:pt idx="870" formatCode="0.0">
                  <c:v>6.3435079999999999</c:v>
                </c:pt>
                <c:pt idx="871" formatCode="0.0">
                  <c:v>6.3350600000000004</c:v>
                </c:pt>
                <c:pt idx="872" formatCode="0.0">
                  <c:v>6.2451600000000003</c:v>
                </c:pt>
                <c:pt idx="873" formatCode="0.0">
                  <c:v>6.2180600000000004</c:v>
                </c:pt>
                <c:pt idx="874" formatCode="0.0">
                  <c:v>6.1779279999999996</c:v>
                </c:pt>
                <c:pt idx="875" formatCode="0.0">
                  <c:v>6.5545520000000002</c:v>
                </c:pt>
                <c:pt idx="876" formatCode="0.0">
                  <c:v>6.386984</c:v>
                </c:pt>
                <c:pt idx="877" formatCode="0.0">
                  <c:v>6.1742720000000002</c:v>
                </c:pt>
                <c:pt idx="878" formatCode="0.0">
                  <c:v>5.7404919999999997</c:v>
                </c:pt>
                <c:pt idx="879" formatCode="0.0">
                  <c:v>5.4487639999999997</c:v>
                </c:pt>
                <c:pt idx="880" formatCode="0.0">
                  <c:v>5.5532519999999996</c:v>
                </c:pt>
                <c:pt idx="881" formatCode="0.0">
                  <c:v>5.77182</c:v>
                </c:pt>
                <c:pt idx="882" formatCode="0.0">
                  <c:v>6.3432320000000004</c:v>
                </c:pt>
                <c:pt idx="883" formatCode="0.0">
                  <c:v>6.5119999999999996</c:v>
                </c:pt>
                <c:pt idx="884" formatCode="0.0">
                  <c:v>6.510948</c:v>
                </c:pt>
                <c:pt idx="885" formatCode="0.0">
                  <c:v>6.5332439999999998</c:v>
                </c:pt>
                <c:pt idx="886" formatCode="0.0">
                  <c:v>6.530672</c:v>
                </c:pt>
                <c:pt idx="887" formatCode="0.0">
                  <c:v>6.8551919999999997</c:v>
                </c:pt>
                <c:pt idx="888" formatCode="0.0">
                  <c:v>6.7090399999999999</c:v>
                </c:pt>
                <c:pt idx="889" formatCode="0.0">
                  <c:v>6.4964839999999997</c:v>
                </c:pt>
                <c:pt idx="890" formatCode="0.0">
                  <c:v>6.5833680000000001</c:v>
                </c:pt>
                <c:pt idx="891" formatCode="0.0">
                  <c:v>7.0279720000000001</c:v>
                </c:pt>
                <c:pt idx="892" formatCode="0.0">
                  <c:v>7.6361920000000003</c:v>
                </c:pt>
                <c:pt idx="893" formatCode="0.0">
                  <c:v>7.6488480000000001</c:v>
                </c:pt>
                <c:pt idx="894" formatCode="0.0">
                  <c:v>7.6762920000000001</c:v>
                </c:pt>
                <c:pt idx="895" formatCode="0.0">
                  <c:v>7.6312959999999999</c:v>
                </c:pt>
                <c:pt idx="896" formatCode="0.0">
                  <c:v>7.5164840000000002</c:v>
                </c:pt>
                <c:pt idx="897" formatCode="0.0">
                  <c:v>7.5235120000000002</c:v>
                </c:pt>
                <c:pt idx="898" formatCode="0.0">
                  <c:v>7.6077760000000003</c:v>
                </c:pt>
                <c:pt idx="899" formatCode="0.0">
                  <c:v>8.0168440000000007</c:v>
                </c:pt>
                <c:pt idx="900" formatCode="0.0">
                  <c:v>7.8164119999999997</c:v>
                </c:pt>
                <c:pt idx="901" formatCode="0.0">
                  <c:v>7.5150920000000001</c:v>
                </c:pt>
                <c:pt idx="902" formatCode="0.0">
                  <c:v>7.3958159999999999</c:v>
                </c:pt>
                <c:pt idx="903" formatCode="0.0">
                  <c:v>7.7694000000000001</c:v>
                </c:pt>
                <c:pt idx="904" formatCode="0.0">
                  <c:v>8.2728479999999998</c:v>
                </c:pt>
                <c:pt idx="905" formatCode="0.0">
                  <c:v>8.3371720000000007</c:v>
                </c:pt>
                <c:pt idx="906" formatCode="0.0">
                  <c:v>8.3719439999999992</c:v>
                </c:pt>
                <c:pt idx="907" formatCode="0.0">
                  <c:v>8.3628560000000007</c:v>
                </c:pt>
                <c:pt idx="908" formatCode="0.0">
                  <c:v>8.2298519999999993</c:v>
                </c:pt>
                <c:pt idx="909" formatCode="0.0">
                  <c:v>8.2221600000000006</c:v>
                </c:pt>
                <c:pt idx="910" formatCode="0.0">
                  <c:v>8.1859999999999999</c:v>
                </c:pt>
                <c:pt idx="911" formatCode="0.0">
                  <c:v>8.5226880000000005</c:v>
                </c:pt>
                <c:pt idx="912" formatCode="0.0">
                  <c:v>8.3122439999999997</c:v>
                </c:pt>
                <c:pt idx="913" formatCode="0.0">
                  <c:v>7.9832520000000002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95F-40C8-8D32-6AA0B1FD7E87}"/>
            </c:ext>
          </c:extLst>
        </c:ser>
        <c:ser>
          <c:idx val="2"/>
          <c:order val="4"/>
          <c:tx>
            <c:v>12MMT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'RS22'!$H$3:$H$1034</c:f>
              <c:numCache>
                <c:formatCode>General</c:formatCode>
                <c:ptCount val="1032"/>
                <c:pt idx="11" formatCode="0.0">
                  <c:v>0.12886874300000001</c:v>
                </c:pt>
                <c:pt idx="12" formatCode="0.0">
                  <c:v>0.13026475800000001</c:v>
                </c:pt>
                <c:pt idx="13" formatCode="0.0">
                  <c:v>0.13129439500000001</c:v>
                </c:pt>
                <c:pt idx="14" formatCode="0.0">
                  <c:v>0.13269356500000001</c:v>
                </c:pt>
                <c:pt idx="15" formatCode="0.0">
                  <c:v>0.13386321500000001</c:v>
                </c:pt>
                <c:pt idx="16" formatCode="0.0">
                  <c:v>0.134490685</c:v>
                </c:pt>
                <c:pt idx="17" formatCode="0.0">
                  <c:v>0.13581615499999999</c:v>
                </c:pt>
                <c:pt idx="18" formatCode="0.0">
                  <c:v>0.137186895</c:v>
                </c:pt>
                <c:pt idx="19" formatCode="0.0">
                  <c:v>0.138178625</c:v>
                </c:pt>
                <c:pt idx="20" formatCode="0.0">
                  <c:v>0.13904718499999999</c:v>
                </c:pt>
                <c:pt idx="21" formatCode="0.0">
                  <c:v>0.13964833500000001</c:v>
                </c:pt>
                <c:pt idx="22" formatCode="0.0">
                  <c:v>0.14005577499999999</c:v>
                </c:pt>
                <c:pt idx="23" formatCode="0.0">
                  <c:v>0.14067376500000001</c:v>
                </c:pt>
                <c:pt idx="24" formatCode="0.0">
                  <c:v>0.14037055500000001</c:v>
                </c:pt>
                <c:pt idx="25" formatCode="0.0">
                  <c:v>0.14047162299999999</c:v>
                </c:pt>
                <c:pt idx="26" formatCode="0.0">
                  <c:v>0.14037371300000001</c:v>
                </c:pt>
                <c:pt idx="27" formatCode="0.0">
                  <c:v>0.14100960300000001</c:v>
                </c:pt>
                <c:pt idx="28" formatCode="0.0">
                  <c:v>0.14122963299999999</c:v>
                </c:pt>
                <c:pt idx="29" formatCode="0.0">
                  <c:v>0.141386503</c:v>
                </c:pt>
                <c:pt idx="30" formatCode="0.0">
                  <c:v>0.140966443</c:v>
                </c:pt>
                <c:pt idx="31" formatCode="0.0">
                  <c:v>0.14104856299999999</c:v>
                </c:pt>
                <c:pt idx="32" formatCode="0.0">
                  <c:v>0.141182273</c:v>
                </c:pt>
                <c:pt idx="33" formatCode="0.0">
                  <c:v>0.14093170299999999</c:v>
                </c:pt>
                <c:pt idx="34" formatCode="0.0">
                  <c:v>0.140967493</c:v>
                </c:pt>
                <c:pt idx="35" formatCode="0.0">
                  <c:v>0.14085273300000001</c:v>
                </c:pt>
                <c:pt idx="36" formatCode="0.0">
                  <c:v>0.14113909299999999</c:v>
                </c:pt>
                <c:pt idx="37" formatCode="0.0">
                  <c:v>0.14159706</c:v>
                </c:pt>
                <c:pt idx="38" formatCode="0.0">
                  <c:v>0.14225294999999999</c:v>
                </c:pt>
                <c:pt idx="39" formatCode="0.0">
                  <c:v>0.14228033000000001</c:v>
                </c:pt>
                <c:pt idx="40" formatCode="0.0">
                  <c:v>0.14334366000000001</c:v>
                </c:pt>
                <c:pt idx="41" formatCode="0.0">
                  <c:v>0.14468386999999999</c:v>
                </c:pt>
                <c:pt idx="42" formatCode="0.0">
                  <c:v>0.14705371</c:v>
                </c:pt>
                <c:pt idx="43" formatCode="0.0">
                  <c:v>0.14940144999999999</c:v>
                </c:pt>
                <c:pt idx="44" formatCode="0.0">
                  <c:v>0.15106802</c:v>
                </c:pt>
                <c:pt idx="45" formatCode="0.0">
                  <c:v>0.15216504</c:v>
                </c:pt>
                <c:pt idx="46" formatCode="0.0">
                  <c:v>0.15307676000000001</c:v>
                </c:pt>
                <c:pt idx="47" formatCode="0.0">
                  <c:v>0.15497179999999999</c:v>
                </c:pt>
                <c:pt idx="48" formatCode="0.0">
                  <c:v>0.15761432</c:v>
                </c:pt>
                <c:pt idx="49" formatCode="0.0">
                  <c:v>0.15957252</c:v>
                </c:pt>
                <c:pt idx="50" formatCode="0.0">
                  <c:v>0.16133069</c:v>
                </c:pt>
                <c:pt idx="51" formatCode="0.0">
                  <c:v>0.16213080999999999</c:v>
                </c:pt>
                <c:pt idx="52" formatCode="0.0">
                  <c:v>0.16312044000000001</c:v>
                </c:pt>
                <c:pt idx="53" formatCode="0.0">
                  <c:v>0.16374158999999999</c:v>
                </c:pt>
                <c:pt idx="54" formatCode="0.0">
                  <c:v>0.16301515999999999</c:v>
                </c:pt>
                <c:pt idx="55" formatCode="0.0">
                  <c:v>0.16279407000000001</c:v>
                </c:pt>
                <c:pt idx="56" formatCode="0.0">
                  <c:v>0.16268879</c:v>
                </c:pt>
                <c:pt idx="57" formatCode="0.0">
                  <c:v>0.16379421999999999</c:v>
                </c:pt>
                <c:pt idx="58" formatCode="0.0">
                  <c:v>0.16485754999999999</c:v>
                </c:pt>
                <c:pt idx="59" formatCode="0.0">
                  <c:v>0.16481544000000001</c:v>
                </c:pt>
                <c:pt idx="60" formatCode="0.0">
                  <c:v>0.16398372999999999</c:v>
                </c:pt>
                <c:pt idx="61" formatCode="0.0">
                  <c:v>0.16401531999999999</c:v>
                </c:pt>
                <c:pt idx="62" formatCode="0.0">
                  <c:v>0.16328888999999999</c:v>
                </c:pt>
                <c:pt idx="63" formatCode="0.0">
                  <c:v>0.16419429999999999</c:v>
                </c:pt>
                <c:pt idx="64" formatCode="0.0">
                  <c:v>0.16531025999999999</c:v>
                </c:pt>
                <c:pt idx="65" formatCode="0.0">
                  <c:v>0.16588929999999999</c:v>
                </c:pt>
                <c:pt idx="66" formatCode="0.0">
                  <c:v>0.16696316</c:v>
                </c:pt>
                <c:pt idx="67" formatCode="0.0">
                  <c:v>0.16714213999999999</c:v>
                </c:pt>
                <c:pt idx="68" formatCode="0.0">
                  <c:v>0.16767907000000001</c:v>
                </c:pt>
                <c:pt idx="69" formatCode="0.0">
                  <c:v>0.16867923000000001</c:v>
                </c:pt>
                <c:pt idx="70" formatCode="0.0">
                  <c:v>0.16932143999999999</c:v>
                </c:pt>
                <c:pt idx="71" formatCode="0.0">
                  <c:v>0.17093222</c:v>
                </c:pt>
                <c:pt idx="72" formatCode="0.0">
                  <c:v>0.17219557999999999</c:v>
                </c:pt>
                <c:pt idx="73" formatCode="0.0">
                  <c:v>0.17280619999999999</c:v>
                </c:pt>
                <c:pt idx="74" formatCode="0.0">
                  <c:v>0.17409062</c:v>
                </c:pt>
                <c:pt idx="75" formatCode="0.0">
                  <c:v>0.17490127</c:v>
                </c:pt>
                <c:pt idx="76" formatCode="0.0">
                  <c:v>0.17522763999999999</c:v>
                </c:pt>
                <c:pt idx="77" formatCode="0.0">
                  <c:v>0.17602777</c:v>
                </c:pt>
                <c:pt idx="78" formatCode="0.0">
                  <c:v>0.17708056999999999</c:v>
                </c:pt>
                <c:pt idx="79" formatCode="0.0">
                  <c:v>0.17785964000000001</c:v>
                </c:pt>
                <c:pt idx="80" formatCode="0.0">
                  <c:v>0.17835445999999999</c:v>
                </c:pt>
                <c:pt idx="81" formatCode="0.0">
                  <c:v>0.17851238</c:v>
                </c:pt>
                <c:pt idx="82" formatCode="0.0">
                  <c:v>0.17849132000000001</c:v>
                </c:pt>
                <c:pt idx="83" formatCode="0.0">
                  <c:v>0.17801755999999999</c:v>
                </c:pt>
                <c:pt idx="84" formatCode="0.0">
                  <c:v>0.17729112999999999</c:v>
                </c:pt>
                <c:pt idx="85" formatCode="0.0">
                  <c:v>0.17702793</c:v>
                </c:pt>
                <c:pt idx="86" formatCode="0.0">
                  <c:v>0.17660681</c:v>
                </c:pt>
                <c:pt idx="87" formatCode="0.0">
                  <c:v>0.17679632000000001</c:v>
                </c:pt>
                <c:pt idx="88" formatCode="0.0">
                  <c:v>0.17637520000000001</c:v>
                </c:pt>
                <c:pt idx="89" formatCode="0.0">
                  <c:v>0.17646994999999999</c:v>
                </c:pt>
                <c:pt idx="90" formatCode="0.0">
                  <c:v>0.17648047</c:v>
                </c:pt>
                <c:pt idx="91" formatCode="0.0">
                  <c:v>0.17619620999999999</c:v>
                </c:pt>
                <c:pt idx="92" formatCode="0.0">
                  <c:v>0.17625937</c:v>
                </c:pt>
                <c:pt idx="93" formatCode="0.0">
                  <c:v>0.17596459</c:v>
                </c:pt>
                <c:pt idx="94" formatCode="0.0">
                  <c:v>0.17656468</c:v>
                </c:pt>
                <c:pt idx="95" formatCode="0.0">
                  <c:v>0.17807017999999999</c:v>
                </c:pt>
                <c:pt idx="96" formatCode="0.0">
                  <c:v>0.17905981000000001</c:v>
                </c:pt>
                <c:pt idx="97" formatCode="0.0">
                  <c:v>0.17978624000000001</c:v>
                </c:pt>
                <c:pt idx="98" formatCode="0.0">
                  <c:v>0.18100748</c:v>
                </c:pt>
                <c:pt idx="99" formatCode="0.0">
                  <c:v>0.18236558999999999</c:v>
                </c:pt>
                <c:pt idx="100" formatCode="0.0">
                  <c:v>0.18363947999999999</c:v>
                </c:pt>
                <c:pt idx="101" formatCode="0.0">
                  <c:v>0.18476597</c:v>
                </c:pt>
                <c:pt idx="102" formatCode="0.0">
                  <c:v>0.18581876999999999</c:v>
                </c:pt>
                <c:pt idx="103" formatCode="0.0">
                  <c:v>0.18761906</c:v>
                </c:pt>
                <c:pt idx="104" formatCode="0.0">
                  <c:v>0.18947199000000001</c:v>
                </c:pt>
                <c:pt idx="105" formatCode="0.0">
                  <c:v>0.19067218</c:v>
                </c:pt>
                <c:pt idx="106" formatCode="0.0">
                  <c:v>0.19209345999999999</c:v>
                </c:pt>
                <c:pt idx="107" formatCode="0.0">
                  <c:v>0.19354631999999999</c:v>
                </c:pt>
                <c:pt idx="108" formatCode="0.0">
                  <c:v>0.19415694</c:v>
                </c:pt>
                <c:pt idx="109" formatCode="0.0">
                  <c:v>0.19511498999999999</c:v>
                </c:pt>
                <c:pt idx="110" formatCode="0.0">
                  <c:v>0.19632570999999999</c:v>
                </c:pt>
                <c:pt idx="111" formatCode="0.0">
                  <c:v>0.19569402999999999</c:v>
                </c:pt>
                <c:pt idx="112" formatCode="0.0">
                  <c:v>0.19651521</c:v>
                </c:pt>
                <c:pt idx="113" formatCode="0.0">
                  <c:v>0.19754695</c:v>
                </c:pt>
                <c:pt idx="114" formatCode="0.0">
                  <c:v>0.19767329</c:v>
                </c:pt>
                <c:pt idx="115" formatCode="0.0">
                  <c:v>0.19842077</c:v>
                </c:pt>
                <c:pt idx="116" formatCode="0.0">
                  <c:v>0.19822074000000001</c:v>
                </c:pt>
                <c:pt idx="117" formatCode="0.0">
                  <c:v>0.1986945</c:v>
                </c:pt>
                <c:pt idx="118" formatCode="0.0">
                  <c:v>0.19947356999999999</c:v>
                </c:pt>
                <c:pt idx="119" formatCode="0.0">
                  <c:v>0.19974729999999999</c:v>
                </c:pt>
                <c:pt idx="120" formatCode="0.0">
                  <c:v>0.20081062999999999</c:v>
                </c:pt>
                <c:pt idx="121" formatCode="0.0">
                  <c:v>0.20134754999999999</c:v>
                </c:pt>
                <c:pt idx="122" formatCode="0.0">
                  <c:v>0.20142124</c:v>
                </c:pt>
                <c:pt idx="123" formatCode="0.0">
                  <c:v>0.20305307</c:v>
                </c:pt>
                <c:pt idx="124" formatCode="0.0">
                  <c:v>0.20421115000000001</c:v>
                </c:pt>
                <c:pt idx="125" formatCode="0.0">
                  <c:v>0.20476913999999999</c:v>
                </c:pt>
                <c:pt idx="126" formatCode="0.0">
                  <c:v>0.20632728</c:v>
                </c:pt>
                <c:pt idx="127" formatCode="0.0">
                  <c:v>0.20769592000000001</c:v>
                </c:pt>
                <c:pt idx="128" formatCode="0.0">
                  <c:v>0.20852762999999999</c:v>
                </c:pt>
                <c:pt idx="129" formatCode="0.0">
                  <c:v>0.20939092000000001</c:v>
                </c:pt>
                <c:pt idx="130" formatCode="0.0">
                  <c:v>0.21006470999999999</c:v>
                </c:pt>
                <c:pt idx="131" formatCode="0.0">
                  <c:v>0.21054899999999999</c:v>
                </c:pt>
                <c:pt idx="132" formatCode="0.0">
                  <c:v>0.21112803999999999</c:v>
                </c:pt>
                <c:pt idx="133" formatCode="0.0">
                  <c:v>0.21083325999999999</c:v>
                </c:pt>
                <c:pt idx="134" formatCode="0.0">
                  <c:v>0.21058059000000001</c:v>
                </c:pt>
                <c:pt idx="135" formatCode="0.0">
                  <c:v>0.21040162000000001</c:v>
                </c:pt>
                <c:pt idx="136" formatCode="0.0">
                  <c:v>0.21055953999999999</c:v>
                </c:pt>
                <c:pt idx="137" formatCode="0.0">
                  <c:v>0.21002261</c:v>
                </c:pt>
                <c:pt idx="138" formatCode="0.0">
                  <c:v>0.20974888</c:v>
                </c:pt>
                <c:pt idx="139" formatCode="0.0">
                  <c:v>0.20923301</c:v>
                </c:pt>
                <c:pt idx="140" formatCode="0.0">
                  <c:v>0.20919090000000001</c:v>
                </c:pt>
                <c:pt idx="141" formatCode="0.0">
                  <c:v>0.20962254999999999</c:v>
                </c:pt>
                <c:pt idx="142" formatCode="0.0">
                  <c:v>0.20952779999999999</c:v>
                </c:pt>
                <c:pt idx="143" formatCode="0.0">
                  <c:v>0.21092801</c:v>
                </c:pt>
                <c:pt idx="144" formatCode="0.0">
                  <c:v>0.21191763999999999</c:v>
                </c:pt>
                <c:pt idx="145" formatCode="0.0">
                  <c:v>0.21317047</c:v>
                </c:pt>
                <c:pt idx="146" formatCode="0.0">
                  <c:v>0.21489706</c:v>
                </c:pt>
                <c:pt idx="147" formatCode="0.0">
                  <c:v>0.21628675</c:v>
                </c:pt>
                <c:pt idx="148" formatCode="0.0">
                  <c:v>0.21759222</c:v>
                </c:pt>
                <c:pt idx="149" formatCode="0.0">
                  <c:v>0.21981361999999999</c:v>
                </c:pt>
                <c:pt idx="150" formatCode="0.0">
                  <c:v>0.22163495999999999</c:v>
                </c:pt>
                <c:pt idx="151" formatCode="0.0">
                  <c:v>0.22274040000000001</c:v>
                </c:pt>
                <c:pt idx="152" formatCode="0.0">
                  <c:v>0.22404586000000001</c:v>
                </c:pt>
                <c:pt idx="153" formatCode="0.0">
                  <c:v>0.22587772</c:v>
                </c:pt>
                <c:pt idx="154" formatCode="0.0">
                  <c:v>0.2265094</c:v>
                </c:pt>
                <c:pt idx="155" formatCode="0.0">
                  <c:v>0.22680418999999999</c:v>
                </c:pt>
                <c:pt idx="156" formatCode="0.0">
                  <c:v>0.22688841000000001</c:v>
                </c:pt>
                <c:pt idx="157" formatCode="0.0">
                  <c:v>0.22779382000000001</c:v>
                </c:pt>
                <c:pt idx="158" formatCode="0.0">
                  <c:v>0.22803596000000001</c:v>
                </c:pt>
                <c:pt idx="159" formatCode="0.0">
                  <c:v>0.22973097000000001</c:v>
                </c:pt>
                <c:pt idx="160" formatCode="0.0">
                  <c:v>0.22967831999999999</c:v>
                </c:pt>
                <c:pt idx="161" formatCode="0.0">
                  <c:v>0.22989941</c:v>
                </c:pt>
                <c:pt idx="162" formatCode="0.0">
                  <c:v>0.22962568</c:v>
                </c:pt>
                <c:pt idx="163" formatCode="0.0">
                  <c:v>0.22973096000000001</c:v>
                </c:pt>
                <c:pt idx="164" formatCode="0.0">
                  <c:v>0.23007838999999999</c:v>
                </c:pt>
                <c:pt idx="165" formatCode="0.0">
                  <c:v>0.22960463</c:v>
                </c:pt>
                <c:pt idx="166" formatCode="0.0">
                  <c:v>0.23039423000000001</c:v>
                </c:pt>
                <c:pt idx="167" formatCode="0.0">
                  <c:v>0.23113118999999999</c:v>
                </c:pt>
                <c:pt idx="168" formatCode="0.0">
                  <c:v>0.23061532000000001</c:v>
                </c:pt>
                <c:pt idx="169" formatCode="0.0">
                  <c:v>0.22982572000000001</c:v>
                </c:pt>
                <c:pt idx="170" formatCode="0.0">
                  <c:v>0.23037318000000001</c:v>
                </c:pt>
                <c:pt idx="171" formatCode="0.0">
                  <c:v>0.22847814</c:v>
                </c:pt>
                <c:pt idx="172" formatCode="0.0">
                  <c:v>0.22846762000000001</c:v>
                </c:pt>
                <c:pt idx="173" formatCode="0.0">
                  <c:v>0.22845709</c:v>
                </c:pt>
                <c:pt idx="174" formatCode="0.0">
                  <c:v>0.2283097</c:v>
                </c:pt>
                <c:pt idx="175" formatCode="0.0">
                  <c:v>0.22849920000000001</c:v>
                </c:pt>
                <c:pt idx="176" formatCode="0.0">
                  <c:v>0.22877291999999999</c:v>
                </c:pt>
                <c:pt idx="177" formatCode="0.0">
                  <c:v>0.22889925999999999</c:v>
                </c:pt>
                <c:pt idx="178" formatCode="0.0">
                  <c:v>0.22978361</c:v>
                </c:pt>
                <c:pt idx="179" formatCode="0.0">
                  <c:v>0.23055215000000001</c:v>
                </c:pt>
                <c:pt idx="180" formatCode="0.0">
                  <c:v>0.23181551</c:v>
                </c:pt>
                <c:pt idx="181" formatCode="0.0">
                  <c:v>0.23284725000000001</c:v>
                </c:pt>
                <c:pt idx="182" formatCode="0.0">
                  <c:v>0.23401585</c:v>
                </c:pt>
                <c:pt idx="183" formatCode="0.0">
                  <c:v>0.23598458</c:v>
                </c:pt>
                <c:pt idx="184" formatCode="0.0">
                  <c:v>0.23778485999999999</c:v>
                </c:pt>
                <c:pt idx="185" formatCode="0.0">
                  <c:v>0.23921666999999999</c:v>
                </c:pt>
                <c:pt idx="186" formatCode="0.0">
                  <c:v>0.24051160999999999</c:v>
                </c:pt>
                <c:pt idx="187" formatCode="0.0">
                  <c:v>0.24220662000000001</c:v>
                </c:pt>
                <c:pt idx="188" formatCode="0.0">
                  <c:v>0.24296464000000001</c:v>
                </c:pt>
                <c:pt idx="189" formatCode="0.0">
                  <c:v>0.24489126</c:v>
                </c:pt>
                <c:pt idx="190" formatCode="0.0">
                  <c:v>0.24668101000000001</c:v>
                </c:pt>
                <c:pt idx="191" formatCode="0.0">
                  <c:v>0.24800753</c:v>
                </c:pt>
                <c:pt idx="192" formatCode="0.0">
                  <c:v>0.24933405</c:v>
                </c:pt>
                <c:pt idx="193" formatCode="0.0">
                  <c:v>0.25042895999999998</c:v>
                </c:pt>
                <c:pt idx="194" formatCode="0.0">
                  <c:v>0.25108170000000002</c:v>
                </c:pt>
                <c:pt idx="195" formatCode="0.0">
                  <c:v>0.25241875000000003</c:v>
                </c:pt>
                <c:pt idx="196" formatCode="0.0">
                  <c:v>0.25347154999999999</c:v>
                </c:pt>
                <c:pt idx="197" formatCode="0.0">
                  <c:v>0.25398742000000002</c:v>
                </c:pt>
                <c:pt idx="198" formatCode="0.0">
                  <c:v>0.25546133999999998</c:v>
                </c:pt>
                <c:pt idx="199" formatCode="0.0">
                  <c:v>0.25661940999999999</c:v>
                </c:pt>
                <c:pt idx="200" formatCode="0.0">
                  <c:v>0.25704052999999999</c:v>
                </c:pt>
                <c:pt idx="201" formatCode="0.0">
                  <c:v>0.25804069000000002</c:v>
                </c:pt>
                <c:pt idx="202" formatCode="0.0">
                  <c:v>0.25865132000000002</c:v>
                </c:pt>
                <c:pt idx="203" formatCode="0.0">
                  <c:v>0.25968307000000002</c:v>
                </c:pt>
                <c:pt idx="204" formatCode="0.0">
                  <c:v>0.26062005999999999</c:v>
                </c:pt>
                <c:pt idx="205" formatCode="0.0">
                  <c:v>0.26238876</c:v>
                </c:pt>
                <c:pt idx="206" formatCode="0.0">
                  <c:v>0.26328363999999999</c:v>
                </c:pt>
                <c:pt idx="207" formatCode="0.0">
                  <c:v>0.26398902000000002</c:v>
                </c:pt>
                <c:pt idx="208" formatCode="0.0">
                  <c:v>0.26533659999999998</c:v>
                </c:pt>
                <c:pt idx="209" formatCode="0.0">
                  <c:v>0.26692631999999999</c:v>
                </c:pt>
                <c:pt idx="210" formatCode="0.0">
                  <c:v>0.26862132</c:v>
                </c:pt>
                <c:pt idx="211" formatCode="0.0">
                  <c:v>0.26942145000000001</c:v>
                </c:pt>
                <c:pt idx="212" formatCode="0.0">
                  <c:v>0.27157967999999999</c:v>
                </c:pt>
                <c:pt idx="213" formatCode="0.0">
                  <c:v>0.27270617000000003</c:v>
                </c:pt>
                <c:pt idx="214" formatCode="0.0">
                  <c:v>0.27294831000000003</c:v>
                </c:pt>
                <c:pt idx="215" formatCode="0.0">
                  <c:v>0.27570663000000001</c:v>
                </c:pt>
                <c:pt idx="216" formatCode="0.0">
                  <c:v>0.27721213</c:v>
                </c:pt>
                <c:pt idx="217" formatCode="0.0">
                  <c:v>0.27810699999999999</c:v>
                </c:pt>
                <c:pt idx="218" formatCode="0.0">
                  <c:v>0.27960196999999998</c:v>
                </c:pt>
                <c:pt idx="219" formatCode="0.0">
                  <c:v>0.28206551000000002</c:v>
                </c:pt>
                <c:pt idx="220" formatCode="0.0">
                  <c:v>0.28345520000000002</c:v>
                </c:pt>
                <c:pt idx="221" formatCode="0.0">
                  <c:v>0.28511861999999999</c:v>
                </c:pt>
                <c:pt idx="222" formatCode="0.0">
                  <c:v>0.28720316000000001</c:v>
                </c:pt>
                <c:pt idx="223" formatCode="0.0">
                  <c:v>0.28847704000000002</c:v>
                </c:pt>
                <c:pt idx="224" formatCode="0.0">
                  <c:v>0.28997202</c:v>
                </c:pt>
                <c:pt idx="225" formatCode="0.0">
                  <c:v>0.29257242999999999</c:v>
                </c:pt>
                <c:pt idx="226" formatCode="0.0">
                  <c:v>0.29619404999999999</c:v>
                </c:pt>
                <c:pt idx="227" formatCode="0.0">
                  <c:v>0.29913136000000001</c:v>
                </c:pt>
                <c:pt idx="228" formatCode="0.0">
                  <c:v>0.30071056000000002</c:v>
                </c:pt>
                <c:pt idx="229" formatCode="0.0">
                  <c:v>0.30244768</c:v>
                </c:pt>
                <c:pt idx="230" formatCode="0.0">
                  <c:v>0.30539550999999998</c:v>
                </c:pt>
                <c:pt idx="231" formatCode="0.0">
                  <c:v>0.30744846999999997</c:v>
                </c:pt>
                <c:pt idx="232" formatCode="0.0">
                  <c:v>0.30843809999999999</c:v>
                </c:pt>
                <c:pt idx="233" formatCode="0.0">
                  <c:v>0.31068055999999999</c:v>
                </c:pt>
                <c:pt idx="234" formatCode="0.0">
                  <c:v>0.31194391999999999</c:v>
                </c:pt>
                <c:pt idx="235" formatCode="0.0">
                  <c:v>0.31442852999999998</c:v>
                </c:pt>
                <c:pt idx="236" formatCode="0.0">
                  <c:v>0.31668151</c:v>
                </c:pt>
                <c:pt idx="237" formatCode="0.0">
                  <c:v>0.31758691999999999</c:v>
                </c:pt>
                <c:pt idx="238" formatCode="0.0">
                  <c:v>0.31863972000000002</c:v>
                </c:pt>
                <c:pt idx="239" formatCode="0.0">
                  <c:v>0.32000835999999999</c:v>
                </c:pt>
                <c:pt idx="240" formatCode="0.0">
                  <c:v>0.31922191999999999</c:v>
                </c:pt>
                <c:pt idx="241" formatCode="0.0">
                  <c:v>0.31827651000000001</c:v>
                </c:pt>
                <c:pt idx="242" formatCode="0.0">
                  <c:v>0.31747954</c:v>
                </c:pt>
                <c:pt idx="243" formatCode="0.0">
                  <c:v>0.31523603</c:v>
                </c:pt>
                <c:pt idx="244" formatCode="0.0">
                  <c:v>0.31532867999999997</c:v>
                </c:pt>
                <c:pt idx="245" formatCode="0.0">
                  <c:v>0.31532447000000002</c:v>
                </c:pt>
                <c:pt idx="246" formatCode="0.0">
                  <c:v>0.31442747999999998</c:v>
                </c:pt>
                <c:pt idx="247" formatCode="0.0">
                  <c:v>0.31397372000000001</c:v>
                </c:pt>
                <c:pt idx="248" formatCode="0.0">
                  <c:v>0.31403689000000001</c:v>
                </c:pt>
                <c:pt idx="249" formatCode="0.0">
                  <c:v>0.31293566</c:v>
                </c:pt>
                <c:pt idx="250" formatCode="0.0">
                  <c:v>0.31296302999999998</c:v>
                </c:pt>
                <c:pt idx="251" formatCode="0.0">
                  <c:v>0.31277878999999997</c:v>
                </c:pt>
                <c:pt idx="252" formatCode="0.0">
                  <c:v>0.31457275000000001</c:v>
                </c:pt>
                <c:pt idx="253" formatCode="0.0">
                  <c:v>0.31749111000000002</c:v>
                </c:pt>
                <c:pt idx="254" formatCode="0.0">
                  <c:v>0.31946827</c:v>
                </c:pt>
                <c:pt idx="255" formatCode="0.0">
                  <c:v>0.32262982000000001</c:v>
                </c:pt>
                <c:pt idx="256" formatCode="0.0">
                  <c:v>0.32605456999999999</c:v>
                </c:pt>
                <c:pt idx="257" formatCode="0.0">
                  <c:v>0.32812226999999999</c:v>
                </c:pt>
                <c:pt idx="258" formatCode="0.0">
                  <c:v>0.33150175999999998</c:v>
                </c:pt>
                <c:pt idx="259" formatCode="0.0">
                  <c:v>0.33549922999999998</c:v>
                </c:pt>
                <c:pt idx="260" formatCode="0.0">
                  <c:v>0.33694998999999998</c:v>
                </c:pt>
                <c:pt idx="261" formatCode="0.0">
                  <c:v>0.34090851</c:v>
                </c:pt>
                <c:pt idx="262" formatCode="0.0">
                  <c:v>0.34452592999999998</c:v>
                </c:pt>
                <c:pt idx="263" formatCode="0.0">
                  <c:v>0.34683155999999998</c:v>
                </c:pt>
                <c:pt idx="264" formatCode="0.0">
                  <c:v>0.34992994999999999</c:v>
                </c:pt>
                <c:pt idx="265" formatCode="0.0">
                  <c:v>0.35150282999999999</c:v>
                </c:pt>
                <c:pt idx="266" formatCode="0.0">
                  <c:v>0.35345471000000001</c:v>
                </c:pt>
                <c:pt idx="267" formatCode="0.0">
                  <c:v>0.35568242999999999</c:v>
                </c:pt>
                <c:pt idx="268" formatCode="0.0">
                  <c:v>0.35830600000000001</c:v>
                </c:pt>
                <c:pt idx="269" formatCode="0.0">
                  <c:v>0.36009364999999999</c:v>
                </c:pt>
                <c:pt idx="270" formatCode="0.0">
                  <c:v>0.36170864000000003</c:v>
                </c:pt>
                <c:pt idx="271" formatCode="0.0">
                  <c:v>0.36273933000000003</c:v>
                </c:pt>
                <c:pt idx="272" formatCode="0.0">
                  <c:v>0.36542290999999999</c:v>
                </c:pt>
                <c:pt idx="273" formatCode="0.0">
                  <c:v>0.36779381</c:v>
                </c:pt>
                <c:pt idx="274" formatCode="0.0">
                  <c:v>0.36839179</c:v>
                </c:pt>
                <c:pt idx="275" formatCode="0.0">
                  <c:v>0.37130172</c:v>
                </c:pt>
                <c:pt idx="276" formatCode="0.0">
                  <c:v>0.37297039999999998</c:v>
                </c:pt>
                <c:pt idx="277" formatCode="0.0">
                  <c:v>0.37440641000000002</c:v>
                </c:pt>
                <c:pt idx="278" formatCode="0.0">
                  <c:v>0.37607404999999999</c:v>
                </c:pt>
                <c:pt idx="279" formatCode="0.0">
                  <c:v>0.37782589999999999</c:v>
                </c:pt>
                <c:pt idx="280" formatCode="0.0">
                  <c:v>0.37927981</c:v>
                </c:pt>
                <c:pt idx="281" formatCode="0.0">
                  <c:v>0.38207920000000001</c:v>
                </c:pt>
                <c:pt idx="282" formatCode="0.0">
                  <c:v>0.38512178000000002</c:v>
                </c:pt>
                <c:pt idx="283" formatCode="0.0">
                  <c:v>0.38700523999999997</c:v>
                </c:pt>
                <c:pt idx="284" formatCode="0.0">
                  <c:v>0.38920347999999999</c:v>
                </c:pt>
                <c:pt idx="285" formatCode="0.0">
                  <c:v>0.39123643000000002</c:v>
                </c:pt>
                <c:pt idx="286" formatCode="0.0">
                  <c:v>0.39240819999999998</c:v>
                </c:pt>
                <c:pt idx="287" formatCode="0.0">
                  <c:v>0.39498124000000001</c:v>
                </c:pt>
                <c:pt idx="288" formatCode="0.0">
                  <c:v>0.39665413999999999</c:v>
                </c:pt>
                <c:pt idx="289" formatCode="0.0">
                  <c:v>0.39900924999999998</c:v>
                </c:pt>
                <c:pt idx="290" formatCode="0.0">
                  <c:v>0.40223080999999999</c:v>
                </c:pt>
                <c:pt idx="291" formatCode="0.0">
                  <c:v>0.40630830000000001</c:v>
                </c:pt>
                <c:pt idx="292" formatCode="0.0">
                  <c:v>0.40891398000000001</c:v>
                </c:pt>
                <c:pt idx="293" formatCode="0.0">
                  <c:v>0.41220080999999997</c:v>
                </c:pt>
                <c:pt idx="294" formatCode="0.0">
                  <c:v>0.41538658000000001</c:v>
                </c:pt>
                <c:pt idx="295" formatCode="0.0">
                  <c:v>0.41851969999999999</c:v>
                </c:pt>
                <c:pt idx="296" formatCode="0.0">
                  <c:v>0.42238556999999999</c:v>
                </c:pt>
                <c:pt idx="297" formatCode="0.0">
                  <c:v>0.42581980000000003</c:v>
                </c:pt>
                <c:pt idx="298" formatCode="0.0">
                  <c:v>0.43131224000000001</c:v>
                </c:pt>
                <c:pt idx="299" formatCode="0.0">
                  <c:v>0.43602245000000001</c:v>
                </c:pt>
                <c:pt idx="300" formatCode="0.0">
                  <c:v>0.43830280999999999</c:v>
                </c:pt>
                <c:pt idx="301" formatCode="0.0">
                  <c:v>0.44190232000000002</c:v>
                </c:pt>
                <c:pt idx="302" formatCode="0.0">
                  <c:v>0.44661043</c:v>
                </c:pt>
                <c:pt idx="303" formatCode="0.0">
                  <c:v>0.44873602000000001</c:v>
                </c:pt>
                <c:pt idx="304" formatCode="0.0">
                  <c:v>0.45336726999999999</c:v>
                </c:pt>
                <c:pt idx="305" formatCode="0.0">
                  <c:v>0.45780376</c:v>
                </c:pt>
                <c:pt idx="306" formatCode="0.0">
                  <c:v>0.46075369999999999</c:v>
                </c:pt>
                <c:pt idx="307" formatCode="0.0">
                  <c:v>0.46558393999999997</c:v>
                </c:pt>
                <c:pt idx="308" formatCode="0.0">
                  <c:v>0.46963405000000003</c:v>
                </c:pt>
                <c:pt idx="309" formatCode="0.0">
                  <c:v>0.47347465</c:v>
                </c:pt>
                <c:pt idx="310" formatCode="0.0">
                  <c:v>0.47788587999999999</c:v>
                </c:pt>
                <c:pt idx="311" formatCode="0.0">
                  <c:v>0.48271821999999998</c:v>
                </c:pt>
                <c:pt idx="312" formatCode="0.0">
                  <c:v>0.48832542000000001</c:v>
                </c:pt>
                <c:pt idx="313" formatCode="0.0">
                  <c:v>0.49268716000000001</c:v>
                </c:pt>
                <c:pt idx="314" formatCode="0.0">
                  <c:v>0.49823750999999999</c:v>
                </c:pt>
                <c:pt idx="315" formatCode="0.0">
                  <c:v>0.50398052999999998</c:v>
                </c:pt>
                <c:pt idx="316" formatCode="0.0">
                  <c:v>0.50919714999999999</c:v>
                </c:pt>
                <c:pt idx="317" formatCode="0.0">
                  <c:v>0.51416318999999999</c:v>
                </c:pt>
                <c:pt idx="318" formatCode="0.0">
                  <c:v>0.51884076999999995</c:v>
                </c:pt>
                <c:pt idx="319" formatCode="0.0">
                  <c:v>0.52403105999999999</c:v>
                </c:pt>
                <c:pt idx="320" formatCode="0.0">
                  <c:v>0.52726735999999996</c:v>
                </c:pt>
                <c:pt idx="321" formatCode="0.0">
                  <c:v>0.53193230999999996</c:v>
                </c:pt>
                <c:pt idx="322" formatCode="0.0">
                  <c:v>0.53645091</c:v>
                </c:pt>
                <c:pt idx="323" formatCode="0.0">
                  <c:v>0.53892183000000005</c:v>
                </c:pt>
                <c:pt idx="324" formatCode="0.0">
                  <c:v>0.54070947000000003</c:v>
                </c:pt>
                <c:pt idx="325" formatCode="0.0">
                  <c:v>0.54193493000000004</c:v>
                </c:pt>
                <c:pt idx="326" formatCode="0.0">
                  <c:v>0.54280980000000001</c:v>
                </c:pt>
                <c:pt idx="327" formatCode="0.0">
                  <c:v>0.54588186000000005</c:v>
                </c:pt>
                <c:pt idx="328" formatCode="0.0">
                  <c:v>0.54948978999999998</c:v>
                </c:pt>
                <c:pt idx="329" formatCode="0.0">
                  <c:v>0.55136693000000003</c:v>
                </c:pt>
                <c:pt idx="330" formatCode="0.0">
                  <c:v>0.55570129999999995</c:v>
                </c:pt>
                <c:pt idx="331" formatCode="0.0">
                  <c:v>0.56101793</c:v>
                </c:pt>
                <c:pt idx="332" formatCode="0.0">
                  <c:v>0.56383205999999997</c:v>
                </c:pt>
                <c:pt idx="333" formatCode="0.0">
                  <c:v>0.56640299000000005</c:v>
                </c:pt>
                <c:pt idx="334" formatCode="0.0">
                  <c:v>0.56812432000000002</c:v>
                </c:pt>
                <c:pt idx="335" formatCode="0.0">
                  <c:v>0.57062155000000003</c:v>
                </c:pt>
                <c:pt idx="336" formatCode="0.0">
                  <c:v>0.57417368999999996</c:v>
                </c:pt>
                <c:pt idx="337" formatCode="0.0">
                  <c:v>0.57758264999999998</c:v>
                </c:pt>
                <c:pt idx="338" formatCode="0.0">
                  <c:v>0.57997460999999995</c:v>
                </c:pt>
                <c:pt idx="339" formatCode="0.0">
                  <c:v>0.58154117000000005</c:v>
                </c:pt>
                <c:pt idx="340" formatCode="0.0">
                  <c:v>0.58571762999999999</c:v>
                </c:pt>
                <c:pt idx="341" formatCode="0.0">
                  <c:v>0.58930978000000001</c:v>
                </c:pt>
                <c:pt idx="342" formatCode="0.0">
                  <c:v>0.59341568</c:v>
                </c:pt>
                <c:pt idx="343" formatCode="0.0">
                  <c:v>0.59568655999999998</c:v>
                </c:pt>
                <c:pt idx="344" formatCode="0.0">
                  <c:v>0.60015253000000002</c:v>
                </c:pt>
                <c:pt idx="345" formatCode="0.0">
                  <c:v>0.60575657000000005</c:v>
                </c:pt>
                <c:pt idx="346" formatCode="0.0">
                  <c:v>0.61018989999999995</c:v>
                </c:pt>
                <c:pt idx="347" formatCode="0.0">
                  <c:v>0.61917553000000003</c:v>
                </c:pt>
                <c:pt idx="348" formatCode="0.0">
                  <c:v>0.62523017000000003</c:v>
                </c:pt>
                <c:pt idx="349" formatCode="0.0">
                  <c:v>0.63107634999999995</c:v>
                </c:pt>
                <c:pt idx="350" formatCode="0.0">
                  <c:v>0.63821116</c:v>
                </c:pt>
                <c:pt idx="351" formatCode="0.0">
                  <c:v>0.64721574000000004</c:v>
                </c:pt>
                <c:pt idx="352" formatCode="0.0">
                  <c:v>0.65086473</c:v>
                </c:pt>
                <c:pt idx="353" formatCode="0.0">
                  <c:v>0.65754051999999996</c:v>
                </c:pt>
                <c:pt idx="354" formatCode="0.0">
                  <c:v>0.66390468999999996</c:v>
                </c:pt>
                <c:pt idx="355" formatCode="0.0">
                  <c:v>0.66783267999999996</c:v>
                </c:pt>
                <c:pt idx="356" formatCode="0.0">
                  <c:v>0.67309562000000001</c:v>
                </c:pt>
                <c:pt idx="357" formatCode="0.0">
                  <c:v>0.67739629999999995</c:v>
                </c:pt>
                <c:pt idx="358" formatCode="0.0">
                  <c:v>0.68322985000000003</c:v>
                </c:pt>
                <c:pt idx="359" formatCode="0.0">
                  <c:v>0.69103740000000002</c:v>
                </c:pt>
                <c:pt idx="360" formatCode="0.0">
                  <c:v>0.69353463999999998</c:v>
                </c:pt>
                <c:pt idx="361" formatCode="0.0">
                  <c:v>0.69780478999999995</c:v>
                </c:pt>
                <c:pt idx="362" formatCode="0.0">
                  <c:v>0.70440477000000001</c:v>
                </c:pt>
                <c:pt idx="363" formatCode="0.0">
                  <c:v>0.71025938</c:v>
                </c:pt>
                <c:pt idx="364" formatCode="0.0">
                  <c:v>0.71624874999999999</c:v>
                </c:pt>
                <c:pt idx="365" formatCode="0.0">
                  <c:v>0.72205492999999998</c:v>
                </c:pt>
                <c:pt idx="366" formatCode="0.0">
                  <c:v>0.72667143999999995</c:v>
                </c:pt>
                <c:pt idx="367" formatCode="0.0">
                  <c:v>0.73384941000000004</c:v>
                </c:pt>
                <c:pt idx="368" formatCode="0.0">
                  <c:v>0.74011669999999996</c:v>
                </c:pt>
                <c:pt idx="369" formatCode="0.0">
                  <c:v>0.74636716000000003</c:v>
                </c:pt>
                <c:pt idx="370" formatCode="0.0">
                  <c:v>0.75346511999999999</c:v>
                </c:pt>
                <c:pt idx="371" formatCode="0.0">
                  <c:v>0.76063468000000001</c:v>
                </c:pt>
                <c:pt idx="372" formatCode="0.0">
                  <c:v>0.76422261999999996</c:v>
                </c:pt>
                <c:pt idx="373" formatCode="0.0">
                  <c:v>0.76835063999999997</c:v>
                </c:pt>
                <c:pt idx="374" formatCode="0.0">
                  <c:v>0.77546230000000005</c:v>
                </c:pt>
                <c:pt idx="375" formatCode="0.0">
                  <c:v>0.77977772000000001</c:v>
                </c:pt>
                <c:pt idx="376" formatCode="0.0">
                  <c:v>0.78817693</c:v>
                </c:pt>
                <c:pt idx="377" formatCode="0.0">
                  <c:v>0.79676354000000005</c:v>
                </c:pt>
                <c:pt idx="378" formatCode="0.0">
                  <c:v>0.80336141999999999</c:v>
                </c:pt>
                <c:pt idx="379" formatCode="0.0">
                  <c:v>0.81181327999999997</c:v>
                </c:pt>
                <c:pt idx="380" formatCode="0.0">
                  <c:v>0.81965347</c:v>
                </c:pt>
                <c:pt idx="381" formatCode="0.0">
                  <c:v>0.82740627</c:v>
                </c:pt>
                <c:pt idx="382" formatCode="0.0">
                  <c:v>0.83669194999999996</c:v>
                </c:pt>
                <c:pt idx="383" formatCode="0.0">
                  <c:v>0.84667035000000002</c:v>
                </c:pt>
                <c:pt idx="384" formatCode="0.0">
                  <c:v>0.85661401999999998</c:v>
                </c:pt>
                <c:pt idx="385" formatCode="0.0">
                  <c:v>0.86482267999999995</c:v>
                </c:pt>
                <c:pt idx="386" formatCode="0.0">
                  <c:v>0.87352931</c:v>
                </c:pt>
                <c:pt idx="387" formatCode="0.0">
                  <c:v>0.88135158999999996</c:v>
                </c:pt>
                <c:pt idx="388" formatCode="0.0">
                  <c:v>0.88921388999999995</c:v>
                </c:pt>
                <c:pt idx="389" formatCode="0.0">
                  <c:v>0.89592653</c:v>
                </c:pt>
                <c:pt idx="390" formatCode="0.0">
                  <c:v>0.90233492000000004</c:v>
                </c:pt>
                <c:pt idx="391" formatCode="0.0">
                  <c:v>0.91214172999999998</c:v>
                </c:pt>
                <c:pt idx="392" formatCode="0.0">
                  <c:v>0.91939656000000003</c:v>
                </c:pt>
                <c:pt idx="393" formatCode="0.0">
                  <c:v>0.92809478000000001</c:v>
                </c:pt>
                <c:pt idx="394" formatCode="0.0">
                  <c:v>0.93652031000000002</c:v>
                </c:pt>
                <c:pt idx="395" formatCode="0.0">
                  <c:v>0.94419204999999995</c:v>
                </c:pt>
                <c:pt idx="396" formatCode="0.0">
                  <c:v>0.95259442000000005</c:v>
                </c:pt>
                <c:pt idx="397" formatCode="0.0">
                  <c:v>0.96224016000000001</c:v>
                </c:pt>
                <c:pt idx="398" formatCode="0.0">
                  <c:v>0.96517852000000004</c:v>
                </c:pt>
                <c:pt idx="399" formatCode="0.0">
                  <c:v>0.96916546000000003</c:v>
                </c:pt>
                <c:pt idx="400" formatCode="0.0">
                  <c:v>0.97293973</c:v>
                </c:pt>
                <c:pt idx="401" formatCode="0.0">
                  <c:v>0.97467685000000004</c:v>
                </c:pt>
                <c:pt idx="402" formatCode="0.0">
                  <c:v>0.98193377000000004</c:v>
                </c:pt>
                <c:pt idx="403" formatCode="0.0">
                  <c:v>0.98497214</c:v>
                </c:pt>
                <c:pt idx="404" formatCode="0.0">
                  <c:v>0.98915805999999995</c:v>
                </c:pt>
                <c:pt idx="405" formatCode="0.0">
                  <c:v>0.99584647999999998</c:v>
                </c:pt>
                <c:pt idx="406" formatCode="0.0">
                  <c:v>0.99967866000000005</c:v>
                </c:pt>
                <c:pt idx="407" formatCode="0.0">
                  <c:v>1.00789577</c:v>
                </c:pt>
                <c:pt idx="408" formatCode="0.0">
                  <c:v>1.0143273100000001</c:v>
                </c:pt>
                <c:pt idx="409" formatCode="0.0">
                  <c:v>1.0175930799999999</c:v>
                </c:pt>
                <c:pt idx="410" formatCode="0.0">
                  <c:v>1.02598177</c:v>
                </c:pt>
                <c:pt idx="411" formatCode="0.0">
                  <c:v>1.0365013300000001</c:v>
                </c:pt>
                <c:pt idx="412" formatCode="0.0">
                  <c:v>1.0445131299999999</c:v>
                </c:pt>
                <c:pt idx="413" formatCode="0.0">
                  <c:v>1.05478421</c:v>
                </c:pt>
                <c:pt idx="414" formatCode="0.0">
                  <c:v>1.0633971600000001</c:v>
                </c:pt>
                <c:pt idx="415" formatCode="0.0">
                  <c:v>1.0709351899999999</c:v>
                </c:pt>
                <c:pt idx="416" formatCode="0.0">
                  <c:v>1.07913017</c:v>
                </c:pt>
                <c:pt idx="417" formatCode="0.0">
                  <c:v>1.08413516</c:v>
                </c:pt>
                <c:pt idx="418" formatCode="0.0">
                  <c:v>1.08777784</c:v>
                </c:pt>
                <c:pt idx="419" formatCode="0.0">
                  <c:v>1.0935387400000001</c:v>
                </c:pt>
                <c:pt idx="420" formatCode="0.0">
                  <c:v>1.0932671199999999</c:v>
                </c:pt>
                <c:pt idx="421" formatCode="0.0">
                  <c:v>1.0951832100000001</c:v>
                </c:pt>
                <c:pt idx="422" formatCode="0.0">
                  <c:v>1.0973340700000001</c:v>
                </c:pt>
                <c:pt idx="423" formatCode="0.0">
                  <c:v>1.0995954800000001</c:v>
                </c:pt>
                <c:pt idx="424" formatCode="0.0">
                  <c:v>1.1030939200000001</c:v>
                </c:pt>
                <c:pt idx="425" formatCode="0.0">
                  <c:v>1.1042099000000001</c:v>
                </c:pt>
                <c:pt idx="426" formatCode="0.0">
                  <c:v>1.10663238</c:v>
                </c:pt>
                <c:pt idx="427" formatCode="0.0">
                  <c:v>1.1065913199999999</c:v>
                </c:pt>
                <c:pt idx="428" formatCode="0.0">
                  <c:v>1.1088906199999999</c:v>
                </c:pt>
                <c:pt idx="429" formatCode="0.0">
                  <c:v>1.1111162400000001</c:v>
                </c:pt>
                <c:pt idx="430" formatCode="0.0">
                  <c:v>1.11811419</c:v>
                </c:pt>
                <c:pt idx="431" formatCode="0.0">
                  <c:v>1.1251741900000001</c:v>
                </c:pt>
                <c:pt idx="432" formatCode="0.0">
                  <c:v>1.1297033299999999</c:v>
                </c:pt>
                <c:pt idx="433" formatCode="0.0">
                  <c:v>1.1327775</c:v>
                </c:pt>
                <c:pt idx="434" formatCode="0.0">
                  <c:v>1.1405955699999999</c:v>
                </c:pt>
                <c:pt idx="435" formatCode="0.0">
                  <c:v>1.1470039400000001</c:v>
                </c:pt>
                <c:pt idx="436" formatCode="0.0">
                  <c:v>1.15470099</c:v>
                </c:pt>
                <c:pt idx="437" formatCode="0.0">
                  <c:v>1.16742093</c:v>
                </c:pt>
                <c:pt idx="438" formatCode="0.0">
                  <c:v>1.17626338</c:v>
                </c:pt>
                <c:pt idx="439" formatCode="0.0">
                  <c:v>1.18772521</c:v>
                </c:pt>
                <c:pt idx="440" formatCode="0.0">
                  <c:v>1.1981142</c:v>
                </c:pt>
                <c:pt idx="441" formatCode="0.0">
                  <c:v>1.2081210200000001</c:v>
                </c:pt>
                <c:pt idx="442" formatCode="0.0">
                  <c:v>1.21845318</c:v>
                </c:pt>
                <c:pt idx="443" formatCode="0.0">
                  <c:v>1.2319447800000001</c:v>
                </c:pt>
                <c:pt idx="444" formatCode="0.0">
                  <c:v>1.2439529899999999</c:v>
                </c:pt>
                <c:pt idx="445" formatCode="0.0">
                  <c:v>1.25918066</c:v>
                </c:pt>
                <c:pt idx="446" formatCode="0.0">
                  <c:v>1.26981283</c:v>
                </c:pt>
                <c:pt idx="447" formatCode="0.0">
                  <c:v>1.28063459</c:v>
                </c:pt>
                <c:pt idx="448" formatCode="0.0">
                  <c:v>1.2946661900000001</c:v>
                </c:pt>
                <c:pt idx="449" formatCode="0.0">
                  <c:v>1.3061847900000001</c:v>
                </c:pt>
                <c:pt idx="450" formatCode="0.0">
                  <c:v>1.31359749</c:v>
                </c:pt>
                <c:pt idx="451" formatCode="0.0">
                  <c:v>1.32443289</c:v>
                </c:pt>
                <c:pt idx="452" formatCode="0.0">
                  <c:v>1.33031169</c:v>
                </c:pt>
                <c:pt idx="453" formatCode="0.0">
                  <c:v>1.3390783900000001</c:v>
                </c:pt>
                <c:pt idx="454" formatCode="0.0">
                  <c:v>1.34870099</c:v>
                </c:pt>
                <c:pt idx="455" formatCode="0.0">
                  <c:v>1.35485989</c:v>
                </c:pt>
                <c:pt idx="456" formatCode="0.0">
                  <c:v>1.3614799</c:v>
                </c:pt>
                <c:pt idx="457" formatCode="0.0">
                  <c:v>1.3639371</c:v>
                </c:pt>
                <c:pt idx="458" formatCode="0.0">
                  <c:v>1.3704455</c:v>
                </c:pt>
                <c:pt idx="459" formatCode="0.0">
                  <c:v>1.3798280000000001</c:v>
                </c:pt>
                <c:pt idx="460" formatCode="0.0">
                  <c:v>1.3892916</c:v>
                </c:pt>
                <c:pt idx="461" formatCode="0.0">
                  <c:v>1.3926943000000001</c:v>
                </c:pt>
                <c:pt idx="462" formatCode="0.0">
                  <c:v>1.4024000999999999</c:v>
                </c:pt>
                <c:pt idx="463" formatCode="0.0">
                  <c:v>1.4134933999999999</c:v>
                </c:pt>
                <c:pt idx="464" formatCode="0.0">
                  <c:v>1.4247647000000001</c:v>
                </c:pt>
                <c:pt idx="465" formatCode="0.0">
                  <c:v>1.4325068999999999</c:v>
                </c:pt>
                <c:pt idx="466" formatCode="0.0">
                  <c:v>1.4387658000000001</c:v>
                </c:pt>
                <c:pt idx="467" formatCode="0.0">
                  <c:v>1.4476251</c:v>
                </c:pt>
                <c:pt idx="468" formatCode="0.0">
                  <c:v>1.4557610999999999</c:v>
                </c:pt>
                <c:pt idx="469" formatCode="0.0">
                  <c:v>1.4606861</c:v>
                </c:pt>
                <c:pt idx="470" formatCode="0.0">
                  <c:v>1.4654132</c:v>
                </c:pt>
                <c:pt idx="471" formatCode="0.0">
                  <c:v>1.4682915000000001</c:v>
                </c:pt>
                <c:pt idx="472" formatCode="0.0">
                  <c:v>1.4738335</c:v>
                </c:pt>
                <c:pt idx="473" formatCode="0.0">
                  <c:v>1.4796965</c:v>
                </c:pt>
                <c:pt idx="474" formatCode="0.0">
                  <c:v>1.4855574</c:v>
                </c:pt>
                <c:pt idx="475" formatCode="0.0">
                  <c:v>1.4891064000000001</c:v>
                </c:pt>
                <c:pt idx="476" formatCode="0.0">
                  <c:v>1.5004082000000001</c:v>
                </c:pt>
                <c:pt idx="477" formatCode="0.0">
                  <c:v>1.5084736999999999</c:v>
                </c:pt>
                <c:pt idx="478" formatCode="0.0">
                  <c:v>1.511911</c:v>
                </c:pt>
                <c:pt idx="479" formatCode="0.0">
                  <c:v>1.5261733</c:v>
                </c:pt>
                <c:pt idx="480" formatCode="0.0">
                  <c:v>1.5267459999999999</c:v>
                </c:pt>
                <c:pt idx="481" formatCode="0.0">
                  <c:v>1.5337944999999999</c:v>
                </c:pt>
                <c:pt idx="482" formatCode="0.0">
                  <c:v>1.5418874</c:v>
                </c:pt>
                <c:pt idx="483" formatCode="0.0">
                  <c:v>1.5541862</c:v>
                </c:pt>
                <c:pt idx="484" formatCode="0.0">
                  <c:v>1.5606103</c:v>
                </c:pt>
                <c:pt idx="485" formatCode="0.0">
                  <c:v>1.5727964000000001</c:v>
                </c:pt>
                <c:pt idx="486" formatCode="0.0">
                  <c:v>1.5845635</c:v>
                </c:pt>
                <c:pt idx="487" formatCode="0.0">
                  <c:v>1.5953261999999999</c:v>
                </c:pt>
                <c:pt idx="488" formatCode="0.0">
                  <c:v>1.5982866</c:v>
                </c:pt>
                <c:pt idx="489" formatCode="0.0">
                  <c:v>1.6063995</c:v>
                </c:pt>
                <c:pt idx="490" formatCode="0.0">
                  <c:v>1.6147807999999999</c:v>
                </c:pt>
                <c:pt idx="491" formatCode="0.00">
                  <c:v>1.6226757000000001</c:v>
                </c:pt>
                <c:pt idx="492" formatCode="0.0">
                  <c:v>1.6325677999999999</c:v>
                </c:pt>
                <c:pt idx="493" formatCode="0.0">
                  <c:v>1.6444318</c:v>
                </c:pt>
                <c:pt idx="494" formatCode="0.0">
                  <c:v>1.6581475999999999</c:v>
                </c:pt>
                <c:pt idx="495" formatCode="0.0">
                  <c:v>1.6657592999999999</c:v>
                </c:pt>
                <c:pt idx="496" formatCode="0.0">
                  <c:v>1.6746344</c:v>
                </c:pt>
                <c:pt idx="497" formatCode="0.0">
                  <c:v>1.6845139</c:v>
                </c:pt>
                <c:pt idx="498" formatCode="0.0">
                  <c:v>1.6903085</c:v>
                </c:pt>
                <c:pt idx="499" formatCode="0.0">
                  <c:v>1.698931</c:v>
                </c:pt>
                <c:pt idx="500" formatCode="0.0">
                  <c:v>1.707384</c:v>
                </c:pt>
                <c:pt idx="501" formatCode="0.0">
                  <c:v>1.7149999</c:v>
                </c:pt>
                <c:pt idx="502" formatCode="0.0">
                  <c:v>1.7290717</c:v>
                </c:pt>
                <c:pt idx="503" formatCode="0.0">
                  <c:v>1.7436456</c:v>
                </c:pt>
                <c:pt idx="504" formatCode="0.0">
                  <c:v>1.7528870999999999</c:v>
                </c:pt>
                <c:pt idx="505" formatCode="0.0">
                  <c:v>1.7563571</c:v>
                </c:pt>
                <c:pt idx="506" formatCode="0.0">
                  <c:v>1.7646363</c:v>
                </c:pt>
                <c:pt idx="507" formatCode="0.0">
                  <c:v>1.7720058999999999</c:v>
                </c:pt>
                <c:pt idx="508" formatCode="0.0">
                  <c:v>1.7850659</c:v>
                </c:pt>
                <c:pt idx="509" formatCode="0.0">
                  <c:v>1.7955833000000001</c:v>
                </c:pt>
                <c:pt idx="510" formatCode="0.0">
                  <c:v>1.8053764000000001</c:v>
                </c:pt>
                <c:pt idx="511" formatCode="0.0">
                  <c:v>1.8188774000000001</c:v>
                </c:pt>
                <c:pt idx="512" formatCode="0.0">
                  <c:v>1.8305286999999999</c:v>
                </c:pt>
                <c:pt idx="513" formatCode="0.0">
                  <c:v>1.8371582</c:v>
                </c:pt>
                <c:pt idx="514" formatCode="0.0">
                  <c:v>1.8459995</c:v>
                </c:pt>
                <c:pt idx="515" formatCode="0.00">
                  <c:v>1.8518403999999999</c:v>
                </c:pt>
                <c:pt idx="516" formatCode="0.0">
                  <c:v>1.8632474000000001</c:v>
                </c:pt>
                <c:pt idx="517" formatCode="0.0">
                  <c:v>1.8729488999999999</c:v>
                </c:pt>
                <c:pt idx="518" formatCode="0.0">
                  <c:v>1.882701</c:v>
                </c:pt>
                <c:pt idx="519" formatCode="0.0">
                  <c:v>1.890477</c:v>
                </c:pt>
                <c:pt idx="520" formatCode="0.0">
                  <c:v>1.8969159</c:v>
                </c:pt>
                <c:pt idx="521" formatCode="0.0">
                  <c:v>1.9039653999999999</c:v>
                </c:pt>
                <c:pt idx="522" formatCode="0.0">
                  <c:v>1.9107486</c:v>
                </c:pt>
                <c:pt idx="523" formatCode="0.0">
                  <c:v>1.9174118</c:v>
                </c:pt>
                <c:pt idx="524" formatCode="0.0">
                  <c:v>1.9205638</c:v>
                </c:pt>
                <c:pt idx="525" formatCode="0.0">
                  <c:v>1.9308358999999999</c:v>
                </c:pt>
                <c:pt idx="526" formatCode="0.0">
                  <c:v>1.9387350999999999</c:v>
                </c:pt>
                <c:pt idx="527" formatCode="0.0">
                  <c:v>1.9420018999999999</c:v>
                </c:pt>
                <c:pt idx="528" formatCode="0.0">
                  <c:v>1.9400195</c:v>
                </c:pt>
                <c:pt idx="529" formatCode="0.0">
                  <c:v>1.9407649</c:v>
                </c:pt>
                <c:pt idx="530" formatCode="0.0">
                  <c:v>1.9408658999999999</c:v>
                </c:pt>
                <c:pt idx="531" formatCode="0.0">
                  <c:v>1.9433431000000001</c:v>
                </c:pt>
                <c:pt idx="532" formatCode="0.0">
                  <c:v>1.9480964999999999</c:v>
                </c:pt>
                <c:pt idx="533" formatCode="0.0">
                  <c:v>1.9470848000000001</c:v>
                </c:pt>
                <c:pt idx="534" formatCode="0.0">
                  <c:v>1.9516613</c:v>
                </c:pt>
                <c:pt idx="535" formatCode="0.0">
                  <c:v>1.9526572</c:v>
                </c:pt>
                <c:pt idx="536" formatCode="0.0">
                  <c:v>1.952353</c:v>
                </c:pt>
                <c:pt idx="537" formatCode="0.0">
                  <c:v>1.9526057000000001</c:v>
                </c:pt>
                <c:pt idx="538" formatCode="0.0">
                  <c:v>1.9520287999999999</c:v>
                </c:pt>
                <c:pt idx="539" formatCode="0.0">
                  <c:v>1.9539260000000001</c:v>
                </c:pt>
                <c:pt idx="540" formatCode="0.0">
                  <c:v>1.9592902999999999</c:v>
                </c:pt>
                <c:pt idx="541" formatCode="0.0">
                  <c:v>1.9682390999999999</c:v>
                </c:pt>
                <c:pt idx="542" formatCode="0.0">
                  <c:v>1.9673246</c:v>
                </c:pt>
                <c:pt idx="543" formatCode="0.0">
                  <c:v>1.9718758999999999</c:v>
                </c:pt>
                <c:pt idx="544" formatCode="0.0">
                  <c:v>1.9705421000000001</c:v>
                </c:pt>
                <c:pt idx="545" formatCode="0.0">
                  <c:v>1.9740138</c:v>
                </c:pt>
                <c:pt idx="546" formatCode="0.0">
                  <c:v>1.9780061</c:v>
                </c:pt>
                <c:pt idx="547" formatCode="0.0">
                  <c:v>1.9770768000000001</c:v>
                </c:pt>
                <c:pt idx="548" formatCode="0.0">
                  <c:v>1.9846026999999999</c:v>
                </c:pt>
                <c:pt idx="549" formatCode="0.0">
                  <c:v>1.9951762</c:v>
                </c:pt>
                <c:pt idx="550" formatCode="0.0">
                  <c:v>1.9997863</c:v>
                </c:pt>
                <c:pt idx="551" formatCode="0.0">
                  <c:v>2.0141019999999998</c:v>
                </c:pt>
                <c:pt idx="552" formatCode="0.0">
                  <c:v>2.020947</c:v>
                </c:pt>
                <c:pt idx="553" formatCode="0.0">
                  <c:v>2.0239549999999999</c:v>
                </c:pt>
                <c:pt idx="554" formatCode="0.0">
                  <c:v>2.0350579999999998</c:v>
                </c:pt>
                <c:pt idx="555" formatCode="0.0">
                  <c:v>2.0478450000000001</c:v>
                </c:pt>
                <c:pt idx="556" formatCode="0.0">
                  <c:v>2.0600079999999998</c:v>
                </c:pt>
                <c:pt idx="557" formatCode="0.0">
                  <c:v>2.0728800000000001</c:v>
                </c:pt>
                <c:pt idx="558" formatCode="0.0">
                  <c:v>2.0866720000000001</c:v>
                </c:pt>
                <c:pt idx="559" formatCode="0.0">
                  <c:v>2.0996260000000002</c:v>
                </c:pt>
                <c:pt idx="560" formatCode="0.0">
                  <c:v>2.1124149999999999</c:v>
                </c:pt>
                <c:pt idx="561" formatCode="0.0">
                  <c:v>2.1214970000000002</c:v>
                </c:pt>
                <c:pt idx="562" formatCode="0.0">
                  <c:v>2.1373929999999999</c:v>
                </c:pt>
                <c:pt idx="563" formatCode="0.0">
                  <c:v>2.153095</c:v>
                </c:pt>
                <c:pt idx="564" formatCode="0.0">
                  <c:v>2.1612230000000001</c:v>
                </c:pt>
                <c:pt idx="565" formatCode="0.0">
                  <c:v>2.1739769999999998</c:v>
                </c:pt>
                <c:pt idx="566" formatCode="0.0">
                  <c:v>2.1958570000000002</c:v>
                </c:pt>
                <c:pt idx="567" formatCode="0.0">
                  <c:v>2.2089699999999999</c:v>
                </c:pt>
                <c:pt idx="568" formatCode="0.0">
                  <c:v>2.2216659999999999</c:v>
                </c:pt>
                <c:pt idx="569" formatCode="0.0">
                  <c:v>2.2380770000000001</c:v>
                </c:pt>
                <c:pt idx="570" formatCode="0.0">
                  <c:v>2.2477499999999999</c:v>
                </c:pt>
                <c:pt idx="571" formatCode="0.0">
                  <c:v>2.2668200000000001</c:v>
                </c:pt>
                <c:pt idx="572" formatCode="0.0">
                  <c:v>2.2833679999999998</c:v>
                </c:pt>
                <c:pt idx="573" formatCode="0.0">
                  <c:v>2.2985869999999999</c:v>
                </c:pt>
                <c:pt idx="574" formatCode="0.0">
                  <c:v>2.3136640000000002</c:v>
                </c:pt>
                <c:pt idx="575" formatCode="0.0">
                  <c:v>2.3302350000000001</c:v>
                </c:pt>
                <c:pt idx="576" formatCode="0.0">
                  <c:v>2.34423</c:v>
                </c:pt>
                <c:pt idx="577" formatCode="0.0">
                  <c:v>2.3535270000000001</c:v>
                </c:pt>
                <c:pt idx="578" formatCode="0.0">
                  <c:v>2.3624869999999998</c:v>
                </c:pt>
                <c:pt idx="579" formatCode="0.0">
                  <c:v>2.368957</c:v>
                </c:pt>
                <c:pt idx="580" formatCode="0.0">
                  <c:v>2.3845079999999998</c:v>
                </c:pt>
                <c:pt idx="581" formatCode="0.0">
                  <c:v>2.398406</c:v>
                </c:pt>
                <c:pt idx="582" formatCode="0.0">
                  <c:v>2.4084620000000001</c:v>
                </c:pt>
                <c:pt idx="583" formatCode="0.0">
                  <c:v>2.4203220000000001</c:v>
                </c:pt>
                <c:pt idx="584" formatCode="0.0">
                  <c:v>2.42849</c:v>
                </c:pt>
                <c:pt idx="585" formatCode="0.0">
                  <c:v>2.4345780000000001</c:v>
                </c:pt>
                <c:pt idx="586" formatCode="0.0">
                  <c:v>2.444248</c:v>
                </c:pt>
                <c:pt idx="587" formatCode="0.0">
                  <c:v>2.450628</c:v>
                </c:pt>
                <c:pt idx="588" formatCode="0.0">
                  <c:v>2.4603030000000001</c:v>
                </c:pt>
                <c:pt idx="589" formatCode="0.0">
                  <c:v>2.4805450000000002</c:v>
                </c:pt>
                <c:pt idx="590" formatCode="0.0">
                  <c:v>2.4913759999999998</c:v>
                </c:pt>
                <c:pt idx="591" formatCode="0.0">
                  <c:v>2.5070549999999998</c:v>
                </c:pt>
                <c:pt idx="592" formatCode="0.0">
                  <c:v>2.5235129999999999</c:v>
                </c:pt>
                <c:pt idx="593" formatCode="0.0">
                  <c:v>2.5291800000000002</c:v>
                </c:pt>
                <c:pt idx="594" formatCode="0.0">
                  <c:v>2.5438800000000001</c:v>
                </c:pt>
                <c:pt idx="595" formatCode="0.0">
                  <c:v>2.5556939999999999</c:v>
                </c:pt>
                <c:pt idx="596" formatCode="0.0">
                  <c:v>2.5628220000000002</c:v>
                </c:pt>
                <c:pt idx="597" formatCode="0.0">
                  <c:v>2.5814409999999999</c:v>
                </c:pt>
                <c:pt idx="598" formatCode="0.0">
                  <c:v>2.5932040000000001</c:v>
                </c:pt>
                <c:pt idx="599" formatCode="0.0">
                  <c:v>2.6037940000000002</c:v>
                </c:pt>
                <c:pt idx="600" formatCode="0.0">
                  <c:v>2.619164</c:v>
                </c:pt>
                <c:pt idx="601" formatCode="0.0">
                  <c:v>2.6243400000000001</c:v>
                </c:pt>
                <c:pt idx="602" formatCode="0.0">
                  <c:v>2.6373630000000001</c:v>
                </c:pt>
                <c:pt idx="603" formatCode="0.0">
                  <c:v>2.6459739999999998</c:v>
                </c:pt>
                <c:pt idx="604" formatCode="0.0">
                  <c:v>2.6532279999999999</c:v>
                </c:pt>
                <c:pt idx="605" formatCode="0.0">
                  <c:v>2.6630820000000002</c:v>
                </c:pt>
                <c:pt idx="606" formatCode="0.0">
                  <c:v>2.6764920000000001</c:v>
                </c:pt>
                <c:pt idx="607" formatCode="0.0">
                  <c:v>2.6856819999999999</c:v>
                </c:pt>
                <c:pt idx="608" formatCode="0.0">
                  <c:v>2.6992389999999999</c:v>
                </c:pt>
                <c:pt idx="609" formatCode="0.0">
                  <c:v>2.7088269999999999</c:v>
                </c:pt>
                <c:pt idx="610" formatCode="0.0">
                  <c:v>2.713158</c:v>
                </c:pt>
                <c:pt idx="611" formatCode="0.0">
                  <c:v>2.7261310000000001</c:v>
                </c:pt>
                <c:pt idx="612" formatCode="0.0">
                  <c:v>2.7335950000000002</c:v>
                </c:pt>
                <c:pt idx="613" formatCode="0.0">
                  <c:v>2.7399019999999998</c:v>
                </c:pt>
                <c:pt idx="614" formatCode="0.0">
                  <c:v>2.745082</c:v>
                </c:pt>
                <c:pt idx="615" formatCode="0.0">
                  <c:v>2.7592560000000002</c:v>
                </c:pt>
                <c:pt idx="616" formatCode="0.0">
                  <c:v>2.7700930000000001</c:v>
                </c:pt>
                <c:pt idx="617" formatCode="0.0">
                  <c:v>2.7867950000000001</c:v>
                </c:pt>
                <c:pt idx="618" formatCode="0.0">
                  <c:v>2.7967050000000002</c:v>
                </c:pt>
                <c:pt idx="619" formatCode="0.0">
                  <c:v>2.8019150000000002</c:v>
                </c:pt>
                <c:pt idx="620" formatCode="0.0">
                  <c:v>2.8103509999999998</c:v>
                </c:pt>
                <c:pt idx="621" formatCode="0.0">
                  <c:v>2.8223340000000001</c:v>
                </c:pt>
                <c:pt idx="622" formatCode="0.0">
                  <c:v>2.8350409999999999</c:v>
                </c:pt>
                <c:pt idx="623" formatCode="0.0">
                  <c:v>2.8529559999999998</c:v>
                </c:pt>
                <c:pt idx="624" formatCode="0.0">
                  <c:v>2.863229</c:v>
                </c:pt>
                <c:pt idx="625" formatCode="0.0">
                  <c:v>2.8800159999999999</c:v>
                </c:pt>
                <c:pt idx="626" formatCode="0.0">
                  <c:v>2.9032529999999999</c:v>
                </c:pt>
                <c:pt idx="627" formatCode="0.0">
                  <c:v>2.9195329999999999</c:v>
                </c:pt>
                <c:pt idx="628" formatCode="0.0">
                  <c:v>2.9366189999999999</c:v>
                </c:pt>
                <c:pt idx="629" formatCode="0.0">
                  <c:v>2.9534699999999998</c:v>
                </c:pt>
                <c:pt idx="630" formatCode="0.0">
                  <c:v>2.9740899999999999</c:v>
                </c:pt>
                <c:pt idx="631" formatCode="0.0">
                  <c:v>2.9987170000000001</c:v>
                </c:pt>
                <c:pt idx="632" formatCode="0.0">
                  <c:v>3.021379</c:v>
                </c:pt>
                <c:pt idx="633" formatCode="0.0">
                  <c:v>3.0351849999999998</c:v>
                </c:pt>
                <c:pt idx="634" formatCode="0.0">
                  <c:v>3.0583</c:v>
                </c:pt>
                <c:pt idx="635" formatCode="0.0">
                  <c:v>3.0869900000000001</c:v>
                </c:pt>
                <c:pt idx="636" formatCode="0.0">
                  <c:v>3.105286</c:v>
                </c:pt>
                <c:pt idx="637" formatCode="0.0">
                  <c:v>3.1352159999999998</c:v>
                </c:pt>
                <c:pt idx="638" formatCode="0.0">
                  <c:v>3.161181</c:v>
                </c:pt>
                <c:pt idx="639" formatCode="0.0">
                  <c:v>3.1748150000000002</c:v>
                </c:pt>
                <c:pt idx="640" formatCode="0.0">
                  <c:v>3.1964079999999999</c:v>
                </c:pt>
                <c:pt idx="641" formatCode="0.0">
                  <c:v>3.2167780000000001</c:v>
                </c:pt>
                <c:pt idx="642" formatCode="0.0">
                  <c:v>3.225873</c:v>
                </c:pt>
                <c:pt idx="643" formatCode="0.0">
                  <c:v>3.2447279999999998</c:v>
                </c:pt>
                <c:pt idx="644" formatCode="0.0">
                  <c:v>3.2599779999999998</c:v>
                </c:pt>
                <c:pt idx="645" formatCode="0.0">
                  <c:v>3.272837</c:v>
                </c:pt>
                <c:pt idx="646" formatCode="0.0">
                  <c:v>3.2852380000000001</c:v>
                </c:pt>
                <c:pt idx="647" formatCode="0.0">
                  <c:v>3.2875369999999999</c:v>
                </c:pt>
                <c:pt idx="648" formatCode="0.0">
                  <c:v>3.3018610000000002</c:v>
                </c:pt>
                <c:pt idx="649" formatCode="0.0">
                  <c:v>3.2990529999999998</c:v>
                </c:pt>
                <c:pt idx="650" formatCode="0.0">
                  <c:v>3.2999869999999998</c:v>
                </c:pt>
                <c:pt idx="651" formatCode="0.0">
                  <c:v>3.310495</c:v>
                </c:pt>
                <c:pt idx="652" formatCode="0.0">
                  <c:v>3.3228019999999998</c:v>
                </c:pt>
                <c:pt idx="653" formatCode="0.0">
                  <c:v>3.3293949999999999</c:v>
                </c:pt>
                <c:pt idx="654" formatCode="0.0">
                  <c:v>3.3373469999999998</c:v>
                </c:pt>
                <c:pt idx="655" formatCode="0.0">
                  <c:v>3.348166</c:v>
                </c:pt>
                <c:pt idx="656" formatCode="0.0">
                  <c:v>3.340935</c:v>
                </c:pt>
                <c:pt idx="657" formatCode="0.0">
                  <c:v>3.3616320000000002</c:v>
                </c:pt>
                <c:pt idx="658" formatCode="0.0">
                  <c:v>3.372662</c:v>
                </c:pt>
                <c:pt idx="659" formatCode="0.0">
                  <c:v>3.3789060000000002</c:v>
                </c:pt>
                <c:pt idx="660" formatCode="0.0">
                  <c:v>3.3837579999999998</c:v>
                </c:pt>
                <c:pt idx="661" formatCode="0.0">
                  <c:v>3.3890720000000001</c:v>
                </c:pt>
                <c:pt idx="662" formatCode="0.0">
                  <c:v>3.3938839999999999</c:v>
                </c:pt>
                <c:pt idx="663" formatCode="0.0">
                  <c:v>3.4037060000000001</c:v>
                </c:pt>
                <c:pt idx="664" formatCode="0.0">
                  <c:v>3.4080949999999999</c:v>
                </c:pt>
                <c:pt idx="665" formatCode="0.0">
                  <c:v>3.409068</c:v>
                </c:pt>
                <c:pt idx="666" formatCode="0.0">
                  <c:v>3.4254030000000002</c:v>
                </c:pt>
                <c:pt idx="667" formatCode="0.0">
                  <c:v>3.4378959999999998</c:v>
                </c:pt>
                <c:pt idx="668" formatCode="0.0">
                  <c:v>3.4491610000000001</c:v>
                </c:pt>
                <c:pt idx="669" formatCode="0.0">
                  <c:v>3.4451049999999999</c:v>
                </c:pt>
                <c:pt idx="670" formatCode="0.0">
                  <c:v>3.4482729999999999</c:v>
                </c:pt>
                <c:pt idx="671" formatCode="0.0">
                  <c:v>3.4590770000000002</c:v>
                </c:pt>
                <c:pt idx="672" formatCode="0.0">
                  <c:v>3.4718070000000001</c:v>
                </c:pt>
                <c:pt idx="673" formatCode="0.0">
                  <c:v>3.4777719999999999</c:v>
                </c:pt>
                <c:pt idx="674" formatCode="0.0">
                  <c:v>3.4862039999999999</c:v>
                </c:pt>
                <c:pt idx="675" formatCode="0.0">
                  <c:v>3.495708</c:v>
                </c:pt>
                <c:pt idx="676" formatCode="0.0">
                  <c:v>3.507695</c:v>
                </c:pt>
                <c:pt idx="677" formatCode="0.0">
                  <c:v>3.5198390000000002</c:v>
                </c:pt>
                <c:pt idx="678" formatCode="0.0">
                  <c:v>3.5343290000000001</c:v>
                </c:pt>
                <c:pt idx="679" formatCode="0.0">
                  <c:v>3.5441289999999999</c:v>
                </c:pt>
                <c:pt idx="680" formatCode="0.0">
                  <c:v>3.5648300000000002</c:v>
                </c:pt>
                <c:pt idx="681" formatCode="0.0">
                  <c:v>3.5813259999999998</c:v>
                </c:pt>
                <c:pt idx="682" formatCode="0.0">
                  <c:v>3.5918860000000001</c:v>
                </c:pt>
                <c:pt idx="683" formatCode="0.0">
                  <c:v>3.612457</c:v>
                </c:pt>
                <c:pt idx="684" formatCode="0.0">
                  <c:v>3.6255890000000002</c:v>
                </c:pt>
                <c:pt idx="685" formatCode="0.0">
                  <c:v>3.6489820000000002</c:v>
                </c:pt>
                <c:pt idx="686" formatCode="0.0">
                  <c:v>3.674366</c:v>
                </c:pt>
                <c:pt idx="687" formatCode="0.0">
                  <c:v>3.695306</c:v>
                </c:pt>
                <c:pt idx="688" formatCode="0.0">
                  <c:v>3.711325</c:v>
                </c:pt>
                <c:pt idx="689" formatCode="0.0">
                  <c:v>3.7313710000000002</c:v>
                </c:pt>
                <c:pt idx="690" formatCode="0.0">
                  <c:v>3.7494480000000001</c:v>
                </c:pt>
                <c:pt idx="691" formatCode="0.0">
                  <c:v>3.7587090000000001</c:v>
                </c:pt>
                <c:pt idx="692" formatCode="0.0">
                  <c:v>3.778343</c:v>
                </c:pt>
                <c:pt idx="693" formatCode="0.0">
                  <c:v>3.7940330000000002</c:v>
                </c:pt>
                <c:pt idx="694" formatCode="0.0">
                  <c:v>3.8170269999999999</c:v>
                </c:pt>
                <c:pt idx="695" formatCode="0.0">
                  <c:v>3.8466049999999998</c:v>
                </c:pt>
                <c:pt idx="696" formatCode="0.0">
                  <c:v>3.858406</c:v>
                </c:pt>
                <c:pt idx="697" formatCode="0.0">
                  <c:v>3.8710239999999998</c:v>
                </c:pt>
                <c:pt idx="698" formatCode="0.0">
                  <c:v>3.8910879999999999</c:v>
                </c:pt>
                <c:pt idx="699" formatCode="0.0">
                  <c:v>3.9115289999999998</c:v>
                </c:pt>
                <c:pt idx="700" formatCode="0.0">
                  <c:v>3.9284690000000002</c:v>
                </c:pt>
                <c:pt idx="701" formatCode="0.0">
                  <c:v>3.9583699999999999</c:v>
                </c:pt>
                <c:pt idx="702" formatCode="0.0">
                  <c:v>3.9821970000000002</c:v>
                </c:pt>
                <c:pt idx="703" formatCode="0.0">
                  <c:v>4.0115809999999996</c:v>
                </c:pt>
                <c:pt idx="704" formatCode="0.0">
                  <c:v>4.0313460000000001</c:v>
                </c:pt>
                <c:pt idx="705" formatCode="0.0">
                  <c:v>4.0477540000000003</c:v>
                </c:pt>
                <c:pt idx="706" formatCode="0.0">
                  <c:v>4.0672930000000003</c:v>
                </c:pt>
                <c:pt idx="707" formatCode="0.0">
                  <c:v>4.0857460000000003</c:v>
                </c:pt>
                <c:pt idx="708" formatCode="0.0">
                  <c:v>4.1110309999999997</c:v>
                </c:pt>
                <c:pt idx="709" formatCode="0.0">
                  <c:v>4.13002</c:v>
                </c:pt>
                <c:pt idx="710" formatCode="0.0">
                  <c:v>4.1528720000000003</c:v>
                </c:pt>
                <c:pt idx="711" formatCode="0.0">
                  <c:v>4.1689069999999999</c:v>
                </c:pt>
                <c:pt idx="712" formatCode="0.0">
                  <c:v>4.1971189999999998</c:v>
                </c:pt>
                <c:pt idx="713" formatCode="0.0">
                  <c:v>4.2127889999999999</c:v>
                </c:pt>
                <c:pt idx="714" formatCode="0.0">
                  <c:v>4.2231649999999998</c:v>
                </c:pt>
                <c:pt idx="715" formatCode="0.0">
                  <c:v>4.2432590000000001</c:v>
                </c:pt>
                <c:pt idx="716" formatCode="0.0">
                  <c:v>4.2561840000000002</c:v>
                </c:pt>
                <c:pt idx="717" formatCode="0.0">
                  <c:v>4.2688459999999999</c:v>
                </c:pt>
                <c:pt idx="718" formatCode="0.0">
                  <c:v>4.2819760000000002</c:v>
                </c:pt>
                <c:pt idx="719" formatCode="0.0">
                  <c:v>4.294359</c:v>
                </c:pt>
                <c:pt idx="720" formatCode="0.0">
                  <c:v>4.3046899999999999</c:v>
                </c:pt>
                <c:pt idx="721" formatCode="0.0">
                  <c:v>4.3138009999999998</c:v>
                </c:pt>
                <c:pt idx="722" formatCode="0.0">
                  <c:v>4.3259499999999997</c:v>
                </c:pt>
                <c:pt idx="723" formatCode="0.0">
                  <c:v>4.3328179999999996</c:v>
                </c:pt>
                <c:pt idx="724" formatCode="0.0">
                  <c:v>4.3507699999999998</c:v>
                </c:pt>
                <c:pt idx="725" formatCode="0.0">
                  <c:v>4.3607940000000003</c:v>
                </c:pt>
                <c:pt idx="726" formatCode="0.0">
                  <c:v>4.3709449999999999</c:v>
                </c:pt>
                <c:pt idx="727" formatCode="0.0">
                  <c:v>4.3831660000000001</c:v>
                </c:pt>
                <c:pt idx="728" formatCode="0.0">
                  <c:v>4.3908880000000003</c:v>
                </c:pt>
                <c:pt idx="729" formatCode="0.0">
                  <c:v>4.4107729999999998</c:v>
                </c:pt>
                <c:pt idx="730" formatCode="0.0">
                  <c:v>4.4316469999999999</c:v>
                </c:pt>
                <c:pt idx="731" formatCode="0.0">
                  <c:v>4.4397330000000004</c:v>
                </c:pt>
                <c:pt idx="732" formatCode="0.0">
                  <c:v>4.4534950000000002</c:v>
                </c:pt>
                <c:pt idx="733" formatCode="0.0">
                  <c:v>4.4742259999999998</c:v>
                </c:pt>
                <c:pt idx="734" formatCode="0.0">
                  <c:v>4.4729910000000004</c:v>
                </c:pt>
                <c:pt idx="735" formatCode="0.0">
                  <c:v>4.4833759999999998</c:v>
                </c:pt>
                <c:pt idx="736" formatCode="0.0">
                  <c:v>4.4898199999999999</c:v>
                </c:pt>
                <c:pt idx="737" formatCode="0.0">
                  <c:v>4.4916879999999999</c:v>
                </c:pt>
                <c:pt idx="738" formatCode="0.0">
                  <c:v>4.5030599999999996</c:v>
                </c:pt>
                <c:pt idx="739" formatCode="0.0">
                  <c:v>4.4979060000000004</c:v>
                </c:pt>
                <c:pt idx="740" formatCode="0.0">
                  <c:v>4.4945120000000003</c:v>
                </c:pt>
                <c:pt idx="741" formatCode="0.0">
                  <c:v>4.4756780000000003</c:v>
                </c:pt>
                <c:pt idx="742" formatCode="0.0">
                  <c:v>4.4334210000000001</c:v>
                </c:pt>
                <c:pt idx="743" formatCode="0.0">
                  <c:v>4.3915800000000003</c:v>
                </c:pt>
                <c:pt idx="744" formatCode="0.0">
                  <c:v>4.3591290000000003</c:v>
                </c:pt>
                <c:pt idx="745" formatCode="0.0">
                  <c:v>4.314648</c:v>
                </c:pt>
                <c:pt idx="746" formatCode="0.0">
                  <c:v>4.2702669999999996</c:v>
                </c:pt>
                <c:pt idx="747" formatCode="0.0">
                  <c:v>4.2312010000000004</c:v>
                </c:pt>
                <c:pt idx="748" formatCode="0.0">
                  <c:v>4.1809729999999998</c:v>
                </c:pt>
                <c:pt idx="749" formatCode="0.0">
                  <c:v>4.146871</c:v>
                </c:pt>
                <c:pt idx="750" formatCode="0.0">
                  <c:v>4.1112159999999998</c:v>
                </c:pt>
                <c:pt idx="751" formatCode="0.0">
                  <c:v>4.0817459999999999</c:v>
                </c:pt>
                <c:pt idx="752" formatCode="0.0">
                  <c:v>4.0558500000000004</c:v>
                </c:pt>
                <c:pt idx="753" formatCode="0.0">
                  <c:v>4.044613</c:v>
                </c:pt>
                <c:pt idx="754" formatCode="0.0">
                  <c:v>4.0484309999999999</c:v>
                </c:pt>
                <c:pt idx="755" formatCode="0.0">
                  <c:v>4.064476</c:v>
                </c:pt>
                <c:pt idx="756" formatCode="0.0">
                  <c:v>4.0688449999999996</c:v>
                </c:pt>
                <c:pt idx="757" formatCode="0.0">
                  <c:v>4.0803580000000004</c:v>
                </c:pt>
                <c:pt idx="758" formatCode="0.0">
                  <c:v>4.1125109999999996</c:v>
                </c:pt>
                <c:pt idx="759" formatCode="0.0">
                  <c:v>4.1389899999999997</c:v>
                </c:pt>
                <c:pt idx="760" formatCode="0.0">
                  <c:v>4.1568670000000001</c:v>
                </c:pt>
                <c:pt idx="761" formatCode="0.0">
                  <c:v>4.1710659999999997</c:v>
                </c:pt>
                <c:pt idx="762" formatCode="0.0">
                  <c:v>4.1849340000000002</c:v>
                </c:pt>
                <c:pt idx="763" formatCode="0.0">
                  <c:v>4.1941689999999996</c:v>
                </c:pt>
                <c:pt idx="764" formatCode="0.0">
                  <c:v>4.215522</c:v>
                </c:pt>
                <c:pt idx="765" formatCode="0.0">
                  <c:v>4.2321210000000002</c:v>
                </c:pt>
                <c:pt idx="766" formatCode="0.0">
                  <c:v>4.2585860000000002</c:v>
                </c:pt>
                <c:pt idx="767" formatCode="0.0">
                  <c:v>4.2849680000000001</c:v>
                </c:pt>
                <c:pt idx="768" formatCode="0.0">
                  <c:v>4.3059979999999998</c:v>
                </c:pt>
                <c:pt idx="769" formatCode="0.0">
                  <c:v>4.3323869999999998</c:v>
                </c:pt>
                <c:pt idx="770" formatCode="0.0">
                  <c:v>4.3587959999999999</c:v>
                </c:pt>
                <c:pt idx="771" formatCode="0.0">
                  <c:v>4.3832380000000004</c:v>
                </c:pt>
                <c:pt idx="772" formatCode="0.0">
                  <c:v>4.4096320000000002</c:v>
                </c:pt>
                <c:pt idx="773" formatCode="0.0">
                  <c:v>4.4397279999999997</c:v>
                </c:pt>
                <c:pt idx="774" formatCode="0.0">
                  <c:v>4.4624709999999999</c:v>
                </c:pt>
                <c:pt idx="775" formatCode="0.0">
                  <c:v>4.494453</c:v>
                </c:pt>
                <c:pt idx="776" formatCode="0.0">
                  <c:v>4.523479</c:v>
                </c:pt>
                <c:pt idx="777" formatCode="0.0">
                  <c:v>4.547752</c:v>
                </c:pt>
                <c:pt idx="778" formatCode="0.0">
                  <c:v>4.5731440000000001</c:v>
                </c:pt>
                <c:pt idx="779" formatCode="0.0">
                  <c:v>4.5983020000000003</c:v>
                </c:pt>
                <c:pt idx="780" formatCode="0.0">
                  <c:v>4.6178990000000004</c:v>
                </c:pt>
                <c:pt idx="781" formatCode="0.0">
                  <c:v>4.6529860000000003</c:v>
                </c:pt>
                <c:pt idx="782" formatCode="0.0">
                  <c:v>4.6800470000000001</c:v>
                </c:pt>
                <c:pt idx="783" formatCode="0.0">
                  <c:v>4.692221</c:v>
                </c:pt>
                <c:pt idx="784" formatCode="0.0">
                  <c:v>4.7188299999999996</c:v>
                </c:pt>
                <c:pt idx="785" formatCode="0.0">
                  <c:v>4.7311050000000003</c:v>
                </c:pt>
                <c:pt idx="786" formatCode="0.0">
                  <c:v>4.7424489999999997</c:v>
                </c:pt>
                <c:pt idx="787" formatCode="0.0">
                  <c:v>4.7657619999999996</c:v>
                </c:pt>
                <c:pt idx="788" formatCode="0.0">
                  <c:v>4.7763460000000002</c:v>
                </c:pt>
                <c:pt idx="789" formatCode="0.0">
                  <c:v>4.7962639999999999</c:v>
                </c:pt>
                <c:pt idx="790" formatCode="0.0">
                  <c:v>4.816109</c:v>
                </c:pt>
                <c:pt idx="791" formatCode="0.0">
                  <c:v>4.82639</c:v>
                </c:pt>
                <c:pt idx="792" formatCode="0.0">
                  <c:v>4.8467029999999998</c:v>
                </c:pt>
                <c:pt idx="793" formatCode="0.0">
                  <c:v>4.8482909999999997</c:v>
                </c:pt>
                <c:pt idx="794" formatCode="0.0">
                  <c:v>4.8558899999999996</c:v>
                </c:pt>
                <c:pt idx="795" formatCode="0.0">
                  <c:v>4.87148</c:v>
                </c:pt>
                <c:pt idx="796" formatCode="0.0">
                  <c:v>4.8900600000000001</c:v>
                </c:pt>
                <c:pt idx="797" formatCode="0.0">
                  <c:v>4.9038639999999996</c:v>
                </c:pt>
                <c:pt idx="798" formatCode="0.0">
                  <c:v>4.9303160000000004</c:v>
                </c:pt>
                <c:pt idx="799" formatCode="0.0">
                  <c:v>4.9475379999999998</c:v>
                </c:pt>
                <c:pt idx="800" formatCode="0.0">
                  <c:v>4.9582769999999998</c:v>
                </c:pt>
                <c:pt idx="801" formatCode="0.0">
                  <c:v>4.9747300000000001</c:v>
                </c:pt>
                <c:pt idx="802" formatCode="0.0">
                  <c:v>4.9876500000000004</c:v>
                </c:pt>
                <c:pt idx="803" formatCode="0.0">
                  <c:v>5.002745</c:v>
                </c:pt>
                <c:pt idx="804" formatCode="0.0">
                  <c:v>5.0106570000000001</c:v>
                </c:pt>
                <c:pt idx="805" formatCode="0.0">
                  <c:v>5.0170469999999998</c:v>
                </c:pt>
                <c:pt idx="806" formatCode="0.0">
                  <c:v>5.0282830000000001</c:v>
                </c:pt>
                <c:pt idx="807" formatCode="0.0">
                  <c:v>5.0512670000000002</c:v>
                </c:pt>
                <c:pt idx="808" formatCode="0.0">
                  <c:v>5.0734269999999997</c:v>
                </c:pt>
                <c:pt idx="809" formatCode="0.0">
                  <c:v>5.0920350000000001</c:v>
                </c:pt>
                <c:pt idx="810" formatCode="0.0">
                  <c:v>5.1129680000000004</c:v>
                </c:pt>
                <c:pt idx="811" formatCode="0.0">
                  <c:v>5.1293949999999997</c:v>
                </c:pt>
                <c:pt idx="812" formatCode="0.0">
                  <c:v>5.1545719999999999</c:v>
                </c:pt>
                <c:pt idx="813" formatCode="0.0">
                  <c:v>5.1773199999999999</c:v>
                </c:pt>
                <c:pt idx="814" formatCode="0.0">
                  <c:v>5.1925340000000002</c:v>
                </c:pt>
                <c:pt idx="815" formatCode="0.0">
                  <c:v>5.217301</c:v>
                </c:pt>
                <c:pt idx="816" formatCode="0.0">
                  <c:v>5.2322879999999996</c:v>
                </c:pt>
                <c:pt idx="817" formatCode="0.0">
                  <c:v>5.2405059999999999</c:v>
                </c:pt>
                <c:pt idx="818" formatCode="0.0">
                  <c:v>5.2539030000000002</c:v>
                </c:pt>
                <c:pt idx="819" formatCode="0.0">
                  <c:v>5.2621719999999996</c:v>
                </c:pt>
                <c:pt idx="820" formatCode="0.0">
                  <c:v>5.2678539999999998</c:v>
                </c:pt>
                <c:pt idx="821" formatCode="0.0">
                  <c:v>5.2844319999999998</c:v>
                </c:pt>
                <c:pt idx="822" formatCode="0.0">
                  <c:v>5.3007840000000002</c:v>
                </c:pt>
                <c:pt idx="823" formatCode="0.0">
                  <c:v>5.3073410000000001</c:v>
                </c:pt>
                <c:pt idx="824" formatCode="0.0">
                  <c:v>5.3185779999999996</c:v>
                </c:pt>
                <c:pt idx="825" formatCode="0.0">
                  <c:v>5.326613</c:v>
                </c:pt>
                <c:pt idx="826" formatCode="0.0">
                  <c:v>5.3336610000000002</c:v>
                </c:pt>
                <c:pt idx="827" formatCode="0.0">
                  <c:v>5.3502859999999997</c:v>
                </c:pt>
                <c:pt idx="828" formatCode="0.0">
                  <c:v>5.353688</c:v>
                </c:pt>
                <c:pt idx="829" formatCode="0.0">
                  <c:v>5.380096</c:v>
                </c:pt>
                <c:pt idx="830" formatCode="0.0">
                  <c:v>5.3945790000000002</c:v>
                </c:pt>
                <c:pt idx="831" formatCode="0.0">
                  <c:v>5.4058919999999997</c:v>
                </c:pt>
                <c:pt idx="832" formatCode="0.0">
                  <c:v>5.4109689999999997</c:v>
                </c:pt>
                <c:pt idx="833" formatCode="0.0">
                  <c:v>5.4257520000000001</c:v>
                </c:pt>
                <c:pt idx="834" formatCode="0.0">
                  <c:v>5.4280220000000003</c:v>
                </c:pt>
                <c:pt idx="835" formatCode="0.0">
                  <c:v>5.4416149999999996</c:v>
                </c:pt>
                <c:pt idx="836" formatCode="0.0">
                  <c:v>5.457414</c:v>
                </c:pt>
                <c:pt idx="837" formatCode="0.0">
                  <c:v>5.4639730000000002</c:v>
                </c:pt>
                <c:pt idx="838" formatCode="0.0">
                  <c:v>5.4849639999999997</c:v>
                </c:pt>
                <c:pt idx="839" formatCode="0.0">
                  <c:v>5.5059630000000004</c:v>
                </c:pt>
                <c:pt idx="840" formatCode="0.0">
                  <c:v>5.5261969999999998</c:v>
                </c:pt>
                <c:pt idx="841" formatCode="0.0">
                  <c:v>5.5295800000000002</c:v>
                </c:pt>
                <c:pt idx="842" formatCode="0.0">
                  <c:v>5.5518689999999999</c:v>
                </c:pt>
                <c:pt idx="843" formatCode="0.0">
                  <c:v>5.5665880000000003</c:v>
                </c:pt>
                <c:pt idx="844" formatCode="0.0">
                  <c:v>5.591126</c:v>
                </c:pt>
                <c:pt idx="845" formatCode="0.0">
                  <c:v>5.6081149999999997</c:v>
                </c:pt>
                <c:pt idx="846" formatCode="0.0">
                  <c:v>5.6214519999999997</c:v>
                </c:pt>
                <c:pt idx="847" formatCode="0.0">
                  <c:v>5.6400430000000004</c:v>
                </c:pt>
                <c:pt idx="848" formatCode="0.0">
                  <c:v>5.6611799999999999</c:v>
                </c:pt>
                <c:pt idx="849" formatCode="0.0">
                  <c:v>5.6839820000000003</c:v>
                </c:pt>
                <c:pt idx="850" formatCode="0.0">
                  <c:v>5.7144110000000001</c:v>
                </c:pt>
                <c:pt idx="851" formatCode="0.0">
                  <c:v>5.732863</c:v>
                </c:pt>
                <c:pt idx="852" formatCode="0.0">
                  <c:v>5.7551579999999998</c:v>
                </c:pt>
                <c:pt idx="853" formatCode="0.0">
                  <c:v>5.7721980000000004</c:v>
                </c:pt>
                <c:pt idx="854" formatCode="0.0">
                  <c:v>5.7975139999999996</c:v>
                </c:pt>
                <c:pt idx="855" formatCode="0.0">
                  <c:v>5.8121799999999997</c:v>
                </c:pt>
                <c:pt idx="856" formatCode="0.0">
                  <c:v>5.845885</c:v>
                </c:pt>
                <c:pt idx="857" formatCode="0.0">
                  <c:v>5.8715010000000003</c:v>
                </c:pt>
                <c:pt idx="858" formatCode="0.0">
                  <c:v>5.9014430000000004</c:v>
                </c:pt>
                <c:pt idx="859" formatCode="0.0">
                  <c:v>5.9320820000000003</c:v>
                </c:pt>
                <c:pt idx="860" formatCode="0.0">
                  <c:v>5.939781</c:v>
                </c:pt>
                <c:pt idx="861" formatCode="0.0">
                  <c:v>5.9676099999999996</c:v>
                </c:pt>
                <c:pt idx="862" formatCode="0.0">
                  <c:v>5.9888700000000004</c:v>
                </c:pt>
                <c:pt idx="863" formatCode="0.0">
                  <c:v>5.9874450000000001</c:v>
                </c:pt>
                <c:pt idx="864" formatCode="0.0">
                  <c:v>5.9991300000000001</c:v>
                </c:pt>
                <c:pt idx="865" formatCode="0.0">
                  <c:v>6.0054949999999998</c:v>
                </c:pt>
                <c:pt idx="866" formatCode="0.0">
                  <c:v>6.0102890000000002</c:v>
                </c:pt>
                <c:pt idx="867" formatCode="0.0">
                  <c:v>6.0359559999999997</c:v>
                </c:pt>
                <c:pt idx="868" formatCode="0.0">
                  <c:v>6.0509940000000002</c:v>
                </c:pt>
                <c:pt idx="869" formatCode="0.0">
                  <c:v>6.0581199999999997</c:v>
                </c:pt>
                <c:pt idx="870" formatCode="0.0">
                  <c:v>6.0808179999999998</c:v>
                </c:pt>
                <c:pt idx="871" formatCode="0.0">
                  <c:v>6.1011430000000004</c:v>
                </c:pt>
                <c:pt idx="872" formatCode="0.0">
                  <c:v>6.1157500000000002</c:v>
                </c:pt>
                <c:pt idx="873" formatCode="0.0">
                  <c:v>6.133159</c:v>
                </c:pt>
                <c:pt idx="874" formatCode="0.0">
                  <c:v>6.1454750000000002</c:v>
                </c:pt>
                <c:pt idx="875" formatCode="0.0">
                  <c:v>6.17502</c:v>
                </c:pt>
                <c:pt idx="876" formatCode="0.0">
                  <c:v>6.1983509999999997</c:v>
                </c:pt>
                <c:pt idx="877" formatCode="0.0">
                  <c:v>6.234623</c:v>
                </c:pt>
                <c:pt idx="878" formatCode="0.0">
                  <c:v>6.1990749999999997</c:v>
                </c:pt>
                <c:pt idx="879" formatCode="0.0">
                  <c:v>6.099329</c:v>
                </c:pt>
                <c:pt idx="880" formatCode="0.0">
                  <c:v>6.0601279999999997</c:v>
                </c:pt>
                <c:pt idx="881" formatCode="0.0">
                  <c:v>6.0780060000000002</c:v>
                </c:pt>
                <c:pt idx="882" formatCode="0.0">
                  <c:v>6.0992600000000001</c:v>
                </c:pt>
                <c:pt idx="883" formatCode="0.0">
                  <c:v>6.1043630000000002</c:v>
                </c:pt>
                <c:pt idx="884" formatCode="0.0">
                  <c:v>6.1444530000000004</c:v>
                </c:pt>
                <c:pt idx="885" formatCode="0.0">
                  <c:v>6.1780559999999998</c:v>
                </c:pt>
                <c:pt idx="886" formatCode="0.0">
                  <c:v>6.1925489999999996</c:v>
                </c:pt>
                <c:pt idx="887" formatCode="0.0">
                  <c:v>6.2196129999999998</c:v>
                </c:pt>
                <c:pt idx="888" formatCode="0.0">
                  <c:v>6.2585699999999997</c:v>
                </c:pt>
                <c:pt idx="889" formatCode="0.0">
                  <c:v>6.2731019999999997</c:v>
                </c:pt>
                <c:pt idx="890" formatCode="0.0">
                  <c:v>6.4303319999999999</c:v>
                </c:pt>
                <c:pt idx="891" formatCode="0.0">
                  <c:v>6.6533720000000001</c:v>
                </c:pt>
                <c:pt idx="892" formatCode="0.0">
                  <c:v>6.7938369999999999</c:v>
                </c:pt>
                <c:pt idx="893" formatCode="0.0">
                  <c:v>6.8995889999999997</c:v>
                </c:pt>
                <c:pt idx="894" formatCode="0.0">
                  <c:v>6.986637</c:v>
                </c:pt>
                <c:pt idx="895" formatCode="0.0">
                  <c:v>7.0736610000000004</c:v>
                </c:pt>
                <c:pt idx="896" formatCode="0.0">
                  <c:v>7.1509729999999996</c:v>
                </c:pt>
                <c:pt idx="897" formatCode="0.0">
                  <c:v>7.2342040000000001</c:v>
                </c:pt>
                <c:pt idx="898" formatCode="0.0">
                  <c:v>7.342937</c:v>
                </c:pt>
                <c:pt idx="899" formatCode="0.0">
                  <c:v>7.4413859999999996</c:v>
                </c:pt>
                <c:pt idx="900" formatCode="0.0">
                  <c:v>7.5110469999999996</c:v>
                </c:pt>
                <c:pt idx="901" formatCode="0.0">
                  <c:v>7.5975890000000001</c:v>
                </c:pt>
                <c:pt idx="902" formatCode="0.0">
                  <c:v>7.6444979999999996</c:v>
                </c:pt>
                <c:pt idx="903" formatCode="0.0">
                  <c:v>7.6964040000000002</c:v>
                </c:pt>
                <c:pt idx="904" formatCode="0.0">
                  <c:v>7.7567529999999998</c:v>
                </c:pt>
                <c:pt idx="905" formatCode="0.0">
                  <c:v>7.8165789999999999</c:v>
                </c:pt>
                <c:pt idx="906" formatCode="0.0">
                  <c:v>7.870317</c:v>
                </c:pt>
                <c:pt idx="907" formatCode="0.0">
                  <c:v>7.9396430000000002</c:v>
                </c:pt>
                <c:pt idx="908" formatCode="0.0">
                  <c:v>7.9949209999999997</c:v>
                </c:pt>
                <c:pt idx="909" formatCode="0.0">
                  <c:v>8.0449789999999997</c:v>
                </c:pt>
                <c:pt idx="910" formatCode="0.0">
                  <c:v>8.0841989999999999</c:v>
                </c:pt>
                <c:pt idx="911" formatCode="0.0">
                  <c:v>8.1213820000000005</c:v>
                </c:pt>
                <c:pt idx="912" formatCode="0.0">
                  <c:v>8.1689369999999997</c:v>
                </c:pt>
                <c:pt idx="913" formatCode="0.0">
                  <c:v>8.2012389999999993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995F-40C8-8D32-6AA0B1FD7E87}"/>
            </c:ext>
          </c:extLst>
        </c:ser>
        <c:ser>
          <c:idx val="7"/>
          <c:order val="6"/>
          <c:tx>
            <c:strRef>
              <c:f>'RS22'!$U$2</c:f>
              <c:strCache>
                <c:ptCount val="1"/>
                <c:pt idx="0">
                  <c:v>$8.201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95F-40C8-8D32-6AA0B1FD7E87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95F-40C8-8D32-6AA0B1FD7E87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95F-40C8-8D32-6AA0B1FD7E87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95F-40C8-8D32-6AA0B1FD7E87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95F-40C8-8D32-6AA0B1FD7E87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95F-40C8-8D32-6AA0B1FD7E87}"/>
                </c:ext>
              </c:extLst>
            </c:dLbl>
            <c:dLbl>
              <c:idx val="877"/>
              <c:layout>
                <c:manualLayout>
                  <c:x val="-1.039292604736326E-16"/>
                  <c:y val="-6.209150326797385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95F-40C8-8D32-6AA0B1FD7E87}"/>
                </c:ext>
              </c:extLst>
            </c:dLbl>
            <c:dLbl>
              <c:idx val="883"/>
              <c:layout>
                <c:manualLayout>
                  <c:x val="8.5034013605442185E-3"/>
                  <c:y val="0.5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95F-40C8-8D32-6AA0B1FD7E87}"/>
                </c:ext>
              </c:extLst>
            </c:dLbl>
            <c:dLbl>
              <c:idx val="892"/>
              <c:layout>
                <c:manualLayout>
                  <c:x val="1.2755102040816327E-2"/>
                  <c:y val="1.96078431372549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95F-40C8-8D32-6AA0B1FD7E87}"/>
                </c:ext>
              </c:extLst>
            </c:dLbl>
            <c:dLbl>
              <c:idx val="910"/>
              <c:layout>
                <c:manualLayout>
                  <c:x val="-2.078585209472652E-16"/>
                  <c:y val="5.228758169934640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95F-40C8-8D32-6AA0B1FD7E87}"/>
                </c:ext>
              </c:extLst>
            </c:dLbl>
            <c:dLbl>
              <c:idx val="913"/>
              <c:layout>
                <c:manualLayout>
                  <c:x val="-1.4172335600907029E-3"/>
                  <c:y val="7.843137254901948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95F-40C8-8D32-6AA0B1FD7E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'RS22'!$U$3:$U$1034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8.2012389999999993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995F-40C8-8D32-6AA0B1FD7E87}"/>
            </c:ext>
          </c:extLst>
        </c:ser>
        <c:ser>
          <c:idx val="9"/>
          <c:order val="9"/>
          <c:tx>
            <c:v>12 MMT Forecast</c:v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08A685"/>
              </a:solidFill>
              <a:ln>
                <a:solidFill>
                  <a:srgbClr val="05715A"/>
                </a:solidFill>
              </a:ln>
            </c:spPr>
          </c:marker>
          <c:cat>
            <c:numRef>
              <c:f>'RS22'!$A$3:$A$1034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'RS22'!$K$3:$K$1034</c:f>
              <c:numCache>
                <c:formatCode>General</c:formatCode>
                <c:ptCount val="1032"/>
                <c:pt idx="914" formatCode="0.00">
                  <c:v>8.2522355909999998</c:v>
                </c:pt>
                <c:pt idx="917" formatCode="0.00">
                  <c:v>8.2933903190000002</c:v>
                </c:pt>
                <c:pt idx="920" formatCode="0.00">
                  <c:v>8.3061514689999996</c:v>
                </c:pt>
                <c:pt idx="923" formatCode="0.00">
                  <c:v>8.3270299961759999</c:v>
                </c:pt>
                <c:pt idx="926" formatCode="0.00">
                  <c:v>8.2934967689550003</c:v>
                </c:pt>
                <c:pt idx="929" formatCode="0.00">
                  <c:v>8.2477766722455002</c:v>
                </c:pt>
                <c:pt idx="932" formatCode="0.00">
                  <c:v>8.2480084087170003</c:v>
                </c:pt>
                <c:pt idx="935" formatCode="0.00">
                  <c:v>8.2687407862027698</c:v>
                </c:pt>
                <c:pt idx="938" formatCode="0.00">
                  <c:v>8.3598447431066401</c:v>
                </c:pt>
                <c:pt idx="941" formatCode="0.00">
                  <c:v>8.4787144190683694</c:v>
                </c:pt>
                <c:pt idx="944" formatCode="0.00">
                  <c:v>8.5614327282482492</c:v>
                </c:pt>
                <c:pt idx="947" formatCode="0.00">
                  <c:v>8.6325653807956897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995F-40C8-8D32-6AA0B1FD7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8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24"/>
          <c:min val="-36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6"/>
      </c:valAx>
      <c:valAx>
        <c:axId val="307581152"/>
        <c:scaling>
          <c:orientation val="minMax"/>
          <c:max val="18"/>
          <c:min val="3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3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DELINQ!$A$3:$A$1034</c:f>
              <c:numCache>
                <c:formatCode>mmm\-yy</c:formatCode>
                <c:ptCount val="1032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39264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  <c:pt idx="264">
                  <c:v>39814</c:v>
                </c:pt>
                <c:pt idx="265">
                  <c:v>39845</c:v>
                </c:pt>
                <c:pt idx="266">
                  <c:v>39873</c:v>
                </c:pt>
                <c:pt idx="267">
                  <c:v>39904</c:v>
                </c:pt>
                <c:pt idx="268">
                  <c:v>39934</c:v>
                </c:pt>
                <c:pt idx="269">
                  <c:v>39965</c:v>
                </c:pt>
                <c:pt idx="270">
                  <c:v>39995</c:v>
                </c:pt>
                <c:pt idx="271">
                  <c:v>40026</c:v>
                </c:pt>
                <c:pt idx="272">
                  <c:v>40057</c:v>
                </c:pt>
                <c:pt idx="273">
                  <c:v>40087</c:v>
                </c:pt>
                <c:pt idx="274">
                  <c:v>40118</c:v>
                </c:pt>
                <c:pt idx="275">
                  <c:v>40148</c:v>
                </c:pt>
                <c:pt idx="276">
                  <c:v>40179</c:v>
                </c:pt>
                <c:pt idx="277">
                  <c:v>40210</c:v>
                </c:pt>
                <c:pt idx="278">
                  <c:v>40238</c:v>
                </c:pt>
                <c:pt idx="279">
                  <c:v>40269</c:v>
                </c:pt>
                <c:pt idx="280">
                  <c:v>40299</c:v>
                </c:pt>
                <c:pt idx="281">
                  <c:v>40330</c:v>
                </c:pt>
                <c:pt idx="282">
                  <c:v>40360</c:v>
                </c:pt>
                <c:pt idx="283">
                  <c:v>40391</c:v>
                </c:pt>
                <c:pt idx="284">
                  <c:v>40422</c:v>
                </c:pt>
                <c:pt idx="285">
                  <c:v>40452</c:v>
                </c:pt>
                <c:pt idx="286">
                  <c:v>40483</c:v>
                </c:pt>
                <c:pt idx="287">
                  <c:v>40513</c:v>
                </c:pt>
                <c:pt idx="288">
                  <c:v>40544</c:v>
                </c:pt>
                <c:pt idx="289">
                  <c:v>40575</c:v>
                </c:pt>
                <c:pt idx="290">
                  <c:v>40603</c:v>
                </c:pt>
                <c:pt idx="291">
                  <c:v>40634</c:v>
                </c:pt>
                <c:pt idx="292">
                  <c:v>40664</c:v>
                </c:pt>
                <c:pt idx="293">
                  <c:v>40695</c:v>
                </c:pt>
                <c:pt idx="294">
                  <c:v>40725</c:v>
                </c:pt>
                <c:pt idx="295">
                  <c:v>40756</c:v>
                </c:pt>
                <c:pt idx="296">
                  <c:v>40787</c:v>
                </c:pt>
                <c:pt idx="297">
                  <c:v>40817</c:v>
                </c:pt>
                <c:pt idx="298">
                  <c:v>40848</c:v>
                </c:pt>
                <c:pt idx="299">
                  <c:v>40878</c:v>
                </c:pt>
                <c:pt idx="300">
                  <c:v>40909</c:v>
                </c:pt>
                <c:pt idx="301">
                  <c:v>40940</c:v>
                </c:pt>
                <c:pt idx="302">
                  <c:v>40969</c:v>
                </c:pt>
                <c:pt idx="303">
                  <c:v>41000</c:v>
                </c:pt>
                <c:pt idx="304">
                  <c:v>41030</c:v>
                </c:pt>
                <c:pt idx="305">
                  <c:v>41061</c:v>
                </c:pt>
                <c:pt idx="306">
                  <c:v>41091</c:v>
                </c:pt>
                <c:pt idx="307">
                  <c:v>41122</c:v>
                </c:pt>
                <c:pt idx="308">
                  <c:v>41153</c:v>
                </c:pt>
                <c:pt idx="309">
                  <c:v>41183</c:v>
                </c:pt>
                <c:pt idx="310">
                  <c:v>41214</c:v>
                </c:pt>
                <c:pt idx="311">
                  <c:v>41244</c:v>
                </c:pt>
                <c:pt idx="312">
                  <c:v>41275</c:v>
                </c:pt>
                <c:pt idx="313">
                  <c:v>41306</c:v>
                </c:pt>
                <c:pt idx="314">
                  <c:v>41334</c:v>
                </c:pt>
                <c:pt idx="315">
                  <c:v>41365</c:v>
                </c:pt>
                <c:pt idx="316">
                  <c:v>41395</c:v>
                </c:pt>
                <c:pt idx="317">
                  <c:v>41426</c:v>
                </c:pt>
                <c:pt idx="318">
                  <c:v>41456</c:v>
                </c:pt>
                <c:pt idx="319">
                  <c:v>41487</c:v>
                </c:pt>
                <c:pt idx="320">
                  <c:v>41518</c:v>
                </c:pt>
                <c:pt idx="321">
                  <c:v>41548</c:v>
                </c:pt>
                <c:pt idx="322">
                  <c:v>41579</c:v>
                </c:pt>
                <c:pt idx="323">
                  <c:v>41609</c:v>
                </c:pt>
                <c:pt idx="324">
                  <c:v>41640</c:v>
                </c:pt>
                <c:pt idx="325">
                  <c:v>41671</c:v>
                </c:pt>
                <c:pt idx="326">
                  <c:v>41699</c:v>
                </c:pt>
                <c:pt idx="327">
                  <c:v>41730</c:v>
                </c:pt>
                <c:pt idx="328">
                  <c:v>41760</c:v>
                </c:pt>
                <c:pt idx="329">
                  <c:v>41791</c:v>
                </c:pt>
                <c:pt idx="330">
                  <c:v>41821</c:v>
                </c:pt>
                <c:pt idx="331">
                  <c:v>41852</c:v>
                </c:pt>
                <c:pt idx="332">
                  <c:v>41883</c:v>
                </c:pt>
                <c:pt idx="333">
                  <c:v>41913</c:v>
                </c:pt>
                <c:pt idx="334">
                  <c:v>41944</c:v>
                </c:pt>
                <c:pt idx="335">
                  <c:v>41974</c:v>
                </c:pt>
                <c:pt idx="336">
                  <c:v>42005</c:v>
                </c:pt>
                <c:pt idx="337">
                  <c:v>42036</c:v>
                </c:pt>
                <c:pt idx="338">
                  <c:v>42064</c:v>
                </c:pt>
                <c:pt idx="339">
                  <c:v>42095</c:v>
                </c:pt>
                <c:pt idx="340">
                  <c:v>42125</c:v>
                </c:pt>
                <c:pt idx="341">
                  <c:v>42156</c:v>
                </c:pt>
                <c:pt idx="342">
                  <c:v>42186</c:v>
                </c:pt>
                <c:pt idx="343">
                  <c:v>42217</c:v>
                </c:pt>
                <c:pt idx="344">
                  <c:v>42248</c:v>
                </c:pt>
                <c:pt idx="345">
                  <c:v>42278</c:v>
                </c:pt>
                <c:pt idx="346">
                  <c:v>42309</c:v>
                </c:pt>
                <c:pt idx="347">
                  <c:v>42339</c:v>
                </c:pt>
                <c:pt idx="348">
                  <c:v>42370</c:v>
                </c:pt>
                <c:pt idx="349">
                  <c:v>42401</c:v>
                </c:pt>
                <c:pt idx="350">
                  <c:v>42430</c:v>
                </c:pt>
                <c:pt idx="351">
                  <c:v>42461</c:v>
                </c:pt>
                <c:pt idx="352">
                  <c:v>42491</c:v>
                </c:pt>
                <c:pt idx="353">
                  <c:v>42522</c:v>
                </c:pt>
                <c:pt idx="354">
                  <c:v>42552</c:v>
                </c:pt>
                <c:pt idx="355">
                  <c:v>42583</c:v>
                </c:pt>
                <c:pt idx="356">
                  <c:v>42614</c:v>
                </c:pt>
                <c:pt idx="357">
                  <c:v>42644</c:v>
                </c:pt>
                <c:pt idx="358">
                  <c:v>42675</c:v>
                </c:pt>
                <c:pt idx="359">
                  <c:v>42705</c:v>
                </c:pt>
                <c:pt idx="360">
                  <c:v>42736</c:v>
                </c:pt>
                <c:pt idx="361">
                  <c:v>42767</c:v>
                </c:pt>
                <c:pt idx="362">
                  <c:v>42795</c:v>
                </c:pt>
                <c:pt idx="363">
                  <c:v>42826</c:v>
                </c:pt>
                <c:pt idx="364">
                  <c:v>42856</c:v>
                </c:pt>
                <c:pt idx="365">
                  <c:v>42887</c:v>
                </c:pt>
                <c:pt idx="366">
                  <c:v>42917</c:v>
                </c:pt>
                <c:pt idx="367">
                  <c:v>42948</c:v>
                </c:pt>
                <c:pt idx="368">
                  <c:v>42979</c:v>
                </c:pt>
                <c:pt idx="369">
                  <c:v>43009</c:v>
                </c:pt>
                <c:pt idx="370">
                  <c:v>43040</c:v>
                </c:pt>
                <c:pt idx="371">
                  <c:v>43070</c:v>
                </c:pt>
                <c:pt idx="372">
                  <c:v>43101</c:v>
                </c:pt>
                <c:pt idx="373">
                  <c:v>43132</c:v>
                </c:pt>
                <c:pt idx="374">
                  <c:v>43160</c:v>
                </c:pt>
                <c:pt idx="375">
                  <c:v>43191</c:v>
                </c:pt>
                <c:pt idx="376">
                  <c:v>43221</c:v>
                </c:pt>
                <c:pt idx="377">
                  <c:v>43252</c:v>
                </c:pt>
                <c:pt idx="378">
                  <c:v>43282</c:v>
                </c:pt>
                <c:pt idx="379">
                  <c:v>43313</c:v>
                </c:pt>
                <c:pt idx="380">
                  <c:v>43344</c:v>
                </c:pt>
                <c:pt idx="381">
                  <c:v>43374</c:v>
                </c:pt>
                <c:pt idx="382">
                  <c:v>43405</c:v>
                </c:pt>
                <c:pt idx="383">
                  <c:v>43435</c:v>
                </c:pt>
                <c:pt idx="384">
                  <c:v>43466</c:v>
                </c:pt>
                <c:pt idx="385">
                  <c:v>43497</c:v>
                </c:pt>
                <c:pt idx="386">
                  <c:v>43525</c:v>
                </c:pt>
                <c:pt idx="387">
                  <c:v>43556</c:v>
                </c:pt>
                <c:pt idx="388">
                  <c:v>43586</c:v>
                </c:pt>
                <c:pt idx="389">
                  <c:v>43617</c:v>
                </c:pt>
                <c:pt idx="390">
                  <c:v>43647</c:v>
                </c:pt>
                <c:pt idx="391">
                  <c:v>43678</c:v>
                </c:pt>
                <c:pt idx="392">
                  <c:v>43709</c:v>
                </c:pt>
                <c:pt idx="393">
                  <c:v>43739</c:v>
                </c:pt>
                <c:pt idx="394">
                  <c:v>43770</c:v>
                </c:pt>
                <c:pt idx="395">
                  <c:v>43800</c:v>
                </c:pt>
                <c:pt idx="396">
                  <c:v>43831</c:v>
                </c:pt>
                <c:pt idx="397">
                  <c:v>43862</c:v>
                </c:pt>
                <c:pt idx="398">
                  <c:v>43891</c:v>
                </c:pt>
                <c:pt idx="399">
                  <c:v>43922</c:v>
                </c:pt>
                <c:pt idx="400">
                  <c:v>43952</c:v>
                </c:pt>
                <c:pt idx="401">
                  <c:v>43983</c:v>
                </c:pt>
                <c:pt idx="402">
                  <c:v>44013</c:v>
                </c:pt>
                <c:pt idx="403">
                  <c:v>44044</c:v>
                </c:pt>
                <c:pt idx="404">
                  <c:v>44075</c:v>
                </c:pt>
                <c:pt idx="405">
                  <c:v>44105</c:v>
                </c:pt>
                <c:pt idx="406">
                  <c:v>44136</c:v>
                </c:pt>
                <c:pt idx="407">
                  <c:v>44166</c:v>
                </c:pt>
                <c:pt idx="408">
                  <c:v>44197</c:v>
                </c:pt>
                <c:pt idx="409">
                  <c:v>44228</c:v>
                </c:pt>
                <c:pt idx="410">
                  <c:v>44256</c:v>
                </c:pt>
                <c:pt idx="411">
                  <c:v>44287</c:v>
                </c:pt>
                <c:pt idx="412">
                  <c:v>44317</c:v>
                </c:pt>
                <c:pt idx="413">
                  <c:v>44348</c:v>
                </c:pt>
                <c:pt idx="414">
                  <c:v>44378</c:v>
                </c:pt>
                <c:pt idx="415">
                  <c:v>44409</c:v>
                </c:pt>
                <c:pt idx="416">
                  <c:v>44440</c:v>
                </c:pt>
                <c:pt idx="417">
                  <c:v>44470</c:v>
                </c:pt>
                <c:pt idx="418">
                  <c:v>44501</c:v>
                </c:pt>
                <c:pt idx="419">
                  <c:v>44531</c:v>
                </c:pt>
                <c:pt idx="420">
                  <c:v>44562</c:v>
                </c:pt>
                <c:pt idx="421">
                  <c:v>44593</c:v>
                </c:pt>
                <c:pt idx="422">
                  <c:v>44621</c:v>
                </c:pt>
                <c:pt idx="423">
                  <c:v>44652</c:v>
                </c:pt>
                <c:pt idx="424">
                  <c:v>44682</c:v>
                </c:pt>
                <c:pt idx="425">
                  <c:v>44713</c:v>
                </c:pt>
                <c:pt idx="426">
                  <c:v>44743</c:v>
                </c:pt>
                <c:pt idx="427">
                  <c:v>44774</c:v>
                </c:pt>
                <c:pt idx="428">
                  <c:v>44805</c:v>
                </c:pt>
                <c:pt idx="429">
                  <c:v>44835</c:v>
                </c:pt>
                <c:pt idx="430">
                  <c:v>44866</c:v>
                </c:pt>
                <c:pt idx="431">
                  <c:v>44896</c:v>
                </c:pt>
                <c:pt idx="432">
                  <c:v>44927</c:v>
                </c:pt>
                <c:pt idx="433">
                  <c:v>44958</c:v>
                </c:pt>
                <c:pt idx="434">
                  <c:v>44986</c:v>
                </c:pt>
                <c:pt idx="435">
                  <c:v>45017</c:v>
                </c:pt>
                <c:pt idx="436">
                  <c:v>45047</c:v>
                </c:pt>
                <c:pt idx="437">
                  <c:v>45078</c:v>
                </c:pt>
                <c:pt idx="438">
                  <c:v>45108</c:v>
                </c:pt>
                <c:pt idx="439">
                  <c:v>45139</c:v>
                </c:pt>
                <c:pt idx="440">
                  <c:v>45170</c:v>
                </c:pt>
                <c:pt idx="441">
                  <c:v>45200</c:v>
                </c:pt>
                <c:pt idx="442">
                  <c:v>45231</c:v>
                </c:pt>
                <c:pt idx="443">
                  <c:v>45261</c:v>
                </c:pt>
                <c:pt idx="444">
                  <c:v>45292</c:v>
                </c:pt>
                <c:pt idx="445">
                  <c:v>45323</c:v>
                </c:pt>
                <c:pt idx="446">
                  <c:v>45352</c:v>
                </c:pt>
                <c:pt idx="447">
                  <c:v>45383</c:v>
                </c:pt>
                <c:pt idx="448">
                  <c:v>45413</c:v>
                </c:pt>
                <c:pt idx="449">
                  <c:v>45444</c:v>
                </c:pt>
                <c:pt idx="450">
                  <c:v>45474</c:v>
                </c:pt>
                <c:pt idx="451">
                  <c:v>45505</c:v>
                </c:pt>
                <c:pt idx="452">
                  <c:v>45536</c:v>
                </c:pt>
                <c:pt idx="453">
                  <c:v>45566</c:v>
                </c:pt>
                <c:pt idx="454">
                  <c:v>45597</c:v>
                </c:pt>
                <c:pt idx="455">
                  <c:v>45627</c:v>
                </c:pt>
                <c:pt idx="456">
                  <c:v>45658</c:v>
                </c:pt>
                <c:pt idx="457">
                  <c:v>45689</c:v>
                </c:pt>
                <c:pt idx="458">
                  <c:v>45717</c:v>
                </c:pt>
                <c:pt idx="459">
                  <c:v>45748</c:v>
                </c:pt>
                <c:pt idx="460">
                  <c:v>45778</c:v>
                </c:pt>
                <c:pt idx="461">
                  <c:v>45809</c:v>
                </c:pt>
                <c:pt idx="462">
                  <c:v>45839</c:v>
                </c:pt>
                <c:pt idx="463">
                  <c:v>45870</c:v>
                </c:pt>
                <c:pt idx="464">
                  <c:v>45901</c:v>
                </c:pt>
                <c:pt idx="465">
                  <c:v>45931</c:v>
                </c:pt>
                <c:pt idx="466">
                  <c:v>45962</c:v>
                </c:pt>
                <c:pt idx="467">
                  <c:v>45992</c:v>
                </c:pt>
                <c:pt idx="468">
                  <c:v>46023</c:v>
                </c:pt>
                <c:pt idx="469">
                  <c:v>46054</c:v>
                </c:pt>
                <c:pt idx="470">
                  <c:v>46082</c:v>
                </c:pt>
                <c:pt idx="471">
                  <c:v>46113</c:v>
                </c:pt>
                <c:pt idx="472">
                  <c:v>46143</c:v>
                </c:pt>
                <c:pt idx="473">
                  <c:v>46174</c:v>
                </c:pt>
                <c:pt idx="474">
                  <c:v>46204</c:v>
                </c:pt>
                <c:pt idx="475">
                  <c:v>46235</c:v>
                </c:pt>
                <c:pt idx="476">
                  <c:v>46266</c:v>
                </c:pt>
                <c:pt idx="477">
                  <c:v>46296</c:v>
                </c:pt>
                <c:pt idx="478">
                  <c:v>46327</c:v>
                </c:pt>
                <c:pt idx="479">
                  <c:v>46357</c:v>
                </c:pt>
                <c:pt idx="480">
                  <c:v>46388</c:v>
                </c:pt>
                <c:pt idx="481">
                  <c:v>46419</c:v>
                </c:pt>
                <c:pt idx="482">
                  <c:v>46447</c:v>
                </c:pt>
                <c:pt idx="483">
                  <c:v>46478</c:v>
                </c:pt>
                <c:pt idx="484">
                  <c:v>46508</c:v>
                </c:pt>
                <c:pt idx="485">
                  <c:v>46539</c:v>
                </c:pt>
                <c:pt idx="486">
                  <c:v>46569</c:v>
                </c:pt>
                <c:pt idx="487">
                  <c:v>46600</c:v>
                </c:pt>
                <c:pt idx="488">
                  <c:v>46631</c:v>
                </c:pt>
                <c:pt idx="489">
                  <c:v>46661</c:v>
                </c:pt>
                <c:pt idx="490">
                  <c:v>46692</c:v>
                </c:pt>
                <c:pt idx="491">
                  <c:v>46722</c:v>
                </c:pt>
                <c:pt idx="492">
                  <c:v>46753</c:v>
                </c:pt>
                <c:pt idx="493">
                  <c:v>46784</c:v>
                </c:pt>
                <c:pt idx="494">
                  <c:v>46813</c:v>
                </c:pt>
                <c:pt idx="495">
                  <c:v>46844</c:v>
                </c:pt>
                <c:pt idx="496">
                  <c:v>46874</c:v>
                </c:pt>
                <c:pt idx="497">
                  <c:v>46905</c:v>
                </c:pt>
                <c:pt idx="498">
                  <c:v>46935</c:v>
                </c:pt>
                <c:pt idx="499">
                  <c:v>46966</c:v>
                </c:pt>
                <c:pt idx="500">
                  <c:v>46997</c:v>
                </c:pt>
                <c:pt idx="501">
                  <c:v>47027</c:v>
                </c:pt>
                <c:pt idx="502">
                  <c:v>47058</c:v>
                </c:pt>
                <c:pt idx="503">
                  <c:v>47088</c:v>
                </c:pt>
                <c:pt idx="504">
                  <c:v>47119</c:v>
                </c:pt>
                <c:pt idx="505">
                  <c:v>47150</c:v>
                </c:pt>
                <c:pt idx="506">
                  <c:v>47178</c:v>
                </c:pt>
                <c:pt idx="507">
                  <c:v>47209</c:v>
                </c:pt>
                <c:pt idx="508">
                  <c:v>47239</c:v>
                </c:pt>
                <c:pt idx="509">
                  <c:v>47270</c:v>
                </c:pt>
                <c:pt idx="510">
                  <c:v>47300</c:v>
                </c:pt>
                <c:pt idx="511">
                  <c:v>47331</c:v>
                </c:pt>
                <c:pt idx="512">
                  <c:v>47362</c:v>
                </c:pt>
                <c:pt idx="513">
                  <c:v>47392</c:v>
                </c:pt>
                <c:pt idx="514">
                  <c:v>47423</c:v>
                </c:pt>
                <c:pt idx="515">
                  <c:v>47453</c:v>
                </c:pt>
                <c:pt idx="516">
                  <c:v>47484</c:v>
                </c:pt>
                <c:pt idx="517">
                  <c:v>47515</c:v>
                </c:pt>
                <c:pt idx="518">
                  <c:v>47543</c:v>
                </c:pt>
                <c:pt idx="519">
                  <c:v>47574</c:v>
                </c:pt>
                <c:pt idx="520">
                  <c:v>47604</c:v>
                </c:pt>
                <c:pt idx="521">
                  <c:v>47635</c:v>
                </c:pt>
                <c:pt idx="522">
                  <c:v>47665</c:v>
                </c:pt>
                <c:pt idx="523">
                  <c:v>47696</c:v>
                </c:pt>
                <c:pt idx="524">
                  <c:v>47727</c:v>
                </c:pt>
                <c:pt idx="525">
                  <c:v>47757</c:v>
                </c:pt>
                <c:pt idx="526">
                  <c:v>47788</c:v>
                </c:pt>
                <c:pt idx="527">
                  <c:v>47818</c:v>
                </c:pt>
                <c:pt idx="528">
                  <c:v>47849</c:v>
                </c:pt>
                <c:pt idx="529">
                  <c:v>47880</c:v>
                </c:pt>
                <c:pt idx="530">
                  <c:v>47908</c:v>
                </c:pt>
                <c:pt idx="531">
                  <c:v>47939</c:v>
                </c:pt>
                <c:pt idx="532">
                  <c:v>47969</c:v>
                </c:pt>
                <c:pt idx="533">
                  <c:v>48000</c:v>
                </c:pt>
                <c:pt idx="534">
                  <c:v>48030</c:v>
                </c:pt>
                <c:pt idx="535">
                  <c:v>48061</c:v>
                </c:pt>
                <c:pt idx="536">
                  <c:v>48092</c:v>
                </c:pt>
                <c:pt idx="537">
                  <c:v>48122</c:v>
                </c:pt>
                <c:pt idx="538">
                  <c:v>48153</c:v>
                </c:pt>
                <c:pt idx="539">
                  <c:v>48183</c:v>
                </c:pt>
                <c:pt idx="540">
                  <c:v>48214</c:v>
                </c:pt>
                <c:pt idx="541">
                  <c:v>48245</c:v>
                </c:pt>
                <c:pt idx="542">
                  <c:v>48274</c:v>
                </c:pt>
                <c:pt idx="543">
                  <c:v>48305</c:v>
                </c:pt>
                <c:pt idx="544">
                  <c:v>48335</c:v>
                </c:pt>
                <c:pt idx="545">
                  <c:v>48366</c:v>
                </c:pt>
                <c:pt idx="546">
                  <c:v>48396</c:v>
                </c:pt>
                <c:pt idx="547">
                  <c:v>48427</c:v>
                </c:pt>
                <c:pt idx="548">
                  <c:v>48458</c:v>
                </c:pt>
                <c:pt idx="549">
                  <c:v>48488</c:v>
                </c:pt>
                <c:pt idx="550">
                  <c:v>48519</c:v>
                </c:pt>
                <c:pt idx="551">
                  <c:v>48549</c:v>
                </c:pt>
              </c:numCache>
            </c:numRef>
          </c:cat>
          <c:val>
            <c:numRef>
              <c:f>DELINQ!$B$3:$B$1034</c:f>
              <c:numCache>
                <c:formatCode>General</c:formatCode>
                <c:ptCount val="10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6F-498F-A5A5-4C7CCAF139C1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DELINQ!$A$3:$A$1034</c:f>
              <c:numCache>
                <c:formatCode>mmm\-yy</c:formatCode>
                <c:ptCount val="1032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39264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  <c:pt idx="264">
                  <c:v>39814</c:v>
                </c:pt>
                <c:pt idx="265">
                  <c:v>39845</c:v>
                </c:pt>
                <c:pt idx="266">
                  <c:v>39873</c:v>
                </c:pt>
                <c:pt idx="267">
                  <c:v>39904</c:v>
                </c:pt>
                <c:pt idx="268">
                  <c:v>39934</c:v>
                </c:pt>
                <c:pt idx="269">
                  <c:v>39965</c:v>
                </c:pt>
                <c:pt idx="270">
                  <c:v>39995</c:v>
                </c:pt>
                <c:pt idx="271">
                  <c:v>40026</c:v>
                </c:pt>
                <c:pt idx="272">
                  <c:v>40057</c:v>
                </c:pt>
                <c:pt idx="273">
                  <c:v>40087</c:v>
                </c:pt>
                <c:pt idx="274">
                  <c:v>40118</c:v>
                </c:pt>
                <c:pt idx="275">
                  <c:v>40148</c:v>
                </c:pt>
                <c:pt idx="276">
                  <c:v>40179</c:v>
                </c:pt>
                <c:pt idx="277">
                  <c:v>40210</c:v>
                </c:pt>
                <c:pt idx="278">
                  <c:v>40238</c:v>
                </c:pt>
                <c:pt idx="279">
                  <c:v>40269</c:v>
                </c:pt>
                <c:pt idx="280">
                  <c:v>40299</c:v>
                </c:pt>
                <c:pt idx="281">
                  <c:v>40330</c:v>
                </c:pt>
                <c:pt idx="282">
                  <c:v>40360</c:v>
                </c:pt>
                <c:pt idx="283">
                  <c:v>40391</c:v>
                </c:pt>
                <c:pt idx="284">
                  <c:v>40422</c:v>
                </c:pt>
                <c:pt idx="285">
                  <c:v>40452</c:v>
                </c:pt>
                <c:pt idx="286">
                  <c:v>40483</c:v>
                </c:pt>
                <c:pt idx="287">
                  <c:v>40513</c:v>
                </c:pt>
                <c:pt idx="288">
                  <c:v>40544</c:v>
                </c:pt>
                <c:pt idx="289">
                  <c:v>40575</c:v>
                </c:pt>
                <c:pt idx="290">
                  <c:v>40603</c:v>
                </c:pt>
                <c:pt idx="291">
                  <c:v>40634</c:v>
                </c:pt>
                <c:pt idx="292">
                  <c:v>40664</c:v>
                </c:pt>
                <c:pt idx="293">
                  <c:v>40695</c:v>
                </c:pt>
                <c:pt idx="294">
                  <c:v>40725</c:v>
                </c:pt>
                <c:pt idx="295">
                  <c:v>40756</c:v>
                </c:pt>
                <c:pt idx="296">
                  <c:v>40787</c:v>
                </c:pt>
                <c:pt idx="297">
                  <c:v>40817</c:v>
                </c:pt>
                <c:pt idx="298">
                  <c:v>40848</c:v>
                </c:pt>
                <c:pt idx="299">
                  <c:v>40878</c:v>
                </c:pt>
                <c:pt idx="300">
                  <c:v>40909</c:v>
                </c:pt>
                <c:pt idx="301">
                  <c:v>40940</c:v>
                </c:pt>
                <c:pt idx="302">
                  <c:v>40969</c:v>
                </c:pt>
                <c:pt idx="303">
                  <c:v>41000</c:v>
                </c:pt>
                <c:pt idx="304">
                  <c:v>41030</c:v>
                </c:pt>
                <c:pt idx="305">
                  <c:v>41061</c:v>
                </c:pt>
                <c:pt idx="306">
                  <c:v>41091</c:v>
                </c:pt>
                <c:pt idx="307">
                  <c:v>41122</c:v>
                </c:pt>
                <c:pt idx="308">
                  <c:v>41153</c:v>
                </c:pt>
                <c:pt idx="309">
                  <c:v>41183</c:v>
                </c:pt>
                <c:pt idx="310">
                  <c:v>41214</c:v>
                </c:pt>
                <c:pt idx="311">
                  <c:v>41244</c:v>
                </c:pt>
                <c:pt idx="312">
                  <c:v>41275</c:v>
                </c:pt>
                <c:pt idx="313">
                  <c:v>41306</c:v>
                </c:pt>
                <c:pt idx="314">
                  <c:v>41334</c:v>
                </c:pt>
                <c:pt idx="315">
                  <c:v>41365</c:v>
                </c:pt>
                <c:pt idx="316">
                  <c:v>41395</c:v>
                </c:pt>
                <c:pt idx="317">
                  <c:v>41426</c:v>
                </c:pt>
                <c:pt idx="318">
                  <c:v>41456</c:v>
                </c:pt>
                <c:pt idx="319">
                  <c:v>41487</c:v>
                </c:pt>
                <c:pt idx="320">
                  <c:v>41518</c:v>
                </c:pt>
                <c:pt idx="321">
                  <c:v>41548</c:v>
                </c:pt>
                <c:pt idx="322">
                  <c:v>41579</c:v>
                </c:pt>
                <c:pt idx="323">
                  <c:v>41609</c:v>
                </c:pt>
                <c:pt idx="324">
                  <c:v>41640</c:v>
                </c:pt>
                <c:pt idx="325">
                  <c:v>41671</c:v>
                </c:pt>
                <c:pt idx="326">
                  <c:v>41699</c:v>
                </c:pt>
                <c:pt idx="327">
                  <c:v>41730</c:v>
                </c:pt>
                <c:pt idx="328">
                  <c:v>41760</c:v>
                </c:pt>
                <c:pt idx="329">
                  <c:v>41791</c:v>
                </c:pt>
                <c:pt idx="330">
                  <c:v>41821</c:v>
                </c:pt>
                <c:pt idx="331">
                  <c:v>41852</c:v>
                </c:pt>
                <c:pt idx="332">
                  <c:v>41883</c:v>
                </c:pt>
                <c:pt idx="333">
                  <c:v>41913</c:v>
                </c:pt>
                <c:pt idx="334">
                  <c:v>41944</c:v>
                </c:pt>
                <c:pt idx="335">
                  <c:v>41974</c:v>
                </c:pt>
                <c:pt idx="336">
                  <c:v>42005</c:v>
                </c:pt>
                <c:pt idx="337">
                  <c:v>42036</c:v>
                </c:pt>
                <c:pt idx="338">
                  <c:v>42064</c:v>
                </c:pt>
                <c:pt idx="339">
                  <c:v>42095</c:v>
                </c:pt>
                <c:pt idx="340">
                  <c:v>42125</c:v>
                </c:pt>
                <c:pt idx="341">
                  <c:v>42156</c:v>
                </c:pt>
                <c:pt idx="342">
                  <c:v>42186</c:v>
                </c:pt>
                <c:pt idx="343">
                  <c:v>42217</c:v>
                </c:pt>
                <c:pt idx="344">
                  <c:v>42248</c:v>
                </c:pt>
                <c:pt idx="345">
                  <c:v>42278</c:v>
                </c:pt>
                <c:pt idx="346">
                  <c:v>42309</c:v>
                </c:pt>
                <c:pt idx="347">
                  <c:v>42339</c:v>
                </c:pt>
                <c:pt idx="348">
                  <c:v>42370</c:v>
                </c:pt>
                <c:pt idx="349">
                  <c:v>42401</c:v>
                </c:pt>
                <c:pt idx="350">
                  <c:v>42430</c:v>
                </c:pt>
                <c:pt idx="351">
                  <c:v>42461</c:v>
                </c:pt>
                <c:pt idx="352">
                  <c:v>42491</c:v>
                </c:pt>
                <c:pt idx="353">
                  <c:v>42522</c:v>
                </c:pt>
                <c:pt idx="354">
                  <c:v>42552</c:v>
                </c:pt>
                <c:pt idx="355">
                  <c:v>42583</c:v>
                </c:pt>
                <c:pt idx="356">
                  <c:v>42614</c:v>
                </c:pt>
                <c:pt idx="357">
                  <c:v>42644</c:v>
                </c:pt>
                <c:pt idx="358">
                  <c:v>42675</c:v>
                </c:pt>
                <c:pt idx="359">
                  <c:v>42705</c:v>
                </c:pt>
                <c:pt idx="360">
                  <c:v>42736</c:v>
                </c:pt>
                <c:pt idx="361">
                  <c:v>42767</c:v>
                </c:pt>
                <c:pt idx="362">
                  <c:v>42795</c:v>
                </c:pt>
                <c:pt idx="363">
                  <c:v>42826</c:v>
                </c:pt>
                <c:pt idx="364">
                  <c:v>42856</c:v>
                </c:pt>
                <c:pt idx="365">
                  <c:v>42887</c:v>
                </c:pt>
                <c:pt idx="366">
                  <c:v>42917</c:v>
                </c:pt>
                <c:pt idx="367">
                  <c:v>42948</c:v>
                </c:pt>
                <c:pt idx="368">
                  <c:v>42979</c:v>
                </c:pt>
                <c:pt idx="369">
                  <c:v>43009</c:v>
                </c:pt>
                <c:pt idx="370">
                  <c:v>43040</c:v>
                </c:pt>
                <c:pt idx="371">
                  <c:v>43070</c:v>
                </c:pt>
                <c:pt idx="372">
                  <c:v>43101</c:v>
                </c:pt>
                <c:pt idx="373">
                  <c:v>43132</c:v>
                </c:pt>
                <c:pt idx="374">
                  <c:v>43160</c:v>
                </c:pt>
                <c:pt idx="375">
                  <c:v>43191</c:v>
                </c:pt>
                <c:pt idx="376">
                  <c:v>43221</c:v>
                </c:pt>
                <c:pt idx="377">
                  <c:v>43252</c:v>
                </c:pt>
                <c:pt idx="378">
                  <c:v>43282</c:v>
                </c:pt>
                <c:pt idx="379">
                  <c:v>43313</c:v>
                </c:pt>
                <c:pt idx="380">
                  <c:v>43344</c:v>
                </c:pt>
                <c:pt idx="381">
                  <c:v>43374</c:v>
                </c:pt>
                <c:pt idx="382">
                  <c:v>43405</c:v>
                </c:pt>
                <c:pt idx="383">
                  <c:v>43435</c:v>
                </c:pt>
                <c:pt idx="384">
                  <c:v>43466</c:v>
                </c:pt>
                <c:pt idx="385">
                  <c:v>43497</c:v>
                </c:pt>
                <c:pt idx="386">
                  <c:v>43525</c:v>
                </c:pt>
                <c:pt idx="387">
                  <c:v>43556</c:v>
                </c:pt>
                <c:pt idx="388">
                  <c:v>43586</c:v>
                </c:pt>
                <c:pt idx="389">
                  <c:v>43617</c:v>
                </c:pt>
                <c:pt idx="390">
                  <c:v>43647</c:v>
                </c:pt>
                <c:pt idx="391">
                  <c:v>43678</c:v>
                </c:pt>
                <c:pt idx="392">
                  <c:v>43709</c:v>
                </c:pt>
                <c:pt idx="393">
                  <c:v>43739</c:v>
                </c:pt>
                <c:pt idx="394">
                  <c:v>43770</c:v>
                </c:pt>
                <c:pt idx="395">
                  <c:v>43800</c:v>
                </c:pt>
                <c:pt idx="396">
                  <c:v>43831</c:v>
                </c:pt>
                <c:pt idx="397">
                  <c:v>43862</c:v>
                </c:pt>
                <c:pt idx="398">
                  <c:v>43891</c:v>
                </c:pt>
                <c:pt idx="399">
                  <c:v>43922</c:v>
                </c:pt>
                <c:pt idx="400">
                  <c:v>43952</c:v>
                </c:pt>
                <c:pt idx="401">
                  <c:v>43983</c:v>
                </c:pt>
                <c:pt idx="402">
                  <c:v>44013</c:v>
                </c:pt>
                <c:pt idx="403">
                  <c:v>44044</c:v>
                </c:pt>
                <c:pt idx="404">
                  <c:v>44075</c:v>
                </c:pt>
                <c:pt idx="405">
                  <c:v>44105</c:v>
                </c:pt>
                <c:pt idx="406">
                  <c:v>44136</c:v>
                </c:pt>
                <c:pt idx="407">
                  <c:v>44166</c:v>
                </c:pt>
                <c:pt idx="408">
                  <c:v>44197</c:v>
                </c:pt>
                <c:pt idx="409">
                  <c:v>44228</c:v>
                </c:pt>
                <c:pt idx="410">
                  <c:v>44256</c:v>
                </c:pt>
                <c:pt idx="411">
                  <c:v>44287</c:v>
                </c:pt>
                <c:pt idx="412">
                  <c:v>44317</c:v>
                </c:pt>
                <c:pt idx="413">
                  <c:v>44348</c:v>
                </c:pt>
                <c:pt idx="414">
                  <c:v>44378</c:v>
                </c:pt>
                <c:pt idx="415">
                  <c:v>44409</c:v>
                </c:pt>
                <c:pt idx="416">
                  <c:v>44440</c:v>
                </c:pt>
                <c:pt idx="417">
                  <c:v>44470</c:v>
                </c:pt>
                <c:pt idx="418">
                  <c:v>44501</c:v>
                </c:pt>
                <c:pt idx="419">
                  <c:v>44531</c:v>
                </c:pt>
                <c:pt idx="420">
                  <c:v>44562</c:v>
                </c:pt>
                <c:pt idx="421">
                  <c:v>44593</c:v>
                </c:pt>
                <c:pt idx="422">
                  <c:v>44621</c:v>
                </c:pt>
                <c:pt idx="423">
                  <c:v>44652</c:v>
                </c:pt>
                <c:pt idx="424">
                  <c:v>44682</c:v>
                </c:pt>
                <c:pt idx="425">
                  <c:v>44713</c:v>
                </c:pt>
                <c:pt idx="426">
                  <c:v>44743</c:v>
                </c:pt>
                <c:pt idx="427">
                  <c:v>44774</c:v>
                </c:pt>
                <c:pt idx="428">
                  <c:v>44805</c:v>
                </c:pt>
                <c:pt idx="429">
                  <c:v>44835</c:v>
                </c:pt>
                <c:pt idx="430">
                  <c:v>44866</c:v>
                </c:pt>
                <c:pt idx="431">
                  <c:v>44896</c:v>
                </c:pt>
                <c:pt idx="432">
                  <c:v>44927</c:v>
                </c:pt>
                <c:pt idx="433">
                  <c:v>44958</c:v>
                </c:pt>
                <c:pt idx="434">
                  <c:v>44986</c:v>
                </c:pt>
                <c:pt idx="435">
                  <c:v>45017</c:v>
                </c:pt>
                <c:pt idx="436">
                  <c:v>45047</c:v>
                </c:pt>
                <c:pt idx="437">
                  <c:v>45078</c:v>
                </c:pt>
                <c:pt idx="438">
                  <c:v>45108</c:v>
                </c:pt>
                <c:pt idx="439">
                  <c:v>45139</c:v>
                </c:pt>
                <c:pt idx="440">
                  <c:v>45170</c:v>
                </c:pt>
                <c:pt idx="441">
                  <c:v>45200</c:v>
                </c:pt>
                <c:pt idx="442">
                  <c:v>45231</c:v>
                </c:pt>
                <c:pt idx="443">
                  <c:v>45261</c:v>
                </c:pt>
                <c:pt idx="444">
                  <c:v>45292</c:v>
                </c:pt>
                <c:pt idx="445">
                  <c:v>45323</c:v>
                </c:pt>
                <c:pt idx="446">
                  <c:v>45352</c:v>
                </c:pt>
                <c:pt idx="447">
                  <c:v>45383</c:v>
                </c:pt>
                <c:pt idx="448">
                  <c:v>45413</c:v>
                </c:pt>
                <c:pt idx="449">
                  <c:v>45444</c:v>
                </c:pt>
                <c:pt idx="450">
                  <c:v>45474</c:v>
                </c:pt>
                <c:pt idx="451">
                  <c:v>45505</c:v>
                </c:pt>
                <c:pt idx="452">
                  <c:v>45536</c:v>
                </c:pt>
                <c:pt idx="453">
                  <c:v>45566</c:v>
                </c:pt>
                <c:pt idx="454">
                  <c:v>45597</c:v>
                </c:pt>
                <c:pt idx="455">
                  <c:v>45627</c:v>
                </c:pt>
                <c:pt idx="456">
                  <c:v>45658</c:v>
                </c:pt>
                <c:pt idx="457">
                  <c:v>45689</c:v>
                </c:pt>
                <c:pt idx="458">
                  <c:v>45717</c:v>
                </c:pt>
                <c:pt idx="459">
                  <c:v>45748</c:v>
                </c:pt>
                <c:pt idx="460">
                  <c:v>45778</c:v>
                </c:pt>
                <c:pt idx="461">
                  <c:v>45809</c:v>
                </c:pt>
                <c:pt idx="462">
                  <c:v>45839</c:v>
                </c:pt>
                <c:pt idx="463">
                  <c:v>45870</c:v>
                </c:pt>
                <c:pt idx="464">
                  <c:v>45901</c:v>
                </c:pt>
                <c:pt idx="465">
                  <c:v>45931</c:v>
                </c:pt>
                <c:pt idx="466">
                  <c:v>45962</c:v>
                </c:pt>
                <c:pt idx="467">
                  <c:v>45992</c:v>
                </c:pt>
                <c:pt idx="468">
                  <c:v>46023</c:v>
                </c:pt>
                <c:pt idx="469">
                  <c:v>46054</c:v>
                </c:pt>
                <c:pt idx="470">
                  <c:v>46082</c:v>
                </c:pt>
                <c:pt idx="471">
                  <c:v>46113</c:v>
                </c:pt>
                <c:pt idx="472">
                  <c:v>46143</c:v>
                </c:pt>
                <c:pt idx="473">
                  <c:v>46174</c:v>
                </c:pt>
                <c:pt idx="474">
                  <c:v>46204</c:v>
                </c:pt>
                <c:pt idx="475">
                  <c:v>46235</c:v>
                </c:pt>
                <c:pt idx="476">
                  <c:v>46266</c:v>
                </c:pt>
                <c:pt idx="477">
                  <c:v>46296</c:v>
                </c:pt>
                <c:pt idx="478">
                  <c:v>46327</c:v>
                </c:pt>
                <c:pt idx="479">
                  <c:v>46357</c:v>
                </c:pt>
                <c:pt idx="480">
                  <c:v>46388</c:v>
                </c:pt>
                <c:pt idx="481">
                  <c:v>46419</c:v>
                </c:pt>
                <c:pt idx="482">
                  <c:v>46447</c:v>
                </c:pt>
                <c:pt idx="483">
                  <c:v>46478</c:v>
                </c:pt>
                <c:pt idx="484">
                  <c:v>46508</c:v>
                </c:pt>
                <c:pt idx="485">
                  <c:v>46539</c:v>
                </c:pt>
                <c:pt idx="486">
                  <c:v>46569</c:v>
                </c:pt>
                <c:pt idx="487">
                  <c:v>46600</c:v>
                </c:pt>
                <c:pt idx="488">
                  <c:v>46631</c:v>
                </c:pt>
                <c:pt idx="489">
                  <c:v>46661</c:v>
                </c:pt>
                <c:pt idx="490">
                  <c:v>46692</c:v>
                </c:pt>
                <c:pt idx="491">
                  <c:v>46722</c:v>
                </c:pt>
                <c:pt idx="492">
                  <c:v>46753</c:v>
                </c:pt>
                <c:pt idx="493">
                  <c:v>46784</c:v>
                </c:pt>
                <c:pt idx="494">
                  <c:v>46813</c:v>
                </c:pt>
                <c:pt idx="495">
                  <c:v>46844</c:v>
                </c:pt>
                <c:pt idx="496">
                  <c:v>46874</c:v>
                </c:pt>
                <c:pt idx="497">
                  <c:v>46905</c:v>
                </c:pt>
                <c:pt idx="498">
                  <c:v>46935</c:v>
                </c:pt>
                <c:pt idx="499">
                  <c:v>46966</c:v>
                </c:pt>
                <c:pt idx="500">
                  <c:v>46997</c:v>
                </c:pt>
                <c:pt idx="501">
                  <c:v>47027</c:v>
                </c:pt>
                <c:pt idx="502">
                  <c:v>47058</c:v>
                </c:pt>
                <c:pt idx="503">
                  <c:v>47088</c:v>
                </c:pt>
                <c:pt idx="504">
                  <c:v>47119</c:v>
                </c:pt>
                <c:pt idx="505">
                  <c:v>47150</c:v>
                </c:pt>
                <c:pt idx="506">
                  <c:v>47178</c:v>
                </c:pt>
                <c:pt idx="507">
                  <c:v>47209</c:v>
                </c:pt>
                <c:pt idx="508">
                  <c:v>47239</c:v>
                </c:pt>
                <c:pt idx="509">
                  <c:v>47270</c:v>
                </c:pt>
                <c:pt idx="510">
                  <c:v>47300</c:v>
                </c:pt>
                <c:pt idx="511">
                  <c:v>47331</c:v>
                </c:pt>
                <c:pt idx="512">
                  <c:v>47362</c:v>
                </c:pt>
                <c:pt idx="513">
                  <c:v>47392</c:v>
                </c:pt>
                <c:pt idx="514">
                  <c:v>47423</c:v>
                </c:pt>
                <c:pt idx="515">
                  <c:v>47453</c:v>
                </c:pt>
                <c:pt idx="516">
                  <c:v>47484</c:v>
                </c:pt>
                <c:pt idx="517">
                  <c:v>47515</c:v>
                </c:pt>
                <c:pt idx="518">
                  <c:v>47543</c:v>
                </c:pt>
                <c:pt idx="519">
                  <c:v>47574</c:v>
                </c:pt>
                <c:pt idx="520">
                  <c:v>47604</c:v>
                </c:pt>
                <c:pt idx="521">
                  <c:v>47635</c:v>
                </c:pt>
                <c:pt idx="522">
                  <c:v>47665</c:v>
                </c:pt>
                <c:pt idx="523">
                  <c:v>47696</c:v>
                </c:pt>
                <c:pt idx="524">
                  <c:v>47727</c:v>
                </c:pt>
                <c:pt idx="525">
                  <c:v>47757</c:v>
                </c:pt>
                <c:pt idx="526">
                  <c:v>47788</c:v>
                </c:pt>
                <c:pt idx="527">
                  <c:v>47818</c:v>
                </c:pt>
                <c:pt idx="528">
                  <c:v>47849</c:v>
                </c:pt>
                <c:pt idx="529">
                  <c:v>47880</c:v>
                </c:pt>
                <c:pt idx="530">
                  <c:v>47908</c:v>
                </c:pt>
                <c:pt idx="531">
                  <c:v>47939</c:v>
                </c:pt>
                <c:pt idx="532">
                  <c:v>47969</c:v>
                </c:pt>
                <c:pt idx="533">
                  <c:v>48000</c:v>
                </c:pt>
                <c:pt idx="534">
                  <c:v>48030</c:v>
                </c:pt>
                <c:pt idx="535">
                  <c:v>48061</c:v>
                </c:pt>
                <c:pt idx="536">
                  <c:v>48092</c:v>
                </c:pt>
                <c:pt idx="537">
                  <c:v>48122</c:v>
                </c:pt>
                <c:pt idx="538">
                  <c:v>48153</c:v>
                </c:pt>
                <c:pt idx="539">
                  <c:v>48183</c:v>
                </c:pt>
                <c:pt idx="540">
                  <c:v>48214</c:v>
                </c:pt>
                <c:pt idx="541">
                  <c:v>48245</c:v>
                </c:pt>
                <c:pt idx="542">
                  <c:v>48274</c:v>
                </c:pt>
                <c:pt idx="543">
                  <c:v>48305</c:v>
                </c:pt>
                <c:pt idx="544">
                  <c:v>48335</c:v>
                </c:pt>
                <c:pt idx="545">
                  <c:v>48366</c:v>
                </c:pt>
                <c:pt idx="546">
                  <c:v>48396</c:v>
                </c:pt>
                <c:pt idx="547">
                  <c:v>48427</c:v>
                </c:pt>
                <c:pt idx="548">
                  <c:v>48458</c:v>
                </c:pt>
                <c:pt idx="549">
                  <c:v>48488</c:v>
                </c:pt>
                <c:pt idx="550">
                  <c:v>48519</c:v>
                </c:pt>
                <c:pt idx="551">
                  <c:v>48549</c:v>
                </c:pt>
              </c:numCache>
            </c:numRef>
          </c:cat>
          <c:val>
            <c:numRef>
              <c:f>DELINQ!$G$3:$G$1034</c:f>
              <c:numCache>
                <c:formatCode>General</c:formatCode>
                <c:ptCount val="1032"/>
                <c:pt idx="14" formatCode="0.0">
                  <c:v>-13.447782546399999</c:v>
                </c:pt>
                <c:pt idx="15" formatCode="0.0">
                  <c:v>-15.2279340446</c:v>
                </c:pt>
                <c:pt idx="16" formatCode="0.0">
                  <c:v>-17.069560927400001</c:v>
                </c:pt>
                <c:pt idx="17" formatCode="0.0">
                  <c:v>-18.9759036144</c:v>
                </c:pt>
                <c:pt idx="18" formatCode="0.0">
                  <c:v>-17.951318458399999</c:v>
                </c:pt>
                <c:pt idx="19" formatCode="0.0">
                  <c:v>-16.905737704900002</c:v>
                </c:pt>
                <c:pt idx="20" formatCode="0.0">
                  <c:v>-15.8385093167</c:v>
                </c:pt>
                <c:pt idx="21" formatCode="0.0">
                  <c:v>-17.0976253298</c:v>
                </c:pt>
                <c:pt idx="22" formatCode="0.0">
                  <c:v>-18.406889128</c:v>
                </c:pt>
                <c:pt idx="23" formatCode="0.0">
                  <c:v>-19.769357495800001</c:v>
                </c:pt>
                <c:pt idx="24" formatCode="0.0">
                  <c:v>-16.657504123100001</c:v>
                </c:pt>
                <c:pt idx="25" formatCode="0.0">
                  <c:v>-13.538800220100001</c:v>
                </c:pt>
                <c:pt idx="26" formatCode="0.0">
                  <c:v>-10.4132231404</c:v>
                </c:pt>
                <c:pt idx="27" formatCode="0.0">
                  <c:v>-8.7528604118000004</c:v>
                </c:pt>
                <c:pt idx="28" formatCode="0.0">
                  <c:v>-6.9601427721000002</c:v>
                </c:pt>
                <c:pt idx="29" formatCode="0.0">
                  <c:v>-5.0185873604999998</c:v>
                </c:pt>
                <c:pt idx="30" formatCode="0.0">
                  <c:v>-4.5117428924</c:v>
                </c:pt>
                <c:pt idx="31" formatCode="0.0">
                  <c:v>-4.0073982736999998</c:v>
                </c:pt>
                <c:pt idx="32" formatCode="0.0">
                  <c:v>-3.5055350553000002</c:v>
                </c:pt>
                <c:pt idx="33" formatCode="0.0">
                  <c:v>-1.4640356459999999</c:v>
                </c:pt>
                <c:pt idx="34" formatCode="0.0">
                  <c:v>0.72559366749999998</c:v>
                </c:pt>
                <c:pt idx="35" formatCode="0.0">
                  <c:v>3.0800821355000001</c:v>
                </c:pt>
                <c:pt idx="36" formatCode="0.0">
                  <c:v>1.451187335</c:v>
                </c:pt>
                <c:pt idx="37" formatCode="0.0">
                  <c:v>-6.3653723699999998E-2</c:v>
                </c:pt>
                <c:pt idx="38" formatCode="0.0">
                  <c:v>-1.4760147601</c:v>
                </c:pt>
                <c:pt idx="39" formatCode="0.0">
                  <c:v>0.12539184950000001</c:v>
                </c:pt>
                <c:pt idx="40" formatCode="0.0">
                  <c:v>1.7902813299</c:v>
                </c:pt>
                <c:pt idx="41" formatCode="0.0">
                  <c:v>3.5225048923000002</c:v>
                </c:pt>
                <c:pt idx="42" formatCode="0.0">
                  <c:v>3.9482200647000001</c:v>
                </c:pt>
                <c:pt idx="43" formatCode="0.0">
                  <c:v>4.3673731535</c:v>
                </c:pt>
                <c:pt idx="44" formatCode="0.0">
                  <c:v>4.7801147226999996</c:v>
                </c:pt>
                <c:pt idx="45" formatCode="0.0">
                  <c:v>10.271317829399999</c:v>
                </c:pt>
                <c:pt idx="46" formatCode="0.0">
                  <c:v>15.913555992099999</c:v>
                </c:pt>
                <c:pt idx="47" formatCode="0.0">
                  <c:v>21.7131474103</c:v>
                </c:pt>
                <c:pt idx="48" formatCode="0.0">
                  <c:v>21.716514954400001</c:v>
                </c:pt>
                <c:pt idx="49" formatCode="0.0">
                  <c:v>21.719745222899999</c:v>
                </c:pt>
                <c:pt idx="50" formatCode="0.0">
                  <c:v>21.7228464419</c:v>
                </c:pt>
                <c:pt idx="51" formatCode="0.0">
                  <c:v>21.1020663744</c:v>
                </c:pt>
                <c:pt idx="52" formatCode="0.0">
                  <c:v>20.477386934599998</c:v>
                </c:pt>
                <c:pt idx="53" formatCode="0.0">
                  <c:v>19.848771266499998</c:v>
                </c:pt>
                <c:pt idx="54" formatCode="0.0">
                  <c:v>17.745952677399998</c:v>
                </c:pt>
                <c:pt idx="55" formatCode="0.0">
                  <c:v>15.6923076923</c:v>
                </c:pt>
                <c:pt idx="56" formatCode="0.0">
                  <c:v>13.6861313868</c:v>
                </c:pt>
                <c:pt idx="57" formatCode="0.0">
                  <c:v>7.4399531340999996</c:v>
                </c:pt>
                <c:pt idx="58" formatCode="0.0">
                  <c:v>1.638418079</c:v>
                </c:pt>
                <c:pt idx="59" formatCode="0.0">
                  <c:v>-3.7643207854999998</c:v>
                </c:pt>
                <c:pt idx="60" formatCode="0.0">
                  <c:v>-5.3952991452000001</c:v>
                </c:pt>
                <c:pt idx="61" formatCode="0.0">
                  <c:v>-6.9597069597000001</c:v>
                </c:pt>
                <c:pt idx="62" formatCode="0.0">
                  <c:v>-8.4615384615</c:v>
                </c:pt>
                <c:pt idx="63" formatCode="0.0">
                  <c:v>-10.2895553257</c:v>
                </c:pt>
                <c:pt idx="64" formatCode="0.0">
                  <c:v>-12.148070907099999</c:v>
                </c:pt>
                <c:pt idx="65" formatCode="0.0">
                  <c:v>-14.0378548895</c:v>
                </c:pt>
                <c:pt idx="66" formatCode="0.0">
                  <c:v>-14.6483342147</c:v>
                </c:pt>
                <c:pt idx="67" formatCode="0.0">
                  <c:v>-15.2659574468</c:v>
                </c:pt>
                <c:pt idx="68" formatCode="0.0">
                  <c:v>-15.8908507223</c:v>
                </c:pt>
                <c:pt idx="69" formatCode="0.0">
                  <c:v>-17.502726281299999</c:v>
                </c:pt>
                <c:pt idx="70" formatCode="0.0">
                  <c:v>-19.1773207337</c:v>
                </c:pt>
                <c:pt idx="71" formatCode="0.0">
                  <c:v>-20.918367346899998</c:v>
                </c:pt>
                <c:pt idx="72" formatCode="0.0">
                  <c:v>-21.795595708600001</c:v>
                </c:pt>
                <c:pt idx="73" formatCode="0.0">
                  <c:v>-22.665916760399998</c:v>
                </c:pt>
                <c:pt idx="74" formatCode="0.0">
                  <c:v>-23.529411764700001</c:v>
                </c:pt>
                <c:pt idx="75" formatCode="0.0">
                  <c:v>-24.553314121</c:v>
                </c:pt>
                <c:pt idx="76" formatCode="0.0">
                  <c:v>-25.637982195799999</c:v>
                </c:pt>
                <c:pt idx="77" formatCode="0.0">
                  <c:v>-26.788990825599999</c:v>
                </c:pt>
                <c:pt idx="78" formatCode="0.0">
                  <c:v>-28.314745972699999</c:v>
                </c:pt>
                <c:pt idx="79" formatCode="0.0">
                  <c:v>-29.880728185799999</c:v>
                </c:pt>
                <c:pt idx="80" formatCode="0.0">
                  <c:v>-31.488549618299999</c:v>
                </c:pt>
                <c:pt idx="81" formatCode="0.0">
                  <c:v>-32.914738929199999</c:v>
                </c:pt>
                <c:pt idx="82" formatCode="0.0">
                  <c:v>-34.456671251700001</c:v>
                </c:pt>
                <c:pt idx="83" formatCode="0.0">
                  <c:v>-36.129032258000002</c:v>
                </c:pt>
                <c:pt idx="84" formatCode="0.0">
                  <c:v>-36.245487364600002</c:v>
                </c:pt>
                <c:pt idx="85" formatCode="0.0">
                  <c:v>-36.363636363600001</c:v>
                </c:pt>
                <c:pt idx="86" formatCode="0.0">
                  <c:v>-36.483516483499997</c:v>
                </c:pt>
                <c:pt idx="87" formatCode="0.0">
                  <c:v>-37.509549274199998</c:v>
                </c:pt>
                <c:pt idx="88" formatCode="0.0">
                  <c:v>-38.627294493199997</c:v>
                </c:pt>
                <c:pt idx="89" formatCode="0.0">
                  <c:v>-39.849624060099998</c:v>
                </c:pt>
                <c:pt idx="90" formatCode="0.0">
                  <c:v>-39.498703543600001</c:v>
                </c:pt>
                <c:pt idx="91" formatCode="0.0">
                  <c:v>-39.122649955200004</c:v>
                </c:pt>
                <c:pt idx="92" formatCode="0.0">
                  <c:v>-38.718662952599999</c:v>
                </c:pt>
                <c:pt idx="93" formatCode="0.0">
                  <c:v>-35.6650246305</c:v>
                </c:pt>
                <c:pt idx="94" formatCode="0.0">
                  <c:v>-32.214060860399996</c:v>
                </c:pt>
                <c:pt idx="95" formatCode="0.0">
                  <c:v>-28.282828282800001</c:v>
                </c:pt>
                <c:pt idx="96" formatCode="0.0">
                  <c:v>-26.840317100699998</c:v>
                </c:pt>
                <c:pt idx="97" formatCode="0.0">
                  <c:v>-25.371428571399999</c:v>
                </c:pt>
                <c:pt idx="98" formatCode="0.0">
                  <c:v>-23.875432525899999</c:v>
                </c:pt>
                <c:pt idx="99" formatCode="0.0">
                  <c:v>-20.5378973105</c:v>
                </c:pt>
                <c:pt idx="100" formatCode="0.0">
                  <c:v>-16.775032509700001</c:v>
                </c:pt>
                <c:pt idx="101" formatCode="0.0">
                  <c:v>-12.5</c:v>
                </c:pt>
                <c:pt idx="102" formatCode="0.0">
                  <c:v>-10.857142857099999</c:v>
                </c:pt>
                <c:pt idx="103" formatCode="0.0">
                  <c:v>-9.1176470587999994</c:v>
                </c:pt>
                <c:pt idx="104" formatCode="0.0">
                  <c:v>-7.2727272727000001</c:v>
                </c:pt>
                <c:pt idx="105" formatCode="0.0">
                  <c:v>-6.5849923429999997</c:v>
                </c:pt>
                <c:pt idx="106" formatCode="0.0">
                  <c:v>-5.8823529410999997</c:v>
                </c:pt>
                <c:pt idx="107" formatCode="0.0">
                  <c:v>-5.1643192488</c:v>
                </c:pt>
                <c:pt idx="108" formatCode="0.0">
                  <c:v>-4.3343653250000003</c:v>
                </c:pt>
                <c:pt idx="109" formatCode="0.0">
                  <c:v>-3.5222052066999998</c:v>
                </c:pt>
                <c:pt idx="110" formatCode="0.0">
                  <c:v>-2.7272727271999999</c:v>
                </c:pt>
                <c:pt idx="111" formatCode="0.0">
                  <c:v>-2.4615384615</c:v>
                </c:pt>
                <c:pt idx="112" formatCode="0.0">
                  <c:v>-2.1875</c:v>
                </c:pt>
                <c:pt idx="113" formatCode="0.0">
                  <c:v>-1.9047619047</c:v>
                </c:pt>
                <c:pt idx="114" formatCode="0.0">
                  <c:v>-2.0833333333000001</c:v>
                </c:pt>
                <c:pt idx="115" formatCode="0.0">
                  <c:v>-2.2653721681999999</c:v>
                </c:pt>
                <c:pt idx="116" formatCode="0.0">
                  <c:v>-2.4509803921</c:v>
                </c:pt>
                <c:pt idx="117" formatCode="0.0">
                  <c:v>-3.6065573770000001</c:v>
                </c:pt>
                <c:pt idx="118" formatCode="0.0">
                  <c:v>-4.7697368421000004</c:v>
                </c:pt>
                <c:pt idx="119" formatCode="0.0">
                  <c:v>-5.9405940594000004</c:v>
                </c:pt>
                <c:pt idx="120" formatCode="0.0">
                  <c:v>-6.6343042070999996</c:v>
                </c:pt>
                <c:pt idx="121" formatCode="0.0">
                  <c:v>-7.3015873014999997</c:v>
                </c:pt>
                <c:pt idx="122" formatCode="0.0">
                  <c:v>-7.9439252335999999</c:v>
                </c:pt>
                <c:pt idx="123" formatCode="0.0">
                  <c:v>-9.3059936907999994</c:v>
                </c:pt>
                <c:pt idx="124" formatCode="0.0">
                  <c:v>-10.7028753993</c:v>
                </c:pt>
                <c:pt idx="125" formatCode="0.0">
                  <c:v>-12.13592233</c:v>
                </c:pt>
                <c:pt idx="126" formatCode="0.0">
                  <c:v>-12.9296235679</c:v>
                </c:pt>
                <c:pt idx="127" formatCode="0.0">
                  <c:v>-13.7417218543</c:v>
                </c:pt>
                <c:pt idx="128" formatCode="0.0">
                  <c:v>-14.572864321599999</c:v>
                </c:pt>
                <c:pt idx="129" formatCode="0.0">
                  <c:v>-13.945578231200001</c:v>
                </c:pt>
                <c:pt idx="130" formatCode="0.0">
                  <c:v>-13.298791018899999</c:v>
                </c:pt>
                <c:pt idx="131" formatCode="0.0">
                  <c:v>-12.6315789473</c:v>
                </c:pt>
                <c:pt idx="132" formatCode="0.0">
                  <c:v>-10.0519930675</c:v>
                </c:pt>
                <c:pt idx="133" formatCode="0.0">
                  <c:v>-7.5342465753000001</c:v>
                </c:pt>
                <c:pt idx="134" formatCode="0.0">
                  <c:v>-5.0761421319000002</c:v>
                </c:pt>
                <c:pt idx="135" formatCode="0.0">
                  <c:v>-4.8695652172999999</c:v>
                </c:pt>
                <c:pt idx="136" formatCode="0.0">
                  <c:v>-4.6511627905999999</c:v>
                </c:pt>
                <c:pt idx="137" formatCode="0.0">
                  <c:v>-4.4198895027000003</c:v>
                </c:pt>
                <c:pt idx="138" formatCode="0.0">
                  <c:v>-1.8796992481000001</c:v>
                </c:pt>
                <c:pt idx="139" formatCode="0.0">
                  <c:v>0.76775431859999999</c:v>
                </c:pt>
                <c:pt idx="140" formatCode="0.0">
                  <c:v>3.5294117646999998</c:v>
                </c:pt>
                <c:pt idx="141" formatCode="0.0">
                  <c:v>5.7312252963999999</c:v>
                </c:pt>
                <c:pt idx="142" formatCode="0.0">
                  <c:v>7.9681274899999996</c:v>
                </c:pt>
                <c:pt idx="143" formatCode="0.0">
                  <c:v>10.2409638554</c:v>
                </c:pt>
                <c:pt idx="144" formatCode="0.0">
                  <c:v>9.6339113679999997</c:v>
                </c:pt>
                <c:pt idx="145" formatCode="0.0">
                  <c:v>9.0740740740000003</c:v>
                </c:pt>
                <c:pt idx="146" formatCode="0.0">
                  <c:v>8.5561497325999998</c:v>
                </c:pt>
                <c:pt idx="147" formatCode="0.0">
                  <c:v>10.786106032899999</c:v>
                </c:pt>
                <c:pt idx="148" formatCode="0.0">
                  <c:v>13.1332082551</c:v>
                </c:pt>
                <c:pt idx="149" formatCode="0.0">
                  <c:v>15.6069364161</c:v>
                </c:pt>
                <c:pt idx="150" formatCode="0.0">
                  <c:v>15.900383141700001</c:v>
                </c:pt>
                <c:pt idx="151" formatCode="0.0">
                  <c:v>16.190476190399998</c:v>
                </c:pt>
                <c:pt idx="152" formatCode="0.0">
                  <c:v>16.477272727199999</c:v>
                </c:pt>
                <c:pt idx="153" formatCode="0.0">
                  <c:v>13.084112149499999</c:v>
                </c:pt>
                <c:pt idx="154" formatCode="0.0">
                  <c:v>9.7785977859000006</c:v>
                </c:pt>
                <c:pt idx="155" formatCode="0.0">
                  <c:v>6.5573770491000003</c:v>
                </c:pt>
                <c:pt idx="156" formatCode="0.0">
                  <c:v>6.3268892793999996</c:v>
                </c:pt>
                <c:pt idx="157" formatCode="0.0">
                  <c:v>6.1120543293000003</c:v>
                </c:pt>
                <c:pt idx="158" formatCode="0.0">
                  <c:v>5.9113300492</c:v>
                </c:pt>
                <c:pt idx="159" formatCode="0.0">
                  <c:v>8.0858085808000002</c:v>
                </c:pt>
                <c:pt idx="160" formatCode="0.0">
                  <c:v>10.2819237147</c:v>
                </c:pt>
                <c:pt idx="161" formatCode="0.0">
                  <c:v>12.5</c:v>
                </c:pt>
                <c:pt idx="162" formatCode="0.0">
                  <c:v>12.8925619834</c:v>
                </c:pt>
                <c:pt idx="163" formatCode="0.0">
                  <c:v>13.2786885245</c:v>
                </c:pt>
                <c:pt idx="164" formatCode="0.0">
                  <c:v>13.6585365853</c:v>
                </c:pt>
                <c:pt idx="165" formatCode="0.0">
                  <c:v>17.851239669400002</c:v>
                </c:pt>
                <c:pt idx="166" formatCode="0.0">
                  <c:v>22.184873949499998</c:v>
                </c:pt>
                <c:pt idx="167" formatCode="0.0">
                  <c:v>26.666666666600001</c:v>
                </c:pt>
                <c:pt idx="168" formatCode="0.0">
                  <c:v>25.9504132231</c:v>
                </c:pt>
                <c:pt idx="169" formatCode="0.0">
                  <c:v>25.28</c:v>
                </c:pt>
                <c:pt idx="170" formatCode="0.0">
                  <c:v>24.651162790600001</c:v>
                </c:pt>
                <c:pt idx="171" formatCode="0.0">
                  <c:v>26.870229007599999</c:v>
                </c:pt>
                <c:pt idx="172" formatCode="0.0">
                  <c:v>29.0225563909</c:v>
                </c:pt>
                <c:pt idx="173" formatCode="0.0">
                  <c:v>31.111111111100001</c:v>
                </c:pt>
                <c:pt idx="174" formatCode="0.0">
                  <c:v>34.260614934099998</c:v>
                </c:pt>
                <c:pt idx="175" formatCode="0.0">
                  <c:v>37.337192474600002</c:v>
                </c:pt>
                <c:pt idx="176" formatCode="0.0">
                  <c:v>40.343347639400001</c:v>
                </c:pt>
                <c:pt idx="177" formatCode="0.0">
                  <c:v>39.831697054599999</c:v>
                </c:pt>
                <c:pt idx="178" formatCode="0.0">
                  <c:v>39.339752407100001</c:v>
                </c:pt>
                <c:pt idx="179" formatCode="0.0">
                  <c:v>38.866396761099999</c:v>
                </c:pt>
                <c:pt idx="180" formatCode="0.0">
                  <c:v>38.713910761100003</c:v>
                </c:pt>
                <c:pt idx="181" formatCode="0.0">
                  <c:v>38.569604086799998</c:v>
                </c:pt>
                <c:pt idx="182" formatCode="0.0">
                  <c:v>38.432835820800001</c:v>
                </c:pt>
                <c:pt idx="183" formatCode="0.0">
                  <c:v>36.582430806200001</c:v>
                </c:pt>
                <c:pt idx="184" formatCode="0.0">
                  <c:v>34.848484848399998</c:v>
                </c:pt>
                <c:pt idx="185" formatCode="0.0">
                  <c:v>33.220338982999998</c:v>
                </c:pt>
                <c:pt idx="186" formatCode="0.0">
                  <c:v>28.353326063200001</c:v>
                </c:pt>
                <c:pt idx="187" formatCode="0.0">
                  <c:v>23.814541622699998</c:v>
                </c:pt>
                <c:pt idx="188" formatCode="0.0">
                  <c:v>19.5718654434</c:v>
                </c:pt>
                <c:pt idx="189" formatCode="0.0">
                  <c:v>16.750250752199999</c:v>
                </c:pt>
                <c:pt idx="190" formatCode="0.0">
                  <c:v>14.0177690029</c:v>
                </c:pt>
                <c:pt idx="191" formatCode="0.0">
                  <c:v>11.370262390600001</c:v>
                </c:pt>
                <c:pt idx="192" formatCode="0.0">
                  <c:v>7.0009460736999998</c:v>
                </c:pt>
                <c:pt idx="193" formatCode="0.0">
                  <c:v>2.8571428570999999</c:v>
                </c:pt>
                <c:pt idx="194" formatCode="0.0">
                  <c:v>-1.0781671158999999</c:v>
                </c:pt>
                <c:pt idx="195" formatCode="0.0">
                  <c:v>-4.0528634361</c:v>
                </c:pt>
                <c:pt idx="196" formatCode="0.0">
                  <c:v>-6.9144338806999999</c:v>
                </c:pt>
                <c:pt idx="197" formatCode="0.0">
                  <c:v>-9.6692111959000009</c:v>
                </c:pt>
                <c:pt idx="198" formatCode="0.0">
                  <c:v>-11.5548003398</c:v>
                </c:pt>
                <c:pt idx="199" formatCode="0.0">
                  <c:v>-13.4468085106</c:v>
                </c:pt>
                <c:pt idx="200" formatCode="0.0">
                  <c:v>-15.345268542099999</c:v>
                </c:pt>
                <c:pt idx="201" formatCode="0.0">
                  <c:v>-18.9862542955</c:v>
                </c:pt>
                <c:pt idx="202" formatCode="0.0">
                  <c:v>-22.683982683899998</c:v>
                </c:pt>
                <c:pt idx="203" formatCode="0.0">
                  <c:v>-26.439790575899998</c:v>
                </c:pt>
                <c:pt idx="204" formatCode="0.0">
                  <c:v>-27.409372236900001</c:v>
                </c:pt>
                <c:pt idx="205" formatCode="0.0">
                  <c:v>-28.405017921100001</c:v>
                </c:pt>
                <c:pt idx="206" formatCode="0.0">
                  <c:v>-29.4277929155</c:v>
                </c:pt>
                <c:pt idx="207" formatCode="0.0">
                  <c:v>-31.680440771299999</c:v>
                </c:pt>
                <c:pt idx="208" formatCode="0.0">
                  <c:v>-33.983286907999997</c:v>
                </c:pt>
                <c:pt idx="209" formatCode="0.0">
                  <c:v>-36.338028168999998</c:v>
                </c:pt>
                <c:pt idx="210" formatCode="0.0">
                  <c:v>-36.791546589799999</c:v>
                </c:pt>
                <c:pt idx="211" formatCode="0.0">
                  <c:v>-37.266470009800003</c:v>
                </c:pt>
                <c:pt idx="212" formatCode="0.0">
                  <c:v>-37.7643504531</c:v>
                </c:pt>
                <c:pt idx="213" formatCode="0.0">
                  <c:v>-37.221633085800001</c:v>
                </c:pt>
                <c:pt idx="214" formatCode="0.0">
                  <c:v>-36.618141097399999</c:v>
                </c:pt>
                <c:pt idx="215" formatCode="0.0">
                  <c:v>-35.943060498199998</c:v>
                </c:pt>
                <c:pt idx="216" formatCode="0.0">
                  <c:v>-36.053593179000003</c:v>
                </c:pt>
                <c:pt idx="217" formatCode="0.0">
                  <c:v>-36.170212765899997</c:v>
                </c:pt>
                <c:pt idx="218" formatCode="0.0">
                  <c:v>-36.293436293399999</c:v>
                </c:pt>
                <c:pt idx="219" formatCode="0.0">
                  <c:v>-36.021505376299999</c:v>
                </c:pt>
                <c:pt idx="220" formatCode="0.0">
                  <c:v>-35.724331926799998</c:v>
                </c:pt>
                <c:pt idx="221" formatCode="0.0">
                  <c:v>-35.398230088399998</c:v>
                </c:pt>
                <c:pt idx="222" formatCode="0.0">
                  <c:v>-32.826747720299998</c:v>
                </c:pt>
                <c:pt idx="223" formatCode="0.0">
                  <c:v>-30.0940438871</c:v>
                </c:pt>
                <c:pt idx="224" formatCode="0.0">
                  <c:v>-27.184466019399999</c:v>
                </c:pt>
                <c:pt idx="225" formatCode="0.0">
                  <c:v>-25.168918918900001</c:v>
                </c:pt>
                <c:pt idx="226" formatCode="0.0">
                  <c:v>-22.968197879800002</c:v>
                </c:pt>
                <c:pt idx="227" formatCode="0.0">
                  <c:v>-20.5555555555</c:v>
                </c:pt>
                <c:pt idx="228" formatCode="0.0">
                  <c:v>-18.666666666600001</c:v>
                </c:pt>
                <c:pt idx="229" formatCode="0.0">
                  <c:v>-16.666666666600001</c:v>
                </c:pt>
                <c:pt idx="230" formatCode="0.0">
                  <c:v>-14.5454545454</c:v>
                </c:pt>
                <c:pt idx="231" formatCode="0.0">
                  <c:v>-14.4957983193</c:v>
                </c:pt>
                <c:pt idx="232" formatCode="0.0">
                  <c:v>-14.442013129099999</c:v>
                </c:pt>
                <c:pt idx="233" formatCode="0.0">
                  <c:v>-14.3835616438</c:v>
                </c:pt>
                <c:pt idx="234" formatCode="0.0">
                  <c:v>-14.479638009</c:v>
                </c:pt>
                <c:pt idx="235" formatCode="0.0">
                  <c:v>-14.5739910313</c:v>
                </c:pt>
                <c:pt idx="236" formatCode="0.0">
                  <c:v>-14.666666666599999</c:v>
                </c:pt>
                <c:pt idx="237" formatCode="0.0">
                  <c:v>-16.252821670399999</c:v>
                </c:pt>
                <c:pt idx="238" formatCode="0.0">
                  <c:v>-17.889908256799998</c:v>
                </c:pt>
                <c:pt idx="239" formatCode="0.0">
                  <c:v>-19.580419580400001</c:v>
                </c:pt>
                <c:pt idx="240" formatCode="0.0">
                  <c:v>-18.0327868852</c:v>
                </c:pt>
                <c:pt idx="241" formatCode="0.0">
                  <c:v>-16.470588235200001</c:v>
                </c:pt>
                <c:pt idx="242" formatCode="0.0">
                  <c:v>-14.893617021200001</c:v>
                </c:pt>
                <c:pt idx="243" formatCode="0.0">
                  <c:v>-13.022113022099999</c:v>
                </c:pt>
                <c:pt idx="244" formatCode="0.0">
                  <c:v>-10.9974424552</c:v>
                </c:pt>
                <c:pt idx="245" formatCode="0.0">
                  <c:v>-8.8000000000000007</c:v>
                </c:pt>
                <c:pt idx="246" formatCode="0.0">
                  <c:v>-7.1428571427999996</c:v>
                </c:pt>
                <c:pt idx="247" formatCode="0.0">
                  <c:v>-5.5118110236</c:v>
                </c:pt>
                <c:pt idx="248" formatCode="0.0">
                  <c:v>-3.90625</c:v>
                </c:pt>
                <c:pt idx="249" formatCode="0.0">
                  <c:v>1.6172506738000001</c:v>
                </c:pt>
                <c:pt idx="250" formatCode="0.0">
                  <c:v>7.5418994413</c:v>
                </c:pt>
                <c:pt idx="251" formatCode="0.0">
                  <c:v>13.913043478200001</c:v>
                </c:pt>
                <c:pt idx="252" formatCode="0.0">
                  <c:v>16.285714285699999</c:v>
                </c:pt>
                <c:pt idx="253" formatCode="0.0">
                  <c:v>18.591549295699998</c:v>
                </c:pt>
                <c:pt idx="254" formatCode="0.0">
                  <c:v>20.833333333300001</c:v>
                </c:pt>
                <c:pt idx="255" formatCode="0.0">
                  <c:v>29.943502824799999</c:v>
                </c:pt>
                <c:pt idx="256" formatCode="0.0">
                  <c:v>39.367816091900004</c:v>
                </c:pt>
                <c:pt idx="257" formatCode="0.0">
                  <c:v>49.122807017500001</c:v>
                </c:pt>
                <c:pt idx="258" formatCode="0.0">
                  <c:v>48.148148148099999</c:v>
                </c:pt>
                <c:pt idx="259" formatCode="0.0">
                  <c:v>47.222222222200003</c:v>
                </c:pt>
                <c:pt idx="260" formatCode="0.0">
                  <c:v>46.3414634146</c:v>
                </c:pt>
                <c:pt idx="261" formatCode="0.0">
                  <c:v>63.9257294429</c:v>
                </c:pt>
                <c:pt idx="262" formatCode="0.0">
                  <c:v>80.779220779200003</c:v>
                </c:pt>
                <c:pt idx="263" formatCode="0.0">
                  <c:v>96.946564885399994</c:v>
                </c:pt>
                <c:pt idx="264" formatCode="0.0">
                  <c:v>104.6683046683</c:v>
                </c:pt>
                <c:pt idx="265" formatCode="0.0">
                  <c:v>111.8764845605</c:v>
                </c:pt>
                <c:pt idx="266" formatCode="0.0">
                  <c:v>118.62068965509999</c:v>
                </c:pt>
                <c:pt idx="267" formatCode="0.0">
                  <c:v>117.3913043478</c:v>
                </c:pt>
                <c:pt idx="268" formatCode="0.0">
                  <c:v>116.28865979379999</c:v>
                </c:pt>
                <c:pt idx="269" formatCode="0.0">
                  <c:v>115.29411764699999</c:v>
                </c:pt>
                <c:pt idx="270" formatCode="0.0">
                  <c:v>126.73076923070001</c:v>
                </c:pt>
                <c:pt idx="271" formatCode="0.0">
                  <c:v>137.73584905659999</c:v>
                </c:pt>
                <c:pt idx="272" formatCode="0.0">
                  <c:v>148.3333333333</c:v>
                </c:pt>
                <c:pt idx="273" formatCode="0.0">
                  <c:v>115.0485436893</c:v>
                </c:pt>
                <c:pt idx="274" formatCode="0.0">
                  <c:v>89.224137931000001</c:v>
                </c:pt>
                <c:pt idx="275" formatCode="0.0">
                  <c:v>68.604651162699994</c:v>
                </c:pt>
                <c:pt idx="276" formatCode="0.0">
                  <c:v>51.140456182400001</c:v>
                </c:pt>
                <c:pt idx="277" formatCode="0.0">
                  <c:v>35.986547085200002</c:v>
                </c:pt>
                <c:pt idx="278" formatCode="0.0">
                  <c:v>22.7129337539</c:v>
                </c:pt>
                <c:pt idx="279" formatCode="0.0">
                  <c:v>13.2</c:v>
                </c:pt>
                <c:pt idx="280" formatCode="0.0">
                  <c:v>4.5757864632</c:v>
                </c:pt>
                <c:pt idx="281" formatCode="0.0">
                  <c:v>-3.2786885245000001</c:v>
                </c:pt>
                <c:pt idx="282" formatCode="0.0">
                  <c:v>-11.2807463952</c:v>
                </c:pt>
                <c:pt idx="283" formatCode="0.0">
                  <c:v>-18.253968253899998</c:v>
                </c:pt>
                <c:pt idx="284" formatCode="0.0">
                  <c:v>-24.384787471999999</c:v>
                </c:pt>
                <c:pt idx="285" formatCode="0.0">
                  <c:v>-26.486079759199999</c:v>
                </c:pt>
                <c:pt idx="286" formatCode="0.0">
                  <c:v>-28.625664388699999</c:v>
                </c:pt>
                <c:pt idx="287" formatCode="0.0">
                  <c:v>-30.804597701100001</c:v>
                </c:pt>
                <c:pt idx="288" formatCode="0.0">
                  <c:v>-32.9626687847</c:v>
                </c:pt>
                <c:pt idx="289" formatCode="0.0">
                  <c:v>-35.284418796300002</c:v>
                </c:pt>
                <c:pt idx="290" formatCode="0.0">
                  <c:v>-37.7892030848</c:v>
                </c:pt>
                <c:pt idx="291" formatCode="0.0">
                  <c:v>-38.8692579505</c:v>
                </c:pt>
                <c:pt idx="292" formatCode="0.0">
                  <c:v>-40.018231540499997</c:v>
                </c:pt>
                <c:pt idx="293" formatCode="0.0">
                  <c:v>-41.242937853100003</c:v>
                </c:pt>
                <c:pt idx="294" formatCode="0.0">
                  <c:v>-42.351816443499999</c:v>
                </c:pt>
                <c:pt idx="295" formatCode="0.0">
                  <c:v>-43.495145631</c:v>
                </c:pt>
                <c:pt idx="296" formatCode="0.0">
                  <c:v>-44.674556213000002</c:v>
                </c:pt>
                <c:pt idx="297" formatCode="0.0">
                  <c:v>-44.728761514799999</c:v>
                </c:pt>
                <c:pt idx="298" formatCode="0.0">
                  <c:v>-44.787234042500003</c:v>
                </c:pt>
                <c:pt idx="299" formatCode="0.0">
                  <c:v>-44.850498338800001</c:v>
                </c:pt>
                <c:pt idx="300" formatCode="0.0">
                  <c:v>-42.654028435999997</c:v>
                </c:pt>
                <c:pt idx="301" formatCode="0.0">
                  <c:v>-40.127388535000001</c:v>
                </c:pt>
                <c:pt idx="302" formatCode="0.0">
                  <c:v>-37.190082644599997</c:v>
                </c:pt>
                <c:pt idx="303" formatCode="0.0">
                  <c:v>-36.127167630000002</c:v>
                </c:pt>
                <c:pt idx="304" formatCode="0.0">
                  <c:v>-34.954407294799999</c:v>
                </c:pt>
                <c:pt idx="305" formatCode="0.0">
                  <c:v>-33.653846153800004</c:v>
                </c:pt>
                <c:pt idx="306" formatCode="0.0">
                  <c:v>-33.167495854000002</c:v>
                </c:pt>
                <c:pt idx="307" formatCode="0.0">
                  <c:v>-32.646048109900001</c:v>
                </c:pt>
                <c:pt idx="308" formatCode="0.0">
                  <c:v>-32.085561497299999</c:v>
                </c:pt>
                <c:pt idx="309" formatCode="0.0">
                  <c:v>-30.9259259259</c:v>
                </c:pt>
                <c:pt idx="310" formatCode="0.0">
                  <c:v>-29.672447013399999</c:v>
                </c:pt>
                <c:pt idx="311" formatCode="0.0">
                  <c:v>-28.313253012000001</c:v>
                </c:pt>
                <c:pt idx="312" formatCode="0.0">
                  <c:v>-28.099173553699998</c:v>
                </c:pt>
                <c:pt idx="313" formatCode="0.0">
                  <c:v>-27.872340425499999</c:v>
                </c:pt>
                <c:pt idx="314" formatCode="0.0">
                  <c:v>-27.6315789473</c:v>
                </c:pt>
                <c:pt idx="315" formatCode="0.0">
                  <c:v>-26.923076923</c:v>
                </c:pt>
                <c:pt idx="316" formatCode="0.0">
                  <c:v>-26.168224298999998</c:v>
                </c:pt>
                <c:pt idx="317" formatCode="0.0">
                  <c:v>-25.362318840499999</c:v>
                </c:pt>
                <c:pt idx="318" formatCode="0.0">
                  <c:v>-24.317617865999999</c:v>
                </c:pt>
                <c:pt idx="319" formatCode="0.0">
                  <c:v>-23.214285714199999</c:v>
                </c:pt>
                <c:pt idx="320" formatCode="0.0">
                  <c:v>-22.0472440944</c:v>
                </c:pt>
                <c:pt idx="321" formatCode="0.0">
                  <c:v>-23.056300268000001</c:v>
                </c:pt>
                <c:pt idx="322" formatCode="0.0">
                  <c:v>-24.109589041</c:v>
                </c:pt>
                <c:pt idx="323" formatCode="0.0">
                  <c:v>-25.210084033600001</c:v>
                </c:pt>
                <c:pt idx="324" formatCode="0.0">
                  <c:v>-22.9885057471</c:v>
                </c:pt>
                <c:pt idx="325" formatCode="0.0">
                  <c:v>-20.648967551599998</c:v>
                </c:pt>
                <c:pt idx="326" formatCode="0.0">
                  <c:v>-18.181818181800001</c:v>
                </c:pt>
                <c:pt idx="327" formatCode="0.0">
                  <c:v>-19.504643962799999</c:v>
                </c:pt>
                <c:pt idx="328" formatCode="0.0">
                  <c:v>-20.8860759493</c:v>
                </c:pt>
                <c:pt idx="329" formatCode="0.0">
                  <c:v>-22.3300970873</c:v>
                </c:pt>
                <c:pt idx="330" formatCode="0.0">
                  <c:v>-22.295081967200002</c:v>
                </c:pt>
                <c:pt idx="331" formatCode="0.0">
                  <c:v>-22.259136212600001</c:v>
                </c:pt>
                <c:pt idx="332" formatCode="0.0">
                  <c:v>-22.222222222199999</c:v>
                </c:pt>
                <c:pt idx="333" formatCode="0.0">
                  <c:v>-21.602787456400002</c:v>
                </c:pt>
                <c:pt idx="334" formatCode="0.0">
                  <c:v>-20.9386281588</c:v>
                </c:pt>
                <c:pt idx="335" formatCode="0.0">
                  <c:v>-20.2247191011</c:v>
                </c:pt>
                <c:pt idx="336" formatCode="0.0">
                  <c:v>-19.029850746200001</c:v>
                </c:pt>
                <c:pt idx="337" formatCode="0.0">
                  <c:v>-17.843866170999998</c:v>
                </c:pt>
                <c:pt idx="338" formatCode="0.0">
                  <c:v>-16.666666666600001</c:v>
                </c:pt>
                <c:pt idx="339" formatCode="0.0">
                  <c:v>-11.1538461538</c:v>
                </c:pt>
                <c:pt idx="340" formatCode="0.0">
                  <c:v>-5.2</c:v>
                </c:pt>
                <c:pt idx="341" formatCode="0.0">
                  <c:v>1.25</c:v>
                </c:pt>
                <c:pt idx="342" formatCode="0.0">
                  <c:v>6.3291139239999996</c:v>
                </c:pt>
                <c:pt idx="343" formatCode="0.0">
                  <c:v>11.5384615384</c:v>
                </c:pt>
                <c:pt idx="344" formatCode="0.0">
                  <c:v>16.883116883100001</c:v>
                </c:pt>
                <c:pt idx="345" formatCode="0.0">
                  <c:v>25.333333333300001</c:v>
                </c:pt>
                <c:pt idx="346" formatCode="0.0">
                  <c:v>34.2465753424</c:v>
                </c:pt>
                <c:pt idx="347" formatCode="0.0">
                  <c:v>43.661971830900001</c:v>
                </c:pt>
                <c:pt idx="348" formatCode="0.0">
                  <c:v>64.055299539100005</c:v>
                </c:pt>
                <c:pt idx="349" formatCode="0.0">
                  <c:v>83.710407239800006</c:v>
                </c:pt>
                <c:pt idx="350" formatCode="0.0">
                  <c:v>102.66666666659999</c:v>
                </c:pt>
                <c:pt idx="351" formatCode="0.0">
                  <c:v>100.8658008658</c:v>
                </c:pt>
                <c:pt idx="352" formatCode="0.0">
                  <c:v>99.156118143399993</c:v>
                </c:pt>
                <c:pt idx="353" formatCode="0.0">
                  <c:v>97.530864197499994</c:v>
                </c:pt>
                <c:pt idx="354" formatCode="0.0">
                  <c:v>89.682539682500007</c:v>
                </c:pt>
                <c:pt idx="355" formatCode="0.0">
                  <c:v>82.375478927200007</c:v>
                </c:pt>
                <c:pt idx="356" formatCode="0.0">
                  <c:v>75.555555555500007</c:v>
                </c:pt>
                <c:pt idx="357" formatCode="0.0">
                  <c:v>67.730496453900003</c:v>
                </c:pt>
                <c:pt idx="358" formatCode="0.0">
                  <c:v>60.544217687</c:v>
                </c:pt>
                <c:pt idx="359" formatCode="0.0">
                  <c:v>53.921568627399999</c:v>
                </c:pt>
                <c:pt idx="360" formatCode="0.0">
                  <c:v>31.7415730337</c:v>
                </c:pt>
                <c:pt idx="361" formatCode="0.0">
                  <c:v>15.024630541800001</c:v>
                </c:pt>
                <c:pt idx="362" formatCode="0.0">
                  <c:v>1.9736842105000001</c:v>
                </c:pt>
                <c:pt idx="363" formatCode="0.0">
                  <c:v>-3.8793103447999999</c:v>
                </c:pt>
                <c:pt idx="364" formatCode="0.0">
                  <c:v>-9.5338983049999992</c:v>
                </c:pt>
                <c:pt idx="365" formatCode="0.0">
                  <c:v>-15</c:v>
                </c:pt>
                <c:pt idx="366" formatCode="0.0">
                  <c:v>-16.527196652699999</c:v>
                </c:pt>
                <c:pt idx="367" formatCode="0.0">
                  <c:v>-18.067226890699999</c:v>
                </c:pt>
                <c:pt idx="368" formatCode="0.0">
                  <c:v>-19.620253164499999</c:v>
                </c:pt>
                <c:pt idx="369" formatCode="0.0">
                  <c:v>-21.564482029499999</c:v>
                </c:pt>
                <c:pt idx="370" formatCode="0.0">
                  <c:v>-23.516949152500001</c:v>
                </c:pt>
                <c:pt idx="371" formatCode="0.0">
                  <c:v>-25.477707006300001</c:v>
                </c:pt>
                <c:pt idx="372" formatCode="0.0">
                  <c:v>-26.226012793100001</c:v>
                </c:pt>
                <c:pt idx="373" formatCode="0.0">
                  <c:v>-26.980728051300002</c:v>
                </c:pt>
                <c:pt idx="374" formatCode="0.0">
                  <c:v>-27.741935483799999</c:v>
                </c:pt>
                <c:pt idx="375" formatCode="0.0">
                  <c:v>-25.560538116499998</c:v>
                </c:pt>
                <c:pt idx="376" formatCode="0.0">
                  <c:v>-23.185011709600001</c:v>
                </c:pt>
                <c:pt idx="377" formatCode="0.0">
                  <c:v>-20.588235294099999</c:v>
                </c:pt>
                <c:pt idx="378" formatCode="0.0">
                  <c:v>-21.052631578900002</c:v>
                </c:pt>
                <c:pt idx="379" formatCode="0.0">
                  <c:v>-21.5384615384</c:v>
                </c:pt>
                <c:pt idx="380" formatCode="0.0">
                  <c:v>-22.0472440944</c:v>
                </c:pt>
                <c:pt idx="381" formatCode="0.0">
                  <c:v>-21.563342318</c:v>
                </c:pt>
                <c:pt idx="382" formatCode="0.0">
                  <c:v>-21.052631578900002</c:v>
                </c:pt>
                <c:pt idx="383" formatCode="0.0">
                  <c:v>-20.512820512800001</c:v>
                </c:pt>
                <c:pt idx="384" formatCode="0.0">
                  <c:v>-12.4277456647</c:v>
                </c:pt>
                <c:pt idx="385" formatCode="0.0">
                  <c:v>-4.1055718475000003</c:v>
                </c:pt>
                <c:pt idx="386" formatCode="0.0">
                  <c:v>4.4642857141999999</c:v>
                </c:pt>
                <c:pt idx="387" formatCode="0.0">
                  <c:v>2.7108433733999999</c:v>
                </c:pt>
                <c:pt idx="388" formatCode="0.0">
                  <c:v>0.91463414629999995</c:v>
                </c:pt>
                <c:pt idx="389" formatCode="0.0">
                  <c:v>-0.9259259259</c:v>
                </c:pt>
                <c:pt idx="390" formatCode="0.0">
                  <c:v>3.4920634920000002</c:v>
                </c:pt>
                <c:pt idx="391" formatCode="0.0">
                  <c:v>8.1699346404999993</c:v>
                </c:pt>
                <c:pt idx="392" formatCode="0.0">
                  <c:v>13.131313131300001</c:v>
                </c:pt>
                <c:pt idx="393" formatCode="0.0">
                  <c:v>14.432989690699999</c:v>
                </c:pt>
                <c:pt idx="394" formatCode="0.0">
                  <c:v>15.789473684200001</c:v>
                </c:pt>
                <c:pt idx="395" formatCode="0.0">
                  <c:v>17.2043010752</c:v>
                </c:pt>
                <c:pt idx="396" formatCode="0.0">
                  <c:v>9.9009900989999995</c:v>
                </c:pt>
                <c:pt idx="397" formatCode="0.0">
                  <c:v>3.6697247705999998</c:v>
                </c:pt>
                <c:pt idx="398" formatCode="0.0">
                  <c:v>-1.7094017094</c:v>
                </c:pt>
                <c:pt idx="399" formatCode="0.0">
                  <c:v>4.6920821114000004</c:v>
                </c:pt>
                <c:pt idx="400" formatCode="0.0">
                  <c:v>11.4803625377</c:v>
                </c:pt>
                <c:pt idx="401" formatCode="0.0">
                  <c:v>18.691588785</c:v>
                </c:pt>
                <c:pt idx="402" formatCode="0.0">
                  <c:v>17.791411042899998</c:v>
                </c:pt>
                <c:pt idx="403" formatCode="0.0">
                  <c:v>16.918429003</c:v>
                </c:pt>
                <c:pt idx="404" formatCode="0.0">
                  <c:v>16.071428571399998</c:v>
                </c:pt>
                <c:pt idx="405" formatCode="0.0">
                  <c:v>15.615615615599999</c:v>
                </c:pt>
                <c:pt idx="406" formatCode="0.0">
                  <c:v>15.1515151515</c:v>
                </c:pt>
                <c:pt idx="407" formatCode="0.0">
                  <c:v>14.678899082499999</c:v>
                </c:pt>
                <c:pt idx="408" formatCode="0.0">
                  <c:v>9.9099099098999996</c:v>
                </c:pt>
                <c:pt idx="409" formatCode="0.0">
                  <c:v>5.3097345131999996</c:v>
                </c:pt>
                <c:pt idx="410" formatCode="0.0">
                  <c:v>0.86956521730000003</c:v>
                </c:pt>
                <c:pt idx="411" formatCode="0.0">
                  <c:v>-5.6022408962999997</c:v>
                </c:pt>
                <c:pt idx="412" formatCode="0.0">
                  <c:v>-11.6531165311</c:v>
                </c:pt>
                <c:pt idx="413" formatCode="0.0">
                  <c:v>-17.3228346456</c:v>
                </c:pt>
                <c:pt idx="414" formatCode="0.0">
                  <c:v>-18.75</c:v>
                </c:pt>
                <c:pt idx="415" formatCode="0.0">
                  <c:v>-20.1550387596</c:v>
                </c:pt>
                <c:pt idx="416" formatCode="0.0">
                  <c:v>-21.5384615384</c:v>
                </c:pt>
                <c:pt idx="417" formatCode="0.0">
                  <c:v>-17.662337662300001</c:v>
                </c:pt>
                <c:pt idx="418" formatCode="0.0">
                  <c:v>-13.684210526299999</c:v>
                </c:pt>
                <c:pt idx="419" formatCode="0.0">
                  <c:v>-9.6</c:v>
                </c:pt>
                <c:pt idx="420" formatCode="0.0">
                  <c:v>-9.2896174862999992</c:v>
                </c:pt>
                <c:pt idx="421" formatCode="0.0">
                  <c:v>-8.9635854341000005</c:v>
                </c:pt>
                <c:pt idx="422" formatCode="0.0">
                  <c:v>-8.6206896550999996</c:v>
                </c:pt>
                <c:pt idx="423" formatCode="0.0">
                  <c:v>-6.8249258160000004</c:v>
                </c:pt>
                <c:pt idx="424" formatCode="0.0">
                  <c:v>-4.9079754601000003</c:v>
                </c:pt>
                <c:pt idx="425" formatCode="0.0">
                  <c:v>-2.8571428570999999</c:v>
                </c:pt>
                <c:pt idx="426" formatCode="0.0">
                  <c:v>0.9615384615</c:v>
                </c:pt>
                <c:pt idx="427" formatCode="0.0">
                  <c:v>4.8543689319999999</c:v>
                </c:pt>
                <c:pt idx="428" formatCode="0.0">
                  <c:v>8.8235294116999992</c:v>
                </c:pt>
                <c:pt idx="429" formatCode="0.0">
                  <c:v>2.5236593058999999</c:v>
                </c:pt>
                <c:pt idx="430" formatCode="0.0">
                  <c:v>-3.3536585364999998</c:v>
                </c:pt>
                <c:pt idx="431" formatCode="0.0">
                  <c:v>-8.8495575220999996</c:v>
                </c:pt>
                <c:pt idx="551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656F-498F-A5A5-4C7CCAF139C1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DELINQ!$A$3:$A$1034</c:f>
              <c:numCache>
                <c:formatCode>mmm\-yy</c:formatCode>
                <c:ptCount val="1032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39264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  <c:pt idx="264">
                  <c:v>39814</c:v>
                </c:pt>
                <c:pt idx="265">
                  <c:v>39845</c:v>
                </c:pt>
                <c:pt idx="266">
                  <c:v>39873</c:v>
                </c:pt>
                <c:pt idx="267">
                  <c:v>39904</c:v>
                </c:pt>
                <c:pt idx="268">
                  <c:v>39934</c:v>
                </c:pt>
                <c:pt idx="269">
                  <c:v>39965</c:v>
                </c:pt>
                <c:pt idx="270">
                  <c:v>39995</c:v>
                </c:pt>
                <c:pt idx="271">
                  <c:v>40026</c:v>
                </c:pt>
                <c:pt idx="272">
                  <c:v>40057</c:v>
                </c:pt>
                <c:pt idx="273">
                  <c:v>40087</c:v>
                </c:pt>
                <c:pt idx="274">
                  <c:v>40118</c:v>
                </c:pt>
                <c:pt idx="275">
                  <c:v>40148</c:v>
                </c:pt>
                <c:pt idx="276">
                  <c:v>40179</c:v>
                </c:pt>
                <c:pt idx="277">
                  <c:v>40210</c:v>
                </c:pt>
                <c:pt idx="278">
                  <c:v>40238</c:v>
                </c:pt>
                <c:pt idx="279">
                  <c:v>40269</c:v>
                </c:pt>
                <c:pt idx="280">
                  <c:v>40299</c:v>
                </c:pt>
                <c:pt idx="281">
                  <c:v>40330</c:v>
                </c:pt>
                <c:pt idx="282">
                  <c:v>40360</c:v>
                </c:pt>
                <c:pt idx="283">
                  <c:v>40391</c:v>
                </c:pt>
                <c:pt idx="284">
                  <c:v>40422</c:v>
                </c:pt>
                <c:pt idx="285">
                  <c:v>40452</c:v>
                </c:pt>
                <c:pt idx="286">
                  <c:v>40483</c:v>
                </c:pt>
                <c:pt idx="287">
                  <c:v>40513</c:v>
                </c:pt>
                <c:pt idx="288">
                  <c:v>40544</c:v>
                </c:pt>
                <c:pt idx="289">
                  <c:v>40575</c:v>
                </c:pt>
                <c:pt idx="290">
                  <c:v>40603</c:v>
                </c:pt>
                <c:pt idx="291">
                  <c:v>40634</c:v>
                </c:pt>
                <c:pt idx="292">
                  <c:v>40664</c:v>
                </c:pt>
                <c:pt idx="293">
                  <c:v>40695</c:v>
                </c:pt>
                <c:pt idx="294">
                  <c:v>40725</c:v>
                </c:pt>
                <c:pt idx="295">
                  <c:v>40756</c:v>
                </c:pt>
                <c:pt idx="296">
                  <c:v>40787</c:v>
                </c:pt>
                <c:pt idx="297">
                  <c:v>40817</c:v>
                </c:pt>
                <c:pt idx="298">
                  <c:v>40848</c:v>
                </c:pt>
                <c:pt idx="299">
                  <c:v>40878</c:v>
                </c:pt>
                <c:pt idx="300">
                  <c:v>40909</c:v>
                </c:pt>
                <c:pt idx="301">
                  <c:v>40940</c:v>
                </c:pt>
                <c:pt idx="302">
                  <c:v>40969</c:v>
                </c:pt>
                <c:pt idx="303">
                  <c:v>41000</c:v>
                </c:pt>
                <c:pt idx="304">
                  <c:v>41030</c:v>
                </c:pt>
                <c:pt idx="305">
                  <c:v>41061</c:v>
                </c:pt>
                <c:pt idx="306">
                  <c:v>41091</c:v>
                </c:pt>
                <c:pt idx="307">
                  <c:v>41122</c:v>
                </c:pt>
                <c:pt idx="308">
                  <c:v>41153</c:v>
                </c:pt>
                <c:pt idx="309">
                  <c:v>41183</c:v>
                </c:pt>
                <c:pt idx="310">
                  <c:v>41214</c:v>
                </c:pt>
                <c:pt idx="311">
                  <c:v>41244</c:v>
                </c:pt>
                <c:pt idx="312">
                  <c:v>41275</c:v>
                </c:pt>
                <c:pt idx="313">
                  <c:v>41306</c:v>
                </c:pt>
                <c:pt idx="314">
                  <c:v>41334</c:v>
                </c:pt>
                <c:pt idx="315">
                  <c:v>41365</c:v>
                </c:pt>
                <c:pt idx="316">
                  <c:v>41395</c:v>
                </c:pt>
                <c:pt idx="317">
                  <c:v>41426</c:v>
                </c:pt>
                <c:pt idx="318">
                  <c:v>41456</c:v>
                </c:pt>
                <c:pt idx="319">
                  <c:v>41487</c:v>
                </c:pt>
                <c:pt idx="320">
                  <c:v>41518</c:v>
                </c:pt>
                <c:pt idx="321">
                  <c:v>41548</c:v>
                </c:pt>
                <c:pt idx="322">
                  <c:v>41579</c:v>
                </c:pt>
                <c:pt idx="323">
                  <c:v>41609</c:v>
                </c:pt>
                <c:pt idx="324">
                  <c:v>41640</c:v>
                </c:pt>
                <c:pt idx="325">
                  <c:v>41671</c:v>
                </c:pt>
                <c:pt idx="326">
                  <c:v>41699</c:v>
                </c:pt>
                <c:pt idx="327">
                  <c:v>41730</c:v>
                </c:pt>
                <c:pt idx="328">
                  <c:v>41760</c:v>
                </c:pt>
                <c:pt idx="329">
                  <c:v>41791</c:v>
                </c:pt>
                <c:pt idx="330">
                  <c:v>41821</c:v>
                </c:pt>
                <c:pt idx="331">
                  <c:v>41852</c:v>
                </c:pt>
                <c:pt idx="332">
                  <c:v>41883</c:v>
                </c:pt>
                <c:pt idx="333">
                  <c:v>41913</c:v>
                </c:pt>
                <c:pt idx="334">
                  <c:v>41944</c:v>
                </c:pt>
                <c:pt idx="335">
                  <c:v>41974</c:v>
                </c:pt>
                <c:pt idx="336">
                  <c:v>42005</c:v>
                </c:pt>
                <c:pt idx="337">
                  <c:v>42036</c:v>
                </c:pt>
                <c:pt idx="338">
                  <c:v>42064</c:v>
                </c:pt>
                <c:pt idx="339">
                  <c:v>42095</c:v>
                </c:pt>
                <c:pt idx="340">
                  <c:v>42125</c:v>
                </c:pt>
                <c:pt idx="341">
                  <c:v>42156</c:v>
                </c:pt>
                <c:pt idx="342">
                  <c:v>42186</c:v>
                </c:pt>
                <c:pt idx="343">
                  <c:v>42217</c:v>
                </c:pt>
                <c:pt idx="344">
                  <c:v>42248</c:v>
                </c:pt>
                <c:pt idx="345">
                  <c:v>42278</c:v>
                </c:pt>
                <c:pt idx="346">
                  <c:v>42309</c:v>
                </c:pt>
                <c:pt idx="347">
                  <c:v>42339</c:v>
                </c:pt>
                <c:pt idx="348">
                  <c:v>42370</c:v>
                </c:pt>
                <c:pt idx="349">
                  <c:v>42401</c:v>
                </c:pt>
                <c:pt idx="350">
                  <c:v>42430</c:v>
                </c:pt>
                <c:pt idx="351">
                  <c:v>42461</c:v>
                </c:pt>
                <c:pt idx="352">
                  <c:v>42491</c:v>
                </c:pt>
                <c:pt idx="353">
                  <c:v>42522</c:v>
                </c:pt>
                <c:pt idx="354">
                  <c:v>42552</c:v>
                </c:pt>
                <c:pt idx="355">
                  <c:v>42583</c:v>
                </c:pt>
                <c:pt idx="356">
                  <c:v>42614</c:v>
                </c:pt>
                <c:pt idx="357">
                  <c:v>42644</c:v>
                </c:pt>
                <c:pt idx="358">
                  <c:v>42675</c:v>
                </c:pt>
                <c:pt idx="359">
                  <c:v>42705</c:v>
                </c:pt>
                <c:pt idx="360">
                  <c:v>42736</c:v>
                </c:pt>
                <c:pt idx="361">
                  <c:v>42767</c:v>
                </c:pt>
                <c:pt idx="362">
                  <c:v>42795</c:v>
                </c:pt>
                <c:pt idx="363">
                  <c:v>42826</c:v>
                </c:pt>
                <c:pt idx="364">
                  <c:v>42856</c:v>
                </c:pt>
                <c:pt idx="365">
                  <c:v>42887</c:v>
                </c:pt>
                <c:pt idx="366">
                  <c:v>42917</c:v>
                </c:pt>
                <c:pt idx="367">
                  <c:v>42948</c:v>
                </c:pt>
                <c:pt idx="368">
                  <c:v>42979</c:v>
                </c:pt>
                <c:pt idx="369">
                  <c:v>43009</c:v>
                </c:pt>
                <c:pt idx="370">
                  <c:v>43040</c:v>
                </c:pt>
                <c:pt idx="371">
                  <c:v>43070</c:v>
                </c:pt>
                <c:pt idx="372">
                  <c:v>43101</c:v>
                </c:pt>
                <c:pt idx="373">
                  <c:v>43132</c:v>
                </c:pt>
                <c:pt idx="374">
                  <c:v>43160</c:v>
                </c:pt>
                <c:pt idx="375">
                  <c:v>43191</c:v>
                </c:pt>
                <c:pt idx="376">
                  <c:v>43221</c:v>
                </c:pt>
                <c:pt idx="377">
                  <c:v>43252</c:v>
                </c:pt>
                <c:pt idx="378">
                  <c:v>43282</c:v>
                </c:pt>
                <c:pt idx="379">
                  <c:v>43313</c:v>
                </c:pt>
                <c:pt idx="380">
                  <c:v>43344</c:v>
                </c:pt>
                <c:pt idx="381">
                  <c:v>43374</c:v>
                </c:pt>
                <c:pt idx="382">
                  <c:v>43405</c:v>
                </c:pt>
                <c:pt idx="383">
                  <c:v>43435</c:v>
                </c:pt>
                <c:pt idx="384">
                  <c:v>43466</c:v>
                </c:pt>
                <c:pt idx="385">
                  <c:v>43497</c:v>
                </c:pt>
                <c:pt idx="386">
                  <c:v>43525</c:v>
                </c:pt>
                <c:pt idx="387">
                  <c:v>43556</c:v>
                </c:pt>
                <c:pt idx="388">
                  <c:v>43586</c:v>
                </c:pt>
                <c:pt idx="389">
                  <c:v>43617</c:v>
                </c:pt>
                <c:pt idx="390">
                  <c:v>43647</c:v>
                </c:pt>
                <c:pt idx="391">
                  <c:v>43678</c:v>
                </c:pt>
                <c:pt idx="392">
                  <c:v>43709</c:v>
                </c:pt>
                <c:pt idx="393">
                  <c:v>43739</c:v>
                </c:pt>
                <c:pt idx="394">
                  <c:v>43770</c:v>
                </c:pt>
                <c:pt idx="395">
                  <c:v>43800</c:v>
                </c:pt>
                <c:pt idx="396">
                  <c:v>43831</c:v>
                </c:pt>
                <c:pt idx="397">
                  <c:v>43862</c:v>
                </c:pt>
                <c:pt idx="398">
                  <c:v>43891</c:v>
                </c:pt>
                <c:pt idx="399">
                  <c:v>43922</c:v>
                </c:pt>
                <c:pt idx="400">
                  <c:v>43952</c:v>
                </c:pt>
                <c:pt idx="401">
                  <c:v>43983</c:v>
                </c:pt>
                <c:pt idx="402">
                  <c:v>44013</c:v>
                </c:pt>
                <c:pt idx="403">
                  <c:v>44044</c:v>
                </c:pt>
                <c:pt idx="404">
                  <c:v>44075</c:v>
                </c:pt>
                <c:pt idx="405">
                  <c:v>44105</c:v>
                </c:pt>
                <c:pt idx="406">
                  <c:v>44136</c:v>
                </c:pt>
                <c:pt idx="407">
                  <c:v>44166</c:v>
                </c:pt>
                <c:pt idx="408">
                  <c:v>44197</c:v>
                </c:pt>
                <c:pt idx="409">
                  <c:v>44228</c:v>
                </c:pt>
                <c:pt idx="410">
                  <c:v>44256</c:v>
                </c:pt>
                <c:pt idx="411">
                  <c:v>44287</c:v>
                </c:pt>
                <c:pt idx="412">
                  <c:v>44317</c:v>
                </c:pt>
                <c:pt idx="413">
                  <c:v>44348</c:v>
                </c:pt>
                <c:pt idx="414">
                  <c:v>44378</c:v>
                </c:pt>
                <c:pt idx="415">
                  <c:v>44409</c:v>
                </c:pt>
                <c:pt idx="416">
                  <c:v>44440</c:v>
                </c:pt>
                <c:pt idx="417">
                  <c:v>44470</c:v>
                </c:pt>
                <c:pt idx="418">
                  <c:v>44501</c:v>
                </c:pt>
                <c:pt idx="419">
                  <c:v>44531</c:v>
                </c:pt>
                <c:pt idx="420">
                  <c:v>44562</c:v>
                </c:pt>
                <c:pt idx="421">
                  <c:v>44593</c:v>
                </c:pt>
                <c:pt idx="422">
                  <c:v>44621</c:v>
                </c:pt>
                <c:pt idx="423">
                  <c:v>44652</c:v>
                </c:pt>
                <c:pt idx="424">
                  <c:v>44682</c:v>
                </c:pt>
                <c:pt idx="425">
                  <c:v>44713</c:v>
                </c:pt>
                <c:pt idx="426">
                  <c:v>44743</c:v>
                </c:pt>
                <c:pt idx="427">
                  <c:v>44774</c:v>
                </c:pt>
                <c:pt idx="428">
                  <c:v>44805</c:v>
                </c:pt>
                <c:pt idx="429">
                  <c:v>44835</c:v>
                </c:pt>
                <c:pt idx="430">
                  <c:v>44866</c:v>
                </c:pt>
                <c:pt idx="431">
                  <c:v>44896</c:v>
                </c:pt>
                <c:pt idx="432">
                  <c:v>44927</c:v>
                </c:pt>
                <c:pt idx="433">
                  <c:v>44958</c:v>
                </c:pt>
                <c:pt idx="434">
                  <c:v>44986</c:v>
                </c:pt>
                <c:pt idx="435">
                  <c:v>45017</c:v>
                </c:pt>
                <c:pt idx="436">
                  <c:v>45047</c:v>
                </c:pt>
                <c:pt idx="437">
                  <c:v>45078</c:v>
                </c:pt>
                <c:pt idx="438">
                  <c:v>45108</c:v>
                </c:pt>
                <c:pt idx="439">
                  <c:v>45139</c:v>
                </c:pt>
                <c:pt idx="440">
                  <c:v>45170</c:v>
                </c:pt>
                <c:pt idx="441">
                  <c:v>45200</c:v>
                </c:pt>
                <c:pt idx="442">
                  <c:v>45231</c:v>
                </c:pt>
                <c:pt idx="443">
                  <c:v>45261</c:v>
                </c:pt>
                <c:pt idx="444">
                  <c:v>45292</c:v>
                </c:pt>
                <c:pt idx="445">
                  <c:v>45323</c:v>
                </c:pt>
                <c:pt idx="446">
                  <c:v>45352</c:v>
                </c:pt>
                <c:pt idx="447">
                  <c:v>45383</c:v>
                </c:pt>
                <c:pt idx="448">
                  <c:v>45413</c:v>
                </c:pt>
                <c:pt idx="449">
                  <c:v>45444</c:v>
                </c:pt>
                <c:pt idx="450">
                  <c:v>45474</c:v>
                </c:pt>
                <c:pt idx="451">
                  <c:v>45505</c:v>
                </c:pt>
                <c:pt idx="452">
                  <c:v>45536</c:v>
                </c:pt>
                <c:pt idx="453">
                  <c:v>45566</c:v>
                </c:pt>
                <c:pt idx="454">
                  <c:v>45597</c:v>
                </c:pt>
                <c:pt idx="455">
                  <c:v>45627</c:v>
                </c:pt>
                <c:pt idx="456">
                  <c:v>45658</c:v>
                </c:pt>
                <c:pt idx="457">
                  <c:v>45689</c:v>
                </c:pt>
                <c:pt idx="458">
                  <c:v>45717</c:v>
                </c:pt>
                <c:pt idx="459">
                  <c:v>45748</c:v>
                </c:pt>
                <c:pt idx="460">
                  <c:v>45778</c:v>
                </c:pt>
                <c:pt idx="461">
                  <c:v>45809</c:v>
                </c:pt>
                <c:pt idx="462">
                  <c:v>45839</c:v>
                </c:pt>
                <c:pt idx="463">
                  <c:v>45870</c:v>
                </c:pt>
                <c:pt idx="464">
                  <c:v>45901</c:v>
                </c:pt>
                <c:pt idx="465">
                  <c:v>45931</c:v>
                </c:pt>
                <c:pt idx="466">
                  <c:v>45962</c:v>
                </c:pt>
                <c:pt idx="467">
                  <c:v>45992</c:v>
                </c:pt>
                <c:pt idx="468">
                  <c:v>46023</c:v>
                </c:pt>
                <c:pt idx="469">
                  <c:v>46054</c:v>
                </c:pt>
                <c:pt idx="470">
                  <c:v>46082</c:v>
                </c:pt>
                <c:pt idx="471">
                  <c:v>46113</c:v>
                </c:pt>
                <c:pt idx="472">
                  <c:v>46143</c:v>
                </c:pt>
                <c:pt idx="473">
                  <c:v>46174</c:v>
                </c:pt>
                <c:pt idx="474">
                  <c:v>46204</c:v>
                </c:pt>
                <c:pt idx="475">
                  <c:v>46235</c:v>
                </c:pt>
                <c:pt idx="476">
                  <c:v>46266</c:v>
                </c:pt>
                <c:pt idx="477">
                  <c:v>46296</c:v>
                </c:pt>
                <c:pt idx="478">
                  <c:v>46327</c:v>
                </c:pt>
                <c:pt idx="479">
                  <c:v>46357</c:v>
                </c:pt>
                <c:pt idx="480">
                  <c:v>46388</c:v>
                </c:pt>
                <c:pt idx="481">
                  <c:v>46419</c:v>
                </c:pt>
                <c:pt idx="482">
                  <c:v>46447</c:v>
                </c:pt>
                <c:pt idx="483">
                  <c:v>46478</c:v>
                </c:pt>
                <c:pt idx="484">
                  <c:v>46508</c:v>
                </c:pt>
                <c:pt idx="485">
                  <c:v>46539</c:v>
                </c:pt>
                <c:pt idx="486">
                  <c:v>46569</c:v>
                </c:pt>
                <c:pt idx="487">
                  <c:v>46600</c:v>
                </c:pt>
                <c:pt idx="488">
                  <c:v>46631</c:v>
                </c:pt>
                <c:pt idx="489">
                  <c:v>46661</c:v>
                </c:pt>
                <c:pt idx="490">
                  <c:v>46692</c:v>
                </c:pt>
                <c:pt idx="491">
                  <c:v>46722</c:v>
                </c:pt>
                <c:pt idx="492">
                  <c:v>46753</c:v>
                </c:pt>
                <c:pt idx="493">
                  <c:v>46784</c:v>
                </c:pt>
                <c:pt idx="494">
                  <c:v>46813</c:v>
                </c:pt>
                <c:pt idx="495">
                  <c:v>46844</c:v>
                </c:pt>
                <c:pt idx="496">
                  <c:v>46874</c:v>
                </c:pt>
                <c:pt idx="497">
                  <c:v>46905</c:v>
                </c:pt>
                <c:pt idx="498">
                  <c:v>46935</c:v>
                </c:pt>
                <c:pt idx="499">
                  <c:v>46966</c:v>
                </c:pt>
                <c:pt idx="500">
                  <c:v>46997</c:v>
                </c:pt>
                <c:pt idx="501">
                  <c:v>47027</c:v>
                </c:pt>
                <c:pt idx="502">
                  <c:v>47058</c:v>
                </c:pt>
                <c:pt idx="503">
                  <c:v>47088</c:v>
                </c:pt>
                <c:pt idx="504">
                  <c:v>47119</c:v>
                </c:pt>
                <c:pt idx="505">
                  <c:v>47150</c:v>
                </c:pt>
                <c:pt idx="506">
                  <c:v>47178</c:v>
                </c:pt>
                <c:pt idx="507">
                  <c:v>47209</c:v>
                </c:pt>
                <c:pt idx="508">
                  <c:v>47239</c:v>
                </c:pt>
                <c:pt idx="509">
                  <c:v>47270</c:v>
                </c:pt>
                <c:pt idx="510">
                  <c:v>47300</c:v>
                </c:pt>
                <c:pt idx="511">
                  <c:v>47331</c:v>
                </c:pt>
                <c:pt idx="512">
                  <c:v>47362</c:v>
                </c:pt>
                <c:pt idx="513">
                  <c:v>47392</c:v>
                </c:pt>
                <c:pt idx="514">
                  <c:v>47423</c:v>
                </c:pt>
                <c:pt idx="515">
                  <c:v>47453</c:v>
                </c:pt>
                <c:pt idx="516">
                  <c:v>47484</c:v>
                </c:pt>
                <c:pt idx="517">
                  <c:v>47515</c:v>
                </c:pt>
                <c:pt idx="518">
                  <c:v>47543</c:v>
                </c:pt>
                <c:pt idx="519">
                  <c:v>47574</c:v>
                </c:pt>
                <c:pt idx="520">
                  <c:v>47604</c:v>
                </c:pt>
                <c:pt idx="521">
                  <c:v>47635</c:v>
                </c:pt>
                <c:pt idx="522">
                  <c:v>47665</c:v>
                </c:pt>
                <c:pt idx="523">
                  <c:v>47696</c:v>
                </c:pt>
                <c:pt idx="524">
                  <c:v>47727</c:v>
                </c:pt>
                <c:pt idx="525">
                  <c:v>47757</c:v>
                </c:pt>
                <c:pt idx="526">
                  <c:v>47788</c:v>
                </c:pt>
                <c:pt idx="527">
                  <c:v>47818</c:v>
                </c:pt>
                <c:pt idx="528">
                  <c:v>47849</c:v>
                </c:pt>
                <c:pt idx="529">
                  <c:v>47880</c:v>
                </c:pt>
                <c:pt idx="530">
                  <c:v>47908</c:v>
                </c:pt>
                <c:pt idx="531">
                  <c:v>47939</c:v>
                </c:pt>
                <c:pt idx="532">
                  <c:v>47969</c:v>
                </c:pt>
                <c:pt idx="533">
                  <c:v>48000</c:v>
                </c:pt>
                <c:pt idx="534">
                  <c:v>48030</c:v>
                </c:pt>
                <c:pt idx="535">
                  <c:v>48061</c:v>
                </c:pt>
                <c:pt idx="536">
                  <c:v>48092</c:v>
                </c:pt>
                <c:pt idx="537">
                  <c:v>48122</c:v>
                </c:pt>
                <c:pt idx="538">
                  <c:v>48153</c:v>
                </c:pt>
                <c:pt idx="539">
                  <c:v>48183</c:v>
                </c:pt>
                <c:pt idx="540">
                  <c:v>48214</c:v>
                </c:pt>
                <c:pt idx="541">
                  <c:v>48245</c:v>
                </c:pt>
                <c:pt idx="542">
                  <c:v>48274</c:v>
                </c:pt>
                <c:pt idx="543">
                  <c:v>48305</c:v>
                </c:pt>
                <c:pt idx="544">
                  <c:v>48335</c:v>
                </c:pt>
                <c:pt idx="545">
                  <c:v>48366</c:v>
                </c:pt>
                <c:pt idx="546">
                  <c:v>48396</c:v>
                </c:pt>
                <c:pt idx="547">
                  <c:v>48427</c:v>
                </c:pt>
                <c:pt idx="548">
                  <c:v>48458</c:v>
                </c:pt>
                <c:pt idx="549">
                  <c:v>48488</c:v>
                </c:pt>
                <c:pt idx="550">
                  <c:v>48519</c:v>
                </c:pt>
                <c:pt idx="551">
                  <c:v>48549</c:v>
                </c:pt>
              </c:numCache>
            </c:numRef>
          </c:cat>
          <c:val>
            <c:numRef>
              <c:f>DELINQ!$I$3:$I$1034</c:f>
              <c:numCache>
                <c:formatCode>General</c:formatCode>
                <c:ptCount val="1032"/>
                <c:pt idx="23" formatCode="0.0">
                  <c:v>-16.908951798</c:v>
                </c:pt>
                <c:pt idx="24" formatCode="0.0">
                  <c:v>-16.713990707200001</c:v>
                </c:pt>
                <c:pt idx="25" formatCode="0.0">
                  <c:v>-16.514240919700001</c:v>
                </c:pt>
                <c:pt idx="26" formatCode="0.0">
                  <c:v>-16.3095238095</c:v>
                </c:pt>
                <c:pt idx="27" formatCode="0.0">
                  <c:v>-15.254237288100001</c:v>
                </c:pt>
                <c:pt idx="28" formatCode="0.0">
                  <c:v>-14.1625615763</c:v>
                </c:pt>
                <c:pt idx="29" formatCode="0.0">
                  <c:v>-13.032581453600001</c:v>
                </c:pt>
                <c:pt idx="30" formatCode="0.0">
                  <c:v>-12.048022598799999</c:v>
                </c:pt>
                <c:pt idx="31" formatCode="0.0">
                  <c:v>-11.034680424099999</c:v>
                </c:pt>
                <c:pt idx="32" formatCode="0.0">
                  <c:v>-9.9912739965000004</c:v>
                </c:pt>
                <c:pt idx="33" formatCode="0.0">
                  <c:v>-8.1705150975999992</c:v>
                </c:pt>
                <c:pt idx="34" formatCode="0.0">
                  <c:v>-6.2839059674</c:v>
                </c:pt>
                <c:pt idx="35" formatCode="0.0">
                  <c:v>-4.3278084714</c:v>
                </c:pt>
                <c:pt idx="36" formatCode="0.0">
                  <c:v>-3.5177436851000001</c:v>
                </c:pt>
                <c:pt idx="37" formatCode="0.0">
                  <c:v>-2.6917057901999999</c:v>
                </c:pt>
                <c:pt idx="38" formatCode="0.0">
                  <c:v>-1.8492176386000001</c:v>
                </c:pt>
                <c:pt idx="39" formatCode="0.0">
                  <c:v>-1.1428571428000001</c:v>
                </c:pt>
                <c:pt idx="40" formatCode="0.0">
                  <c:v>-0.4304160688</c:v>
                </c:pt>
                <c:pt idx="41" formatCode="0.0">
                  <c:v>0.28818443799999999</c:v>
                </c:pt>
                <c:pt idx="42" formatCode="0.0">
                  <c:v>0.99566404360000005</c:v>
                </c:pt>
                <c:pt idx="43" formatCode="0.0">
                  <c:v>1.7074742268000001</c:v>
                </c:pt>
                <c:pt idx="44" formatCode="0.0">
                  <c:v>2.4236548715000001</c:v>
                </c:pt>
                <c:pt idx="45" formatCode="0.0">
                  <c:v>3.9329464861000001</c:v>
                </c:pt>
                <c:pt idx="46" formatCode="0.0">
                  <c:v>5.4349573886</c:v>
                </c:pt>
                <c:pt idx="47" formatCode="0.0">
                  <c:v>6.9297401347000003</c:v>
                </c:pt>
                <c:pt idx="48" formatCode="0.0">
                  <c:v>8.9302923224999997</c:v>
                </c:pt>
                <c:pt idx="49" formatCode="0.0">
                  <c:v>10.935992280400001</c:v>
                </c:pt>
                <c:pt idx="50" formatCode="0.0">
                  <c:v>12.9468599033</c:v>
                </c:pt>
                <c:pt idx="51" formatCode="0.0">
                  <c:v>14.306358381500001</c:v>
                </c:pt>
                <c:pt idx="52" formatCode="0.0">
                  <c:v>15.6580211335</c:v>
                </c:pt>
                <c:pt idx="53" formatCode="0.0">
                  <c:v>17.001915708799999</c:v>
                </c:pt>
                <c:pt idx="54" formatCode="0.0">
                  <c:v>17.729368739000002</c:v>
                </c:pt>
                <c:pt idx="55" formatCode="0.0">
                  <c:v>18.451061133900001</c:v>
                </c:pt>
                <c:pt idx="56" formatCode="0.0">
                  <c:v>19.167061050600001</c:v>
                </c:pt>
                <c:pt idx="57" formatCode="0.0">
                  <c:v>16.795905707100001</c:v>
                </c:pt>
                <c:pt idx="58" formatCode="0.0">
                  <c:v>14.503583956</c:v>
                </c:pt>
                <c:pt idx="59" formatCode="0.0">
                  <c:v>12.286228622799999</c:v>
                </c:pt>
                <c:pt idx="60" formatCode="0.0">
                  <c:v>9.5547036272000003</c:v>
                </c:pt>
                <c:pt idx="61" formatCode="0.0">
                  <c:v>6.9150478398999997</c:v>
                </c:pt>
                <c:pt idx="62" formatCode="0.0">
                  <c:v>4.3627031650000001</c:v>
                </c:pt>
                <c:pt idx="63" formatCode="0.0">
                  <c:v>1.5732546704999999</c:v>
                </c:pt>
                <c:pt idx="64" formatCode="0.0">
                  <c:v>-1.1351052048000001</c:v>
                </c:pt>
                <c:pt idx="65" formatCode="0.0">
                  <c:v>-3.7658616454999998</c:v>
                </c:pt>
                <c:pt idx="66" formatCode="0.0">
                  <c:v>-6.0777957860000003</c:v>
                </c:pt>
                <c:pt idx="67" formatCode="0.0">
                  <c:v>-8.3433614119000001</c:v>
                </c:pt>
                <c:pt idx="68" formatCode="0.0">
                  <c:v>-10.563939634600001</c:v>
                </c:pt>
                <c:pt idx="69" formatCode="0.0">
                  <c:v>-11.924047271199999</c:v>
                </c:pt>
                <c:pt idx="70" formatCode="0.0">
                  <c:v>-13.2924880127</c:v>
                </c:pt>
                <c:pt idx="71" formatCode="0.0">
                  <c:v>-14.669338677300001</c:v>
                </c:pt>
                <c:pt idx="72" formatCode="0.0">
                  <c:v>-15.921938088799999</c:v>
                </c:pt>
                <c:pt idx="73" formatCode="0.0">
                  <c:v>-17.193220338900002</c:v>
                </c:pt>
                <c:pt idx="74" formatCode="0.0">
                  <c:v>-18.4836065573</c:v>
                </c:pt>
                <c:pt idx="75" formatCode="0.0">
                  <c:v>-19.499377679399998</c:v>
                </c:pt>
                <c:pt idx="76" formatCode="0.0">
                  <c:v>-20.540464855700002</c:v>
                </c:pt>
                <c:pt idx="77" formatCode="0.0">
                  <c:v>-21.607826456800002</c:v>
                </c:pt>
                <c:pt idx="78" formatCode="0.0">
                  <c:v>-22.864538395099999</c:v>
                </c:pt>
                <c:pt idx="79" formatCode="0.0">
                  <c:v>-24.157549234099999</c:v>
                </c:pt>
                <c:pt idx="80" formatCode="0.0">
                  <c:v>-25.488454706900001</c:v>
                </c:pt>
                <c:pt idx="81" formatCode="0.0">
                  <c:v>-26.639529624600002</c:v>
                </c:pt>
                <c:pt idx="82" formatCode="0.0">
                  <c:v>-27.8341013824</c:v>
                </c:pt>
                <c:pt idx="83" formatCode="0.0">
                  <c:v>-29.074682949700001</c:v>
                </c:pt>
                <c:pt idx="84" formatCode="0.0">
                  <c:v>-30.142468384800001</c:v>
                </c:pt>
                <c:pt idx="85" formatCode="0.0">
                  <c:v>-31.259210741699999</c:v>
                </c:pt>
                <c:pt idx="86" formatCode="0.0">
                  <c:v>-32.428355957699999</c:v>
                </c:pt>
                <c:pt idx="87" formatCode="0.0">
                  <c:v>-33.465040371000001</c:v>
                </c:pt>
                <c:pt idx="88" formatCode="0.0">
                  <c:v>-34.555066079200003</c:v>
                </c:pt>
                <c:pt idx="89" formatCode="0.0">
                  <c:v>-35.702658708599998</c:v>
                </c:pt>
                <c:pt idx="90" formatCode="0.0">
                  <c:v>-36.316181953700003</c:v>
                </c:pt>
                <c:pt idx="91" formatCode="0.0">
                  <c:v>-36.968647816800001</c:v>
                </c:pt>
                <c:pt idx="92" formatCode="0.0">
                  <c:v>-37.663885577999999</c:v>
                </c:pt>
                <c:pt idx="93" formatCode="0.0">
                  <c:v>-37.237977805100002</c:v>
                </c:pt>
                <c:pt idx="94" formatCode="0.0">
                  <c:v>-36.781609195400002</c:v>
                </c:pt>
                <c:pt idx="95" formatCode="0.0">
                  <c:v>-36.291390728400003</c:v>
                </c:pt>
                <c:pt idx="96" formatCode="0.0">
                  <c:v>-35.449129239199998</c:v>
                </c:pt>
                <c:pt idx="97" formatCode="0.0">
                  <c:v>-34.540257265299999</c:v>
                </c:pt>
                <c:pt idx="98" formatCode="0.0">
                  <c:v>-33.556547619</c:v>
                </c:pt>
                <c:pt idx="99" formatCode="0.0">
                  <c:v>-31.603408210600001</c:v>
                </c:pt>
                <c:pt idx="100" formatCode="0.0">
                  <c:v>-29.4830371567</c:v>
                </c:pt>
                <c:pt idx="101" formatCode="0.0">
                  <c:v>-27.172995780499999</c:v>
                </c:pt>
                <c:pt idx="102" formatCode="0.0">
                  <c:v>-24.6779859484</c:v>
                </c:pt>
                <c:pt idx="103" formatCode="0.0">
                  <c:v>-21.9713152273</c:v>
                </c:pt>
                <c:pt idx="104" formatCode="0.0">
                  <c:v>-19.024856596500001</c:v>
                </c:pt>
                <c:pt idx="105" formatCode="0.0">
                  <c:v>-17.157825802200001</c:v>
                </c:pt>
                <c:pt idx="106" formatCode="0.0">
                  <c:v>-15.1851851851</c:v>
                </c:pt>
                <c:pt idx="107" formatCode="0.0">
                  <c:v>-13.0977130977</c:v>
                </c:pt>
                <c:pt idx="108" formatCode="0.0">
                  <c:v>-11.1821086261</c:v>
                </c:pt>
                <c:pt idx="109" formatCode="0.0">
                  <c:v>-9.1703056768</c:v>
                </c:pt>
                <c:pt idx="110" formatCode="0.0">
                  <c:v>-7.0548712205999999</c:v>
                </c:pt>
                <c:pt idx="111" formatCode="0.0">
                  <c:v>-6.1532653830999999</c:v>
                </c:pt>
                <c:pt idx="112" formatCode="0.0">
                  <c:v>-5.2310042000000001</c:v>
                </c:pt>
                <c:pt idx="113" formatCode="0.0">
                  <c:v>-4.2873696406999997</c:v>
                </c:pt>
                <c:pt idx="114" formatCode="0.0">
                  <c:v>-3.8865137971000001</c:v>
                </c:pt>
                <c:pt idx="115" formatCode="0.0">
                  <c:v>-3.4806413765999999</c:v>
                </c:pt>
                <c:pt idx="116" formatCode="0.0">
                  <c:v>-3.0696576151000001</c:v>
                </c:pt>
                <c:pt idx="117" formatCode="0.0">
                  <c:v>-3.1225296442000001</c:v>
                </c:pt>
                <c:pt idx="118" formatCode="0.0">
                  <c:v>-3.1758634377999999</c:v>
                </c:pt>
                <c:pt idx="119" formatCode="0.0">
                  <c:v>-3.2296650716999999</c:v>
                </c:pt>
                <c:pt idx="120" formatCode="0.0">
                  <c:v>-3.6770583533000001</c:v>
                </c:pt>
                <c:pt idx="121" formatCode="0.0">
                  <c:v>-4.1266025640999997</c:v>
                </c:pt>
                <c:pt idx="122" formatCode="0.0">
                  <c:v>-4.5783132530000001</c:v>
                </c:pt>
                <c:pt idx="123" formatCode="0.0">
                  <c:v>-5.4304102975999999</c:v>
                </c:pt>
                <c:pt idx="124" formatCode="0.0">
                  <c:v>-6.2852538275000001</c:v>
                </c:pt>
                <c:pt idx="125" formatCode="0.0">
                  <c:v>-7.1428571427999996</c:v>
                </c:pt>
                <c:pt idx="126" formatCode="0.0">
                  <c:v>-8.1277800241999998</c:v>
                </c:pt>
                <c:pt idx="127" formatCode="0.0">
                  <c:v>-9.1166936790000008</c:v>
                </c:pt>
                <c:pt idx="128" formatCode="0.0">
                  <c:v>-10.1096224116</c:v>
                </c:pt>
                <c:pt idx="129" formatCode="0.0">
                  <c:v>-10.6487148102</c:v>
                </c:pt>
                <c:pt idx="130" formatCode="0.0">
                  <c:v>-11.193111931100001</c:v>
                </c:pt>
                <c:pt idx="131" formatCode="0.0">
                  <c:v>-11.7428924598</c:v>
                </c:pt>
                <c:pt idx="132" formatCode="0.0">
                  <c:v>-11.5352697095</c:v>
                </c:pt>
                <c:pt idx="133" formatCode="0.0">
                  <c:v>-11.324697033</c:v>
                </c:pt>
                <c:pt idx="134" formatCode="0.0">
                  <c:v>-11.1111111111</c:v>
                </c:pt>
                <c:pt idx="135" formatCode="0.0">
                  <c:v>-10.5061675882</c:v>
                </c:pt>
                <c:pt idx="136" formatCode="0.0">
                  <c:v>-9.8882201202999997</c:v>
                </c:pt>
                <c:pt idx="137" formatCode="0.0">
                  <c:v>-9.2568448500000002</c:v>
                </c:pt>
                <c:pt idx="138" formatCode="0.0">
                  <c:v>-7.8345070422000003</c:v>
                </c:pt>
                <c:pt idx="139" formatCode="0.0">
                  <c:v>-6.3753901024999999</c:v>
                </c:pt>
                <c:pt idx="140" formatCode="0.0">
                  <c:v>-4.8780487804000003</c:v>
                </c:pt>
                <c:pt idx="141" formatCode="0.0">
                  <c:v>-3.0593607304999999</c:v>
                </c:pt>
                <c:pt idx="142" formatCode="0.0">
                  <c:v>-1.2003693444000001</c:v>
                </c:pt>
                <c:pt idx="143" formatCode="0.0">
                  <c:v>0.70028011199999995</c:v>
                </c:pt>
                <c:pt idx="144" formatCode="0.0">
                  <c:v>1.923076923</c:v>
                </c:pt>
                <c:pt idx="145" formatCode="0.0">
                  <c:v>3.1573986804</c:v>
                </c:pt>
                <c:pt idx="146" formatCode="0.0">
                  <c:v>4.4034090909000003</c:v>
                </c:pt>
                <c:pt idx="147" formatCode="0.0">
                  <c:v>6.0836501901000002</c:v>
                </c:pt>
                <c:pt idx="148" formatCode="0.0">
                  <c:v>7.7767175571999996</c:v>
                </c:pt>
                <c:pt idx="149" formatCode="0.0">
                  <c:v>9.4827586206000003</c:v>
                </c:pt>
                <c:pt idx="150" formatCode="0.0">
                  <c:v>10.553963705799999</c:v>
                </c:pt>
                <c:pt idx="151" formatCode="0.0">
                  <c:v>11.619047619</c:v>
                </c:pt>
                <c:pt idx="152" formatCode="0.0">
                  <c:v>12.678062678</c:v>
                </c:pt>
                <c:pt idx="153" formatCode="0.0">
                  <c:v>12.3410268487</c:v>
                </c:pt>
                <c:pt idx="154" formatCode="0.0">
                  <c:v>12.0093457943</c:v>
                </c:pt>
                <c:pt idx="155" formatCode="0.0">
                  <c:v>11.682892906799999</c:v>
                </c:pt>
                <c:pt idx="156" formatCode="0.0">
                  <c:v>11.4127933732</c:v>
                </c:pt>
                <c:pt idx="157" formatCode="0.0">
                  <c:v>11.1466423024</c:v>
                </c:pt>
                <c:pt idx="158" formatCode="0.0">
                  <c:v>10.8843537414</c:v>
                </c:pt>
                <c:pt idx="159" formatCode="0.0">
                  <c:v>10.6630824372</c:v>
                </c:pt>
                <c:pt idx="160" formatCode="0.0">
                  <c:v>10.4471004869</c:v>
                </c:pt>
                <c:pt idx="161" formatCode="0.0">
                  <c:v>10.236220472399999</c:v>
                </c:pt>
                <c:pt idx="162" formatCode="0.0">
                  <c:v>10.064794816399999</c:v>
                </c:pt>
                <c:pt idx="163" formatCode="0.0">
                  <c:v>9.8976109215000001</c:v>
                </c:pt>
                <c:pt idx="164" formatCode="0.0">
                  <c:v>9.7345132742999994</c:v>
                </c:pt>
                <c:pt idx="165" formatCode="0.0">
                  <c:v>11.362683438099999</c:v>
                </c:pt>
                <c:pt idx="166" formatCode="0.0">
                  <c:v>12.974551522700001</c:v>
                </c:pt>
                <c:pt idx="167" formatCode="0.0">
                  <c:v>14.5703611457</c:v>
                </c:pt>
                <c:pt idx="168" formatCode="0.0">
                  <c:v>16.1916563403</c:v>
                </c:pt>
                <c:pt idx="169" formatCode="0.0">
                  <c:v>17.796958487400001</c:v>
                </c:pt>
                <c:pt idx="170" formatCode="0.0">
                  <c:v>19.3865030674</c:v>
                </c:pt>
                <c:pt idx="171" formatCode="0.0">
                  <c:v>21.0121457489</c:v>
                </c:pt>
                <c:pt idx="172" formatCode="0.0">
                  <c:v>22.605210420799999</c:v>
                </c:pt>
                <c:pt idx="173" formatCode="0.0">
                  <c:v>24.166666666600001</c:v>
                </c:pt>
                <c:pt idx="174" formatCode="0.0">
                  <c:v>26.491365776999999</c:v>
                </c:pt>
                <c:pt idx="175" formatCode="0.0">
                  <c:v>28.765527950300001</c:v>
                </c:pt>
                <c:pt idx="176" formatCode="0.0">
                  <c:v>30.990783410100001</c:v>
                </c:pt>
                <c:pt idx="177" formatCode="0.0">
                  <c:v>32.040662650599998</c:v>
                </c:pt>
                <c:pt idx="178" formatCode="0.0">
                  <c:v>33.050221565699999</c:v>
                </c:pt>
                <c:pt idx="179" formatCode="0.0">
                  <c:v>34.0217391304</c:v>
                </c:pt>
                <c:pt idx="180" formatCode="0.0">
                  <c:v>35.158194098800003</c:v>
                </c:pt>
                <c:pt idx="181" formatCode="0.0">
                  <c:v>36.252616887599999</c:v>
                </c:pt>
                <c:pt idx="182" formatCode="0.0">
                  <c:v>37.307297019499998</c:v>
                </c:pt>
                <c:pt idx="183" formatCode="0.0">
                  <c:v>37.370357979200001</c:v>
                </c:pt>
                <c:pt idx="184" formatCode="0.0">
                  <c:v>37.430532853800003</c:v>
                </c:pt>
                <c:pt idx="185" formatCode="0.0">
                  <c:v>37.488015340300002</c:v>
                </c:pt>
                <c:pt idx="186" formatCode="0.0">
                  <c:v>35.463853552499998</c:v>
                </c:pt>
                <c:pt idx="187" formatCode="0.0">
                  <c:v>33.554416641499998</c:v>
                </c:pt>
                <c:pt idx="188" formatCode="0.0">
                  <c:v>31.750219876799999</c:v>
                </c:pt>
                <c:pt idx="189" formatCode="0.0">
                  <c:v>29.2557741659</c:v>
                </c:pt>
                <c:pt idx="190" formatCode="0.0">
                  <c:v>26.894254787600001</c:v>
                </c:pt>
                <c:pt idx="191" formatCode="0.0">
                  <c:v>24.655312246499999</c:v>
                </c:pt>
                <c:pt idx="192" formatCode="0.0">
                  <c:v>21.1730668069</c:v>
                </c:pt>
                <c:pt idx="193" formatCode="0.0">
                  <c:v>17.8745198463</c:v>
                </c:pt>
                <c:pt idx="194" formatCode="0.0">
                  <c:v>14.745508982</c:v>
                </c:pt>
                <c:pt idx="195" formatCode="0.0">
                  <c:v>11.081344374</c:v>
                </c:pt>
                <c:pt idx="196" formatCode="0.0">
                  <c:v>7.5880114175999998</c:v>
                </c:pt>
                <c:pt idx="197" formatCode="0.0">
                  <c:v>4.2538354253000001</c:v>
                </c:pt>
                <c:pt idx="198" formatCode="0.0">
                  <c:v>1.3513513512999999</c:v>
                </c:pt>
                <c:pt idx="199" formatCode="0.0">
                  <c:v>-1.467268623</c:v>
                </c:pt>
                <c:pt idx="200" formatCode="0.0">
                  <c:v>-4.2056074766</c:v>
                </c:pt>
                <c:pt idx="201" formatCode="0.0">
                  <c:v>-7.2578866092999998</c:v>
                </c:pt>
                <c:pt idx="202" formatCode="0.0">
                  <c:v>-10.2580927384</c:v>
                </c:pt>
                <c:pt idx="203" formatCode="0.0">
                  <c:v>-13.2075471698</c:v>
                </c:pt>
                <c:pt idx="204" formatCode="0.0">
                  <c:v>-15.4764488821</c:v>
                </c:pt>
                <c:pt idx="205" formatCode="0.0">
                  <c:v>-17.749293938699999</c:v>
                </c:pt>
                <c:pt idx="206" formatCode="0.0">
                  <c:v>-20.026092628800001</c:v>
                </c:pt>
                <c:pt idx="207" formatCode="0.0">
                  <c:v>-22.188116641000001</c:v>
                </c:pt>
                <c:pt idx="208" formatCode="0.0">
                  <c:v>-24.386469157600001</c:v>
                </c:pt>
                <c:pt idx="209" formatCode="0.0">
                  <c:v>-26.6220735785</c:v>
                </c:pt>
                <c:pt idx="210" formatCode="0.0">
                  <c:v>-28.451977401099999</c:v>
                </c:pt>
                <c:pt idx="211" formatCode="0.0">
                  <c:v>-30.332187857899999</c:v>
                </c:pt>
                <c:pt idx="212" formatCode="0.0">
                  <c:v>-32.264808362300002</c:v>
                </c:pt>
                <c:pt idx="213" formatCode="0.0">
                  <c:v>-33.039961941000001</c:v>
                </c:pt>
                <c:pt idx="214" formatCode="0.0">
                  <c:v>-33.853278089200003</c:v>
                </c:pt>
                <c:pt idx="215" formatCode="0.0">
                  <c:v>-34.707646176899999</c:v>
                </c:pt>
                <c:pt idx="216" formatCode="0.0">
                  <c:v>-35.310734463199999</c:v>
                </c:pt>
                <c:pt idx="217" formatCode="0.0">
                  <c:v>-35.948230322199997</c:v>
                </c:pt>
                <c:pt idx="218" formatCode="0.0">
                  <c:v>-36.623164763399998</c:v>
                </c:pt>
                <c:pt idx="219" formatCode="0.0">
                  <c:v>-36.5736827275</c:v>
                </c:pt>
                <c:pt idx="220" formatCode="0.0">
                  <c:v>-36.520467836199998</c:v>
                </c:pt>
                <c:pt idx="221" formatCode="0.0">
                  <c:v>-36.463081130299997</c:v>
                </c:pt>
                <c:pt idx="222" formatCode="0.0">
                  <c:v>-35.7233101705</c:v>
                </c:pt>
                <c:pt idx="223" formatCode="0.0">
                  <c:v>-34.922722788500003</c:v>
                </c:pt>
                <c:pt idx="224" formatCode="0.0">
                  <c:v>-34.053497942299998</c:v>
                </c:pt>
                <c:pt idx="225" formatCode="0.0">
                  <c:v>-33.001776198899996</c:v>
                </c:pt>
                <c:pt idx="226" formatCode="0.0">
                  <c:v>-31.871775976399999</c:v>
                </c:pt>
                <c:pt idx="227" formatCode="0.0">
                  <c:v>-30.654420206600001</c:v>
                </c:pt>
                <c:pt idx="228" formatCode="0.0">
                  <c:v>-29.019452163499999</c:v>
                </c:pt>
                <c:pt idx="229" formatCode="0.0">
                  <c:v>-27.257731958699999</c:v>
                </c:pt>
                <c:pt idx="230" formatCode="0.0">
                  <c:v>-25.353925353899999</c:v>
                </c:pt>
                <c:pt idx="231" formatCode="0.0">
                  <c:v>-23.633940470900001</c:v>
                </c:pt>
                <c:pt idx="232" formatCode="0.0">
                  <c:v>-21.787194841000002</c:v>
                </c:pt>
                <c:pt idx="233" formatCode="0.0">
                  <c:v>-19.7991391678</c:v>
                </c:pt>
                <c:pt idx="234" formatCode="0.0">
                  <c:v>-18.673218673200001</c:v>
                </c:pt>
                <c:pt idx="235" formatCode="0.0">
                  <c:v>-17.483577564400001</c:v>
                </c:pt>
                <c:pt idx="236" formatCode="0.0">
                  <c:v>-16.2246489859</c:v>
                </c:pt>
                <c:pt idx="237" formatCode="0.0">
                  <c:v>-16.065747613900001</c:v>
                </c:pt>
                <c:pt idx="238" formatCode="0.0">
                  <c:v>-15.900486749500001</c:v>
                </c:pt>
                <c:pt idx="239" formatCode="0.0">
                  <c:v>-15.728476821099999</c:v>
                </c:pt>
                <c:pt idx="240" formatCode="0.0">
                  <c:v>-15.7718120805</c:v>
                </c:pt>
                <c:pt idx="241" formatCode="0.0">
                  <c:v>-15.8163265306</c:v>
                </c:pt>
                <c:pt idx="242" formatCode="0.0">
                  <c:v>-15.862068965500001</c:v>
                </c:pt>
                <c:pt idx="243" formatCode="0.0">
                  <c:v>-15.4741128563</c:v>
                </c:pt>
                <c:pt idx="244" formatCode="0.0">
                  <c:v>-15.0765606595</c:v>
                </c:pt>
                <c:pt idx="245" formatCode="0.0">
                  <c:v>-14.669051878299999</c:v>
                </c:pt>
                <c:pt idx="246" formatCode="0.0">
                  <c:v>-13.836858006</c:v>
                </c:pt>
                <c:pt idx="247" formatCode="0.0">
                  <c:v>-12.9822412737</c:v>
                </c:pt>
                <c:pt idx="248" formatCode="0.0">
                  <c:v>-12.104283054</c:v>
                </c:pt>
                <c:pt idx="249" formatCode="0.0">
                  <c:v>-9.5388502842000005</c:v>
                </c:pt>
                <c:pt idx="250" formatCode="0.0">
                  <c:v>-6.8810289389000001</c:v>
                </c:pt>
                <c:pt idx="251" formatCode="0.0">
                  <c:v>-4.1257367386999997</c:v>
                </c:pt>
                <c:pt idx="252" formatCode="0.0">
                  <c:v>-1.128818061</c:v>
                </c:pt>
                <c:pt idx="253" formatCode="0.0">
                  <c:v>1.9528619528</c:v>
                </c:pt>
                <c:pt idx="254" formatCode="0.0">
                  <c:v>5.1229508195999998</c:v>
                </c:pt>
                <c:pt idx="255" formatCode="0.0">
                  <c:v>9.7728836889000004</c:v>
                </c:pt>
                <c:pt idx="256" formatCode="0.0">
                  <c:v>14.4937586685</c:v>
                </c:pt>
                <c:pt idx="257" formatCode="0.0">
                  <c:v>19.28721174</c:v>
                </c:pt>
                <c:pt idx="258" formatCode="0.0">
                  <c:v>23.702664796600001</c:v>
                </c:pt>
                <c:pt idx="259" formatCode="0.0">
                  <c:v>28.149190710700001</c:v>
                </c:pt>
                <c:pt idx="260" formatCode="0.0">
                  <c:v>32.627118643999999</c:v>
                </c:pt>
                <c:pt idx="261" formatCode="0.0">
                  <c:v>40.013966480400001</c:v>
                </c:pt>
                <c:pt idx="262" formatCode="0.0">
                  <c:v>47.237569060699997</c:v>
                </c:pt>
                <c:pt idx="263" formatCode="0.0">
                  <c:v>54.303278688500001</c:v>
                </c:pt>
                <c:pt idx="264" formatCode="0.0">
                  <c:v>63.263935527100003</c:v>
                </c:pt>
                <c:pt idx="265" formatCode="0.0">
                  <c:v>71.928665785899994</c:v>
                </c:pt>
                <c:pt idx="266" formatCode="0.0">
                  <c:v>80.3118908382</c:v>
                </c:pt>
                <c:pt idx="267" formatCode="0.0">
                  <c:v>86.269592476400007</c:v>
                </c:pt>
                <c:pt idx="268" formatCode="0.0">
                  <c:v>91.823137492399994</c:v>
                </c:pt>
                <c:pt idx="269" formatCode="0.0">
                  <c:v>97.012302284699999</c:v>
                </c:pt>
                <c:pt idx="270" formatCode="0.0">
                  <c:v>105.7823129251</c:v>
                </c:pt>
                <c:pt idx="271" formatCode="0.0">
                  <c:v>114.0032948929</c:v>
                </c:pt>
                <c:pt idx="272" formatCode="0.0">
                  <c:v>121.72523961660001</c:v>
                </c:pt>
                <c:pt idx="273" formatCode="0.0">
                  <c:v>116.5087281795</c:v>
                </c:pt>
                <c:pt idx="274" formatCode="0.0">
                  <c:v>111.91369606000001</c:v>
                </c:pt>
                <c:pt idx="275" formatCode="0.0">
                  <c:v>107.83532536520001</c:v>
                </c:pt>
                <c:pt idx="276" formatCode="0.0">
                  <c:v>96.0921431509</c:v>
                </c:pt>
                <c:pt idx="277" formatCode="0.0">
                  <c:v>85.900883595799996</c:v>
                </c:pt>
                <c:pt idx="278" formatCode="0.0">
                  <c:v>76.972972972899996</c:v>
                </c:pt>
                <c:pt idx="279" formatCode="0.0">
                  <c:v>64.8939750925</c:v>
                </c:pt>
                <c:pt idx="280" formatCode="0.0">
                  <c:v>54.310072623899998</c:v>
                </c:pt>
                <c:pt idx="281" formatCode="0.0">
                  <c:v>44.959857270199997</c:v>
                </c:pt>
                <c:pt idx="282" formatCode="0.0">
                  <c:v>31.2947658402</c:v>
                </c:pt>
                <c:pt idx="283" formatCode="0.0">
                  <c:v>19.502181164900001</c:v>
                </c:pt>
                <c:pt idx="284" formatCode="0.0">
                  <c:v>9.2219020171999997</c:v>
                </c:pt>
                <c:pt idx="285" formatCode="0.0">
                  <c:v>1.6816401750000001</c:v>
                </c:pt>
                <c:pt idx="286" formatCode="0.0">
                  <c:v>-5.2678176183999996</c:v>
                </c:pt>
                <c:pt idx="287" formatCode="0.0">
                  <c:v>-11.6932907348</c:v>
                </c:pt>
                <c:pt idx="288" formatCode="0.0">
                  <c:v>-16.110761485200001</c:v>
                </c:pt>
                <c:pt idx="289" formatCode="0.0">
                  <c:v>-20.396776193400001</c:v>
                </c:pt>
                <c:pt idx="290" formatCode="0.0">
                  <c:v>-24.5571166768</c:v>
                </c:pt>
                <c:pt idx="291" formatCode="0.0">
                  <c:v>-27.3525209226</c:v>
                </c:pt>
                <c:pt idx="292" formatCode="0.0">
                  <c:v>-30.161653365999999</c:v>
                </c:pt>
                <c:pt idx="293" formatCode="0.0">
                  <c:v>-32.984615384599998</c:v>
                </c:pt>
                <c:pt idx="294" formatCode="0.0">
                  <c:v>-34.620226605100001</c:v>
                </c:pt>
                <c:pt idx="295" formatCode="0.0">
                  <c:v>-36.3324028344</c:v>
                </c:pt>
                <c:pt idx="296" formatCode="0.0">
                  <c:v>-38.126649076500001</c:v>
                </c:pt>
                <c:pt idx="297" formatCode="0.0">
                  <c:v>-39.306751245999997</c:v>
                </c:pt>
                <c:pt idx="298" formatCode="0.0">
                  <c:v>-40.560747663500003</c:v>
                </c:pt>
                <c:pt idx="299" formatCode="0.0">
                  <c:v>-41.895803183699996</c:v>
                </c:pt>
                <c:pt idx="300" formatCode="0.0">
                  <c:v>-42.010502625599997</c:v>
                </c:pt>
                <c:pt idx="301" formatCode="0.0">
                  <c:v>-42.133956386199998</c:v>
                </c:pt>
                <c:pt idx="302" formatCode="0.0">
                  <c:v>-42.2672064777</c:v>
                </c:pt>
                <c:pt idx="303" formatCode="0.0">
                  <c:v>-41.8656926102</c:v>
                </c:pt>
                <c:pt idx="304" formatCode="0.0">
                  <c:v>-41.429827131499998</c:v>
                </c:pt>
                <c:pt idx="305" formatCode="0.0">
                  <c:v>-40.955004591300003</c:v>
                </c:pt>
                <c:pt idx="306" formatCode="0.0">
                  <c:v>-40.019255455699998</c:v>
                </c:pt>
                <c:pt idx="307" formatCode="0.0">
                  <c:v>-38.988195615499997</c:v>
                </c:pt>
                <c:pt idx="308" formatCode="0.0">
                  <c:v>-37.846481876299997</c:v>
                </c:pt>
                <c:pt idx="309" formatCode="0.0">
                  <c:v>-36.468831653599999</c:v>
                </c:pt>
                <c:pt idx="310" formatCode="0.0">
                  <c:v>-34.944968553400003</c:v>
                </c:pt>
                <c:pt idx="311" formatCode="0.0">
                  <c:v>-33.250311332499997</c:v>
                </c:pt>
                <c:pt idx="312" formatCode="0.0">
                  <c:v>-32.470892626100003</c:v>
                </c:pt>
                <c:pt idx="313" formatCode="0.0">
                  <c:v>-31.628532974399999</c:v>
                </c:pt>
                <c:pt idx="314" formatCode="0.0">
                  <c:v>-30.715287517499998</c:v>
                </c:pt>
                <c:pt idx="315" formatCode="0.0">
                  <c:v>-30.062832286100001</c:v>
                </c:pt>
                <c:pt idx="316" formatCode="0.0">
                  <c:v>-29.3646823411</c:v>
                </c:pt>
                <c:pt idx="317" formatCode="0.0">
                  <c:v>-28.6158631415</c:v>
                </c:pt>
                <c:pt idx="318" formatCode="0.0">
                  <c:v>-27.822364901</c:v>
                </c:pt>
                <c:pt idx="319" formatCode="0.0">
                  <c:v>-26.9762299613</c:v>
                </c:pt>
                <c:pt idx="320" formatCode="0.0">
                  <c:v>-26.0720411663</c:v>
                </c:pt>
                <c:pt idx="321" formatCode="0.0">
                  <c:v>-25.793184488800001</c:v>
                </c:pt>
                <c:pt idx="322" formatCode="0.0">
                  <c:v>-25.498489425900001</c:v>
                </c:pt>
                <c:pt idx="323" formatCode="0.0">
                  <c:v>-25.186567164100001</c:v>
                </c:pt>
                <c:pt idx="324" formatCode="0.0">
                  <c:v>-24.457215836500001</c:v>
                </c:pt>
                <c:pt idx="325" formatCode="0.0">
                  <c:v>-23.6876640419</c:v>
                </c:pt>
                <c:pt idx="326" formatCode="0.0">
                  <c:v>-22.874493927100001</c:v>
                </c:pt>
                <c:pt idx="327" formatCode="0.0">
                  <c:v>-22.5984796129</c:v>
                </c:pt>
                <c:pt idx="328" formatCode="0.0">
                  <c:v>-22.308781869600001</c:v>
                </c:pt>
                <c:pt idx="329" formatCode="0.0">
                  <c:v>-22.004357298399999</c:v>
                </c:pt>
                <c:pt idx="330" formatCode="0.0">
                  <c:v>-22.0163083765</c:v>
                </c:pt>
                <c:pt idx="331" formatCode="0.0">
                  <c:v>-22.028766086200001</c:v>
                </c:pt>
                <c:pt idx="332" formatCode="0.0">
                  <c:v>-22.041763340999999</c:v>
                </c:pt>
                <c:pt idx="333" formatCode="0.0">
                  <c:v>-21.615201900199999</c:v>
                </c:pt>
                <c:pt idx="334" formatCode="0.0">
                  <c:v>-21.1678832116</c:v>
                </c:pt>
                <c:pt idx="335" formatCode="0.0">
                  <c:v>-20.698254364</c:v>
                </c:pt>
                <c:pt idx="336" formatCode="0.0">
                  <c:v>-20.625528317800001</c:v>
                </c:pt>
                <c:pt idx="337" formatCode="0.0">
                  <c:v>-20.5503009458</c:v>
                </c:pt>
                <c:pt idx="338" formatCode="0.0">
                  <c:v>-20.472440944799999</c:v>
                </c:pt>
                <c:pt idx="339" formatCode="0.0">
                  <c:v>-18.75</c:v>
                </c:pt>
                <c:pt idx="340" formatCode="0.0">
                  <c:v>-16.955332725600002</c:v>
                </c:pt>
                <c:pt idx="341" formatCode="0.0">
                  <c:v>-15.0837988826</c:v>
                </c:pt>
                <c:pt idx="342" formatCode="0.0">
                  <c:v>-12.072243346</c:v>
                </c:pt>
                <c:pt idx="343" formatCode="0.0">
                  <c:v>-8.9320388349000002</c:v>
                </c:pt>
                <c:pt idx="344" formatCode="0.0">
                  <c:v>-5.6547619047</c:v>
                </c:pt>
                <c:pt idx="345" formatCode="0.0">
                  <c:v>-0.80808080800000004</c:v>
                </c:pt>
                <c:pt idx="346" formatCode="0.0">
                  <c:v>4.2181069958000004</c:v>
                </c:pt>
                <c:pt idx="347" formatCode="0.0">
                  <c:v>9.4339622640999998</c:v>
                </c:pt>
                <c:pt idx="348" formatCode="0.0">
                  <c:v>19.382321618700001</c:v>
                </c:pt>
                <c:pt idx="349" formatCode="0.0">
                  <c:v>29.653679653600001</c:v>
                </c:pt>
                <c:pt idx="350" formatCode="0.0">
                  <c:v>40.264026402600003</c:v>
                </c:pt>
                <c:pt idx="351" formatCode="0.0">
                  <c:v>48.791208791199999</c:v>
                </c:pt>
                <c:pt idx="352" formatCode="0.0">
                  <c:v>57.299670691499998</c:v>
                </c:pt>
                <c:pt idx="353" formatCode="0.0">
                  <c:v>65.789473684200004</c:v>
                </c:pt>
                <c:pt idx="354" formatCode="0.0">
                  <c:v>70.810810810800007</c:v>
                </c:pt>
                <c:pt idx="355" formatCode="0.0">
                  <c:v>75.692963752599994</c:v>
                </c:pt>
                <c:pt idx="356" formatCode="0.0">
                  <c:v>80.441640378499997</c:v>
                </c:pt>
                <c:pt idx="357" formatCode="0.0">
                  <c:v>80.346232179200001</c:v>
                </c:pt>
                <c:pt idx="358" formatCode="0.0">
                  <c:v>80.256663376099993</c:v>
                </c:pt>
                <c:pt idx="359" formatCode="0.0">
                  <c:v>80.172413793100006</c:v>
                </c:pt>
                <c:pt idx="360" formatCode="0.0">
                  <c:v>68.064228367499993</c:v>
                </c:pt>
                <c:pt idx="361" formatCode="0.0">
                  <c:v>57.512520868099998</c:v>
                </c:pt>
                <c:pt idx="362" formatCode="0.0">
                  <c:v>48.235294117599999</c:v>
                </c:pt>
                <c:pt idx="363" formatCode="0.0">
                  <c:v>37.813884785799999</c:v>
                </c:pt>
                <c:pt idx="364" formatCode="0.0">
                  <c:v>28.541521284000002</c:v>
                </c:pt>
                <c:pt idx="365" formatCode="0.0">
                  <c:v>20.238095238</c:v>
                </c:pt>
                <c:pt idx="366" formatCode="0.0">
                  <c:v>13.1012658227</c:v>
                </c:pt>
                <c:pt idx="367" formatCode="0.0">
                  <c:v>6.5533980582</c:v>
                </c:pt>
                <c:pt idx="368" formatCode="0.0">
                  <c:v>0.5244755244</c:v>
                </c:pt>
                <c:pt idx="369" formatCode="0.0">
                  <c:v>-4.8560135516000003</c:v>
                </c:pt>
                <c:pt idx="370" formatCode="0.0">
                  <c:v>-9.9123767798000006</c:v>
                </c:pt>
                <c:pt idx="371" formatCode="0.0">
                  <c:v>-14.673046251900001</c:v>
                </c:pt>
                <c:pt idx="372" formatCode="0.0">
                  <c:v>-17.0912951167</c:v>
                </c:pt>
                <c:pt idx="373" formatCode="0.0">
                  <c:v>-19.501854795900002</c:v>
                </c:pt>
                <c:pt idx="374" formatCode="0.0">
                  <c:v>-21.904761904699999</c:v>
                </c:pt>
                <c:pt idx="375" formatCode="0.0">
                  <c:v>-22.400857449</c:v>
                </c:pt>
                <c:pt idx="376" formatCode="0.0">
                  <c:v>-22.909880564600002</c:v>
                </c:pt>
                <c:pt idx="377" formatCode="0.0">
                  <c:v>-23.432343234299999</c:v>
                </c:pt>
                <c:pt idx="378" formatCode="0.0">
                  <c:v>-23.670956911000001</c:v>
                </c:pt>
                <c:pt idx="379" formatCode="0.0">
                  <c:v>-23.917995444100001</c:v>
                </c:pt>
                <c:pt idx="380" formatCode="0.0">
                  <c:v>-24.173913043399999</c:v>
                </c:pt>
                <c:pt idx="381" formatCode="0.0">
                  <c:v>-23.7982195845</c:v>
                </c:pt>
                <c:pt idx="382" formatCode="0.0">
                  <c:v>-23.404255319099999</c:v>
                </c:pt>
                <c:pt idx="383" formatCode="0.0">
                  <c:v>-22.990654205599999</c:v>
                </c:pt>
                <c:pt idx="384" formatCode="0.0">
                  <c:v>-20.550576184299999</c:v>
                </c:pt>
                <c:pt idx="385" formatCode="0.0">
                  <c:v>-17.9723502304</c:v>
                </c:pt>
                <c:pt idx="386" formatCode="0.0">
                  <c:v>-15.243902438999999</c:v>
                </c:pt>
                <c:pt idx="387" formatCode="0.0">
                  <c:v>-13.6740331491</c:v>
                </c:pt>
                <c:pt idx="388" formatCode="0.0">
                  <c:v>-12.042253521099999</c:v>
                </c:pt>
                <c:pt idx="389" formatCode="0.0">
                  <c:v>-10.344827586199999</c:v>
                </c:pt>
                <c:pt idx="390" formatCode="0.0">
                  <c:v>-7.5513196479999998</c:v>
                </c:pt>
                <c:pt idx="391" formatCode="0.0">
                  <c:v>-4.6407185628000001</c:v>
                </c:pt>
                <c:pt idx="392" formatCode="0.0">
                  <c:v>-1.6055045871</c:v>
                </c:pt>
                <c:pt idx="393" formatCode="0.0">
                  <c:v>1.4797507787999999</c:v>
                </c:pt>
                <c:pt idx="394" formatCode="0.0">
                  <c:v>4.6825396824999999</c:v>
                </c:pt>
                <c:pt idx="395" formatCode="0.0">
                  <c:v>8.0097087378000005</c:v>
                </c:pt>
                <c:pt idx="396" formatCode="0.0">
                  <c:v>7.4133763094000003</c:v>
                </c:pt>
                <c:pt idx="397" formatCode="0.0">
                  <c:v>6.8218298554999999</c:v>
                </c:pt>
                <c:pt idx="398" formatCode="0.0">
                  <c:v>6.2350119904000003</c:v>
                </c:pt>
                <c:pt idx="399" formatCode="0.0">
                  <c:v>7.92</c:v>
                </c:pt>
                <c:pt idx="400" formatCode="0.0">
                  <c:v>9.6076861488999992</c:v>
                </c:pt>
                <c:pt idx="401" formatCode="0.0">
                  <c:v>11.298076923</c:v>
                </c:pt>
                <c:pt idx="402" formatCode="0.0">
                  <c:v>11.578112609</c:v>
                </c:pt>
                <c:pt idx="403" formatCode="0.0">
                  <c:v>11.852433281</c:v>
                </c:pt>
                <c:pt idx="404" formatCode="0.0">
                  <c:v>12.121212121199999</c:v>
                </c:pt>
                <c:pt idx="405" formatCode="0.0">
                  <c:v>11.972371450400001</c:v>
                </c:pt>
                <c:pt idx="406" formatCode="0.0">
                  <c:v>11.827141773999999</c:v>
                </c:pt>
                <c:pt idx="407" formatCode="0.0">
                  <c:v>11.6853932584</c:v>
                </c:pt>
                <c:pt idx="408" formatCode="0.0">
                  <c:v>11.9279819954</c:v>
                </c:pt>
                <c:pt idx="409" formatCode="0.0">
                  <c:v>12.1712997746</c:v>
                </c:pt>
                <c:pt idx="410" formatCode="0.0">
                  <c:v>12.4153498871</c:v>
                </c:pt>
                <c:pt idx="411" formatCode="0.0">
                  <c:v>9.1178650852000001</c:v>
                </c:pt>
                <c:pt idx="412" formatCode="0.0">
                  <c:v>5.9167275383</c:v>
                </c:pt>
                <c:pt idx="413" formatCode="0.0">
                  <c:v>2.8077753779000001</c:v>
                </c:pt>
                <c:pt idx="414" formatCode="0.0">
                  <c:v>-0.49751243779999998</c:v>
                </c:pt>
                <c:pt idx="415" formatCode="0.0">
                  <c:v>-3.7192982456000001</c:v>
                </c:pt>
                <c:pt idx="416" formatCode="0.0">
                  <c:v>-6.8607068606999997</c:v>
                </c:pt>
                <c:pt idx="417" formatCode="0.0">
                  <c:v>-8.7045921863999993</c:v>
                </c:pt>
                <c:pt idx="418" formatCode="0.0">
                  <c:v>-10.508474576199999</c:v>
                </c:pt>
                <c:pt idx="419" formatCode="0.0">
                  <c:v>-12.273641851100001</c:v>
                </c:pt>
                <c:pt idx="420" formatCode="0.0">
                  <c:v>-13.0026809651</c:v>
                </c:pt>
                <c:pt idx="421" formatCode="0.0">
                  <c:v>-13.7307434695</c:v>
                </c:pt>
                <c:pt idx="422" formatCode="0.0">
                  <c:v>-14.457831325300001</c:v>
                </c:pt>
                <c:pt idx="423" formatCode="0.0">
                  <c:v>-13.383152173899999</c:v>
                </c:pt>
                <c:pt idx="424" formatCode="0.0">
                  <c:v>-12.2758620689</c:v>
                </c:pt>
                <c:pt idx="425" formatCode="0.0">
                  <c:v>-11.1344537815</c:v>
                </c:pt>
                <c:pt idx="426" formatCode="0.0">
                  <c:v>-8.7142857142000008</c:v>
                </c:pt>
                <c:pt idx="427" formatCode="0.0">
                  <c:v>-6.1953352768999999</c:v>
                </c:pt>
                <c:pt idx="428" formatCode="0.0">
                  <c:v>-3.5714285713999998</c:v>
                </c:pt>
                <c:pt idx="429" formatCode="0.0">
                  <c:v>-3.4534534533999999</c:v>
                </c:pt>
                <c:pt idx="430" formatCode="0.0">
                  <c:v>-3.3333333333000001</c:v>
                </c:pt>
                <c:pt idx="431" formatCode="0.0">
                  <c:v>-3.2110091743</c:v>
                </c:pt>
                <c:pt idx="551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656F-498F-A5A5-4C7CCAF139C1}"/>
            </c:ext>
          </c:extLst>
        </c:ser>
        <c:ser>
          <c:idx val="4"/>
          <c:order val="5"/>
          <c:tx>
            <c:strRef>
              <c:f>DELINQ!$T$2</c:f>
              <c:strCache>
                <c:ptCount val="1"/>
                <c:pt idx="0">
                  <c:v>-8.8%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56F-498F-A5A5-4C7CCAF139C1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56F-498F-A5A5-4C7CCAF139C1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6F-498F-A5A5-4C7CCAF139C1}"/>
                </c:ext>
              </c:extLst>
            </c:dLbl>
            <c:dLbl>
              <c:idx val="294"/>
              <c:layout>
                <c:manualLayout>
                  <c:x val="-1.4362863380445632E-3"/>
                  <c:y val="-0.1030037214247740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56F-498F-A5A5-4C7CCAF139C1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56F-498F-A5A5-4C7CCAF139C1}"/>
                </c:ext>
              </c:extLst>
            </c:dLbl>
            <c:dLbl>
              <c:idx val="382"/>
              <c:layout>
                <c:manualLayout>
                  <c:x val="-2.8725726760888103E-3"/>
                  <c:y val="-9.30356193514088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56F-498F-A5A5-4C7CCAF139C1}"/>
                </c:ext>
              </c:extLst>
            </c:dLbl>
            <c:dLbl>
              <c:idx val="416"/>
              <c:layout>
                <c:manualLayout>
                  <c:x val="-1.4362863380444578E-3"/>
                  <c:y val="3.65497076023391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56F-498F-A5A5-4C7CCAF139C1}"/>
                </c:ext>
              </c:extLst>
            </c:dLbl>
            <c:dLbl>
              <c:idx val="431"/>
              <c:layout>
                <c:manualLayout>
                  <c:x val="-1.0532493528214745E-16"/>
                  <c:y val="8.823529411764706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56F-498F-A5A5-4C7CCAF139C1}"/>
                </c:ext>
              </c:extLst>
            </c:dLbl>
            <c:dLbl>
              <c:idx val="589"/>
              <c:layout>
                <c:manualLayout>
                  <c:x val="1.0054004366310468E-2"/>
                  <c:y val="-1.66135034556087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56F-498F-A5A5-4C7CCAF139C1}"/>
                </c:ext>
              </c:extLst>
            </c:dLbl>
            <c:dLbl>
              <c:idx val="596"/>
              <c:layout>
                <c:manualLayout>
                  <c:x val="0"/>
                  <c:y val="9.9681020733652318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56F-498F-A5A5-4C7CCAF139C1}"/>
                </c:ext>
              </c:extLst>
            </c:dLbl>
            <c:dLbl>
              <c:idx val="598"/>
              <c:layout>
                <c:manualLayout>
                  <c:x val="0"/>
                  <c:y val="6.645401382243487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56F-498F-A5A5-4C7CCAF139C1}"/>
                </c:ext>
              </c:extLst>
            </c:dLbl>
            <c:dLbl>
              <c:idx val="884"/>
              <c:layout>
                <c:manualLayout>
                  <c:x val="0"/>
                  <c:y val="-5.316321105794789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56F-498F-A5A5-4C7CCAF139C1}"/>
                </c:ext>
              </c:extLst>
            </c:dLbl>
            <c:dLbl>
              <c:idx val="898"/>
              <c:layout>
                <c:manualLayout>
                  <c:x val="-1.0532644804980346E-16"/>
                  <c:y val="1.993620414673040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56F-498F-A5A5-4C7CCAF139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DELINQ!$A$3:$A$1034</c:f>
              <c:numCache>
                <c:formatCode>mmm\-yy</c:formatCode>
                <c:ptCount val="1032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39264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  <c:pt idx="264">
                  <c:v>39814</c:v>
                </c:pt>
                <c:pt idx="265">
                  <c:v>39845</c:v>
                </c:pt>
                <c:pt idx="266">
                  <c:v>39873</c:v>
                </c:pt>
                <c:pt idx="267">
                  <c:v>39904</c:v>
                </c:pt>
                <c:pt idx="268">
                  <c:v>39934</c:v>
                </c:pt>
                <c:pt idx="269">
                  <c:v>39965</c:v>
                </c:pt>
                <c:pt idx="270">
                  <c:v>39995</c:v>
                </c:pt>
                <c:pt idx="271">
                  <c:v>40026</c:v>
                </c:pt>
                <c:pt idx="272">
                  <c:v>40057</c:v>
                </c:pt>
                <c:pt idx="273">
                  <c:v>40087</c:v>
                </c:pt>
                <c:pt idx="274">
                  <c:v>40118</c:v>
                </c:pt>
                <c:pt idx="275">
                  <c:v>40148</c:v>
                </c:pt>
                <c:pt idx="276">
                  <c:v>40179</c:v>
                </c:pt>
                <c:pt idx="277">
                  <c:v>40210</c:v>
                </c:pt>
                <c:pt idx="278">
                  <c:v>40238</c:v>
                </c:pt>
                <c:pt idx="279">
                  <c:v>40269</c:v>
                </c:pt>
                <c:pt idx="280">
                  <c:v>40299</c:v>
                </c:pt>
                <c:pt idx="281">
                  <c:v>40330</c:v>
                </c:pt>
                <c:pt idx="282">
                  <c:v>40360</c:v>
                </c:pt>
                <c:pt idx="283">
                  <c:v>40391</c:v>
                </c:pt>
                <c:pt idx="284">
                  <c:v>40422</c:v>
                </c:pt>
                <c:pt idx="285">
                  <c:v>40452</c:v>
                </c:pt>
                <c:pt idx="286">
                  <c:v>40483</c:v>
                </c:pt>
                <c:pt idx="287">
                  <c:v>40513</c:v>
                </c:pt>
                <c:pt idx="288">
                  <c:v>40544</c:v>
                </c:pt>
                <c:pt idx="289">
                  <c:v>40575</c:v>
                </c:pt>
                <c:pt idx="290">
                  <c:v>40603</c:v>
                </c:pt>
                <c:pt idx="291">
                  <c:v>40634</c:v>
                </c:pt>
                <c:pt idx="292">
                  <c:v>40664</c:v>
                </c:pt>
                <c:pt idx="293">
                  <c:v>40695</c:v>
                </c:pt>
                <c:pt idx="294">
                  <c:v>40725</c:v>
                </c:pt>
                <c:pt idx="295">
                  <c:v>40756</c:v>
                </c:pt>
                <c:pt idx="296">
                  <c:v>40787</c:v>
                </c:pt>
                <c:pt idx="297">
                  <c:v>40817</c:v>
                </c:pt>
                <c:pt idx="298">
                  <c:v>40848</c:v>
                </c:pt>
                <c:pt idx="299">
                  <c:v>40878</c:v>
                </c:pt>
                <c:pt idx="300">
                  <c:v>40909</c:v>
                </c:pt>
                <c:pt idx="301">
                  <c:v>40940</c:v>
                </c:pt>
                <c:pt idx="302">
                  <c:v>40969</c:v>
                </c:pt>
                <c:pt idx="303">
                  <c:v>41000</c:v>
                </c:pt>
                <c:pt idx="304">
                  <c:v>41030</c:v>
                </c:pt>
                <c:pt idx="305">
                  <c:v>41061</c:v>
                </c:pt>
                <c:pt idx="306">
                  <c:v>41091</c:v>
                </c:pt>
                <c:pt idx="307">
                  <c:v>41122</c:v>
                </c:pt>
                <c:pt idx="308">
                  <c:v>41153</c:v>
                </c:pt>
                <c:pt idx="309">
                  <c:v>41183</c:v>
                </c:pt>
                <c:pt idx="310">
                  <c:v>41214</c:v>
                </c:pt>
                <c:pt idx="311">
                  <c:v>41244</c:v>
                </c:pt>
                <c:pt idx="312">
                  <c:v>41275</c:v>
                </c:pt>
                <c:pt idx="313">
                  <c:v>41306</c:v>
                </c:pt>
                <c:pt idx="314">
                  <c:v>41334</c:v>
                </c:pt>
                <c:pt idx="315">
                  <c:v>41365</c:v>
                </c:pt>
                <c:pt idx="316">
                  <c:v>41395</c:v>
                </c:pt>
                <c:pt idx="317">
                  <c:v>41426</c:v>
                </c:pt>
                <c:pt idx="318">
                  <c:v>41456</c:v>
                </c:pt>
                <c:pt idx="319">
                  <c:v>41487</c:v>
                </c:pt>
                <c:pt idx="320">
                  <c:v>41518</c:v>
                </c:pt>
                <c:pt idx="321">
                  <c:v>41548</c:v>
                </c:pt>
                <c:pt idx="322">
                  <c:v>41579</c:v>
                </c:pt>
                <c:pt idx="323">
                  <c:v>41609</c:v>
                </c:pt>
                <c:pt idx="324">
                  <c:v>41640</c:v>
                </c:pt>
                <c:pt idx="325">
                  <c:v>41671</c:v>
                </c:pt>
                <c:pt idx="326">
                  <c:v>41699</c:v>
                </c:pt>
                <c:pt idx="327">
                  <c:v>41730</c:v>
                </c:pt>
                <c:pt idx="328">
                  <c:v>41760</c:v>
                </c:pt>
                <c:pt idx="329">
                  <c:v>41791</c:v>
                </c:pt>
                <c:pt idx="330">
                  <c:v>41821</c:v>
                </c:pt>
                <c:pt idx="331">
                  <c:v>41852</c:v>
                </c:pt>
                <c:pt idx="332">
                  <c:v>41883</c:v>
                </c:pt>
                <c:pt idx="333">
                  <c:v>41913</c:v>
                </c:pt>
                <c:pt idx="334">
                  <c:v>41944</c:v>
                </c:pt>
                <c:pt idx="335">
                  <c:v>41974</c:v>
                </c:pt>
                <c:pt idx="336">
                  <c:v>42005</c:v>
                </c:pt>
                <c:pt idx="337">
                  <c:v>42036</c:v>
                </c:pt>
                <c:pt idx="338">
                  <c:v>42064</c:v>
                </c:pt>
                <c:pt idx="339">
                  <c:v>42095</c:v>
                </c:pt>
                <c:pt idx="340">
                  <c:v>42125</c:v>
                </c:pt>
                <c:pt idx="341">
                  <c:v>42156</c:v>
                </c:pt>
                <c:pt idx="342">
                  <c:v>42186</c:v>
                </c:pt>
                <c:pt idx="343">
                  <c:v>42217</c:v>
                </c:pt>
                <c:pt idx="344">
                  <c:v>42248</c:v>
                </c:pt>
                <c:pt idx="345">
                  <c:v>42278</c:v>
                </c:pt>
                <c:pt idx="346">
                  <c:v>42309</c:v>
                </c:pt>
                <c:pt idx="347">
                  <c:v>42339</c:v>
                </c:pt>
                <c:pt idx="348">
                  <c:v>42370</c:v>
                </c:pt>
                <c:pt idx="349">
                  <c:v>42401</c:v>
                </c:pt>
                <c:pt idx="350">
                  <c:v>42430</c:v>
                </c:pt>
                <c:pt idx="351">
                  <c:v>42461</c:v>
                </c:pt>
                <c:pt idx="352">
                  <c:v>42491</c:v>
                </c:pt>
                <c:pt idx="353">
                  <c:v>42522</c:v>
                </c:pt>
                <c:pt idx="354">
                  <c:v>42552</c:v>
                </c:pt>
                <c:pt idx="355">
                  <c:v>42583</c:v>
                </c:pt>
                <c:pt idx="356">
                  <c:v>42614</c:v>
                </c:pt>
                <c:pt idx="357">
                  <c:v>42644</c:v>
                </c:pt>
                <c:pt idx="358">
                  <c:v>42675</c:v>
                </c:pt>
                <c:pt idx="359">
                  <c:v>42705</c:v>
                </c:pt>
                <c:pt idx="360">
                  <c:v>42736</c:v>
                </c:pt>
                <c:pt idx="361">
                  <c:v>42767</c:v>
                </c:pt>
                <c:pt idx="362">
                  <c:v>42795</c:v>
                </c:pt>
                <c:pt idx="363">
                  <c:v>42826</c:v>
                </c:pt>
                <c:pt idx="364">
                  <c:v>42856</c:v>
                </c:pt>
                <c:pt idx="365">
                  <c:v>42887</c:v>
                </c:pt>
                <c:pt idx="366">
                  <c:v>42917</c:v>
                </c:pt>
                <c:pt idx="367">
                  <c:v>42948</c:v>
                </c:pt>
                <c:pt idx="368">
                  <c:v>42979</c:v>
                </c:pt>
                <c:pt idx="369">
                  <c:v>43009</c:v>
                </c:pt>
                <c:pt idx="370">
                  <c:v>43040</c:v>
                </c:pt>
                <c:pt idx="371">
                  <c:v>43070</c:v>
                </c:pt>
                <c:pt idx="372">
                  <c:v>43101</c:v>
                </c:pt>
                <c:pt idx="373">
                  <c:v>43132</c:v>
                </c:pt>
                <c:pt idx="374">
                  <c:v>43160</c:v>
                </c:pt>
                <c:pt idx="375">
                  <c:v>43191</c:v>
                </c:pt>
                <c:pt idx="376">
                  <c:v>43221</c:v>
                </c:pt>
                <c:pt idx="377">
                  <c:v>43252</c:v>
                </c:pt>
                <c:pt idx="378">
                  <c:v>43282</c:v>
                </c:pt>
                <c:pt idx="379">
                  <c:v>43313</c:v>
                </c:pt>
                <c:pt idx="380">
                  <c:v>43344</c:v>
                </c:pt>
                <c:pt idx="381">
                  <c:v>43374</c:v>
                </c:pt>
                <c:pt idx="382">
                  <c:v>43405</c:v>
                </c:pt>
                <c:pt idx="383">
                  <c:v>43435</c:v>
                </c:pt>
                <c:pt idx="384">
                  <c:v>43466</c:v>
                </c:pt>
                <c:pt idx="385">
                  <c:v>43497</c:v>
                </c:pt>
                <c:pt idx="386">
                  <c:v>43525</c:v>
                </c:pt>
                <c:pt idx="387">
                  <c:v>43556</c:v>
                </c:pt>
                <c:pt idx="388">
                  <c:v>43586</c:v>
                </c:pt>
                <c:pt idx="389">
                  <c:v>43617</c:v>
                </c:pt>
                <c:pt idx="390">
                  <c:v>43647</c:v>
                </c:pt>
                <c:pt idx="391">
                  <c:v>43678</c:v>
                </c:pt>
                <c:pt idx="392">
                  <c:v>43709</c:v>
                </c:pt>
                <c:pt idx="393">
                  <c:v>43739</c:v>
                </c:pt>
                <c:pt idx="394">
                  <c:v>43770</c:v>
                </c:pt>
                <c:pt idx="395">
                  <c:v>43800</c:v>
                </c:pt>
                <c:pt idx="396">
                  <c:v>43831</c:v>
                </c:pt>
                <c:pt idx="397">
                  <c:v>43862</c:v>
                </c:pt>
                <c:pt idx="398">
                  <c:v>43891</c:v>
                </c:pt>
                <c:pt idx="399">
                  <c:v>43922</c:v>
                </c:pt>
                <c:pt idx="400">
                  <c:v>43952</c:v>
                </c:pt>
                <c:pt idx="401">
                  <c:v>43983</c:v>
                </c:pt>
                <c:pt idx="402">
                  <c:v>44013</c:v>
                </c:pt>
                <c:pt idx="403">
                  <c:v>44044</c:v>
                </c:pt>
                <c:pt idx="404">
                  <c:v>44075</c:v>
                </c:pt>
                <c:pt idx="405">
                  <c:v>44105</c:v>
                </c:pt>
                <c:pt idx="406">
                  <c:v>44136</c:v>
                </c:pt>
                <c:pt idx="407">
                  <c:v>44166</c:v>
                </c:pt>
                <c:pt idx="408">
                  <c:v>44197</c:v>
                </c:pt>
                <c:pt idx="409">
                  <c:v>44228</c:v>
                </c:pt>
                <c:pt idx="410">
                  <c:v>44256</c:v>
                </c:pt>
                <c:pt idx="411">
                  <c:v>44287</c:v>
                </c:pt>
                <c:pt idx="412">
                  <c:v>44317</c:v>
                </c:pt>
                <c:pt idx="413">
                  <c:v>44348</c:v>
                </c:pt>
                <c:pt idx="414">
                  <c:v>44378</c:v>
                </c:pt>
                <c:pt idx="415">
                  <c:v>44409</c:v>
                </c:pt>
                <c:pt idx="416">
                  <c:v>44440</c:v>
                </c:pt>
                <c:pt idx="417">
                  <c:v>44470</c:v>
                </c:pt>
                <c:pt idx="418">
                  <c:v>44501</c:v>
                </c:pt>
                <c:pt idx="419">
                  <c:v>44531</c:v>
                </c:pt>
                <c:pt idx="420">
                  <c:v>44562</c:v>
                </c:pt>
                <c:pt idx="421">
                  <c:v>44593</c:v>
                </c:pt>
                <c:pt idx="422">
                  <c:v>44621</c:v>
                </c:pt>
                <c:pt idx="423">
                  <c:v>44652</c:v>
                </c:pt>
                <c:pt idx="424">
                  <c:v>44682</c:v>
                </c:pt>
                <c:pt idx="425">
                  <c:v>44713</c:v>
                </c:pt>
                <c:pt idx="426">
                  <c:v>44743</c:v>
                </c:pt>
                <c:pt idx="427">
                  <c:v>44774</c:v>
                </c:pt>
                <c:pt idx="428">
                  <c:v>44805</c:v>
                </c:pt>
                <c:pt idx="429">
                  <c:v>44835</c:v>
                </c:pt>
                <c:pt idx="430">
                  <c:v>44866</c:v>
                </c:pt>
                <c:pt idx="431">
                  <c:v>44896</c:v>
                </c:pt>
                <c:pt idx="432">
                  <c:v>44927</c:v>
                </c:pt>
                <c:pt idx="433">
                  <c:v>44958</c:v>
                </c:pt>
                <c:pt idx="434">
                  <c:v>44986</c:v>
                </c:pt>
                <c:pt idx="435">
                  <c:v>45017</c:v>
                </c:pt>
                <c:pt idx="436">
                  <c:v>45047</c:v>
                </c:pt>
                <c:pt idx="437">
                  <c:v>45078</c:v>
                </c:pt>
                <c:pt idx="438">
                  <c:v>45108</c:v>
                </c:pt>
                <c:pt idx="439">
                  <c:v>45139</c:v>
                </c:pt>
                <c:pt idx="440">
                  <c:v>45170</c:v>
                </c:pt>
                <c:pt idx="441">
                  <c:v>45200</c:v>
                </c:pt>
                <c:pt idx="442">
                  <c:v>45231</c:v>
                </c:pt>
                <c:pt idx="443">
                  <c:v>45261</c:v>
                </c:pt>
                <c:pt idx="444">
                  <c:v>45292</c:v>
                </c:pt>
                <c:pt idx="445">
                  <c:v>45323</c:v>
                </c:pt>
                <c:pt idx="446">
                  <c:v>45352</c:v>
                </c:pt>
                <c:pt idx="447">
                  <c:v>45383</c:v>
                </c:pt>
                <c:pt idx="448">
                  <c:v>45413</c:v>
                </c:pt>
                <c:pt idx="449">
                  <c:v>45444</c:v>
                </c:pt>
                <c:pt idx="450">
                  <c:v>45474</c:v>
                </c:pt>
                <c:pt idx="451">
                  <c:v>45505</c:v>
                </c:pt>
                <c:pt idx="452">
                  <c:v>45536</c:v>
                </c:pt>
                <c:pt idx="453">
                  <c:v>45566</c:v>
                </c:pt>
                <c:pt idx="454">
                  <c:v>45597</c:v>
                </c:pt>
                <c:pt idx="455">
                  <c:v>45627</c:v>
                </c:pt>
                <c:pt idx="456">
                  <c:v>45658</c:v>
                </c:pt>
                <c:pt idx="457">
                  <c:v>45689</c:v>
                </c:pt>
                <c:pt idx="458">
                  <c:v>45717</c:v>
                </c:pt>
                <c:pt idx="459">
                  <c:v>45748</c:v>
                </c:pt>
                <c:pt idx="460">
                  <c:v>45778</c:v>
                </c:pt>
                <c:pt idx="461">
                  <c:v>45809</c:v>
                </c:pt>
                <c:pt idx="462">
                  <c:v>45839</c:v>
                </c:pt>
                <c:pt idx="463">
                  <c:v>45870</c:v>
                </c:pt>
                <c:pt idx="464">
                  <c:v>45901</c:v>
                </c:pt>
                <c:pt idx="465">
                  <c:v>45931</c:v>
                </c:pt>
                <c:pt idx="466">
                  <c:v>45962</c:v>
                </c:pt>
                <c:pt idx="467">
                  <c:v>45992</c:v>
                </c:pt>
                <c:pt idx="468">
                  <c:v>46023</c:v>
                </c:pt>
                <c:pt idx="469">
                  <c:v>46054</c:v>
                </c:pt>
                <c:pt idx="470">
                  <c:v>46082</c:v>
                </c:pt>
                <c:pt idx="471">
                  <c:v>46113</c:v>
                </c:pt>
                <c:pt idx="472">
                  <c:v>46143</c:v>
                </c:pt>
                <c:pt idx="473">
                  <c:v>46174</c:v>
                </c:pt>
                <c:pt idx="474">
                  <c:v>46204</c:v>
                </c:pt>
                <c:pt idx="475">
                  <c:v>46235</c:v>
                </c:pt>
                <c:pt idx="476">
                  <c:v>46266</c:v>
                </c:pt>
                <c:pt idx="477">
                  <c:v>46296</c:v>
                </c:pt>
                <c:pt idx="478">
                  <c:v>46327</c:v>
                </c:pt>
                <c:pt idx="479">
                  <c:v>46357</c:v>
                </c:pt>
                <c:pt idx="480">
                  <c:v>46388</c:v>
                </c:pt>
                <c:pt idx="481">
                  <c:v>46419</c:v>
                </c:pt>
                <c:pt idx="482">
                  <c:v>46447</c:v>
                </c:pt>
                <c:pt idx="483">
                  <c:v>46478</c:v>
                </c:pt>
                <c:pt idx="484">
                  <c:v>46508</c:v>
                </c:pt>
                <c:pt idx="485">
                  <c:v>46539</c:v>
                </c:pt>
                <c:pt idx="486">
                  <c:v>46569</c:v>
                </c:pt>
                <c:pt idx="487">
                  <c:v>46600</c:v>
                </c:pt>
                <c:pt idx="488">
                  <c:v>46631</c:v>
                </c:pt>
                <c:pt idx="489">
                  <c:v>46661</c:v>
                </c:pt>
                <c:pt idx="490">
                  <c:v>46692</c:v>
                </c:pt>
                <c:pt idx="491">
                  <c:v>46722</c:v>
                </c:pt>
                <c:pt idx="492">
                  <c:v>46753</c:v>
                </c:pt>
                <c:pt idx="493">
                  <c:v>46784</c:v>
                </c:pt>
                <c:pt idx="494">
                  <c:v>46813</c:v>
                </c:pt>
                <c:pt idx="495">
                  <c:v>46844</c:v>
                </c:pt>
                <c:pt idx="496">
                  <c:v>46874</c:v>
                </c:pt>
                <c:pt idx="497">
                  <c:v>46905</c:v>
                </c:pt>
                <c:pt idx="498">
                  <c:v>46935</c:v>
                </c:pt>
                <c:pt idx="499">
                  <c:v>46966</c:v>
                </c:pt>
                <c:pt idx="500">
                  <c:v>46997</c:v>
                </c:pt>
                <c:pt idx="501">
                  <c:v>47027</c:v>
                </c:pt>
                <c:pt idx="502">
                  <c:v>47058</c:v>
                </c:pt>
                <c:pt idx="503">
                  <c:v>47088</c:v>
                </c:pt>
                <c:pt idx="504">
                  <c:v>47119</c:v>
                </c:pt>
                <c:pt idx="505">
                  <c:v>47150</c:v>
                </c:pt>
                <c:pt idx="506">
                  <c:v>47178</c:v>
                </c:pt>
                <c:pt idx="507">
                  <c:v>47209</c:v>
                </c:pt>
                <c:pt idx="508">
                  <c:v>47239</c:v>
                </c:pt>
                <c:pt idx="509">
                  <c:v>47270</c:v>
                </c:pt>
                <c:pt idx="510">
                  <c:v>47300</c:v>
                </c:pt>
                <c:pt idx="511">
                  <c:v>47331</c:v>
                </c:pt>
                <c:pt idx="512">
                  <c:v>47362</c:v>
                </c:pt>
                <c:pt idx="513">
                  <c:v>47392</c:v>
                </c:pt>
                <c:pt idx="514">
                  <c:v>47423</c:v>
                </c:pt>
                <c:pt idx="515">
                  <c:v>47453</c:v>
                </c:pt>
                <c:pt idx="516">
                  <c:v>47484</c:v>
                </c:pt>
                <c:pt idx="517">
                  <c:v>47515</c:v>
                </c:pt>
                <c:pt idx="518">
                  <c:v>47543</c:v>
                </c:pt>
                <c:pt idx="519">
                  <c:v>47574</c:v>
                </c:pt>
                <c:pt idx="520">
                  <c:v>47604</c:v>
                </c:pt>
                <c:pt idx="521">
                  <c:v>47635</c:v>
                </c:pt>
                <c:pt idx="522">
                  <c:v>47665</c:v>
                </c:pt>
                <c:pt idx="523">
                  <c:v>47696</c:v>
                </c:pt>
                <c:pt idx="524">
                  <c:v>47727</c:v>
                </c:pt>
                <c:pt idx="525">
                  <c:v>47757</c:v>
                </c:pt>
                <c:pt idx="526">
                  <c:v>47788</c:v>
                </c:pt>
                <c:pt idx="527">
                  <c:v>47818</c:v>
                </c:pt>
                <c:pt idx="528">
                  <c:v>47849</c:v>
                </c:pt>
                <c:pt idx="529">
                  <c:v>47880</c:v>
                </c:pt>
                <c:pt idx="530">
                  <c:v>47908</c:v>
                </c:pt>
                <c:pt idx="531">
                  <c:v>47939</c:v>
                </c:pt>
                <c:pt idx="532">
                  <c:v>47969</c:v>
                </c:pt>
                <c:pt idx="533">
                  <c:v>48000</c:v>
                </c:pt>
                <c:pt idx="534">
                  <c:v>48030</c:v>
                </c:pt>
                <c:pt idx="535">
                  <c:v>48061</c:v>
                </c:pt>
                <c:pt idx="536">
                  <c:v>48092</c:v>
                </c:pt>
                <c:pt idx="537">
                  <c:v>48122</c:v>
                </c:pt>
                <c:pt idx="538">
                  <c:v>48153</c:v>
                </c:pt>
                <c:pt idx="539">
                  <c:v>48183</c:v>
                </c:pt>
                <c:pt idx="540">
                  <c:v>48214</c:v>
                </c:pt>
                <c:pt idx="541">
                  <c:v>48245</c:v>
                </c:pt>
                <c:pt idx="542">
                  <c:v>48274</c:v>
                </c:pt>
                <c:pt idx="543">
                  <c:v>48305</c:v>
                </c:pt>
                <c:pt idx="544">
                  <c:v>48335</c:v>
                </c:pt>
                <c:pt idx="545">
                  <c:v>48366</c:v>
                </c:pt>
                <c:pt idx="546">
                  <c:v>48396</c:v>
                </c:pt>
                <c:pt idx="547">
                  <c:v>48427</c:v>
                </c:pt>
                <c:pt idx="548">
                  <c:v>48458</c:v>
                </c:pt>
                <c:pt idx="549">
                  <c:v>48488</c:v>
                </c:pt>
                <c:pt idx="550">
                  <c:v>48519</c:v>
                </c:pt>
                <c:pt idx="551">
                  <c:v>48549</c:v>
                </c:pt>
              </c:numCache>
            </c:numRef>
          </c:cat>
          <c:val>
            <c:numRef>
              <c:f>DELINQ!$T$3:$T$1034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-8.8495575220999996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656F-498F-A5A5-4C7CCAF139C1}"/>
            </c:ext>
          </c:extLst>
        </c:ser>
        <c:ser>
          <c:idx val="7"/>
          <c:order val="6"/>
          <c:tx>
            <c:strRef>
              <c:f>DELINQ!$V$2</c:f>
              <c:strCache>
                <c:ptCount val="1"/>
                <c:pt idx="0">
                  <c:v>-3.2%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56F-498F-A5A5-4C7CCAF139C1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56F-498F-A5A5-4C7CCAF139C1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56F-498F-A5A5-4C7CCAF139C1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56F-498F-A5A5-4C7CCAF139C1}"/>
                </c:ext>
              </c:extLst>
            </c:dLbl>
            <c:dLbl>
              <c:idx val="276"/>
              <c:layout>
                <c:manualLayout>
                  <c:x val="0"/>
                  <c:y val="0.111111111111111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56F-498F-A5A5-4C7CCAF139C1}"/>
                </c:ext>
              </c:extLst>
            </c:dLbl>
            <c:dLbl>
              <c:idx val="294"/>
              <c:layout>
                <c:manualLayout>
                  <c:x val="1.4362863380442473E-3"/>
                  <c:y val="-4.651780967570447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56F-498F-A5A5-4C7CCAF139C1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56F-498F-A5A5-4C7CCAF139C1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56F-498F-A5A5-4C7CCAF139C1}"/>
                </c:ext>
              </c:extLst>
            </c:dLbl>
            <c:dLbl>
              <c:idx val="382"/>
              <c:layout>
                <c:manualLayout>
                  <c:x val="-1.0532644804980346E-16"/>
                  <c:y val="-4.651780967570440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56F-498F-A5A5-4C7CCAF139C1}"/>
                </c:ext>
              </c:extLst>
            </c:dLbl>
            <c:dLbl>
              <c:idx val="431"/>
              <c:layout>
                <c:manualLayout>
                  <c:x val="0"/>
                  <c:y val="3.92156862745098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56F-498F-A5A5-4C7CCAF139C1}"/>
                </c:ext>
              </c:extLst>
            </c:dLbl>
            <c:dLbl>
              <c:idx val="589"/>
              <c:layout>
                <c:manualLayout>
                  <c:x val="0"/>
                  <c:y val="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56F-498F-A5A5-4C7CCAF139C1}"/>
                </c:ext>
              </c:extLst>
            </c:dLbl>
            <c:dLbl>
              <c:idx val="596"/>
              <c:layout>
                <c:manualLayout>
                  <c:x val="0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56F-498F-A5A5-4C7CCAF139C1}"/>
                </c:ext>
              </c:extLst>
            </c:dLbl>
            <c:dLbl>
              <c:idx val="598"/>
              <c:layout>
                <c:manualLayout>
                  <c:x val="0"/>
                  <c:y val="-6.645401382243487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56F-498F-A5A5-4C7CCAF139C1}"/>
                </c:ext>
              </c:extLst>
            </c:dLbl>
            <c:dLbl>
              <c:idx val="875"/>
              <c:layout>
                <c:manualLayout>
                  <c:x val="5.6689342403627076E-3"/>
                  <c:y val="-0.1013071895424836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56F-498F-A5A5-4C7CCAF139C1}"/>
                </c:ext>
              </c:extLst>
            </c:dLbl>
            <c:dLbl>
              <c:idx val="884"/>
              <c:layout>
                <c:manualLayout>
                  <c:x val="0"/>
                  <c:y val="-1.99362041467304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56F-498F-A5A5-4C7CCAF139C1}"/>
                </c:ext>
              </c:extLst>
            </c:dLbl>
            <c:dLbl>
              <c:idx val="898"/>
              <c:layout>
                <c:manualLayout>
                  <c:x val="-1.0532644804980346E-16"/>
                  <c:y val="-4.98405103668262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56F-498F-A5A5-4C7CCAF139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DELINQ!$A$3:$A$1034</c:f>
              <c:numCache>
                <c:formatCode>mmm\-yy</c:formatCode>
                <c:ptCount val="1032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39264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  <c:pt idx="264">
                  <c:v>39814</c:v>
                </c:pt>
                <c:pt idx="265">
                  <c:v>39845</c:v>
                </c:pt>
                <c:pt idx="266">
                  <c:v>39873</c:v>
                </c:pt>
                <c:pt idx="267">
                  <c:v>39904</c:v>
                </c:pt>
                <c:pt idx="268">
                  <c:v>39934</c:v>
                </c:pt>
                <c:pt idx="269">
                  <c:v>39965</c:v>
                </c:pt>
                <c:pt idx="270">
                  <c:v>39995</c:v>
                </c:pt>
                <c:pt idx="271">
                  <c:v>40026</c:v>
                </c:pt>
                <c:pt idx="272">
                  <c:v>40057</c:v>
                </c:pt>
                <c:pt idx="273">
                  <c:v>40087</c:v>
                </c:pt>
                <c:pt idx="274">
                  <c:v>40118</c:v>
                </c:pt>
                <c:pt idx="275">
                  <c:v>40148</c:v>
                </c:pt>
                <c:pt idx="276">
                  <c:v>40179</c:v>
                </c:pt>
                <c:pt idx="277">
                  <c:v>40210</c:v>
                </c:pt>
                <c:pt idx="278">
                  <c:v>40238</c:v>
                </c:pt>
                <c:pt idx="279">
                  <c:v>40269</c:v>
                </c:pt>
                <c:pt idx="280">
                  <c:v>40299</c:v>
                </c:pt>
                <c:pt idx="281">
                  <c:v>40330</c:v>
                </c:pt>
                <c:pt idx="282">
                  <c:v>40360</c:v>
                </c:pt>
                <c:pt idx="283">
                  <c:v>40391</c:v>
                </c:pt>
                <c:pt idx="284">
                  <c:v>40422</c:v>
                </c:pt>
                <c:pt idx="285">
                  <c:v>40452</c:v>
                </c:pt>
                <c:pt idx="286">
                  <c:v>40483</c:v>
                </c:pt>
                <c:pt idx="287">
                  <c:v>40513</c:v>
                </c:pt>
                <c:pt idx="288">
                  <c:v>40544</c:v>
                </c:pt>
                <c:pt idx="289">
                  <c:v>40575</c:v>
                </c:pt>
                <c:pt idx="290">
                  <c:v>40603</c:v>
                </c:pt>
                <c:pt idx="291">
                  <c:v>40634</c:v>
                </c:pt>
                <c:pt idx="292">
                  <c:v>40664</c:v>
                </c:pt>
                <c:pt idx="293">
                  <c:v>40695</c:v>
                </c:pt>
                <c:pt idx="294">
                  <c:v>40725</c:v>
                </c:pt>
                <c:pt idx="295">
                  <c:v>40756</c:v>
                </c:pt>
                <c:pt idx="296">
                  <c:v>40787</c:v>
                </c:pt>
                <c:pt idx="297">
                  <c:v>40817</c:v>
                </c:pt>
                <c:pt idx="298">
                  <c:v>40848</c:v>
                </c:pt>
                <c:pt idx="299">
                  <c:v>40878</c:v>
                </c:pt>
                <c:pt idx="300">
                  <c:v>40909</c:v>
                </c:pt>
                <c:pt idx="301">
                  <c:v>40940</c:v>
                </c:pt>
                <c:pt idx="302">
                  <c:v>40969</c:v>
                </c:pt>
                <c:pt idx="303">
                  <c:v>41000</c:v>
                </c:pt>
                <c:pt idx="304">
                  <c:v>41030</c:v>
                </c:pt>
                <c:pt idx="305">
                  <c:v>41061</c:v>
                </c:pt>
                <c:pt idx="306">
                  <c:v>41091</c:v>
                </c:pt>
                <c:pt idx="307">
                  <c:v>41122</c:v>
                </c:pt>
                <c:pt idx="308">
                  <c:v>41153</c:v>
                </c:pt>
                <c:pt idx="309">
                  <c:v>41183</c:v>
                </c:pt>
                <c:pt idx="310">
                  <c:v>41214</c:v>
                </c:pt>
                <c:pt idx="311">
                  <c:v>41244</c:v>
                </c:pt>
                <c:pt idx="312">
                  <c:v>41275</c:v>
                </c:pt>
                <c:pt idx="313">
                  <c:v>41306</c:v>
                </c:pt>
                <c:pt idx="314">
                  <c:v>41334</c:v>
                </c:pt>
                <c:pt idx="315">
                  <c:v>41365</c:v>
                </c:pt>
                <c:pt idx="316">
                  <c:v>41395</c:v>
                </c:pt>
                <c:pt idx="317">
                  <c:v>41426</c:v>
                </c:pt>
                <c:pt idx="318">
                  <c:v>41456</c:v>
                </c:pt>
                <c:pt idx="319">
                  <c:v>41487</c:v>
                </c:pt>
                <c:pt idx="320">
                  <c:v>41518</c:v>
                </c:pt>
                <c:pt idx="321">
                  <c:v>41548</c:v>
                </c:pt>
                <c:pt idx="322">
                  <c:v>41579</c:v>
                </c:pt>
                <c:pt idx="323">
                  <c:v>41609</c:v>
                </c:pt>
                <c:pt idx="324">
                  <c:v>41640</c:v>
                </c:pt>
                <c:pt idx="325">
                  <c:v>41671</c:v>
                </c:pt>
                <c:pt idx="326">
                  <c:v>41699</c:v>
                </c:pt>
                <c:pt idx="327">
                  <c:v>41730</c:v>
                </c:pt>
                <c:pt idx="328">
                  <c:v>41760</c:v>
                </c:pt>
                <c:pt idx="329">
                  <c:v>41791</c:v>
                </c:pt>
                <c:pt idx="330">
                  <c:v>41821</c:v>
                </c:pt>
                <c:pt idx="331">
                  <c:v>41852</c:v>
                </c:pt>
                <c:pt idx="332">
                  <c:v>41883</c:v>
                </c:pt>
                <c:pt idx="333">
                  <c:v>41913</c:v>
                </c:pt>
                <c:pt idx="334">
                  <c:v>41944</c:v>
                </c:pt>
                <c:pt idx="335">
                  <c:v>41974</c:v>
                </c:pt>
                <c:pt idx="336">
                  <c:v>42005</c:v>
                </c:pt>
                <c:pt idx="337">
                  <c:v>42036</c:v>
                </c:pt>
                <c:pt idx="338">
                  <c:v>42064</c:v>
                </c:pt>
                <c:pt idx="339">
                  <c:v>42095</c:v>
                </c:pt>
                <c:pt idx="340">
                  <c:v>42125</c:v>
                </c:pt>
                <c:pt idx="341">
                  <c:v>42156</c:v>
                </c:pt>
                <c:pt idx="342">
                  <c:v>42186</c:v>
                </c:pt>
                <c:pt idx="343">
                  <c:v>42217</c:v>
                </c:pt>
                <c:pt idx="344">
                  <c:v>42248</c:v>
                </c:pt>
                <c:pt idx="345">
                  <c:v>42278</c:v>
                </c:pt>
                <c:pt idx="346">
                  <c:v>42309</c:v>
                </c:pt>
                <c:pt idx="347">
                  <c:v>42339</c:v>
                </c:pt>
                <c:pt idx="348">
                  <c:v>42370</c:v>
                </c:pt>
                <c:pt idx="349">
                  <c:v>42401</c:v>
                </c:pt>
                <c:pt idx="350">
                  <c:v>42430</c:v>
                </c:pt>
                <c:pt idx="351">
                  <c:v>42461</c:v>
                </c:pt>
                <c:pt idx="352">
                  <c:v>42491</c:v>
                </c:pt>
                <c:pt idx="353">
                  <c:v>42522</c:v>
                </c:pt>
                <c:pt idx="354">
                  <c:v>42552</c:v>
                </c:pt>
                <c:pt idx="355">
                  <c:v>42583</c:v>
                </c:pt>
                <c:pt idx="356">
                  <c:v>42614</c:v>
                </c:pt>
                <c:pt idx="357">
                  <c:v>42644</c:v>
                </c:pt>
                <c:pt idx="358">
                  <c:v>42675</c:v>
                </c:pt>
                <c:pt idx="359">
                  <c:v>42705</c:v>
                </c:pt>
                <c:pt idx="360">
                  <c:v>42736</c:v>
                </c:pt>
                <c:pt idx="361">
                  <c:v>42767</c:v>
                </c:pt>
                <c:pt idx="362">
                  <c:v>42795</c:v>
                </c:pt>
                <c:pt idx="363">
                  <c:v>42826</c:v>
                </c:pt>
                <c:pt idx="364">
                  <c:v>42856</c:v>
                </c:pt>
                <c:pt idx="365">
                  <c:v>42887</c:v>
                </c:pt>
                <c:pt idx="366">
                  <c:v>42917</c:v>
                </c:pt>
                <c:pt idx="367">
                  <c:v>42948</c:v>
                </c:pt>
                <c:pt idx="368">
                  <c:v>42979</c:v>
                </c:pt>
                <c:pt idx="369">
                  <c:v>43009</c:v>
                </c:pt>
                <c:pt idx="370">
                  <c:v>43040</c:v>
                </c:pt>
                <c:pt idx="371">
                  <c:v>43070</c:v>
                </c:pt>
                <c:pt idx="372">
                  <c:v>43101</c:v>
                </c:pt>
                <c:pt idx="373">
                  <c:v>43132</c:v>
                </c:pt>
                <c:pt idx="374">
                  <c:v>43160</c:v>
                </c:pt>
                <c:pt idx="375">
                  <c:v>43191</c:v>
                </c:pt>
                <c:pt idx="376">
                  <c:v>43221</c:v>
                </c:pt>
                <c:pt idx="377">
                  <c:v>43252</c:v>
                </c:pt>
                <c:pt idx="378">
                  <c:v>43282</c:v>
                </c:pt>
                <c:pt idx="379">
                  <c:v>43313</c:v>
                </c:pt>
                <c:pt idx="380">
                  <c:v>43344</c:v>
                </c:pt>
                <c:pt idx="381">
                  <c:v>43374</c:v>
                </c:pt>
                <c:pt idx="382">
                  <c:v>43405</c:v>
                </c:pt>
                <c:pt idx="383">
                  <c:v>43435</c:v>
                </c:pt>
                <c:pt idx="384">
                  <c:v>43466</c:v>
                </c:pt>
                <c:pt idx="385">
                  <c:v>43497</c:v>
                </c:pt>
                <c:pt idx="386">
                  <c:v>43525</c:v>
                </c:pt>
                <c:pt idx="387">
                  <c:v>43556</c:v>
                </c:pt>
                <c:pt idx="388">
                  <c:v>43586</c:v>
                </c:pt>
                <c:pt idx="389">
                  <c:v>43617</c:v>
                </c:pt>
                <c:pt idx="390">
                  <c:v>43647</c:v>
                </c:pt>
                <c:pt idx="391">
                  <c:v>43678</c:v>
                </c:pt>
                <c:pt idx="392">
                  <c:v>43709</c:v>
                </c:pt>
                <c:pt idx="393">
                  <c:v>43739</c:v>
                </c:pt>
                <c:pt idx="394">
                  <c:v>43770</c:v>
                </c:pt>
                <c:pt idx="395">
                  <c:v>43800</c:v>
                </c:pt>
                <c:pt idx="396">
                  <c:v>43831</c:v>
                </c:pt>
                <c:pt idx="397">
                  <c:v>43862</c:v>
                </c:pt>
                <c:pt idx="398">
                  <c:v>43891</c:v>
                </c:pt>
                <c:pt idx="399">
                  <c:v>43922</c:v>
                </c:pt>
                <c:pt idx="400">
                  <c:v>43952</c:v>
                </c:pt>
                <c:pt idx="401">
                  <c:v>43983</c:v>
                </c:pt>
                <c:pt idx="402">
                  <c:v>44013</c:v>
                </c:pt>
                <c:pt idx="403">
                  <c:v>44044</c:v>
                </c:pt>
                <c:pt idx="404">
                  <c:v>44075</c:v>
                </c:pt>
                <c:pt idx="405">
                  <c:v>44105</c:v>
                </c:pt>
                <c:pt idx="406">
                  <c:v>44136</c:v>
                </c:pt>
                <c:pt idx="407">
                  <c:v>44166</c:v>
                </c:pt>
                <c:pt idx="408">
                  <c:v>44197</c:v>
                </c:pt>
                <c:pt idx="409">
                  <c:v>44228</c:v>
                </c:pt>
                <c:pt idx="410">
                  <c:v>44256</c:v>
                </c:pt>
                <c:pt idx="411">
                  <c:v>44287</c:v>
                </c:pt>
                <c:pt idx="412">
                  <c:v>44317</c:v>
                </c:pt>
                <c:pt idx="413">
                  <c:v>44348</c:v>
                </c:pt>
                <c:pt idx="414">
                  <c:v>44378</c:v>
                </c:pt>
                <c:pt idx="415">
                  <c:v>44409</c:v>
                </c:pt>
                <c:pt idx="416">
                  <c:v>44440</c:v>
                </c:pt>
                <c:pt idx="417">
                  <c:v>44470</c:v>
                </c:pt>
                <c:pt idx="418">
                  <c:v>44501</c:v>
                </c:pt>
                <c:pt idx="419">
                  <c:v>44531</c:v>
                </c:pt>
                <c:pt idx="420">
                  <c:v>44562</c:v>
                </c:pt>
                <c:pt idx="421">
                  <c:v>44593</c:v>
                </c:pt>
                <c:pt idx="422">
                  <c:v>44621</c:v>
                </c:pt>
                <c:pt idx="423">
                  <c:v>44652</c:v>
                </c:pt>
                <c:pt idx="424">
                  <c:v>44682</c:v>
                </c:pt>
                <c:pt idx="425">
                  <c:v>44713</c:v>
                </c:pt>
                <c:pt idx="426">
                  <c:v>44743</c:v>
                </c:pt>
                <c:pt idx="427">
                  <c:v>44774</c:v>
                </c:pt>
                <c:pt idx="428">
                  <c:v>44805</c:v>
                </c:pt>
                <c:pt idx="429">
                  <c:v>44835</c:v>
                </c:pt>
                <c:pt idx="430">
                  <c:v>44866</c:v>
                </c:pt>
                <c:pt idx="431">
                  <c:v>44896</c:v>
                </c:pt>
                <c:pt idx="432">
                  <c:v>44927</c:v>
                </c:pt>
                <c:pt idx="433">
                  <c:v>44958</c:v>
                </c:pt>
                <c:pt idx="434">
                  <c:v>44986</c:v>
                </c:pt>
                <c:pt idx="435">
                  <c:v>45017</c:v>
                </c:pt>
                <c:pt idx="436">
                  <c:v>45047</c:v>
                </c:pt>
                <c:pt idx="437">
                  <c:v>45078</c:v>
                </c:pt>
                <c:pt idx="438">
                  <c:v>45108</c:v>
                </c:pt>
                <c:pt idx="439">
                  <c:v>45139</c:v>
                </c:pt>
                <c:pt idx="440">
                  <c:v>45170</c:v>
                </c:pt>
                <c:pt idx="441">
                  <c:v>45200</c:v>
                </c:pt>
                <c:pt idx="442">
                  <c:v>45231</c:v>
                </c:pt>
                <c:pt idx="443">
                  <c:v>45261</c:v>
                </c:pt>
                <c:pt idx="444">
                  <c:v>45292</c:v>
                </c:pt>
                <c:pt idx="445">
                  <c:v>45323</c:v>
                </c:pt>
                <c:pt idx="446">
                  <c:v>45352</c:v>
                </c:pt>
                <c:pt idx="447">
                  <c:v>45383</c:v>
                </c:pt>
                <c:pt idx="448">
                  <c:v>45413</c:v>
                </c:pt>
                <c:pt idx="449">
                  <c:v>45444</c:v>
                </c:pt>
                <c:pt idx="450">
                  <c:v>45474</c:v>
                </c:pt>
                <c:pt idx="451">
                  <c:v>45505</c:v>
                </c:pt>
                <c:pt idx="452">
                  <c:v>45536</c:v>
                </c:pt>
                <c:pt idx="453">
                  <c:v>45566</c:v>
                </c:pt>
                <c:pt idx="454">
                  <c:v>45597</c:v>
                </c:pt>
                <c:pt idx="455">
                  <c:v>45627</c:v>
                </c:pt>
                <c:pt idx="456">
                  <c:v>45658</c:v>
                </c:pt>
                <c:pt idx="457">
                  <c:v>45689</c:v>
                </c:pt>
                <c:pt idx="458">
                  <c:v>45717</c:v>
                </c:pt>
                <c:pt idx="459">
                  <c:v>45748</c:v>
                </c:pt>
                <c:pt idx="460">
                  <c:v>45778</c:v>
                </c:pt>
                <c:pt idx="461">
                  <c:v>45809</c:v>
                </c:pt>
                <c:pt idx="462">
                  <c:v>45839</c:v>
                </c:pt>
                <c:pt idx="463">
                  <c:v>45870</c:v>
                </c:pt>
                <c:pt idx="464">
                  <c:v>45901</c:v>
                </c:pt>
                <c:pt idx="465">
                  <c:v>45931</c:v>
                </c:pt>
                <c:pt idx="466">
                  <c:v>45962</c:v>
                </c:pt>
                <c:pt idx="467">
                  <c:v>45992</c:v>
                </c:pt>
                <c:pt idx="468">
                  <c:v>46023</c:v>
                </c:pt>
                <c:pt idx="469">
                  <c:v>46054</c:v>
                </c:pt>
                <c:pt idx="470">
                  <c:v>46082</c:v>
                </c:pt>
                <c:pt idx="471">
                  <c:v>46113</c:v>
                </c:pt>
                <c:pt idx="472">
                  <c:v>46143</c:v>
                </c:pt>
                <c:pt idx="473">
                  <c:v>46174</c:v>
                </c:pt>
                <c:pt idx="474">
                  <c:v>46204</c:v>
                </c:pt>
                <c:pt idx="475">
                  <c:v>46235</c:v>
                </c:pt>
                <c:pt idx="476">
                  <c:v>46266</c:v>
                </c:pt>
                <c:pt idx="477">
                  <c:v>46296</c:v>
                </c:pt>
                <c:pt idx="478">
                  <c:v>46327</c:v>
                </c:pt>
                <c:pt idx="479">
                  <c:v>46357</c:v>
                </c:pt>
                <c:pt idx="480">
                  <c:v>46388</c:v>
                </c:pt>
                <c:pt idx="481">
                  <c:v>46419</c:v>
                </c:pt>
                <c:pt idx="482">
                  <c:v>46447</c:v>
                </c:pt>
                <c:pt idx="483">
                  <c:v>46478</c:v>
                </c:pt>
                <c:pt idx="484">
                  <c:v>46508</c:v>
                </c:pt>
                <c:pt idx="485">
                  <c:v>46539</c:v>
                </c:pt>
                <c:pt idx="486">
                  <c:v>46569</c:v>
                </c:pt>
                <c:pt idx="487">
                  <c:v>46600</c:v>
                </c:pt>
                <c:pt idx="488">
                  <c:v>46631</c:v>
                </c:pt>
                <c:pt idx="489">
                  <c:v>46661</c:v>
                </c:pt>
                <c:pt idx="490">
                  <c:v>46692</c:v>
                </c:pt>
                <c:pt idx="491">
                  <c:v>46722</c:v>
                </c:pt>
                <c:pt idx="492">
                  <c:v>46753</c:v>
                </c:pt>
                <c:pt idx="493">
                  <c:v>46784</c:v>
                </c:pt>
                <c:pt idx="494">
                  <c:v>46813</c:v>
                </c:pt>
                <c:pt idx="495">
                  <c:v>46844</c:v>
                </c:pt>
                <c:pt idx="496">
                  <c:v>46874</c:v>
                </c:pt>
                <c:pt idx="497">
                  <c:v>46905</c:v>
                </c:pt>
                <c:pt idx="498">
                  <c:v>46935</c:v>
                </c:pt>
                <c:pt idx="499">
                  <c:v>46966</c:v>
                </c:pt>
                <c:pt idx="500">
                  <c:v>46997</c:v>
                </c:pt>
                <c:pt idx="501">
                  <c:v>47027</c:v>
                </c:pt>
                <c:pt idx="502">
                  <c:v>47058</c:v>
                </c:pt>
                <c:pt idx="503">
                  <c:v>47088</c:v>
                </c:pt>
                <c:pt idx="504">
                  <c:v>47119</c:v>
                </c:pt>
                <c:pt idx="505">
                  <c:v>47150</c:v>
                </c:pt>
                <c:pt idx="506">
                  <c:v>47178</c:v>
                </c:pt>
                <c:pt idx="507">
                  <c:v>47209</c:v>
                </c:pt>
                <c:pt idx="508">
                  <c:v>47239</c:v>
                </c:pt>
                <c:pt idx="509">
                  <c:v>47270</c:v>
                </c:pt>
                <c:pt idx="510">
                  <c:v>47300</c:v>
                </c:pt>
                <c:pt idx="511">
                  <c:v>47331</c:v>
                </c:pt>
                <c:pt idx="512">
                  <c:v>47362</c:v>
                </c:pt>
                <c:pt idx="513">
                  <c:v>47392</c:v>
                </c:pt>
                <c:pt idx="514">
                  <c:v>47423</c:v>
                </c:pt>
                <c:pt idx="515">
                  <c:v>47453</c:v>
                </c:pt>
                <c:pt idx="516">
                  <c:v>47484</c:v>
                </c:pt>
                <c:pt idx="517">
                  <c:v>47515</c:v>
                </c:pt>
                <c:pt idx="518">
                  <c:v>47543</c:v>
                </c:pt>
                <c:pt idx="519">
                  <c:v>47574</c:v>
                </c:pt>
                <c:pt idx="520">
                  <c:v>47604</c:v>
                </c:pt>
                <c:pt idx="521">
                  <c:v>47635</c:v>
                </c:pt>
                <c:pt idx="522">
                  <c:v>47665</c:v>
                </c:pt>
                <c:pt idx="523">
                  <c:v>47696</c:v>
                </c:pt>
                <c:pt idx="524">
                  <c:v>47727</c:v>
                </c:pt>
                <c:pt idx="525">
                  <c:v>47757</c:v>
                </c:pt>
                <c:pt idx="526">
                  <c:v>47788</c:v>
                </c:pt>
                <c:pt idx="527">
                  <c:v>47818</c:v>
                </c:pt>
                <c:pt idx="528">
                  <c:v>47849</c:v>
                </c:pt>
                <c:pt idx="529">
                  <c:v>47880</c:v>
                </c:pt>
                <c:pt idx="530">
                  <c:v>47908</c:v>
                </c:pt>
                <c:pt idx="531">
                  <c:v>47939</c:v>
                </c:pt>
                <c:pt idx="532">
                  <c:v>47969</c:v>
                </c:pt>
                <c:pt idx="533">
                  <c:v>48000</c:v>
                </c:pt>
                <c:pt idx="534">
                  <c:v>48030</c:v>
                </c:pt>
                <c:pt idx="535">
                  <c:v>48061</c:v>
                </c:pt>
                <c:pt idx="536">
                  <c:v>48092</c:v>
                </c:pt>
                <c:pt idx="537">
                  <c:v>48122</c:v>
                </c:pt>
                <c:pt idx="538">
                  <c:v>48153</c:v>
                </c:pt>
                <c:pt idx="539">
                  <c:v>48183</c:v>
                </c:pt>
                <c:pt idx="540">
                  <c:v>48214</c:v>
                </c:pt>
                <c:pt idx="541">
                  <c:v>48245</c:v>
                </c:pt>
                <c:pt idx="542">
                  <c:v>48274</c:v>
                </c:pt>
                <c:pt idx="543">
                  <c:v>48305</c:v>
                </c:pt>
                <c:pt idx="544">
                  <c:v>48335</c:v>
                </c:pt>
                <c:pt idx="545">
                  <c:v>48366</c:v>
                </c:pt>
                <c:pt idx="546">
                  <c:v>48396</c:v>
                </c:pt>
                <c:pt idx="547">
                  <c:v>48427</c:v>
                </c:pt>
                <c:pt idx="548">
                  <c:v>48458</c:v>
                </c:pt>
                <c:pt idx="549">
                  <c:v>48488</c:v>
                </c:pt>
                <c:pt idx="550">
                  <c:v>48519</c:v>
                </c:pt>
                <c:pt idx="551">
                  <c:v>48549</c:v>
                </c:pt>
              </c:numCache>
            </c:numRef>
          </c:cat>
          <c:val>
            <c:numRef>
              <c:f>DELINQ!$V$3:$V$1034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-3.2110091743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656F-498F-A5A5-4C7CCAF139C1}"/>
            </c:ext>
          </c:extLst>
        </c:ser>
        <c:ser>
          <c:idx val="8"/>
          <c:order val="8"/>
          <c:tx>
            <c:v>12/12 Forecast</c:v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08A685"/>
              </a:solidFill>
              <a:ln>
                <a:solidFill>
                  <a:srgbClr val="08A685"/>
                </a:solidFill>
              </a:ln>
            </c:spPr>
          </c:marker>
          <c:cat>
            <c:numRef>
              <c:f>DELINQ!$A$3:$A$10</c:f>
              <c:numCache>
                <c:formatCode>mmm\-yy</c:formatCode>
                <c:ptCount val="8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</c:numCache>
            </c:numRef>
          </c:cat>
          <c:val>
            <c:numRef>
              <c:f>DELINQ!$M$3:$M$1034</c:f>
              <c:numCache>
                <c:formatCode>General</c:formatCode>
                <c:ptCount val="1032"/>
                <c:pt idx="55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656F-498F-A5A5-4C7CCAF13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3MMA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DELINQ!$A$3:$A$10</c:f>
              <c:numCache>
                <c:formatCode>mmm\-yy</c:formatCode>
                <c:ptCount val="8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</c:numCache>
            </c:numRef>
          </c:cat>
          <c:val>
            <c:numRef>
              <c:f>DELINQ!$F$3:$F$1034</c:f>
              <c:numCache>
                <c:formatCode>General</c:formatCode>
                <c:ptCount val="1032"/>
                <c:pt idx="2" formatCode="0.0000">
                  <c:v>6.99</c:v>
                </c:pt>
                <c:pt idx="3" formatCode="0.0000">
                  <c:v>6.8733333332999997</c:v>
                </c:pt>
                <c:pt idx="4" formatCode="0.0000">
                  <c:v>6.7566666666000001</c:v>
                </c:pt>
                <c:pt idx="5" formatCode="0.0000">
                  <c:v>6.64</c:v>
                </c:pt>
                <c:pt idx="6" formatCode="0.0000">
                  <c:v>6.5733333332999999</c:v>
                </c:pt>
                <c:pt idx="7" formatCode="0.0000">
                  <c:v>6.5066666666000001</c:v>
                </c:pt>
                <c:pt idx="8" formatCode="0.0000">
                  <c:v>6.44</c:v>
                </c:pt>
                <c:pt idx="9" formatCode="0.0000">
                  <c:v>6.3166666665999998</c:v>
                </c:pt>
                <c:pt idx="10" formatCode="0.0000">
                  <c:v>6.1933333333</c:v>
                </c:pt>
                <c:pt idx="11" formatCode="0.0000">
                  <c:v>6.07</c:v>
                </c:pt>
                <c:pt idx="12" formatCode="0.0000">
                  <c:v>6.0633333333000001</c:v>
                </c:pt>
                <c:pt idx="13" formatCode="0.0000">
                  <c:v>6.0566666666</c:v>
                </c:pt>
                <c:pt idx="14" formatCode="0.0000">
                  <c:v>6.05</c:v>
                </c:pt>
                <c:pt idx="15" formatCode="0.0000">
                  <c:v>5.8266666666000004</c:v>
                </c:pt>
                <c:pt idx="16" formatCode="0.0000">
                  <c:v>5.6033333333000002</c:v>
                </c:pt>
                <c:pt idx="17" formatCode="0.0000">
                  <c:v>5.38</c:v>
                </c:pt>
                <c:pt idx="18" formatCode="0.0000">
                  <c:v>5.3933333333000002</c:v>
                </c:pt>
                <c:pt idx="19" formatCode="0.0000">
                  <c:v>5.4066666665999996</c:v>
                </c:pt>
                <c:pt idx="20" formatCode="0.0000">
                  <c:v>5.42</c:v>
                </c:pt>
                <c:pt idx="21" formatCode="0.0000">
                  <c:v>5.2366666665999997</c:v>
                </c:pt>
                <c:pt idx="22" formatCode="0.0000">
                  <c:v>5.0533333333000003</c:v>
                </c:pt>
                <c:pt idx="23" formatCode="0.0000">
                  <c:v>4.87</c:v>
                </c:pt>
                <c:pt idx="24" formatCode="0.0000">
                  <c:v>5.0533333333000003</c:v>
                </c:pt>
                <c:pt idx="25" formatCode="0.0000">
                  <c:v>5.2366666665999997</c:v>
                </c:pt>
                <c:pt idx="26" formatCode="0.0000">
                  <c:v>5.42</c:v>
                </c:pt>
                <c:pt idx="27" formatCode="0.0000">
                  <c:v>5.3166666665999998</c:v>
                </c:pt>
                <c:pt idx="28" formatCode="0.0000">
                  <c:v>5.2133333332999996</c:v>
                </c:pt>
                <c:pt idx="29" formatCode="0.0000">
                  <c:v>5.1100000000000003</c:v>
                </c:pt>
                <c:pt idx="30" formatCode="0.0000">
                  <c:v>5.15</c:v>
                </c:pt>
                <c:pt idx="31" formatCode="0.0000">
                  <c:v>5.19</c:v>
                </c:pt>
                <c:pt idx="32" formatCode="0.0000">
                  <c:v>5.23</c:v>
                </c:pt>
                <c:pt idx="33" formatCode="0.0000">
                  <c:v>5.16</c:v>
                </c:pt>
                <c:pt idx="34" formatCode="0.0000">
                  <c:v>5.09</c:v>
                </c:pt>
                <c:pt idx="35" formatCode="0.0000">
                  <c:v>5.0199999999999996</c:v>
                </c:pt>
                <c:pt idx="36" formatCode="0.0000">
                  <c:v>5.1266666666000003</c:v>
                </c:pt>
                <c:pt idx="37" formatCode="0.0000">
                  <c:v>5.2333333333000001</c:v>
                </c:pt>
                <c:pt idx="38" formatCode="0.0000">
                  <c:v>5.34</c:v>
                </c:pt>
                <c:pt idx="39" formatCode="0.0000">
                  <c:v>5.3233333332999999</c:v>
                </c:pt>
                <c:pt idx="40" formatCode="0.0000">
                  <c:v>5.3066666666</c:v>
                </c:pt>
                <c:pt idx="41" formatCode="0.0000">
                  <c:v>5.29</c:v>
                </c:pt>
                <c:pt idx="42" formatCode="0.0000">
                  <c:v>5.3533333333000002</c:v>
                </c:pt>
                <c:pt idx="43" formatCode="0.0000">
                  <c:v>5.4166666666000003</c:v>
                </c:pt>
                <c:pt idx="44" formatCode="0.0000">
                  <c:v>5.48</c:v>
                </c:pt>
                <c:pt idx="45" formatCode="0.0000">
                  <c:v>5.69</c:v>
                </c:pt>
                <c:pt idx="46" formatCode="0.0000">
                  <c:v>5.9</c:v>
                </c:pt>
                <c:pt idx="47" formatCode="0.0000">
                  <c:v>6.11</c:v>
                </c:pt>
                <c:pt idx="48" formatCode="0.0000">
                  <c:v>6.24</c:v>
                </c:pt>
                <c:pt idx="49" formatCode="0.0000">
                  <c:v>6.37</c:v>
                </c:pt>
                <c:pt idx="50" formatCode="0.0000">
                  <c:v>6.5</c:v>
                </c:pt>
                <c:pt idx="51" formatCode="0.0000">
                  <c:v>6.4466666665999997</c:v>
                </c:pt>
                <c:pt idx="52" formatCode="0.0000">
                  <c:v>6.3933333333000002</c:v>
                </c:pt>
                <c:pt idx="53" formatCode="0.0000">
                  <c:v>6.34</c:v>
                </c:pt>
                <c:pt idx="54" formatCode="0.0000">
                  <c:v>6.3033333333000003</c:v>
                </c:pt>
                <c:pt idx="55" formatCode="0.0000">
                  <c:v>6.2666666665999999</c:v>
                </c:pt>
                <c:pt idx="56" formatCode="0.0000">
                  <c:v>6.23</c:v>
                </c:pt>
                <c:pt idx="57" formatCode="0.0000">
                  <c:v>6.1133333332999999</c:v>
                </c:pt>
                <c:pt idx="58" formatCode="0.0000">
                  <c:v>5.9966666666000004</c:v>
                </c:pt>
                <c:pt idx="59" formatCode="0.0000">
                  <c:v>5.88</c:v>
                </c:pt>
                <c:pt idx="60" formatCode="0.0000">
                  <c:v>5.9033333333</c:v>
                </c:pt>
                <c:pt idx="61" formatCode="0.0000">
                  <c:v>5.9266666666000001</c:v>
                </c:pt>
                <c:pt idx="62" formatCode="0.0000">
                  <c:v>5.95</c:v>
                </c:pt>
                <c:pt idx="63" formatCode="0.0000">
                  <c:v>5.7833333332999999</c:v>
                </c:pt>
                <c:pt idx="64" formatCode="0.0000">
                  <c:v>5.6166666665999996</c:v>
                </c:pt>
                <c:pt idx="65" formatCode="0.0000">
                  <c:v>5.45</c:v>
                </c:pt>
                <c:pt idx="66" formatCode="0.0000">
                  <c:v>5.38</c:v>
                </c:pt>
                <c:pt idx="67" formatCode="0.0000">
                  <c:v>5.31</c:v>
                </c:pt>
                <c:pt idx="68" formatCode="0.0000">
                  <c:v>5.24</c:v>
                </c:pt>
                <c:pt idx="69" formatCode="0.0000">
                  <c:v>5.0433333332999997</c:v>
                </c:pt>
                <c:pt idx="70" formatCode="0.0000">
                  <c:v>4.8466666666</c:v>
                </c:pt>
                <c:pt idx="71" formatCode="0.0000">
                  <c:v>4.6500000000000004</c:v>
                </c:pt>
                <c:pt idx="72" formatCode="0.0000">
                  <c:v>4.6166666665999996</c:v>
                </c:pt>
                <c:pt idx="73" formatCode="0.0000">
                  <c:v>4.5833333332999997</c:v>
                </c:pt>
                <c:pt idx="74" formatCode="0.0000">
                  <c:v>4.55</c:v>
                </c:pt>
                <c:pt idx="75" formatCode="0.0000">
                  <c:v>4.3633333332999999</c:v>
                </c:pt>
                <c:pt idx="76" formatCode="0.0000">
                  <c:v>4.1766666666000001</c:v>
                </c:pt>
                <c:pt idx="77" formatCode="0.0000">
                  <c:v>3.99</c:v>
                </c:pt>
                <c:pt idx="78" formatCode="0.0000">
                  <c:v>3.8566666665999998</c:v>
                </c:pt>
                <c:pt idx="79" formatCode="0.0000">
                  <c:v>3.7233333332999998</c:v>
                </c:pt>
                <c:pt idx="80" formatCode="0.0000">
                  <c:v>3.59</c:v>
                </c:pt>
                <c:pt idx="81" formatCode="0.0000">
                  <c:v>3.3833333333</c:v>
                </c:pt>
                <c:pt idx="82" formatCode="0.0000">
                  <c:v>3.1766666666000001</c:v>
                </c:pt>
                <c:pt idx="83" formatCode="0.0000">
                  <c:v>2.97</c:v>
                </c:pt>
                <c:pt idx="84" formatCode="0.0000">
                  <c:v>2.9433333333</c:v>
                </c:pt>
                <c:pt idx="85" formatCode="0.0000">
                  <c:v>2.9166666665999998</c:v>
                </c:pt>
                <c:pt idx="86" formatCode="0.0000">
                  <c:v>2.89</c:v>
                </c:pt>
                <c:pt idx="87" formatCode="0.0000">
                  <c:v>2.7266666665999999</c:v>
                </c:pt>
                <c:pt idx="88" formatCode="0.0000">
                  <c:v>2.5633333333000001</c:v>
                </c:pt>
                <c:pt idx="89" formatCode="0.0000">
                  <c:v>2.4</c:v>
                </c:pt>
                <c:pt idx="90" formatCode="0.0000">
                  <c:v>2.3333333333000001</c:v>
                </c:pt>
                <c:pt idx="91" formatCode="0.0000">
                  <c:v>2.2666666665999999</c:v>
                </c:pt>
                <c:pt idx="92" formatCode="0.0000">
                  <c:v>2.2000000000000002</c:v>
                </c:pt>
                <c:pt idx="93" formatCode="0.0000">
                  <c:v>2.1766666666000001</c:v>
                </c:pt>
                <c:pt idx="94" formatCode="0.0000">
                  <c:v>2.1533333333</c:v>
                </c:pt>
                <c:pt idx="95" formatCode="0.0000">
                  <c:v>2.13</c:v>
                </c:pt>
                <c:pt idx="96" formatCode="0.0000">
                  <c:v>2.1533333333</c:v>
                </c:pt>
                <c:pt idx="97" formatCode="0.0000">
                  <c:v>2.1766666666000001</c:v>
                </c:pt>
                <c:pt idx="98" formatCode="0.0000">
                  <c:v>2.2000000000000002</c:v>
                </c:pt>
                <c:pt idx="99" formatCode="0.0000">
                  <c:v>2.1666666665999998</c:v>
                </c:pt>
                <c:pt idx="100" formatCode="0.0000">
                  <c:v>2.1333333333</c:v>
                </c:pt>
                <c:pt idx="101" formatCode="0.0000">
                  <c:v>2.1</c:v>
                </c:pt>
                <c:pt idx="102" formatCode="0.0000">
                  <c:v>2.08</c:v>
                </c:pt>
                <c:pt idx="103" formatCode="0.0000">
                  <c:v>2.06</c:v>
                </c:pt>
                <c:pt idx="104" formatCode="0.0000">
                  <c:v>2.04</c:v>
                </c:pt>
                <c:pt idx="105" formatCode="0.0000">
                  <c:v>2.0333333332999999</c:v>
                </c:pt>
                <c:pt idx="106" formatCode="0.0000">
                  <c:v>2.0266666666000002</c:v>
                </c:pt>
                <c:pt idx="107" formatCode="0.0000">
                  <c:v>2.02</c:v>
                </c:pt>
                <c:pt idx="108" formatCode="0.0000">
                  <c:v>2.06</c:v>
                </c:pt>
                <c:pt idx="109" formatCode="0.0000">
                  <c:v>2.1</c:v>
                </c:pt>
                <c:pt idx="110" formatCode="0.0000">
                  <c:v>2.14</c:v>
                </c:pt>
                <c:pt idx="111" formatCode="0.0000">
                  <c:v>2.1133333332999999</c:v>
                </c:pt>
                <c:pt idx="112" formatCode="0.0000">
                  <c:v>2.0866666666000002</c:v>
                </c:pt>
                <c:pt idx="113" formatCode="0.0000">
                  <c:v>2.06</c:v>
                </c:pt>
                <c:pt idx="114" formatCode="0.0000">
                  <c:v>2.0366666666</c:v>
                </c:pt>
                <c:pt idx="115" formatCode="0.0000">
                  <c:v>2.0133333332999999</c:v>
                </c:pt>
                <c:pt idx="116" formatCode="0.0000">
                  <c:v>1.99</c:v>
                </c:pt>
                <c:pt idx="117" formatCode="0.0000">
                  <c:v>1.96</c:v>
                </c:pt>
                <c:pt idx="118" formatCode="0.0000">
                  <c:v>1.93</c:v>
                </c:pt>
                <c:pt idx="119" formatCode="0.0000">
                  <c:v>1.9</c:v>
                </c:pt>
                <c:pt idx="120" formatCode="0.0000">
                  <c:v>1.9233333333</c:v>
                </c:pt>
                <c:pt idx="121" formatCode="0.0000">
                  <c:v>1.9466666666000001</c:v>
                </c:pt>
                <c:pt idx="122" formatCode="0.0000">
                  <c:v>1.97</c:v>
                </c:pt>
                <c:pt idx="123" formatCode="0.0000">
                  <c:v>1.9166666666000001</c:v>
                </c:pt>
                <c:pt idx="124" formatCode="0.0000">
                  <c:v>1.8633333332999999</c:v>
                </c:pt>
                <c:pt idx="125" formatCode="0.0000">
                  <c:v>1.81</c:v>
                </c:pt>
                <c:pt idx="126" formatCode="0.0000">
                  <c:v>1.7733333333000001</c:v>
                </c:pt>
                <c:pt idx="127" formatCode="0.0000">
                  <c:v>1.7366666665999999</c:v>
                </c:pt>
                <c:pt idx="128" formatCode="0.0000">
                  <c:v>1.7</c:v>
                </c:pt>
                <c:pt idx="129" formatCode="0.0000">
                  <c:v>1.6866666666000001</c:v>
                </c:pt>
                <c:pt idx="130" formatCode="0.0000">
                  <c:v>1.6733333333</c:v>
                </c:pt>
                <c:pt idx="131" formatCode="0.0000">
                  <c:v>1.66</c:v>
                </c:pt>
                <c:pt idx="132" formatCode="0.0000">
                  <c:v>1.73</c:v>
                </c:pt>
                <c:pt idx="133" formatCode="0.0000">
                  <c:v>1.8</c:v>
                </c:pt>
                <c:pt idx="134" formatCode="0.0000">
                  <c:v>1.87</c:v>
                </c:pt>
                <c:pt idx="135" formatCode="0.0000">
                  <c:v>1.8233333332999999</c:v>
                </c:pt>
                <c:pt idx="136" formatCode="0.0000">
                  <c:v>1.7766666665999999</c:v>
                </c:pt>
                <c:pt idx="137" formatCode="0.0000">
                  <c:v>1.73</c:v>
                </c:pt>
                <c:pt idx="138" formatCode="0.0000">
                  <c:v>1.74</c:v>
                </c:pt>
                <c:pt idx="139" formatCode="0.0000">
                  <c:v>1.75</c:v>
                </c:pt>
                <c:pt idx="140" formatCode="0.0000">
                  <c:v>1.76</c:v>
                </c:pt>
                <c:pt idx="141" formatCode="0.0000">
                  <c:v>1.7833333333000001</c:v>
                </c:pt>
                <c:pt idx="142" formatCode="0.0000">
                  <c:v>1.8066666666</c:v>
                </c:pt>
                <c:pt idx="143" formatCode="0.0000">
                  <c:v>1.83</c:v>
                </c:pt>
                <c:pt idx="144" formatCode="0.0000">
                  <c:v>1.8966666666000001</c:v>
                </c:pt>
                <c:pt idx="145" formatCode="0.0000">
                  <c:v>1.9633333333</c:v>
                </c:pt>
                <c:pt idx="146" formatCode="0.0000">
                  <c:v>2.0299999999999998</c:v>
                </c:pt>
                <c:pt idx="147" formatCode="0.0000">
                  <c:v>2.02</c:v>
                </c:pt>
                <c:pt idx="148" formatCode="0.0000">
                  <c:v>2.0099999999999998</c:v>
                </c:pt>
                <c:pt idx="149" formatCode="0.0000">
                  <c:v>2</c:v>
                </c:pt>
                <c:pt idx="150" formatCode="0.0000">
                  <c:v>2.0166666665999999</c:v>
                </c:pt>
                <c:pt idx="151" formatCode="0.0000">
                  <c:v>2.0333333332999999</c:v>
                </c:pt>
                <c:pt idx="152" formatCode="0.0000">
                  <c:v>2.0499999999999998</c:v>
                </c:pt>
                <c:pt idx="153" formatCode="0.0000">
                  <c:v>2.0166666665999999</c:v>
                </c:pt>
                <c:pt idx="154" formatCode="0.0000">
                  <c:v>1.9833333333000001</c:v>
                </c:pt>
                <c:pt idx="155" formatCode="0.0000">
                  <c:v>1.95</c:v>
                </c:pt>
                <c:pt idx="156" formatCode="0.0000">
                  <c:v>2.0166666665999999</c:v>
                </c:pt>
                <c:pt idx="157" formatCode="0.0000">
                  <c:v>2.0833333333000001</c:v>
                </c:pt>
                <c:pt idx="158" formatCode="0.0000">
                  <c:v>2.15</c:v>
                </c:pt>
                <c:pt idx="159" formatCode="0.0000">
                  <c:v>2.1833333332999998</c:v>
                </c:pt>
                <c:pt idx="160" formatCode="0.0000">
                  <c:v>2.2166666666000001</c:v>
                </c:pt>
                <c:pt idx="161" formatCode="0.0000">
                  <c:v>2.25</c:v>
                </c:pt>
                <c:pt idx="162" formatCode="0.0000">
                  <c:v>2.2766666666000002</c:v>
                </c:pt>
                <c:pt idx="163" formatCode="0.0000">
                  <c:v>2.3033333332999999</c:v>
                </c:pt>
                <c:pt idx="164" formatCode="0.0000">
                  <c:v>2.33</c:v>
                </c:pt>
                <c:pt idx="165" formatCode="0.0000">
                  <c:v>2.3766666665999998</c:v>
                </c:pt>
                <c:pt idx="166" formatCode="0.0000">
                  <c:v>2.4233333333</c:v>
                </c:pt>
                <c:pt idx="167" formatCode="0.0000">
                  <c:v>2.4700000000000002</c:v>
                </c:pt>
                <c:pt idx="168" formatCode="0.0000">
                  <c:v>2.54</c:v>
                </c:pt>
                <c:pt idx="169" formatCode="0.0000">
                  <c:v>2.61</c:v>
                </c:pt>
                <c:pt idx="170" formatCode="0.0000">
                  <c:v>2.68</c:v>
                </c:pt>
                <c:pt idx="171" formatCode="0.0000">
                  <c:v>2.77</c:v>
                </c:pt>
                <c:pt idx="172" formatCode="0.0000">
                  <c:v>2.86</c:v>
                </c:pt>
                <c:pt idx="173" formatCode="0.0000">
                  <c:v>2.95</c:v>
                </c:pt>
                <c:pt idx="174" formatCode="0.0000">
                  <c:v>3.0566666666</c:v>
                </c:pt>
                <c:pt idx="175" formatCode="0.0000">
                  <c:v>3.1633333333000002</c:v>
                </c:pt>
                <c:pt idx="176" formatCode="0.0000">
                  <c:v>3.27</c:v>
                </c:pt>
                <c:pt idx="177" formatCode="0.0000">
                  <c:v>3.3233333332999999</c:v>
                </c:pt>
                <c:pt idx="178" formatCode="0.0000">
                  <c:v>3.3766666665999998</c:v>
                </c:pt>
                <c:pt idx="179" formatCode="0.0000">
                  <c:v>3.43</c:v>
                </c:pt>
                <c:pt idx="180" formatCode="0.0000">
                  <c:v>3.5233333333000001</c:v>
                </c:pt>
                <c:pt idx="181" formatCode="0.0000">
                  <c:v>3.6166666666</c:v>
                </c:pt>
                <c:pt idx="182" formatCode="0.0000">
                  <c:v>3.71</c:v>
                </c:pt>
                <c:pt idx="183" formatCode="0.0000">
                  <c:v>3.7833333332999999</c:v>
                </c:pt>
                <c:pt idx="184" formatCode="0.0000">
                  <c:v>3.8566666665999998</c:v>
                </c:pt>
                <c:pt idx="185" formatCode="0.0000">
                  <c:v>3.93</c:v>
                </c:pt>
                <c:pt idx="186" formatCode="0.0000">
                  <c:v>3.9233333333</c:v>
                </c:pt>
                <c:pt idx="187" formatCode="0.0000">
                  <c:v>3.9166666665999998</c:v>
                </c:pt>
                <c:pt idx="188" formatCode="0.0000">
                  <c:v>3.91</c:v>
                </c:pt>
                <c:pt idx="189" formatCode="0.0000">
                  <c:v>3.88</c:v>
                </c:pt>
                <c:pt idx="190" formatCode="0.0000">
                  <c:v>3.85</c:v>
                </c:pt>
                <c:pt idx="191" formatCode="0.0000">
                  <c:v>3.82</c:v>
                </c:pt>
                <c:pt idx="192" formatCode="0.0000">
                  <c:v>3.77</c:v>
                </c:pt>
                <c:pt idx="193" formatCode="0.0000">
                  <c:v>3.72</c:v>
                </c:pt>
                <c:pt idx="194" formatCode="0.0000">
                  <c:v>3.67</c:v>
                </c:pt>
                <c:pt idx="195" formatCode="0.0000">
                  <c:v>3.63</c:v>
                </c:pt>
                <c:pt idx="196" formatCode="0.0000">
                  <c:v>3.59</c:v>
                </c:pt>
                <c:pt idx="197" formatCode="0.0000">
                  <c:v>3.55</c:v>
                </c:pt>
                <c:pt idx="198" formatCode="0.0000">
                  <c:v>3.47</c:v>
                </c:pt>
                <c:pt idx="199" formatCode="0.0000">
                  <c:v>3.39</c:v>
                </c:pt>
                <c:pt idx="200" formatCode="0.0000">
                  <c:v>3.31</c:v>
                </c:pt>
                <c:pt idx="201" formatCode="0.0000">
                  <c:v>3.1433333333000002</c:v>
                </c:pt>
                <c:pt idx="202" formatCode="0.0000">
                  <c:v>2.9766666665999999</c:v>
                </c:pt>
                <c:pt idx="203" formatCode="0.0000">
                  <c:v>2.81</c:v>
                </c:pt>
                <c:pt idx="204" formatCode="0.0000">
                  <c:v>2.7366666666000001</c:v>
                </c:pt>
                <c:pt idx="205" formatCode="0.0000">
                  <c:v>2.6633333333000002</c:v>
                </c:pt>
                <c:pt idx="206" formatCode="0.0000">
                  <c:v>2.59</c:v>
                </c:pt>
                <c:pt idx="207" formatCode="0.0000">
                  <c:v>2.48</c:v>
                </c:pt>
                <c:pt idx="208" formatCode="0.0000">
                  <c:v>2.37</c:v>
                </c:pt>
                <c:pt idx="209" formatCode="0.0000">
                  <c:v>2.2599999999999998</c:v>
                </c:pt>
                <c:pt idx="210" formatCode="0.0000">
                  <c:v>2.1933333333</c:v>
                </c:pt>
                <c:pt idx="211" formatCode="0.0000">
                  <c:v>2.1266666665999998</c:v>
                </c:pt>
                <c:pt idx="212" formatCode="0.0000">
                  <c:v>2.06</c:v>
                </c:pt>
                <c:pt idx="213" formatCode="0.0000">
                  <c:v>1.9733333333</c:v>
                </c:pt>
                <c:pt idx="214" formatCode="0.0000">
                  <c:v>1.8866666666</c:v>
                </c:pt>
                <c:pt idx="215" formatCode="0.0000">
                  <c:v>1.8</c:v>
                </c:pt>
                <c:pt idx="216" formatCode="0.0000">
                  <c:v>1.75</c:v>
                </c:pt>
                <c:pt idx="217" formatCode="0.0000">
                  <c:v>1.7</c:v>
                </c:pt>
                <c:pt idx="218" formatCode="0.0000">
                  <c:v>1.65</c:v>
                </c:pt>
                <c:pt idx="219" formatCode="0.0000">
                  <c:v>1.5866666666</c:v>
                </c:pt>
                <c:pt idx="220" formatCode="0.0000">
                  <c:v>1.5233333333000001</c:v>
                </c:pt>
                <c:pt idx="221" formatCode="0.0000">
                  <c:v>1.46</c:v>
                </c:pt>
                <c:pt idx="222" formatCode="0.0000">
                  <c:v>1.4733333333</c:v>
                </c:pt>
                <c:pt idx="223" formatCode="0.0000">
                  <c:v>1.4866666665999999</c:v>
                </c:pt>
                <c:pt idx="224" formatCode="0.0000">
                  <c:v>1.5</c:v>
                </c:pt>
                <c:pt idx="225" formatCode="0.0000">
                  <c:v>1.4766666665999999</c:v>
                </c:pt>
                <c:pt idx="226" formatCode="0.0000">
                  <c:v>1.4533333333</c:v>
                </c:pt>
                <c:pt idx="227" formatCode="0.0000">
                  <c:v>1.43</c:v>
                </c:pt>
                <c:pt idx="228" formatCode="0.0000">
                  <c:v>1.4233333333</c:v>
                </c:pt>
                <c:pt idx="229" formatCode="0.0000">
                  <c:v>1.4166666666000001</c:v>
                </c:pt>
                <c:pt idx="230" formatCode="0.0000">
                  <c:v>1.41</c:v>
                </c:pt>
                <c:pt idx="231" formatCode="0.0000">
                  <c:v>1.3566666666</c:v>
                </c:pt>
                <c:pt idx="232" formatCode="0.0000">
                  <c:v>1.3033333332999999</c:v>
                </c:pt>
                <c:pt idx="233" formatCode="0.0000">
                  <c:v>1.25</c:v>
                </c:pt>
                <c:pt idx="234" formatCode="0.0000">
                  <c:v>1.26</c:v>
                </c:pt>
                <c:pt idx="235" formatCode="0.0000">
                  <c:v>1.27</c:v>
                </c:pt>
                <c:pt idx="236" formatCode="0.0000">
                  <c:v>1.28</c:v>
                </c:pt>
                <c:pt idx="237" formatCode="0.0000">
                  <c:v>1.2366666665999999</c:v>
                </c:pt>
                <c:pt idx="238" formatCode="0.0000">
                  <c:v>1.1933333333</c:v>
                </c:pt>
                <c:pt idx="239" formatCode="0.0">
                  <c:v>1.1499999999999999</c:v>
                </c:pt>
                <c:pt idx="240" formatCode="0.0000">
                  <c:v>1.1666666666000001</c:v>
                </c:pt>
                <c:pt idx="241" formatCode="0.0000">
                  <c:v>1.1833333333</c:v>
                </c:pt>
                <c:pt idx="242" formatCode="0.0000">
                  <c:v>1.2</c:v>
                </c:pt>
                <c:pt idx="243" formatCode="0.0000">
                  <c:v>1.18</c:v>
                </c:pt>
                <c:pt idx="244" formatCode="0.0000">
                  <c:v>1.1599999999999999</c:v>
                </c:pt>
                <c:pt idx="245" formatCode="0.0000">
                  <c:v>1.1399999999999999</c:v>
                </c:pt>
                <c:pt idx="246" formatCode="0.0000">
                  <c:v>1.17</c:v>
                </c:pt>
                <c:pt idx="247" formatCode="0.0000">
                  <c:v>1.2</c:v>
                </c:pt>
                <c:pt idx="248" formatCode="0.0000">
                  <c:v>1.23</c:v>
                </c:pt>
                <c:pt idx="249" formatCode="0.0000">
                  <c:v>1.2566666665999999</c:v>
                </c:pt>
                <c:pt idx="250" formatCode="0.0000">
                  <c:v>1.2833333333000001</c:v>
                </c:pt>
                <c:pt idx="251" formatCode="0.0000">
                  <c:v>1.31</c:v>
                </c:pt>
                <c:pt idx="252" formatCode="0.0000">
                  <c:v>1.3566666666</c:v>
                </c:pt>
                <c:pt idx="253" formatCode="0.0000">
                  <c:v>1.4033333333</c:v>
                </c:pt>
                <c:pt idx="254" formatCode="0.0000">
                  <c:v>1.45</c:v>
                </c:pt>
                <c:pt idx="255" formatCode="0.0000">
                  <c:v>1.5333333333000001</c:v>
                </c:pt>
                <c:pt idx="256" formatCode="0.0000">
                  <c:v>1.6166666666</c:v>
                </c:pt>
                <c:pt idx="257" formatCode="0.0000">
                  <c:v>1.7</c:v>
                </c:pt>
                <c:pt idx="258" formatCode="0.0000">
                  <c:v>1.7333333333000001</c:v>
                </c:pt>
                <c:pt idx="259" formatCode="0.0000">
                  <c:v>1.7666666665999999</c:v>
                </c:pt>
                <c:pt idx="260" formatCode="0.0000">
                  <c:v>1.8</c:v>
                </c:pt>
                <c:pt idx="261" formatCode="0.0000">
                  <c:v>2.06</c:v>
                </c:pt>
                <c:pt idx="262" formatCode="0.0000">
                  <c:v>2.3199999999999998</c:v>
                </c:pt>
                <c:pt idx="263" formatCode="0.0000">
                  <c:v>2.58</c:v>
                </c:pt>
                <c:pt idx="264" formatCode="0.0000">
                  <c:v>2.7766666666000002</c:v>
                </c:pt>
                <c:pt idx="265" formatCode="0.0000">
                  <c:v>2.9733333332999998</c:v>
                </c:pt>
                <c:pt idx="266" formatCode="0.0000">
                  <c:v>3.17</c:v>
                </c:pt>
                <c:pt idx="267" formatCode="0.0000">
                  <c:v>3.3333333333000001</c:v>
                </c:pt>
                <c:pt idx="268" formatCode="0.0000">
                  <c:v>3.4966666665999999</c:v>
                </c:pt>
                <c:pt idx="269" formatCode="0.0000">
                  <c:v>3.66</c:v>
                </c:pt>
                <c:pt idx="270" formatCode="0.0000">
                  <c:v>3.93</c:v>
                </c:pt>
                <c:pt idx="271" formatCode="0.0000">
                  <c:v>4.2</c:v>
                </c:pt>
                <c:pt idx="272" formatCode="0.0000">
                  <c:v>4.47</c:v>
                </c:pt>
                <c:pt idx="273" formatCode="0.0000">
                  <c:v>4.43</c:v>
                </c:pt>
                <c:pt idx="274" formatCode="0.0000">
                  <c:v>4.3899999999999997</c:v>
                </c:pt>
                <c:pt idx="275" formatCode="0.0000">
                  <c:v>4.3499999999999996</c:v>
                </c:pt>
                <c:pt idx="276" formatCode="0.0000">
                  <c:v>4.1966666665999997</c:v>
                </c:pt>
                <c:pt idx="277" formatCode="0.0000">
                  <c:v>4.0433333332999997</c:v>
                </c:pt>
                <c:pt idx="278" formatCode="0.0000">
                  <c:v>3.89</c:v>
                </c:pt>
                <c:pt idx="279" formatCode="0.0000">
                  <c:v>3.7733333333000001</c:v>
                </c:pt>
                <c:pt idx="280" formatCode="0.0000">
                  <c:v>3.6566666666000001</c:v>
                </c:pt>
                <c:pt idx="281" formatCode="0.0000">
                  <c:v>3.54</c:v>
                </c:pt>
                <c:pt idx="282" formatCode="0.0000">
                  <c:v>3.4866666666000001</c:v>
                </c:pt>
                <c:pt idx="283" formatCode="0.0000">
                  <c:v>3.4333333332999998</c:v>
                </c:pt>
                <c:pt idx="284" formatCode="0.0000">
                  <c:v>3.38</c:v>
                </c:pt>
                <c:pt idx="285" formatCode="0.0000">
                  <c:v>3.2566666666000001</c:v>
                </c:pt>
                <c:pt idx="286" formatCode="0.0000">
                  <c:v>3.1333333333</c:v>
                </c:pt>
                <c:pt idx="287" formatCode="0.0000">
                  <c:v>3.01</c:v>
                </c:pt>
                <c:pt idx="288" formatCode="0.0000">
                  <c:v>2.8133333333000001</c:v>
                </c:pt>
                <c:pt idx="289" formatCode="0.0000">
                  <c:v>2.6166666666</c:v>
                </c:pt>
                <c:pt idx="290" formatCode="0.0000">
                  <c:v>2.42</c:v>
                </c:pt>
                <c:pt idx="291" formatCode="0.0000">
                  <c:v>2.3066666666</c:v>
                </c:pt>
                <c:pt idx="292" formatCode="0.0000">
                  <c:v>2.1933333333</c:v>
                </c:pt>
                <c:pt idx="293" formatCode="0.0000">
                  <c:v>2.08</c:v>
                </c:pt>
                <c:pt idx="294" formatCode="0.0000">
                  <c:v>2.0099999999999998</c:v>
                </c:pt>
                <c:pt idx="295" formatCode="0.0000">
                  <c:v>1.94</c:v>
                </c:pt>
                <c:pt idx="296" formatCode="0.0000">
                  <c:v>1.87</c:v>
                </c:pt>
                <c:pt idx="297" formatCode="0.0000">
                  <c:v>1.8</c:v>
                </c:pt>
                <c:pt idx="298" formatCode="0.0000">
                  <c:v>1.73</c:v>
                </c:pt>
                <c:pt idx="299" formatCode="0.0">
                  <c:v>1.66</c:v>
                </c:pt>
                <c:pt idx="300" formatCode="0.0000">
                  <c:v>1.6133333332999999</c:v>
                </c:pt>
                <c:pt idx="301" formatCode="0.0000">
                  <c:v>1.5666666666</c:v>
                </c:pt>
                <c:pt idx="302" formatCode="0.0000">
                  <c:v>1.52</c:v>
                </c:pt>
                <c:pt idx="303" formatCode="0.0000">
                  <c:v>1.4733333333</c:v>
                </c:pt>
                <c:pt idx="304" formatCode="0.0000">
                  <c:v>1.4266666666000001</c:v>
                </c:pt>
                <c:pt idx="305" formatCode="0.0000">
                  <c:v>1.38</c:v>
                </c:pt>
                <c:pt idx="306" formatCode="0.0000">
                  <c:v>1.3433333332999999</c:v>
                </c:pt>
                <c:pt idx="307" formatCode="0.0000">
                  <c:v>1.3066666666</c:v>
                </c:pt>
                <c:pt idx="308" formatCode="0.0000">
                  <c:v>1.27</c:v>
                </c:pt>
                <c:pt idx="309" formatCode="0.0000">
                  <c:v>1.2433333333000001</c:v>
                </c:pt>
                <c:pt idx="310" formatCode="0.0000">
                  <c:v>1.2166666665999999</c:v>
                </c:pt>
                <c:pt idx="311" formatCode="0.0000">
                  <c:v>1.19</c:v>
                </c:pt>
                <c:pt idx="312" formatCode="0.0000">
                  <c:v>1.1599999999999999</c:v>
                </c:pt>
                <c:pt idx="313" formatCode="0.0000">
                  <c:v>1.1299999999999999</c:v>
                </c:pt>
                <c:pt idx="314" formatCode="0.0000">
                  <c:v>1.1000000000000001</c:v>
                </c:pt>
                <c:pt idx="315" formatCode="0.0000">
                  <c:v>1.0766666666</c:v>
                </c:pt>
                <c:pt idx="316" formatCode="0.0000">
                  <c:v>1.0533333332999999</c:v>
                </c:pt>
                <c:pt idx="317" formatCode="0.0000">
                  <c:v>1.03</c:v>
                </c:pt>
                <c:pt idx="318" formatCode="0.0000">
                  <c:v>1.0166666665999999</c:v>
                </c:pt>
                <c:pt idx="319" formatCode="0.0000">
                  <c:v>1.0033333333000001</c:v>
                </c:pt>
                <c:pt idx="320" formatCode="0.0000">
                  <c:v>0.99</c:v>
                </c:pt>
                <c:pt idx="321" formatCode="0.0000">
                  <c:v>0.95666666659999999</c:v>
                </c:pt>
                <c:pt idx="322" formatCode="0.0000">
                  <c:v>0.9233333333</c:v>
                </c:pt>
                <c:pt idx="323" formatCode="0.0000">
                  <c:v>0.89</c:v>
                </c:pt>
                <c:pt idx="324" formatCode="0.0000">
                  <c:v>0.89333333329999998</c:v>
                </c:pt>
                <c:pt idx="325" formatCode="0.0000">
                  <c:v>0.89666666660000005</c:v>
                </c:pt>
                <c:pt idx="326" formatCode="0.0000">
                  <c:v>0.9</c:v>
                </c:pt>
                <c:pt idx="327" formatCode="0.0000">
                  <c:v>0.86666666660000002</c:v>
                </c:pt>
                <c:pt idx="328" formatCode="0.0000">
                  <c:v>0.83333333330000003</c:v>
                </c:pt>
                <c:pt idx="329" formatCode="0.0000">
                  <c:v>0.8</c:v>
                </c:pt>
                <c:pt idx="330" formatCode="0.0000">
                  <c:v>0.79</c:v>
                </c:pt>
                <c:pt idx="331" formatCode="0.0">
                  <c:v>0.78</c:v>
                </c:pt>
                <c:pt idx="332" formatCode="0.0">
                  <c:v>0.77</c:v>
                </c:pt>
                <c:pt idx="333" formatCode="0.0">
                  <c:v>0.75</c:v>
                </c:pt>
                <c:pt idx="334" formatCode="0.0">
                  <c:v>0.73</c:v>
                </c:pt>
                <c:pt idx="335" formatCode="0.0">
                  <c:v>0.71</c:v>
                </c:pt>
                <c:pt idx="336" formatCode="0.0">
                  <c:v>0.72333333330000005</c:v>
                </c:pt>
                <c:pt idx="337" formatCode="0.0">
                  <c:v>0.73666666660000002</c:v>
                </c:pt>
                <c:pt idx="338" formatCode="0.0">
                  <c:v>0.75</c:v>
                </c:pt>
                <c:pt idx="339" formatCode="0.0">
                  <c:v>0.77</c:v>
                </c:pt>
                <c:pt idx="340" formatCode="0.0">
                  <c:v>0.79</c:v>
                </c:pt>
                <c:pt idx="341" formatCode="0.0">
                  <c:v>0.81</c:v>
                </c:pt>
                <c:pt idx="342" formatCode="0.0">
                  <c:v>0.84</c:v>
                </c:pt>
                <c:pt idx="343" formatCode="0.0">
                  <c:v>0.87</c:v>
                </c:pt>
                <c:pt idx="344" formatCode="0.0">
                  <c:v>0.9</c:v>
                </c:pt>
                <c:pt idx="345" formatCode="0.0">
                  <c:v>0.94</c:v>
                </c:pt>
                <c:pt idx="346" formatCode="0.0">
                  <c:v>0.98</c:v>
                </c:pt>
                <c:pt idx="347" formatCode="0.0">
                  <c:v>1.02</c:v>
                </c:pt>
                <c:pt idx="348" formatCode="0.0">
                  <c:v>1.1866666666000001</c:v>
                </c:pt>
                <c:pt idx="349" formatCode="0.0">
                  <c:v>1.3533333332999999</c:v>
                </c:pt>
                <c:pt idx="350" formatCode="0.0">
                  <c:v>1.52</c:v>
                </c:pt>
                <c:pt idx="351" formatCode="0.0">
                  <c:v>1.5466666666</c:v>
                </c:pt>
                <c:pt idx="352" formatCode="0.0">
                  <c:v>1.5733333332999999</c:v>
                </c:pt>
                <c:pt idx="353" formatCode="0.0">
                  <c:v>1.6</c:v>
                </c:pt>
                <c:pt idx="354" formatCode="0.0">
                  <c:v>1.5933333332999999</c:v>
                </c:pt>
                <c:pt idx="355" formatCode="0.0">
                  <c:v>1.5866666666</c:v>
                </c:pt>
                <c:pt idx="356" formatCode="0.0">
                  <c:v>1.58</c:v>
                </c:pt>
                <c:pt idx="357" formatCode="0.0">
                  <c:v>1.5766666666</c:v>
                </c:pt>
                <c:pt idx="358" formatCode="0.0">
                  <c:v>1.5733333332999999</c:v>
                </c:pt>
                <c:pt idx="359" formatCode="0.0">
                  <c:v>1.57</c:v>
                </c:pt>
                <c:pt idx="360" formatCode="0.0">
                  <c:v>1.5633333332999999</c:v>
                </c:pt>
                <c:pt idx="361" formatCode="0.0">
                  <c:v>1.5566666666</c:v>
                </c:pt>
                <c:pt idx="362" formatCode="0.0">
                  <c:v>1.55</c:v>
                </c:pt>
                <c:pt idx="363" formatCode="0.0">
                  <c:v>1.4866666665999999</c:v>
                </c:pt>
                <c:pt idx="364" formatCode="0.0">
                  <c:v>1.4233333333</c:v>
                </c:pt>
                <c:pt idx="365" formatCode="0.0">
                  <c:v>1.36</c:v>
                </c:pt>
                <c:pt idx="366" formatCode="0.0">
                  <c:v>1.33</c:v>
                </c:pt>
                <c:pt idx="367" formatCode="0.0">
                  <c:v>1.3</c:v>
                </c:pt>
                <c:pt idx="368" formatCode="0.0">
                  <c:v>1.27</c:v>
                </c:pt>
                <c:pt idx="369" formatCode="0.0">
                  <c:v>1.2366666665999999</c:v>
                </c:pt>
                <c:pt idx="370" formatCode="0.0">
                  <c:v>1.2033333333</c:v>
                </c:pt>
                <c:pt idx="371" formatCode="0.0">
                  <c:v>1.17</c:v>
                </c:pt>
                <c:pt idx="372" formatCode="0.0">
                  <c:v>1.1533333333</c:v>
                </c:pt>
                <c:pt idx="373" formatCode="0.0">
                  <c:v>1.1366666666</c:v>
                </c:pt>
                <c:pt idx="374" formatCode="0.0">
                  <c:v>1.1200000000000001</c:v>
                </c:pt>
                <c:pt idx="375" formatCode="0.0">
                  <c:v>1.1066666666</c:v>
                </c:pt>
                <c:pt idx="376" formatCode="0.0">
                  <c:v>1.0933333332999999</c:v>
                </c:pt>
                <c:pt idx="377" formatCode="0.0">
                  <c:v>1.08</c:v>
                </c:pt>
                <c:pt idx="378" formatCode="0.0">
                  <c:v>1.05</c:v>
                </c:pt>
                <c:pt idx="379" formatCode="0.0">
                  <c:v>1.02</c:v>
                </c:pt>
                <c:pt idx="380" formatCode="0.0">
                  <c:v>0.99</c:v>
                </c:pt>
                <c:pt idx="381" formatCode="0.0">
                  <c:v>0.97</c:v>
                </c:pt>
                <c:pt idx="382" formatCode="0.0">
                  <c:v>0.95</c:v>
                </c:pt>
                <c:pt idx="383" formatCode="0.0">
                  <c:v>0.93</c:v>
                </c:pt>
                <c:pt idx="384" formatCode="0.0">
                  <c:v>1.01</c:v>
                </c:pt>
                <c:pt idx="385" formatCode="0.0">
                  <c:v>1.0900000000000001</c:v>
                </c:pt>
                <c:pt idx="386" formatCode="0.0">
                  <c:v>1.17</c:v>
                </c:pt>
                <c:pt idx="387" formatCode="0.0">
                  <c:v>1.1366666666</c:v>
                </c:pt>
                <c:pt idx="388" formatCode="0.0">
                  <c:v>1.1033333332999999</c:v>
                </c:pt>
                <c:pt idx="389" formatCode="0.0">
                  <c:v>1.07</c:v>
                </c:pt>
                <c:pt idx="390" formatCode="0.0">
                  <c:v>1.0866666666</c:v>
                </c:pt>
                <c:pt idx="391" formatCode="0.0">
                  <c:v>1.1033333332999999</c:v>
                </c:pt>
                <c:pt idx="392" formatCode="0.0">
                  <c:v>1.1200000000000001</c:v>
                </c:pt>
                <c:pt idx="393" formatCode="0.0">
                  <c:v>1.1100000000000001</c:v>
                </c:pt>
                <c:pt idx="394" formatCode="0.0">
                  <c:v>1.1000000000000001</c:v>
                </c:pt>
                <c:pt idx="395" formatCode="0.0">
                  <c:v>1.0900000000000001</c:v>
                </c:pt>
                <c:pt idx="396" formatCode="0.0">
                  <c:v>1.1100000000000001</c:v>
                </c:pt>
                <c:pt idx="397" formatCode="0.0">
                  <c:v>1.1299999999999999</c:v>
                </c:pt>
                <c:pt idx="398" formatCode="0.0">
                  <c:v>1.1499999999999999</c:v>
                </c:pt>
                <c:pt idx="399" formatCode="0.0">
                  <c:v>1.19</c:v>
                </c:pt>
                <c:pt idx="400" formatCode="0.0">
                  <c:v>1.23</c:v>
                </c:pt>
                <c:pt idx="401" formatCode="0.0">
                  <c:v>1.27</c:v>
                </c:pt>
                <c:pt idx="402" formatCode="0.0">
                  <c:v>1.28</c:v>
                </c:pt>
                <c:pt idx="403" formatCode="0.0">
                  <c:v>1.29</c:v>
                </c:pt>
                <c:pt idx="404" formatCode="0.0">
                  <c:v>1.3</c:v>
                </c:pt>
                <c:pt idx="405" formatCode="0.0">
                  <c:v>1.2833333333000001</c:v>
                </c:pt>
                <c:pt idx="406" formatCode="0.0">
                  <c:v>1.2666666665999999</c:v>
                </c:pt>
                <c:pt idx="407" formatCode="0.0">
                  <c:v>1.25</c:v>
                </c:pt>
                <c:pt idx="408" formatCode="0.0">
                  <c:v>1.22</c:v>
                </c:pt>
                <c:pt idx="409" formatCode="0.0">
                  <c:v>1.19</c:v>
                </c:pt>
                <c:pt idx="410" formatCode="0.0">
                  <c:v>1.1599999999999999</c:v>
                </c:pt>
                <c:pt idx="411" formatCode="0.0">
                  <c:v>1.1233333333</c:v>
                </c:pt>
                <c:pt idx="412" formatCode="0.0">
                  <c:v>1.0866666666</c:v>
                </c:pt>
                <c:pt idx="413" formatCode="0.0">
                  <c:v>1.05</c:v>
                </c:pt>
                <c:pt idx="414" formatCode="0.0">
                  <c:v>1.04</c:v>
                </c:pt>
                <c:pt idx="415" formatCode="0.0">
                  <c:v>1.03</c:v>
                </c:pt>
                <c:pt idx="416" formatCode="0.0">
                  <c:v>1.02</c:v>
                </c:pt>
                <c:pt idx="417" formatCode="0.0">
                  <c:v>1.0566666666</c:v>
                </c:pt>
                <c:pt idx="418" formatCode="0.0">
                  <c:v>1.0933333332999999</c:v>
                </c:pt>
                <c:pt idx="419" formatCode="0.0">
                  <c:v>1.1299999999999999</c:v>
                </c:pt>
                <c:pt idx="420" formatCode="0.0">
                  <c:v>1.1066666666</c:v>
                </c:pt>
                <c:pt idx="421" formatCode="0.0">
                  <c:v>1.0833333332999999</c:v>
                </c:pt>
                <c:pt idx="422" formatCode="0.0">
                  <c:v>1.06</c:v>
                </c:pt>
                <c:pt idx="423" formatCode="0.0">
                  <c:v>1.0466666666</c:v>
                </c:pt>
                <c:pt idx="424" formatCode="0.0">
                  <c:v>1.0333333333000001</c:v>
                </c:pt>
                <c:pt idx="425" formatCode="0.0">
                  <c:v>1.02</c:v>
                </c:pt>
                <c:pt idx="426" formatCode="0.0">
                  <c:v>1.05</c:v>
                </c:pt>
                <c:pt idx="427" formatCode="0.0">
                  <c:v>1.08</c:v>
                </c:pt>
                <c:pt idx="428" formatCode="0.0">
                  <c:v>1.1100000000000001</c:v>
                </c:pt>
                <c:pt idx="429" formatCode="0.0">
                  <c:v>1.0833333332999999</c:v>
                </c:pt>
                <c:pt idx="430" formatCode="0.0">
                  <c:v>1.0566666666</c:v>
                </c:pt>
                <c:pt idx="431" formatCode="0.0">
                  <c:v>1.03</c:v>
                </c:pt>
                <c:pt idx="55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656F-498F-A5A5-4C7CCAF139C1}"/>
            </c:ext>
          </c:extLst>
        </c:ser>
        <c:ser>
          <c:idx val="2"/>
          <c:order val="4"/>
          <c:tx>
            <c:v>12MMA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DELINQ!$A$3:$A$10</c:f>
              <c:numCache>
                <c:formatCode>mmm\-yy</c:formatCode>
                <c:ptCount val="8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</c:numCache>
            </c:numRef>
          </c:cat>
          <c:val>
            <c:numRef>
              <c:f>DELINQ!$H$3:$H$1034</c:f>
              <c:numCache>
                <c:formatCode>General</c:formatCode>
                <c:ptCount val="1032"/>
                <c:pt idx="11" formatCode="0.0">
                  <c:v>6.5350000000000001</c:v>
                </c:pt>
                <c:pt idx="12" formatCode="0.0">
                  <c:v>6.4566666666000003</c:v>
                </c:pt>
                <c:pt idx="13" formatCode="0.0">
                  <c:v>6.3783333332999996</c:v>
                </c:pt>
                <c:pt idx="14" formatCode="0.0">
                  <c:v>6.3</c:v>
                </c:pt>
                <c:pt idx="15" formatCode="0.0">
                  <c:v>6.1950000000000003</c:v>
                </c:pt>
                <c:pt idx="16" formatCode="0.0">
                  <c:v>6.09</c:v>
                </c:pt>
                <c:pt idx="17" formatCode="0.0">
                  <c:v>5.9850000000000003</c:v>
                </c:pt>
                <c:pt idx="18" formatCode="0.0">
                  <c:v>5.9</c:v>
                </c:pt>
                <c:pt idx="19" formatCode="0.0">
                  <c:v>5.8150000000000004</c:v>
                </c:pt>
                <c:pt idx="20" formatCode="0.0">
                  <c:v>5.73</c:v>
                </c:pt>
                <c:pt idx="21" formatCode="0.0">
                  <c:v>5.63</c:v>
                </c:pt>
                <c:pt idx="22" formatCode="0.0">
                  <c:v>5.53</c:v>
                </c:pt>
                <c:pt idx="23" formatCode="0.0">
                  <c:v>5.43</c:v>
                </c:pt>
                <c:pt idx="24" formatCode="0.0">
                  <c:v>5.3775000000000004</c:v>
                </c:pt>
                <c:pt idx="25" formatCode="0.0">
                  <c:v>5.3250000000000002</c:v>
                </c:pt>
                <c:pt idx="26" formatCode="0.0">
                  <c:v>5.2725</c:v>
                </c:pt>
                <c:pt idx="27" formatCode="0.0">
                  <c:v>5.25</c:v>
                </c:pt>
                <c:pt idx="28" formatCode="0.0">
                  <c:v>5.2275</c:v>
                </c:pt>
                <c:pt idx="29" formatCode="0.0">
                  <c:v>5.2050000000000001</c:v>
                </c:pt>
                <c:pt idx="30" formatCode="0.0">
                  <c:v>5.1891666666000003</c:v>
                </c:pt>
                <c:pt idx="31" formatCode="0.0">
                  <c:v>5.1733333332999996</c:v>
                </c:pt>
                <c:pt idx="32" formatCode="0.0">
                  <c:v>5.1574999999999998</c:v>
                </c:pt>
                <c:pt idx="33" formatCode="0.0">
                  <c:v>5.17</c:v>
                </c:pt>
                <c:pt idx="34" formatCode="0.0">
                  <c:v>5.1825000000000001</c:v>
                </c:pt>
                <c:pt idx="35" formatCode="0.0">
                  <c:v>5.1950000000000003</c:v>
                </c:pt>
                <c:pt idx="36" formatCode="0.0">
                  <c:v>5.1883333333000001</c:v>
                </c:pt>
                <c:pt idx="37" formatCode="0.0">
                  <c:v>5.1816666666</c:v>
                </c:pt>
                <c:pt idx="38" formatCode="0.0">
                  <c:v>5.1749999999999998</c:v>
                </c:pt>
                <c:pt idx="39" formatCode="0.0">
                  <c:v>5.19</c:v>
                </c:pt>
                <c:pt idx="40" formatCode="0.0">
                  <c:v>5.2050000000000001</c:v>
                </c:pt>
                <c:pt idx="41" formatCode="0.0">
                  <c:v>5.22</c:v>
                </c:pt>
                <c:pt idx="42" formatCode="0.0">
                  <c:v>5.2408333333000003</c:v>
                </c:pt>
                <c:pt idx="43" formatCode="0.0">
                  <c:v>5.2616666666</c:v>
                </c:pt>
                <c:pt idx="44" formatCode="0.0">
                  <c:v>5.2824999999999998</c:v>
                </c:pt>
                <c:pt idx="45" formatCode="0.0">
                  <c:v>5.3733333332999997</c:v>
                </c:pt>
                <c:pt idx="46" formatCode="0.0">
                  <c:v>5.4641666665999997</c:v>
                </c:pt>
                <c:pt idx="47" formatCode="0.0">
                  <c:v>5.5549999999999997</c:v>
                </c:pt>
                <c:pt idx="48" formatCode="0.0">
                  <c:v>5.6516666665999997</c:v>
                </c:pt>
                <c:pt idx="49" formatCode="0.0">
                  <c:v>5.7483333332999997</c:v>
                </c:pt>
                <c:pt idx="50" formatCode="0.0">
                  <c:v>5.8449999999999998</c:v>
                </c:pt>
                <c:pt idx="51" formatCode="0.0">
                  <c:v>5.9325000000000001</c:v>
                </c:pt>
                <c:pt idx="52" formatCode="0.0">
                  <c:v>6.02</c:v>
                </c:pt>
                <c:pt idx="53" formatCode="0.0">
                  <c:v>6.1074999999999999</c:v>
                </c:pt>
                <c:pt idx="54" formatCode="0.0">
                  <c:v>6.17</c:v>
                </c:pt>
                <c:pt idx="55" formatCode="0.0">
                  <c:v>6.2324999999999999</c:v>
                </c:pt>
                <c:pt idx="56" formatCode="0.0">
                  <c:v>6.2949999999999999</c:v>
                </c:pt>
                <c:pt idx="57" formatCode="0.0">
                  <c:v>6.2758333332999996</c:v>
                </c:pt>
                <c:pt idx="58" formatCode="0.0">
                  <c:v>6.2566666666000001</c:v>
                </c:pt>
                <c:pt idx="59" formatCode="0.0">
                  <c:v>6.2374999999999998</c:v>
                </c:pt>
                <c:pt idx="60" formatCode="0.0">
                  <c:v>6.1916666665999998</c:v>
                </c:pt>
                <c:pt idx="61" formatCode="0.0">
                  <c:v>6.1458333332999997</c:v>
                </c:pt>
                <c:pt idx="62" formatCode="0.0">
                  <c:v>6.1</c:v>
                </c:pt>
                <c:pt idx="63" formatCode="0.0">
                  <c:v>6.0258333332999996</c:v>
                </c:pt>
                <c:pt idx="64" formatCode="0.0">
                  <c:v>5.9516666666000004</c:v>
                </c:pt>
                <c:pt idx="65" formatCode="0.0">
                  <c:v>5.8775000000000004</c:v>
                </c:pt>
                <c:pt idx="66" formatCode="0.0">
                  <c:v>5.7949999999999999</c:v>
                </c:pt>
                <c:pt idx="67" formatCode="0.0">
                  <c:v>5.7125000000000004</c:v>
                </c:pt>
                <c:pt idx="68" formatCode="0.0">
                  <c:v>5.63</c:v>
                </c:pt>
                <c:pt idx="69" formatCode="0.0">
                  <c:v>5.5274999999999999</c:v>
                </c:pt>
                <c:pt idx="70" formatCode="0.0">
                  <c:v>5.4249999999999998</c:v>
                </c:pt>
                <c:pt idx="71" formatCode="0.0">
                  <c:v>5.3224999999999998</c:v>
                </c:pt>
                <c:pt idx="72" formatCode="0.0">
                  <c:v>5.2058333333000002</c:v>
                </c:pt>
                <c:pt idx="73" formatCode="0.0">
                  <c:v>5.0891666665999997</c:v>
                </c:pt>
                <c:pt idx="74" formatCode="0.0">
                  <c:v>4.9725000000000001</c:v>
                </c:pt>
                <c:pt idx="75" formatCode="0.0">
                  <c:v>4.8508333332999998</c:v>
                </c:pt>
                <c:pt idx="76" formatCode="0.0">
                  <c:v>4.7291666666000003</c:v>
                </c:pt>
                <c:pt idx="77" formatCode="0.0">
                  <c:v>4.6074999999999999</c:v>
                </c:pt>
                <c:pt idx="78" formatCode="0.0">
                  <c:v>4.47</c:v>
                </c:pt>
                <c:pt idx="79" formatCode="0.0">
                  <c:v>4.3324999999999996</c:v>
                </c:pt>
                <c:pt idx="80" formatCode="0.0">
                  <c:v>4.1950000000000003</c:v>
                </c:pt>
                <c:pt idx="81" formatCode="0.0">
                  <c:v>4.0549999999999997</c:v>
                </c:pt>
                <c:pt idx="82" formatCode="0.0">
                  <c:v>3.915</c:v>
                </c:pt>
                <c:pt idx="83" formatCode="0.0">
                  <c:v>3.7749999999999999</c:v>
                </c:pt>
                <c:pt idx="84" formatCode="0.0">
                  <c:v>3.6366666666</c:v>
                </c:pt>
                <c:pt idx="85" formatCode="0.0">
                  <c:v>3.4983333333000002</c:v>
                </c:pt>
                <c:pt idx="86" formatCode="0.0">
                  <c:v>3.36</c:v>
                </c:pt>
                <c:pt idx="87" formatCode="0.0">
                  <c:v>3.2275</c:v>
                </c:pt>
                <c:pt idx="88" formatCode="0.0">
                  <c:v>3.0950000000000002</c:v>
                </c:pt>
                <c:pt idx="89" formatCode="0.0">
                  <c:v>2.9624999999999999</c:v>
                </c:pt>
                <c:pt idx="90" formatCode="0.0">
                  <c:v>2.8466666666</c:v>
                </c:pt>
                <c:pt idx="91" formatCode="0.0">
                  <c:v>2.7308333333000001</c:v>
                </c:pt>
                <c:pt idx="92" formatCode="0.0">
                  <c:v>2.6150000000000002</c:v>
                </c:pt>
                <c:pt idx="93" formatCode="0.0">
                  <c:v>2.5449999999999999</c:v>
                </c:pt>
                <c:pt idx="94" formatCode="0.0">
                  <c:v>2.4750000000000001</c:v>
                </c:pt>
                <c:pt idx="95" formatCode="0.0">
                  <c:v>2.4049999999999998</c:v>
                </c:pt>
                <c:pt idx="96" formatCode="0.0">
                  <c:v>2.3475000000000001</c:v>
                </c:pt>
                <c:pt idx="97" formatCode="0.0">
                  <c:v>2.29</c:v>
                </c:pt>
                <c:pt idx="98" formatCode="0.0">
                  <c:v>2.2324999999999999</c:v>
                </c:pt>
                <c:pt idx="99" formatCode="0.0">
                  <c:v>2.2075</c:v>
                </c:pt>
                <c:pt idx="100" formatCode="0.0">
                  <c:v>2.1825000000000001</c:v>
                </c:pt>
                <c:pt idx="101" formatCode="0.0">
                  <c:v>2.1575000000000002</c:v>
                </c:pt>
                <c:pt idx="102" formatCode="0.0">
                  <c:v>2.1441666665999999</c:v>
                </c:pt>
                <c:pt idx="103" formatCode="0.0">
                  <c:v>2.1308333333</c:v>
                </c:pt>
                <c:pt idx="104" formatCode="0.0">
                  <c:v>2.1175000000000002</c:v>
                </c:pt>
                <c:pt idx="105" formatCode="0.0">
                  <c:v>2.1083333333000001</c:v>
                </c:pt>
                <c:pt idx="106" formatCode="0.0">
                  <c:v>2.0991666666</c:v>
                </c:pt>
                <c:pt idx="107" formatCode="0.0">
                  <c:v>2.09</c:v>
                </c:pt>
                <c:pt idx="108" formatCode="0.0">
                  <c:v>2.085</c:v>
                </c:pt>
                <c:pt idx="109" formatCode="0.0">
                  <c:v>2.08</c:v>
                </c:pt>
                <c:pt idx="110" formatCode="0.0">
                  <c:v>2.0750000000000002</c:v>
                </c:pt>
                <c:pt idx="111" formatCode="0.0">
                  <c:v>2.0716666666000001</c:v>
                </c:pt>
                <c:pt idx="112" formatCode="0.0">
                  <c:v>2.0683333333</c:v>
                </c:pt>
                <c:pt idx="113" formatCode="0.0">
                  <c:v>2.0649999999999999</c:v>
                </c:pt>
                <c:pt idx="114" formatCode="0.0">
                  <c:v>2.0608333333000002</c:v>
                </c:pt>
                <c:pt idx="115" formatCode="0.0">
                  <c:v>2.0566666666</c:v>
                </c:pt>
                <c:pt idx="116" formatCode="0.0">
                  <c:v>2.0525000000000002</c:v>
                </c:pt>
                <c:pt idx="117" formatCode="0.0">
                  <c:v>2.0425</c:v>
                </c:pt>
                <c:pt idx="118" formatCode="0.0">
                  <c:v>2.0325000000000002</c:v>
                </c:pt>
                <c:pt idx="119" formatCode="0.0">
                  <c:v>2.0225</c:v>
                </c:pt>
                <c:pt idx="120" formatCode="0.0">
                  <c:v>2.0083333333</c:v>
                </c:pt>
                <c:pt idx="121" formatCode="0.0">
                  <c:v>1.9941666666</c:v>
                </c:pt>
                <c:pt idx="122" formatCode="0.0">
                  <c:v>1.98</c:v>
                </c:pt>
                <c:pt idx="123" formatCode="0.0">
                  <c:v>1.9591666666000001</c:v>
                </c:pt>
                <c:pt idx="124" formatCode="0.0">
                  <c:v>1.9383333332999999</c:v>
                </c:pt>
                <c:pt idx="125" formatCode="0.0">
                  <c:v>1.9175</c:v>
                </c:pt>
                <c:pt idx="126" formatCode="0.0">
                  <c:v>1.8933333333</c:v>
                </c:pt>
                <c:pt idx="127" formatCode="0.0">
                  <c:v>1.8691666666</c:v>
                </c:pt>
                <c:pt idx="128" formatCode="0.0">
                  <c:v>1.845</c:v>
                </c:pt>
                <c:pt idx="129" formatCode="0.0">
                  <c:v>1.825</c:v>
                </c:pt>
                <c:pt idx="130" formatCode="0.0">
                  <c:v>1.8049999999999999</c:v>
                </c:pt>
                <c:pt idx="131" formatCode="0.0">
                  <c:v>1.7849999999999999</c:v>
                </c:pt>
                <c:pt idx="132" formatCode="0.0">
                  <c:v>1.7766666665999999</c:v>
                </c:pt>
                <c:pt idx="133" formatCode="0.0">
                  <c:v>1.7683333333</c:v>
                </c:pt>
                <c:pt idx="134" formatCode="0.0">
                  <c:v>1.76</c:v>
                </c:pt>
                <c:pt idx="135" formatCode="0.0">
                  <c:v>1.7533333333000001</c:v>
                </c:pt>
                <c:pt idx="136" formatCode="0.0">
                  <c:v>1.7466666665999999</c:v>
                </c:pt>
                <c:pt idx="137" formatCode="0.0">
                  <c:v>1.74</c:v>
                </c:pt>
                <c:pt idx="138" formatCode="0.0">
                  <c:v>1.7450000000000001</c:v>
                </c:pt>
                <c:pt idx="139" formatCode="0.0">
                  <c:v>1.75</c:v>
                </c:pt>
                <c:pt idx="140" formatCode="0.0">
                  <c:v>1.7549999999999999</c:v>
                </c:pt>
                <c:pt idx="141" formatCode="0.0">
                  <c:v>1.7691666666000001</c:v>
                </c:pt>
                <c:pt idx="142" formatCode="0.0">
                  <c:v>1.7833333333000001</c:v>
                </c:pt>
                <c:pt idx="143" formatCode="0.0">
                  <c:v>1.7975000000000001</c:v>
                </c:pt>
                <c:pt idx="144" formatCode="0.0">
                  <c:v>1.8108333333</c:v>
                </c:pt>
                <c:pt idx="145" formatCode="0.0">
                  <c:v>1.8241666666</c:v>
                </c:pt>
                <c:pt idx="146" formatCode="0.0">
                  <c:v>1.8374999999999999</c:v>
                </c:pt>
                <c:pt idx="147" formatCode="0.0">
                  <c:v>1.86</c:v>
                </c:pt>
                <c:pt idx="148" formatCode="0.0">
                  <c:v>1.8825000000000001</c:v>
                </c:pt>
                <c:pt idx="149" formatCode="0.0">
                  <c:v>1.905</c:v>
                </c:pt>
                <c:pt idx="150" formatCode="0.0">
                  <c:v>1.9291666666</c:v>
                </c:pt>
                <c:pt idx="151" formatCode="0.0">
                  <c:v>1.9533333333</c:v>
                </c:pt>
                <c:pt idx="152" formatCode="0.0">
                  <c:v>1.9775</c:v>
                </c:pt>
                <c:pt idx="153" formatCode="0.0">
                  <c:v>1.9875</c:v>
                </c:pt>
                <c:pt idx="154" formatCode="0.0">
                  <c:v>1.9975000000000001</c:v>
                </c:pt>
                <c:pt idx="155" formatCode="0.0">
                  <c:v>2.0074999999999998</c:v>
                </c:pt>
                <c:pt idx="156" formatCode="0.0">
                  <c:v>2.0175000000000001</c:v>
                </c:pt>
                <c:pt idx="157" formatCode="0.0">
                  <c:v>2.0274999999999999</c:v>
                </c:pt>
                <c:pt idx="158" formatCode="0.0">
                  <c:v>2.0375000000000001</c:v>
                </c:pt>
                <c:pt idx="159" formatCode="0.0">
                  <c:v>2.0583333332999998</c:v>
                </c:pt>
                <c:pt idx="160" formatCode="0.0">
                  <c:v>2.0791666665999999</c:v>
                </c:pt>
                <c:pt idx="161" formatCode="0.0">
                  <c:v>2.1</c:v>
                </c:pt>
                <c:pt idx="162" formatCode="0.0">
                  <c:v>2.1233333333000002</c:v>
                </c:pt>
                <c:pt idx="163" formatCode="0.0">
                  <c:v>2.1466666665999998</c:v>
                </c:pt>
                <c:pt idx="164" formatCode="0.0">
                  <c:v>2.17</c:v>
                </c:pt>
                <c:pt idx="165" formatCode="0.0">
                  <c:v>2.2133333333</c:v>
                </c:pt>
                <c:pt idx="166" formatCode="0.0">
                  <c:v>2.2566666666000001</c:v>
                </c:pt>
                <c:pt idx="167" formatCode="0.0">
                  <c:v>2.2999999999999998</c:v>
                </c:pt>
                <c:pt idx="168" formatCode="0.0">
                  <c:v>2.3441666666000001</c:v>
                </c:pt>
                <c:pt idx="169" formatCode="0.0">
                  <c:v>2.3883333332999999</c:v>
                </c:pt>
                <c:pt idx="170" formatCode="0.0">
                  <c:v>2.4325000000000001</c:v>
                </c:pt>
                <c:pt idx="171" formatCode="0.0">
                  <c:v>2.4908333332999999</c:v>
                </c:pt>
                <c:pt idx="172" formatCode="0.0">
                  <c:v>2.5491666666000001</c:v>
                </c:pt>
                <c:pt idx="173" formatCode="0.0">
                  <c:v>2.6074999999999999</c:v>
                </c:pt>
                <c:pt idx="174" formatCode="0.0">
                  <c:v>2.6858333333000002</c:v>
                </c:pt>
                <c:pt idx="175" formatCode="0.0">
                  <c:v>2.7641666666</c:v>
                </c:pt>
                <c:pt idx="176" formatCode="0.0">
                  <c:v>2.8424999999999998</c:v>
                </c:pt>
                <c:pt idx="177" formatCode="0.0">
                  <c:v>2.9224999999999999</c:v>
                </c:pt>
                <c:pt idx="178" formatCode="0.0">
                  <c:v>3.0024999999999999</c:v>
                </c:pt>
                <c:pt idx="179" formatCode="0.0">
                  <c:v>3.0825</c:v>
                </c:pt>
                <c:pt idx="180" formatCode="0.0">
                  <c:v>3.1683333333000001</c:v>
                </c:pt>
                <c:pt idx="181" formatCode="0.0">
                  <c:v>3.2541666666000002</c:v>
                </c:pt>
                <c:pt idx="182" formatCode="0.0">
                  <c:v>3.34</c:v>
                </c:pt>
                <c:pt idx="183" formatCode="0.0">
                  <c:v>3.4216666666000002</c:v>
                </c:pt>
                <c:pt idx="184" formatCode="0.0">
                  <c:v>3.5033333333000001</c:v>
                </c:pt>
                <c:pt idx="185" formatCode="0.0">
                  <c:v>3.585</c:v>
                </c:pt>
                <c:pt idx="186" formatCode="0.0">
                  <c:v>3.6383333332999999</c:v>
                </c:pt>
                <c:pt idx="187" formatCode="0.0">
                  <c:v>3.6916666666000002</c:v>
                </c:pt>
                <c:pt idx="188" formatCode="0.0">
                  <c:v>3.7450000000000001</c:v>
                </c:pt>
                <c:pt idx="189" formatCode="0.0">
                  <c:v>3.7774999999999999</c:v>
                </c:pt>
                <c:pt idx="190" formatCode="0.0">
                  <c:v>3.81</c:v>
                </c:pt>
                <c:pt idx="191" formatCode="0.0">
                  <c:v>3.8424999999999998</c:v>
                </c:pt>
                <c:pt idx="192" formatCode="0.0">
                  <c:v>3.8391666666000002</c:v>
                </c:pt>
                <c:pt idx="193" formatCode="0.0">
                  <c:v>3.8358333333000001</c:v>
                </c:pt>
                <c:pt idx="194" formatCode="0.0">
                  <c:v>3.8325</c:v>
                </c:pt>
                <c:pt idx="195" formatCode="0.0">
                  <c:v>3.8008333332999999</c:v>
                </c:pt>
                <c:pt idx="196" formatCode="0.0">
                  <c:v>3.7691666665999999</c:v>
                </c:pt>
                <c:pt idx="197" formatCode="0.0">
                  <c:v>3.7374999999999998</c:v>
                </c:pt>
                <c:pt idx="198" formatCode="0.0">
                  <c:v>3.6875</c:v>
                </c:pt>
                <c:pt idx="199" formatCode="0.0">
                  <c:v>3.6375000000000002</c:v>
                </c:pt>
                <c:pt idx="200" formatCode="0.0">
                  <c:v>3.5874999999999999</c:v>
                </c:pt>
                <c:pt idx="201" formatCode="0.0">
                  <c:v>3.5033333333000001</c:v>
                </c:pt>
                <c:pt idx="202" formatCode="0.0">
                  <c:v>3.4191666665999998</c:v>
                </c:pt>
                <c:pt idx="203" formatCode="0.0">
                  <c:v>3.335</c:v>
                </c:pt>
                <c:pt idx="204" formatCode="0.0">
                  <c:v>3.2450000000000001</c:v>
                </c:pt>
                <c:pt idx="205" formatCode="0.0">
                  <c:v>3.1549999999999998</c:v>
                </c:pt>
                <c:pt idx="206" formatCode="0.0">
                  <c:v>3.0649999999999999</c:v>
                </c:pt>
                <c:pt idx="207" formatCode="0.0">
                  <c:v>2.9575</c:v>
                </c:pt>
                <c:pt idx="208" formatCode="0.0">
                  <c:v>2.85</c:v>
                </c:pt>
                <c:pt idx="209" formatCode="0.0">
                  <c:v>2.7425000000000002</c:v>
                </c:pt>
                <c:pt idx="210" formatCode="0.0">
                  <c:v>2.6383333332999999</c:v>
                </c:pt>
                <c:pt idx="211" formatCode="0.0">
                  <c:v>2.5341666666</c:v>
                </c:pt>
                <c:pt idx="212" formatCode="0.0">
                  <c:v>2.4300000000000002</c:v>
                </c:pt>
                <c:pt idx="213" formatCode="0.0">
                  <c:v>2.3458333332999999</c:v>
                </c:pt>
                <c:pt idx="214" formatCode="0.0">
                  <c:v>2.2616666666</c:v>
                </c:pt>
                <c:pt idx="215" formatCode="0.0">
                  <c:v>2.1775000000000002</c:v>
                </c:pt>
                <c:pt idx="216" formatCode="0.0">
                  <c:v>2.0991666666</c:v>
                </c:pt>
                <c:pt idx="217" formatCode="0.0">
                  <c:v>2.0208333333000001</c:v>
                </c:pt>
                <c:pt idx="218" formatCode="0.0">
                  <c:v>1.9424999999999999</c:v>
                </c:pt>
                <c:pt idx="219" formatCode="0.0">
                  <c:v>1.8758333332999999</c:v>
                </c:pt>
                <c:pt idx="220" formatCode="0.0">
                  <c:v>1.8091666665999999</c:v>
                </c:pt>
                <c:pt idx="221" formatCode="0.0">
                  <c:v>1.7424999999999999</c:v>
                </c:pt>
                <c:pt idx="222" formatCode="0.0">
                  <c:v>1.6958333333</c:v>
                </c:pt>
                <c:pt idx="223" formatCode="0.0">
                  <c:v>1.6491666666</c:v>
                </c:pt>
                <c:pt idx="224" formatCode="0.0">
                  <c:v>1.6025</c:v>
                </c:pt>
                <c:pt idx="225" formatCode="0.0">
                  <c:v>1.5716666666000001</c:v>
                </c:pt>
                <c:pt idx="226" formatCode="0.0">
                  <c:v>1.5408333332999999</c:v>
                </c:pt>
                <c:pt idx="227" formatCode="0.0">
                  <c:v>1.51</c:v>
                </c:pt>
                <c:pt idx="228" formatCode="0.0">
                  <c:v>1.49</c:v>
                </c:pt>
                <c:pt idx="229" formatCode="0.0">
                  <c:v>1.47</c:v>
                </c:pt>
                <c:pt idx="230" formatCode="0.0">
                  <c:v>1.45</c:v>
                </c:pt>
                <c:pt idx="231" formatCode="0.0">
                  <c:v>1.4325000000000001</c:v>
                </c:pt>
                <c:pt idx="232" formatCode="0.0">
                  <c:v>1.415</c:v>
                </c:pt>
                <c:pt idx="233" formatCode="0.0">
                  <c:v>1.3975</c:v>
                </c:pt>
                <c:pt idx="234" formatCode="0.0">
                  <c:v>1.3791666666</c:v>
                </c:pt>
                <c:pt idx="235" formatCode="0.0">
                  <c:v>1.3608333333</c:v>
                </c:pt>
                <c:pt idx="236" formatCode="0.0">
                  <c:v>1.3425</c:v>
                </c:pt>
                <c:pt idx="237" formatCode="0.0">
                  <c:v>1.3191666665999999</c:v>
                </c:pt>
                <c:pt idx="238" formatCode="0.0">
                  <c:v>1.2958333333000001</c:v>
                </c:pt>
                <c:pt idx="239" formatCode="0.0">
                  <c:v>1.2725</c:v>
                </c:pt>
                <c:pt idx="240" formatCode="0.0">
                  <c:v>1.2549999999999999</c:v>
                </c:pt>
                <c:pt idx="241" formatCode="0.0">
                  <c:v>1.2375</c:v>
                </c:pt>
                <c:pt idx="242" formatCode="0.0">
                  <c:v>1.22</c:v>
                </c:pt>
                <c:pt idx="243" formatCode="0.0">
                  <c:v>1.2108333333000001</c:v>
                </c:pt>
                <c:pt idx="244" formatCode="0.0">
                  <c:v>1.2016666666</c:v>
                </c:pt>
                <c:pt idx="245" formatCode="0.0">
                  <c:v>1.1924999999999999</c:v>
                </c:pt>
                <c:pt idx="246" formatCode="0.0">
                  <c:v>1.1883333332999999</c:v>
                </c:pt>
                <c:pt idx="247" formatCode="0.0">
                  <c:v>1.1841666665999999</c:v>
                </c:pt>
                <c:pt idx="248" formatCode="0.0">
                  <c:v>1.18</c:v>
                </c:pt>
                <c:pt idx="249" formatCode="0.0">
                  <c:v>1.1933333333</c:v>
                </c:pt>
                <c:pt idx="250" formatCode="0.0">
                  <c:v>1.2066666666000001</c:v>
                </c:pt>
                <c:pt idx="251" formatCode="0.0">
                  <c:v>1.22</c:v>
                </c:pt>
                <c:pt idx="252" formatCode="0.0">
                  <c:v>1.2408333332999999</c:v>
                </c:pt>
                <c:pt idx="253" formatCode="0.0">
                  <c:v>1.2616666666</c:v>
                </c:pt>
                <c:pt idx="254" formatCode="0.0">
                  <c:v>1.2825</c:v>
                </c:pt>
                <c:pt idx="255" formatCode="0.0">
                  <c:v>1.3291666665999999</c:v>
                </c:pt>
                <c:pt idx="256" formatCode="0.0">
                  <c:v>1.3758333332999999</c:v>
                </c:pt>
                <c:pt idx="257" formatCode="0.0">
                  <c:v>1.4225000000000001</c:v>
                </c:pt>
                <c:pt idx="258" formatCode="0.0">
                  <c:v>1.47</c:v>
                </c:pt>
                <c:pt idx="259" formatCode="0.0">
                  <c:v>1.5175000000000001</c:v>
                </c:pt>
                <c:pt idx="260" formatCode="0.0">
                  <c:v>1.5649999999999999</c:v>
                </c:pt>
                <c:pt idx="261" formatCode="0.0">
                  <c:v>1.6708333333000001</c:v>
                </c:pt>
                <c:pt idx="262" formatCode="0.0">
                  <c:v>1.7766666665999999</c:v>
                </c:pt>
                <c:pt idx="263" formatCode="0.0">
                  <c:v>1.8825000000000001</c:v>
                </c:pt>
                <c:pt idx="264" formatCode="0.0">
                  <c:v>2.0258333333</c:v>
                </c:pt>
                <c:pt idx="265" formatCode="0.0">
                  <c:v>2.1691666665999998</c:v>
                </c:pt>
                <c:pt idx="266" formatCode="0.0">
                  <c:v>2.3125</c:v>
                </c:pt>
                <c:pt idx="267" formatCode="0.0">
                  <c:v>2.4758333333000002</c:v>
                </c:pt>
                <c:pt idx="268" formatCode="0.0">
                  <c:v>2.6391666666</c:v>
                </c:pt>
                <c:pt idx="269" formatCode="0.0">
                  <c:v>2.8025000000000002</c:v>
                </c:pt>
                <c:pt idx="270" formatCode="0.0">
                  <c:v>3.0249999999999999</c:v>
                </c:pt>
                <c:pt idx="271" formatCode="0.0">
                  <c:v>3.2475000000000001</c:v>
                </c:pt>
                <c:pt idx="272" formatCode="0.0">
                  <c:v>3.47</c:v>
                </c:pt>
                <c:pt idx="273" formatCode="0.0">
                  <c:v>3.6175000000000002</c:v>
                </c:pt>
                <c:pt idx="274" formatCode="0.0">
                  <c:v>3.7650000000000001</c:v>
                </c:pt>
                <c:pt idx="275" formatCode="0.0">
                  <c:v>3.9125000000000001</c:v>
                </c:pt>
                <c:pt idx="276" formatCode="0.0">
                  <c:v>3.9725000000000001</c:v>
                </c:pt>
                <c:pt idx="277" formatCode="0.0">
                  <c:v>4.0324999999999998</c:v>
                </c:pt>
                <c:pt idx="278" formatCode="0.0">
                  <c:v>4.0925000000000002</c:v>
                </c:pt>
                <c:pt idx="279" formatCode="0.0">
                  <c:v>4.0824999999999996</c:v>
                </c:pt>
                <c:pt idx="280" formatCode="0.0">
                  <c:v>4.0724999999999998</c:v>
                </c:pt>
                <c:pt idx="281" formatCode="0.0">
                  <c:v>4.0625</c:v>
                </c:pt>
                <c:pt idx="282" formatCode="0.0">
                  <c:v>3.9716666666</c:v>
                </c:pt>
                <c:pt idx="283" formatCode="0.0">
                  <c:v>3.8808333333</c:v>
                </c:pt>
                <c:pt idx="284" formatCode="0.0">
                  <c:v>3.79</c:v>
                </c:pt>
                <c:pt idx="285" formatCode="0.0">
                  <c:v>3.6783333332999999</c:v>
                </c:pt>
                <c:pt idx="286" formatCode="0.0">
                  <c:v>3.5666666666000002</c:v>
                </c:pt>
                <c:pt idx="287" formatCode="0.0">
                  <c:v>3.4550000000000001</c:v>
                </c:pt>
                <c:pt idx="288" formatCode="0.0">
                  <c:v>3.3325</c:v>
                </c:pt>
                <c:pt idx="289" formatCode="0.0">
                  <c:v>3.21</c:v>
                </c:pt>
                <c:pt idx="290" formatCode="0.0">
                  <c:v>3.0874999999999999</c:v>
                </c:pt>
                <c:pt idx="291" formatCode="0.0">
                  <c:v>2.9658333333</c:v>
                </c:pt>
                <c:pt idx="292" formatCode="0.0">
                  <c:v>2.8441666666000001</c:v>
                </c:pt>
                <c:pt idx="293" formatCode="0.0">
                  <c:v>2.7225000000000001</c:v>
                </c:pt>
                <c:pt idx="294" formatCode="0.0">
                  <c:v>2.5966666666</c:v>
                </c:pt>
                <c:pt idx="295" formatCode="0.0">
                  <c:v>2.4708333332999999</c:v>
                </c:pt>
                <c:pt idx="296" formatCode="0.0">
                  <c:v>2.3450000000000002</c:v>
                </c:pt>
                <c:pt idx="297" formatCode="0.0">
                  <c:v>2.2324999999999999</c:v>
                </c:pt>
                <c:pt idx="298" formatCode="0.0">
                  <c:v>2.12</c:v>
                </c:pt>
                <c:pt idx="299" formatCode="0.0">
                  <c:v>2.0074999999999998</c:v>
                </c:pt>
                <c:pt idx="300" formatCode="0.0">
                  <c:v>1.9325000000000001</c:v>
                </c:pt>
                <c:pt idx="301" formatCode="0.0">
                  <c:v>1.8574999999999999</c:v>
                </c:pt>
                <c:pt idx="302" formatCode="0.0">
                  <c:v>1.7825</c:v>
                </c:pt>
                <c:pt idx="303" formatCode="0.0">
                  <c:v>1.7241666666</c:v>
                </c:pt>
                <c:pt idx="304" formatCode="0.0">
                  <c:v>1.6658333332999999</c:v>
                </c:pt>
                <c:pt idx="305" formatCode="0.0">
                  <c:v>1.6074999999999999</c:v>
                </c:pt>
                <c:pt idx="306" formatCode="0.0">
                  <c:v>1.5575000000000001</c:v>
                </c:pt>
                <c:pt idx="307" formatCode="0.0">
                  <c:v>1.5075000000000001</c:v>
                </c:pt>
                <c:pt idx="308" formatCode="0.0">
                  <c:v>1.4575</c:v>
                </c:pt>
                <c:pt idx="309" formatCode="0.0">
                  <c:v>1.4183333333000001</c:v>
                </c:pt>
                <c:pt idx="310" formatCode="0.0">
                  <c:v>1.3791666666</c:v>
                </c:pt>
                <c:pt idx="311" formatCode="0.0">
                  <c:v>1.34</c:v>
                </c:pt>
                <c:pt idx="312" formatCode="0.0">
                  <c:v>1.3049999999999999</c:v>
                </c:pt>
                <c:pt idx="313" formatCode="0.0">
                  <c:v>1.27</c:v>
                </c:pt>
                <c:pt idx="314" formatCode="0.0">
                  <c:v>1.2350000000000001</c:v>
                </c:pt>
                <c:pt idx="315" formatCode="0.0">
                  <c:v>1.2058333333</c:v>
                </c:pt>
                <c:pt idx="316" formatCode="0.0">
                  <c:v>1.1766666666000001</c:v>
                </c:pt>
                <c:pt idx="317" formatCode="0.0">
                  <c:v>1.1475</c:v>
                </c:pt>
                <c:pt idx="318" formatCode="0.0">
                  <c:v>1.1241666666000001</c:v>
                </c:pt>
                <c:pt idx="319" formatCode="0.0">
                  <c:v>1.1008333333</c:v>
                </c:pt>
                <c:pt idx="320" formatCode="0.0">
                  <c:v>1.0774999999999999</c:v>
                </c:pt>
                <c:pt idx="321" formatCode="0.0">
                  <c:v>1.0525</c:v>
                </c:pt>
                <c:pt idx="322" formatCode="0.0">
                  <c:v>1.0275000000000001</c:v>
                </c:pt>
                <c:pt idx="323" formatCode="0.0">
                  <c:v>1.0024999999999999</c:v>
                </c:pt>
                <c:pt idx="324" formatCode="0.0">
                  <c:v>0.9858333333</c:v>
                </c:pt>
                <c:pt idx="325" formatCode="0.0">
                  <c:v>0.96916666659999995</c:v>
                </c:pt>
                <c:pt idx="326" formatCode="0.0">
                  <c:v>0.95250000000000001</c:v>
                </c:pt>
                <c:pt idx="327" formatCode="0.0">
                  <c:v>0.93333333330000001</c:v>
                </c:pt>
                <c:pt idx="328" formatCode="0.0">
                  <c:v>0.91416666660000001</c:v>
                </c:pt>
                <c:pt idx="329" formatCode="0.0">
                  <c:v>0.89500000000000002</c:v>
                </c:pt>
                <c:pt idx="330" formatCode="0.0">
                  <c:v>0.87666666660000003</c:v>
                </c:pt>
                <c:pt idx="331" formatCode="0.0">
                  <c:v>0.85833333329999995</c:v>
                </c:pt>
                <c:pt idx="332" formatCode="0.0">
                  <c:v>0.84</c:v>
                </c:pt>
                <c:pt idx="333" formatCode="0.0">
                  <c:v>0.82499999999999996</c:v>
                </c:pt>
                <c:pt idx="334" formatCode="0.0">
                  <c:v>0.81</c:v>
                </c:pt>
                <c:pt idx="335" formatCode="0.0">
                  <c:v>0.79500000000000004</c:v>
                </c:pt>
                <c:pt idx="336" formatCode="0.0">
                  <c:v>0.78249999999999997</c:v>
                </c:pt>
                <c:pt idx="337" formatCode="0.0">
                  <c:v>0.77</c:v>
                </c:pt>
                <c:pt idx="338" formatCode="0.0">
                  <c:v>0.75749999999999995</c:v>
                </c:pt>
                <c:pt idx="339" formatCode="0.0">
                  <c:v>0.75833333329999997</c:v>
                </c:pt>
                <c:pt idx="340" formatCode="0.0">
                  <c:v>0.75916666659999998</c:v>
                </c:pt>
                <c:pt idx="341" formatCode="0.0">
                  <c:v>0.76</c:v>
                </c:pt>
                <c:pt idx="342" formatCode="0.0">
                  <c:v>0.77083333330000003</c:v>
                </c:pt>
                <c:pt idx="343" formatCode="0.0">
                  <c:v>0.78166666659999995</c:v>
                </c:pt>
                <c:pt idx="344" formatCode="0.0">
                  <c:v>0.79249999999999998</c:v>
                </c:pt>
                <c:pt idx="345" formatCode="0.0">
                  <c:v>0.81833333330000002</c:v>
                </c:pt>
                <c:pt idx="346" formatCode="0.0">
                  <c:v>0.84416666659999995</c:v>
                </c:pt>
                <c:pt idx="347" formatCode="0.0">
                  <c:v>0.87</c:v>
                </c:pt>
                <c:pt idx="348" formatCode="0.0">
                  <c:v>0.93416666660000003</c:v>
                </c:pt>
                <c:pt idx="349" formatCode="0.0">
                  <c:v>0.99833333329999996</c:v>
                </c:pt>
                <c:pt idx="350" formatCode="0.0">
                  <c:v>1.0625</c:v>
                </c:pt>
                <c:pt idx="351" formatCode="0.0">
                  <c:v>1.1283333333000001</c:v>
                </c:pt>
                <c:pt idx="352" formatCode="0.0">
                  <c:v>1.1941666665999999</c:v>
                </c:pt>
                <c:pt idx="353" formatCode="0.0">
                  <c:v>1.26</c:v>
                </c:pt>
                <c:pt idx="354" formatCode="0.0">
                  <c:v>1.3166666666</c:v>
                </c:pt>
                <c:pt idx="355" formatCode="0.0">
                  <c:v>1.3733333333</c:v>
                </c:pt>
                <c:pt idx="356" formatCode="0.0">
                  <c:v>1.43</c:v>
                </c:pt>
                <c:pt idx="357" formatCode="0.0">
                  <c:v>1.4758333333</c:v>
                </c:pt>
                <c:pt idx="358" formatCode="0.0">
                  <c:v>1.5216666666000001</c:v>
                </c:pt>
                <c:pt idx="359" formatCode="0.0">
                  <c:v>1.5674999999999999</c:v>
                </c:pt>
                <c:pt idx="360" formatCode="0.0">
                  <c:v>1.57</c:v>
                </c:pt>
                <c:pt idx="361" formatCode="0.0">
                  <c:v>1.5725</c:v>
                </c:pt>
                <c:pt idx="362" formatCode="0.0">
                  <c:v>1.575</c:v>
                </c:pt>
                <c:pt idx="363" formatCode="0.0">
                  <c:v>1.5549999999999999</c:v>
                </c:pt>
                <c:pt idx="364" formatCode="0.0">
                  <c:v>1.5349999999999999</c:v>
                </c:pt>
                <c:pt idx="365" formatCode="0.0">
                  <c:v>1.5149999999999999</c:v>
                </c:pt>
                <c:pt idx="366" formatCode="0.0">
                  <c:v>1.4891666666000001</c:v>
                </c:pt>
                <c:pt idx="367" formatCode="0.0">
                  <c:v>1.4633333333</c:v>
                </c:pt>
                <c:pt idx="368" formatCode="0.0">
                  <c:v>1.4375</c:v>
                </c:pt>
                <c:pt idx="369" formatCode="0.0">
                  <c:v>1.4041666665999999</c:v>
                </c:pt>
                <c:pt idx="370" formatCode="0.0">
                  <c:v>1.3708333333</c:v>
                </c:pt>
                <c:pt idx="371" formatCode="0.0">
                  <c:v>1.3374999999999999</c:v>
                </c:pt>
                <c:pt idx="372" formatCode="0.0">
                  <c:v>1.3016666666000001</c:v>
                </c:pt>
                <c:pt idx="373" formatCode="0.0">
                  <c:v>1.2658333333</c:v>
                </c:pt>
                <c:pt idx="374" formatCode="0.0">
                  <c:v>1.23</c:v>
                </c:pt>
                <c:pt idx="375" formatCode="0.0">
                  <c:v>1.2066666666000001</c:v>
                </c:pt>
                <c:pt idx="376" formatCode="0.0">
                  <c:v>1.1833333333</c:v>
                </c:pt>
                <c:pt idx="377" formatCode="0.0">
                  <c:v>1.1599999999999999</c:v>
                </c:pt>
                <c:pt idx="378" formatCode="0.0">
                  <c:v>1.1366666666</c:v>
                </c:pt>
                <c:pt idx="379" formatCode="0.0">
                  <c:v>1.1133333332999999</c:v>
                </c:pt>
                <c:pt idx="380" formatCode="0.0">
                  <c:v>1.0900000000000001</c:v>
                </c:pt>
                <c:pt idx="381" formatCode="0.0">
                  <c:v>1.07</c:v>
                </c:pt>
                <c:pt idx="382" formatCode="0.0">
                  <c:v>1.05</c:v>
                </c:pt>
                <c:pt idx="383" formatCode="0.0">
                  <c:v>1.03</c:v>
                </c:pt>
                <c:pt idx="384" formatCode="0.0">
                  <c:v>1.0341666666</c:v>
                </c:pt>
                <c:pt idx="385" formatCode="0.0">
                  <c:v>1.0383333333</c:v>
                </c:pt>
                <c:pt idx="386" formatCode="0.0">
                  <c:v>1.0425</c:v>
                </c:pt>
                <c:pt idx="387" formatCode="0.0">
                  <c:v>1.0416666666000001</c:v>
                </c:pt>
                <c:pt idx="388" formatCode="0.0">
                  <c:v>1.0408333332999999</c:v>
                </c:pt>
                <c:pt idx="389" formatCode="0.0">
                  <c:v>1.04</c:v>
                </c:pt>
                <c:pt idx="390" formatCode="0.0">
                  <c:v>1.0508333332999999</c:v>
                </c:pt>
                <c:pt idx="391" formatCode="0.0">
                  <c:v>1.0616666666000001</c:v>
                </c:pt>
                <c:pt idx="392" formatCode="0.0">
                  <c:v>1.0725</c:v>
                </c:pt>
                <c:pt idx="393" formatCode="0.0">
                  <c:v>1.0858333333000001</c:v>
                </c:pt>
                <c:pt idx="394" formatCode="0.0">
                  <c:v>1.0991666666</c:v>
                </c:pt>
                <c:pt idx="395" formatCode="0.0">
                  <c:v>1.1125</c:v>
                </c:pt>
                <c:pt idx="396" formatCode="0.0">
                  <c:v>1.1108333333</c:v>
                </c:pt>
                <c:pt idx="397" formatCode="0.0">
                  <c:v>1.1091666666</c:v>
                </c:pt>
                <c:pt idx="398" formatCode="0.0">
                  <c:v>1.1074999999999999</c:v>
                </c:pt>
                <c:pt idx="399" formatCode="0.0">
                  <c:v>1.1241666666000001</c:v>
                </c:pt>
                <c:pt idx="400" formatCode="0.0">
                  <c:v>1.1408333333</c:v>
                </c:pt>
                <c:pt idx="401" formatCode="0.0">
                  <c:v>1.1575</c:v>
                </c:pt>
                <c:pt idx="402" formatCode="0.0">
                  <c:v>1.1725000000000001</c:v>
                </c:pt>
                <c:pt idx="403" formatCode="0.0">
                  <c:v>1.1875</c:v>
                </c:pt>
                <c:pt idx="404" formatCode="0.0">
                  <c:v>1.2024999999999999</c:v>
                </c:pt>
                <c:pt idx="405" formatCode="0.0">
                  <c:v>1.2158333333</c:v>
                </c:pt>
                <c:pt idx="406" formatCode="0.0">
                  <c:v>1.2291666666000001</c:v>
                </c:pt>
                <c:pt idx="407" formatCode="0.0">
                  <c:v>1.2424999999999999</c:v>
                </c:pt>
                <c:pt idx="408" formatCode="0.0">
                  <c:v>1.2433333333000001</c:v>
                </c:pt>
                <c:pt idx="409" formatCode="0.0">
                  <c:v>1.2441666666</c:v>
                </c:pt>
                <c:pt idx="410" formatCode="0.0">
                  <c:v>1.2450000000000001</c:v>
                </c:pt>
                <c:pt idx="411" formatCode="0.0">
                  <c:v>1.2266666665999999</c:v>
                </c:pt>
                <c:pt idx="412" formatCode="0.0">
                  <c:v>1.2083333332999999</c:v>
                </c:pt>
                <c:pt idx="413" formatCode="0.0">
                  <c:v>1.19</c:v>
                </c:pt>
                <c:pt idx="414" formatCode="0.0">
                  <c:v>1.1666666666000001</c:v>
                </c:pt>
                <c:pt idx="415" formatCode="0.0">
                  <c:v>1.1433333333</c:v>
                </c:pt>
                <c:pt idx="416" formatCode="0.0">
                  <c:v>1.1200000000000001</c:v>
                </c:pt>
                <c:pt idx="417" formatCode="0.0">
                  <c:v>1.1100000000000001</c:v>
                </c:pt>
                <c:pt idx="418" formatCode="0.0">
                  <c:v>1.1000000000000001</c:v>
                </c:pt>
                <c:pt idx="419" formatCode="0.0">
                  <c:v>1.0900000000000001</c:v>
                </c:pt>
                <c:pt idx="420" formatCode="0.0">
                  <c:v>1.0816666666000001</c:v>
                </c:pt>
                <c:pt idx="421" formatCode="0.0">
                  <c:v>1.0733333332999999</c:v>
                </c:pt>
                <c:pt idx="422" formatCode="0.0">
                  <c:v>1.0649999999999999</c:v>
                </c:pt>
                <c:pt idx="423" formatCode="0.0">
                  <c:v>1.0625</c:v>
                </c:pt>
                <c:pt idx="424" formatCode="0.0">
                  <c:v>1.06</c:v>
                </c:pt>
                <c:pt idx="425" formatCode="0.0">
                  <c:v>1.0575000000000001</c:v>
                </c:pt>
                <c:pt idx="426" formatCode="0.0">
                  <c:v>1.0649999999999999</c:v>
                </c:pt>
                <c:pt idx="427" formatCode="0.0">
                  <c:v>1.0725</c:v>
                </c:pt>
                <c:pt idx="428" formatCode="0.0">
                  <c:v>1.08</c:v>
                </c:pt>
                <c:pt idx="429" formatCode="0.0">
                  <c:v>1.0716666666000001</c:v>
                </c:pt>
                <c:pt idx="430" formatCode="0.0">
                  <c:v>1.0633333332999999</c:v>
                </c:pt>
                <c:pt idx="431" formatCode="0.0">
                  <c:v>1.0549999999999999</c:v>
                </c:pt>
                <c:pt idx="55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656F-498F-A5A5-4C7CCAF139C1}"/>
            </c:ext>
          </c:extLst>
        </c:ser>
        <c:ser>
          <c:idx val="5"/>
          <c:order val="7"/>
          <c:tx>
            <c:strRef>
              <c:f>DELINQ!$U$2</c:f>
              <c:strCache>
                <c:ptCount val="1"/>
                <c:pt idx="0">
                  <c:v>1.06%</c:v>
                </c:pt>
              </c:strCache>
            </c:strRef>
          </c:tx>
          <c:marker>
            <c:symbol val="none"/>
          </c:marker>
          <c:dLbls>
            <c:dLbl>
              <c:idx val="348"/>
              <c:layout>
                <c:manualLayout>
                  <c:x val="-2.5510204081632654E-2"/>
                  <c:y val="0.1143790849673202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56F-498F-A5A5-4C7CCAF139C1}"/>
                </c:ext>
              </c:extLst>
            </c:dLbl>
            <c:dLbl>
              <c:idx val="598"/>
              <c:layout>
                <c:manualLayout>
                  <c:x val="0"/>
                  <c:y val="6.31313131313131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56F-498F-A5A5-4C7CCAF139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DELINQ!$A$3:$A$10</c:f>
              <c:numCache>
                <c:formatCode>mmm\-yy</c:formatCode>
                <c:ptCount val="8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</c:numCache>
            </c:numRef>
          </c:cat>
          <c:val>
            <c:numRef>
              <c:f>DELINQ!$U$3:$U$1034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1.0549999999999999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656F-498F-A5A5-4C7CCAF139C1}"/>
            </c:ext>
          </c:extLst>
        </c:ser>
        <c:ser>
          <c:idx val="9"/>
          <c:order val="9"/>
          <c:tx>
            <c:v>12MMA Forecast</c:v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08A685"/>
              </a:solidFill>
              <a:ln>
                <a:solidFill>
                  <a:srgbClr val="08A685"/>
                </a:solidFill>
              </a:ln>
            </c:spPr>
          </c:marker>
          <c:dLbls>
            <c:delete val="1"/>
          </c:dLbls>
          <c:cat>
            <c:numRef>
              <c:f>DELINQ!$A$3:$A$10</c:f>
              <c:numCache>
                <c:formatCode>mmm\-yy</c:formatCode>
                <c:ptCount val="8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</c:numCache>
            </c:numRef>
          </c:cat>
          <c:val>
            <c:numRef>
              <c:f>DELINQ!$K$3:$K$1034</c:f>
              <c:numCache>
                <c:formatCode>General</c:formatCode>
                <c:ptCount val="1032"/>
                <c:pt idx="55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656F-498F-A5A5-4C7CCAF139C1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150"/>
          <c:min val="-20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50"/>
      </c:valAx>
      <c:valAx>
        <c:axId val="307581152"/>
        <c:scaling>
          <c:orientation val="minMax"/>
          <c:max val="14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2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343269591301086E-2"/>
          <c:y val="7.2710102413668876E-2"/>
          <c:w val="0.93201731479993577"/>
          <c:h val="0.85489321187792711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noFill/>
            </a:ln>
          </c:spPr>
          <c:marker>
            <c:symbol val="none"/>
          </c:marker>
          <c:cat>
            <c:numRef>
              <c:f>('GDP-AZ 2'!$A$9:$A$10,'GDP-AZ 2'!$A$12:$A$488)</c:f>
              <c:numCache>
                <c:formatCode>mmm\-yy</c:formatCode>
                <c:ptCount val="479"/>
                <c:pt idx="0">
                  <c:v>36892</c:v>
                </c:pt>
                <c:pt idx="1">
                  <c:v>36923</c:v>
                </c:pt>
                <c:pt idx="2">
                  <c:v>36982</c:v>
                </c:pt>
                <c:pt idx="3">
                  <c:v>37012</c:v>
                </c:pt>
                <c:pt idx="4">
                  <c:v>37043</c:v>
                </c:pt>
                <c:pt idx="5">
                  <c:v>37073</c:v>
                </c:pt>
                <c:pt idx="6">
                  <c:v>37104</c:v>
                </c:pt>
                <c:pt idx="7">
                  <c:v>37135</c:v>
                </c:pt>
                <c:pt idx="8">
                  <c:v>37165</c:v>
                </c:pt>
                <c:pt idx="9">
                  <c:v>37196</c:v>
                </c:pt>
                <c:pt idx="10">
                  <c:v>37226</c:v>
                </c:pt>
                <c:pt idx="11">
                  <c:v>37257</c:v>
                </c:pt>
                <c:pt idx="12">
                  <c:v>37288</c:v>
                </c:pt>
                <c:pt idx="13">
                  <c:v>37316</c:v>
                </c:pt>
                <c:pt idx="14">
                  <c:v>37347</c:v>
                </c:pt>
                <c:pt idx="15">
                  <c:v>37377</c:v>
                </c:pt>
                <c:pt idx="16">
                  <c:v>37408</c:v>
                </c:pt>
                <c:pt idx="17">
                  <c:v>37438</c:v>
                </c:pt>
                <c:pt idx="18">
                  <c:v>37469</c:v>
                </c:pt>
                <c:pt idx="19">
                  <c:v>37500</c:v>
                </c:pt>
                <c:pt idx="20">
                  <c:v>37530</c:v>
                </c:pt>
                <c:pt idx="21">
                  <c:v>37561</c:v>
                </c:pt>
                <c:pt idx="22">
                  <c:v>37591</c:v>
                </c:pt>
                <c:pt idx="23">
                  <c:v>37622</c:v>
                </c:pt>
                <c:pt idx="24">
                  <c:v>37653</c:v>
                </c:pt>
                <c:pt idx="25">
                  <c:v>37681</c:v>
                </c:pt>
                <c:pt idx="26">
                  <c:v>37712</c:v>
                </c:pt>
                <c:pt idx="27">
                  <c:v>37742</c:v>
                </c:pt>
                <c:pt idx="28">
                  <c:v>37773</c:v>
                </c:pt>
                <c:pt idx="29">
                  <c:v>37803</c:v>
                </c:pt>
                <c:pt idx="30">
                  <c:v>37834</c:v>
                </c:pt>
                <c:pt idx="31">
                  <c:v>37865</c:v>
                </c:pt>
                <c:pt idx="32">
                  <c:v>37895</c:v>
                </c:pt>
                <c:pt idx="33">
                  <c:v>37926</c:v>
                </c:pt>
                <c:pt idx="34">
                  <c:v>37956</c:v>
                </c:pt>
                <c:pt idx="35">
                  <c:v>37987</c:v>
                </c:pt>
                <c:pt idx="36">
                  <c:v>38018</c:v>
                </c:pt>
                <c:pt idx="37">
                  <c:v>38047</c:v>
                </c:pt>
                <c:pt idx="38">
                  <c:v>38078</c:v>
                </c:pt>
                <c:pt idx="39">
                  <c:v>38108</c:v>
                </c:pt>
                <c:pt idx="40">
                  <c:v>38139</c:v>
                </c:pt>
                <c:pt idx="41">
                  <c:v>38169</c:v>
                </c:pt>
                <c:pt idx="42">
                  <c:v>38200</c:v>
                </c:pt>
                <c:pt idx="43">
                  <c:v>38231</c:v>
                </c:pt>
                <c:pt idx="44">
                  <c:v>38261</c:v>
                </c:pt>
                <c:pt idx="45">
                  <c:v>38292</c:v>
                </c:pt>
                <c:pt idx="46">
                  <c:v>38322</c:v>
                </c:pt>
                <c:pt idx="47">
                  <c:v>38353</c:v>
                </c:pt>
                <c:pt idx="48">
                  <c:v>38384</c:v>
                </c:pt>
                <c:pt idx="49">
                  <c:v>38412</c:v>
                </c:pt>
                <c:pt idx="50">
                  <c:v>38443</c:v>
                </c:pt>
                <c:pt idx="51">
                  <c:v>38473</c:v>
                </c:pt>
                <c:pt idx="52">
                  <c:v>38504</c:v>
                </c:pt>
                <c:pt idx="53">
                  <c:v>38534</c:v>
                </c:pt>
                <c:pt idx="54">
                  <c:v>38565</c:v>
                </c:pt>
                <c:pt idx="55">
                  <c:v>38596</c:v>
                </c:pt>
                <c:pt idx="56">
                  <c:v>38626</c:v>
                </c:pt>
                <c:pt idx="57">
                  <c:v>38657</c:v>
                </c:pt>
                <c:pt idx="58">
                  <c:v>38687</c:v>
                </c:pt>
                <c:pt idx="59">
                  <c:v>38718</c:v>
                </c:pt>
                <c:pt idx="60">
                  <c:v>38749</c:v>
                </c:pt>
                <c:pt idx="61">
                  <c:v>38777</c:v>
                </c:pt>
                <c:pt idx="62">
                  <c:v>38808</c:v>
                </c:pt>
                <c:pt idx="63">
                  <c:v>38838</c:v>
                </c:pt>
                <c:pt idx="64">
                  <c:v>38869</c:v>
                </c:pt>
                <c:pt idx="65">
                  <c:v>38899</c:v>
                </c:pt>
                <c:pt idx="66">
                  <c:v>38930</c:v>
                </c:pt>
                <c:pt idx="67">
                  <c:v>38961</c:v>
                </c:pt>
                <c:pt idx="68">
                  <c:v>38991</c:v>
                </c:pt>
                <c:pt idx="69">
                  <c:v>39022</c:v>
                </c:pt>
                <c:pt idx="70">
                  <c:v>39052</c:v>
                </c:pt>
                <c:pt idx="71">
                  <c:v>39083</c:v>
                </c:pt>
                <c:pt idx="72">
                  <c:v>39114</c:v>
                </c:pt>
                <c:pt idx="73">
                  <c:v>39142</c:v>
                </c:pt>
                <c:pt idx="74">
                  <c:v>39173</c:v>
                </c:pt>
                <c:pt idx="75">
                  <c:v>39203</c:v>
                </c:pt>
                <c:pt idx="76">
                  <c:v>39234</c:v>
                </c:pt>
                <c:pt idx="77">
                  <c:v>39264</c:v>
                </c:pt>
                <c:pt idx="78">
                  <c:v>39295</c:v>
                </c:pt>
                <c:pt idx="79">
                  <c:v>39326</c:v>
                </c:pt>
                <c:pt idx="80">
                  <c:v>39356</c:v>
                </c:pt>
                <c:pt idx="81">
                  <c:v>39387</c:v>
                </c:pt>
                <c:pt idx="82">
                  <c:v>39417</c:v>
                </c:pt>
                <c:pt idx="83">
                  <c:v>39448</c:v>
                </c:pt>
                <c:pt idx="84">
                  <c:v>39479</c:v>
                </c:pt>
                <c:pt idx="85">
                  <c:v>39508</c:v>
                </c:pt>
                <c:pt idx="86">
                  <c:v>39539</c:v>
                </c:pt>
                <c:pt idx="87">
                  <c:v>39569</c:v>
                </c:pt>
                <c:pt idx="88">
                  <c:v>39600</c:v>
                </c:pt>
                <c:pt idx="89">
                  <c:v>39630</c:v>
                </c:pt>
                <c:pt idx="90">
                  <c:v>39661</c:v>
                </c:pt>
                <c:pt idx="91">
                  <c:v>39692</c:v>
                </c:pt>
                <c:pt idx="92">
                  <c:v>39722</c:v>
                </c:pt>
                <c:pt idx="93">
                  <c:v>39753</c:v>
                </c:pt>
                <c:pt idx="94">
                  <c:v>39783</c:v>
                </c:pt>
                <c:pt idx="95">
                  <c:v>39814</c:v>
                </c:pt>
                <c:pt idx="96">
                  <c:v>39845</c:v>
                </c:pt>
                <c:pt idx="97">
                  <c:v>39873</c:v>
                </c:pt>
                <c:pt idx="98">
                  <c:v>39904</c:v>
                </c:pt>
                <c:pt idx="99">
                  <c:v>39934</c:v>
                </c:pt>
                <c:pt idx="100">
                  <c:v>39965</c:v>
                </c:pt>
                <c:pt idx="101">
                  <c:v>39995</c:v>
                </c:pt>
                <c:pt idx="102">
                  <c:v>40026</c:v>
                </c:pt>
                <c:pt idx="103">
                  <c:v>40057</c:v>
                </c:pt>
                <c:pt idx="104">
                  <c:v>40087</c:v>
                </c:pt>
                <c:pt idx="105">
                  <c:v>40118</c:v>
                </c:pt>
                <c:pt idx="106">
                  <c:v>40148</c:v>
                </c:pt>
                <c:pt idx="107">
                  <c:v>40179</c:v>
                </c:pt>
                <c:pt idx="108">
                  <c:v>40210</c:v>
                </c:pt>
                <c:pt idx="109">
                  <c:v>40238</c:v>
                </c:pt>
                <c:pt idx="110">
                  <c:v>40269</c:v>
                </c:pt>
                <c:pt idx="111">
                  <c:v>40299</c:v>
                </c:pt>
                <c:pt idx="112">
                  <c:v>40330</c:v>
                </c:pt>
                <c:pt idx="113">
                  <c:v>40360</c:v>
                </c:pt>
                <c:pt idx="114">
                  <c:v>40391</c:v>
                </c:pt>
                <c:pt idx="115">
                  <c:v>40422</c:v>
                </c:pt>
                <c:pt idx="116">
                  <c:v>40452</c:v>
                </c:pt>
                <c:pt idx="117">
                  <c:v>40483</c:v>
                </c:pt>
                <c:pt idx="118">
                  <c:v>40513</c:v>
                </c:pt>
                <c:pt idx="119">
                  <c:v>40544</c:v>
                </c:pt>
                <c:pt idx="120">
                  <c:v>40575</c:v>
                </c:pt>
                <c:pt idx="121">
                  <c:v>40603</c:v>
                </c:pt>
                <c:pt idx="122">
                  <c:v>40634</c:v>
                </c:pt>
                <c:pt idx="123">
                  <c:v>40664</c:v>
                </c:pt>
                <c:pt idx="124">
                  <c:v>40695</c:v>
                </c:pt>
                <c:pt idx="125">
                  <c:v>40725</c:v>
                </c:pt>
                <c:pt idx="126">
                  <c:v>40756</c:v>
                </c:pt>
                <c:pt idx="127">
                  <c:v>40787</c:v>
                </c:pt>
                <c:pt idx="128">
                  <c:v>40817</c:v>
                </c:pt>
                <c:pt idx="129">
                  <c:v>40848</c:v>
                </c:pt>
                <c:pt idx="130">
                  <c:v>40878</c:v>
                </c:pt>
                <c:pt idx="131">
                  <c:v>40909</c:v>
                </c:pt>
                <c:pt idx="132">
                  <c:v>40940</c:v>
                </c:pt>
                <c:pt idx="133">
                  <c:v>40969</c:v>
                </c:pt>
                <c:pt idx="134">
                  <c:v>41000</c:v>
                </c:pt>
                <c:pt idx="135">
                  <c:v>41030</c:v>
                </c:pt>
                <c:pt idx="136">
                  <c:v>41061</c:v>
                </c:pt>
                <c:pt idx="137">
                  <c:v>41091</c:v>
                </c:pt>
                <c:pt idx="138">
                  <c:v>41122</c:v>
                </c:pt>
                <c:pt idx="139">
                  <c:v>41153</c:v>
                </c:pt>
                <c:pt idx="140">
                  <c:v>41183</c:v>
                </c:pt>
                <c:pt idx="141">
                  <c:v>41214</c:v>
                </c:pt>
                <c:pt idx="142">
                  <c:v>41244</c:v>
                </c:pt>
                <c:pt idx="143">
                  <c:v>41275</c:v>
                </c:pt>
                <c:pt idx="144">
                  <c:v>41306</c:v>
                </c:pt>
                <c:pt idx="145">
                  <c:v>41334</c:v>
                </c:pt>
                <c:pt idx="146">
                  <c:v>41365</c:v>
                </c:pt>
                <c:pt idx="147">
                  <c:v>41395</c:v>
                </c:pt>
                <c:pt idx="148">
                  <c:v>41426</c:v>
                </c:pt>
                <c:pt idx="149">
                  <c:v>41456</c:v>
                </c:pt>
                <c:pt idx="150">
                  <c:v>41487</c:v>
                </c:pt>
                <c:pt idx="151">
                  <c:v>41518</c:v>
                </c:pt>
                <c:pt idx="152">
                  <c:v>41548</c:v>
                </c:pt>
                <c:pt idx="153">
                  <c:v>41579</c:v>
                </c:pt>
                <c:pt idx="154">
                  <c:v>41609</c:v>
                </c:pt>
                <c:pt idx="155">
                  <c:v>41640</c:v>
                </c:pt>
                <c:pt idx="156">
                  <c:v>41671</c:v>
                </c:pt>
                <c:pt idx="157">
                  <c:v>41699</c:v>
                </c:pt>
                <c:pt idx="158">
                  <c:v>41730</c:v>
                </c:pt>
                <c:pt idx="159">
                  <c:v>41760</c:v>
                </c:pt>
                <c:pt idx="160">
                  <c:v>41791</c:v>
                </c:pt>
                <c:pt idx="161">
                  <c:v>41821</c:v>
                </c:pt>
                <c:pt idx="162">
                  <c:v>41852</c:v>
                </c:pt>
                <c:pt idx="163">
                  <c:v>41883</c:v>
                </c:pt>
                <c:pt idx="164">
                  <c:v>41913</c:v>
                </c:pt>
                <c:pt idx="165">
                  <c:v>41944</c:v>
                </c:pt>
                <c:pt idx="166">
                  <c:v>41974</c:v>
                </c:pt>
                <c:pt idx="167">
                  <c:v>42005</c:v>
                </c:pt>
                <c:pt idx="168">
                  <c:v>42036</c:v>
                </c:pt>
                <c:pt idx="169">
                  <c:v>42064</c:v>
                </c:pt>
                <c:pt idx="170">
                  <c:v>42095</c:v>
                </c:pt>
                <c:pt idx="171">
                  <c:v>42125</c:v>
                </c:pt>
                <c:pt idx="172">
                  <c:v>42156</c:v>
                </c:pt>
                <c:pt idx="173">
                  <c:v>42186</c:v>
                </c:pt>
                <c:pt idx="174">
                  <c:v>42217</c:v>
                </c:pt>
                <c:pt idx="175">
                  <c:v>42248</c:v>
                </c:pt>
                <c:pt idx="176">
                  <c:v>42278</c:v>
                </c:pt>
                <c:pt idx="177">
                  <c:v>42309</c:v>
                </c:pt>
                <c:pt idx="178">
                  <c:v>42339</c:v>
                </c:pt>
                <c:pt idx="179">
                  <c:v>42370</c:v>
                </c:pt>
                <c:pt idx="180">
                  <c:v>42401</c:v>
                </c:pt>
                <c:pt idx="181">
                  <c:v>42430</c:v>
                </c:pt>
                <c:pt idx="182">
                  <c:v>42461</c:v>
                </c:pt>
                <c:pt idx="183">
                  <c:v>42491</c:v>
                </c:pt>
                <c:pt idx="184">
                  <c:v>42522</c:v>
                </c:pt>
                <c:pt idx="185">
                  <c:v>42552</c:v>
                </c:pt>
                <c:pt idx="186">
                  <c:v>42583</c:v>
                </c:pt>
                <c:pt idx="187">
                  <c:v>42614</c:v>
                </c:pt>
                <c:pt idx="188">
                  <c:v>42644</c:v>
                </c:pt>
                <c:pt idx="189">
                  <c:v>42675</c:v>
                </c:pt>
                <c:pt idx="190">
                  <c:v>42705</c:v>
                </c:pt>
                <c:pt idx="191">
                  <c:v>42736</c:v>
                </c:pt>
                <c:pt idx="192">
                  <c:v>42767</c:v>
                </c:pt>
                <c:pt idx="193">
                  <c:v>42795</c:v>
                </c:pt>
                <c:pt idx="194">
                  <c:v>42826</c:v>
                </c:pt>
                <c:pt idx="195">
                  <c:v>42856</c:v>
                </c:pt>
                <c:pt idx="196">
                  <c:v>42887</c:v>
                </c:pt>
                <c:pt idx="197">
                  <c:v>42917</c:v>
                </c:pt>
                <c:pt idx="198">
                  <c:v>42948</c:v>
                </c:pt>
                <c:pt idx="199">
                  <c:v>42979</c:v>
                </c:pt>
                <c:pt idx="200">
                  <c:v>43009</c:v>
                </c:pt>
                <c:pt idx="201">
                  <c:v>43040</c:v>
                </c:pt>
                <c:pt idx="202">
                  <c:v>43070</c:v>
                </c:pt>
                <c:pt idx="203">
                  <c:v>43101</c:v>
                </c:pt>
                <c:pt idx="204">
                  <c:v>43132</c:v>
                </c:pt>
                <c:pt idx="205">
                  <c:v>43160</c:v>
                </c:pt>
                <c:pt idx="206">
                  <c:v>43191</c:v>
                </c:pt>
                <c:pt idx="207">
                  <c:v>43221</c:v>
                </c:pt>
                <c:pt idx="208">
                  <c:v>43252</c:v>
                </c:pt>
                <c:pt idx="209">
                  <c:v>43282</c:v>
                </c:pt>
                <c:pt idx="210">
                  <c:v>43313</c:v>
                </c:pt>
                <c:pt idx="211">
                  <c:v>43344</c:v>
                </c:pt>
                <c:pt idx="212">
                  <c:v>43374</c:v>
                </c:pt>
                <c:pt idx="213">
                  <c:v>43405</c:v>
                </c:pt>
                <c:pt idx="214">
                  <c:v>43435</c:v>
                </c:pt>
                <c:pt idx="215">
                  <c:v>43466</c:v>
                </c:pt>
                <c:pt idx="216">
                  <c:v>43497</c:v>
                </c:pt>
                <c:pt idx="217">
                  <c:v>43525</c:v>
                </c:pt>
                <c:pt idx="218">
                  <c:v>43556</c:v>
                </c:pt>
                <c:pt idx="219">
                  <c:v>43586</c:v>
                </c:pt>
                <c:pt idx="220">
                  <c:v>43617</c:v>
                </c:pt>
                <c:pt idx="221">
                  <c:v>43647</c:v>
                </c:pt>
                <c:pt idx="222">
                  <c:v>43678</c:v>
                </c:pt>
                <c:pt idx="223">
                  <c:v>43709</c:v>
                </c:pt>
                <c:pt idx="224">
                  <c:v>43739</c:v>
                </c:pt>
                <c:pt idx="225">
                  <c:v>43770</c:v>
                </c:pt>
                <c:pt idx="226">
                  <c:v>43800</c:v>
                </c:pt>
                <c:pt idx="227">
                  <c:v>43831</c:v>
                </c:pt>
                <c:pt idx="228">
                  <c:v>43862</c:v>
                </c:pt>
                <c:pt idx="229">
                  <c:v>43891</c:v>
                </c:pt>
                <c:pt idx="230">
                  <c:v>43922</c:v>
                </c:pt>
                <c:pt idx="231">
                  <c:v>43952</c:v>
                </c:pt>
                <c:pt idx="232">
                  <c:v>43983</c:v>
                </c:pt>
                <c:pt idx="233">
                  <c:v>44013</c:v>
                </c:pt>
                <c:pt idx="234">
                  <c:v>44044</c:v>
                </c:pt>
                <c:pt idx="235">
                  <c:v>44075</c:v>
                </c:pt>
                <c:pt idx="236">
                  <c:v>44105</c:v>
                </c:pt>
                <c:pt idx="237">
                  <c:v>44136</c:v>
                </c:pt>
                <c:pt idx="238">
                  <c:v>44166</c:v>
                </c:pt>
                <c:pt idx="239">
                  <c:v>44197</c:v>
                </c:pt>
                <c:pt idx="240">
                  <c:v>44228</c:v>
                </c:pt>
                <c:pt idx="241">
                  <c:v>44256</c:v>
                </c:pt>
                <c:pt idx="242">
                  <c:v>44287</c:v>
                </c:pt>
                <c:pt idx="243">
                  <c:v>44317</c:v>
                </c:pt>
                <c:pt idx="244">
                  <c:v>44348</c:v>
                </c:pt>
                <c:pt idx="245">
                  <c:v>44378</c:v>
                </c:pt>
                <c:pt idx="246">
                  <c:v>44409</c:v>
                </c:pt>
                <c:pt idx="247">
                  <c:v>44440</c:v>
                </c:pt>
                <c:pt idx="248">
                  <c:v>44470</c:v>
                </c:pt>
                <c:pt idx="249">
                  <c:v>44501</c:v>
                </c:pt>
                <c:pt idx="250">
                  <c:v>44531</c:v>
                </c:pt>
                <c:pt idx="251">
                  <c:v>44562</c:v>
                </c:pt>
                <c:pt idx="252">
                  <c:v>44593</c:v>
                </c:pt>
                <c:pt idx="253">
                  <c:v>44621</c:v>
                </c:pt>
                <c:pt idx="254">
                  <c:v>44652</c:v>
                </c:pt>
                <c:pt idx="255">
                  <c:v>44682</c:v>
                </c:pt>
                <c:pt idx="256">
                  <c:v>44713</c:v>
                </c:pt>
                <c:pt idx="257">
                  <c:v>44743</c:v>
                </c:pt>
                <c:pt idx="258">
                  <c:v>44774</c:v>
                </c:pt>
                <c:pt idx="259">
                  <c:v>44805</c:v>
                </c:pt>
                <c:pt idx="260">
                  <c:v>44835</c:v>
                </c:pt>
                <c:pt idx="261">
                  <c:v>44866</c:v>
                </c:pt>
                <c:pt idx="262">
                  <c:v>44896</c:v>
                </c:pt>
                <c:pt idx="263">
                  <c:v>44927</c:v>
                </c:pt>
                <c:pt idx="264">
                  <c:v>44958</c:v>
                </c:pt>
                <c:pt idx="265">
                  <c:v>44986</c:v>
                </c:pt>
                <c:pt idx="266">
                  <c:v>45017</c:v>
                </c:pt>
                <c:pt idx="267">
                  <c:v>45047</c:v>
                </c:pt>
                <c:pt idx="268">
                  <c:v>45078</c:v>
                </c:pt>
                <c:pt idx="269">
                  <c:v>45108</c:v>
                </c:pt>
                <c:pt idx="270">
                  <c:v>45139</c:v>
                </c:pt>
                <c:pt idx="271">
                  <c:v>45170</c:v>
                </c:pt>
                <c:pt idx="272">
                  <c:v>45200</c:v>
                </c:pt>
                <c:pt idx="273">
                  <c:v>45231</c:v>
                </c:pt>
                <c:pt idx="274">
                  <c:v>45261</c:v>
                </c:pt>
                <c:pt idx="275">
                  <c:v>45292</c:v>
                </c:pt>
                <c:pt idx="276">
                  <c:v>45323</c:v>
                </c:pt>
                <c:pt idx="277">
                  <c:v>45352</c:v>
                </c:pt>
                <c:pt idx="278">
                  <c:v>45383</c:v>
                </c:pt>
                <c:pt idx="279">
                  <c:v>45413</c:v>
                </c:pt>
                <c:pt idx="280">
                  <c:v>45444</c:v>
                </c:pt>
                <c:pt idx="281">
                  <c:v>45474</c:v>
                </c:pt>
                <c:pt idx="282">
                  <c:v>45505</c:v>
                </c:pt>
                <c:pt idx="283">
                  <c:v>45536</c:v>
                </c:pt>
                <c:pt idx="284">
                  <c:v>45566</c:v>
                </c:pt>
                <c:pt idx="285">
                  <c:v>45597</c:v>
                </c:pt>
                <c:pt idx="286">
                  <c:v>45627</c:v>
                </c:pt>
                <c:pt idx="287">
                  <c:v>45658</c:v>
                </c:pt>
                <c:pt idx="288">
                  <c:v>45689</c:v>
                </c:pt>
                <c:pt idx="289">
                  <c:v>45717</c:v>
                </c:pt>
                <c:pt idx="290">
                  <c:v>45748</c:v>
                </c:pt>
                <c:pt idx="291">
                  <c:v>45778</c:v>
                </c:pt>
                <c:pt idx="292">
                  <c:v>45809</c:v>
                </c:pt>
                <c:pt idx="293">
                  <c:v>45839</c:v>
                </c:pt>
                <c:pt idx="294">
                  <c:v>45870</c:v>
                </c:pt>
                <c:pt idx="295">
                  <c:v>45901</c:v>
                </c:pt>
                <c:pt idx="296">
                  <c:v>45931</c:v>
                </c:pt>
                <c:pt idx="297">
                  <c:v>45962</c:v>
                </c:pt>
                <c:pt idx="298">
                  <c:v>45992</c:v>
                </c:pt>
                <c:pt idx="299">
                  <c:v>46023</c:v>
                </c:pt>
                <c:pt idx="300">
                  <c:v>46054</c:v>
                </c:pt>
                <c:pt idx="301">
                  <c:v>46082</c:v>
                </c:pt>
                <c:pt idx="302">
                  <c:v>46113</c:v>
                </c:pt>
                <c:pt idx="303">
                  <c:v>46143</c:v>
                </c:pt>
                <c:pt idx="304">
                  <c:v>46174</c:v>
                </c:pt>
                <c:pt idx="305">
                  <c:v>46204</c:v>
                </c:pt>
                <c:pt idx="306">
                  <c:v>46235</c:v>
                </c:pt>
                <c:pt idx="307">
                  <c:v>46266</c:v>
                </c:pt>
                <c:pt idx="308">
                  <c:v>46296</c:v>
                </c:pt>
                <c:pt idx="309">
                  <c:v>46327</c:v>
                </c:pt>
                <c:pt idx="310">
                  <c:v>46357</c:v>
                </c:pt>
                <c:pt idx="311">
                  <c:v>46388</c:v>
                </c:pt>
                <c:pt idx="312">
                  <c:v>46419</c:v>
                </c:pt>
                <c:pt idx="313">
                  <c:v>46447</c:v>
                </c:pt>
                <c:pt idx="314">
                  <c:v>46478</c:v>
                </c:pt>
                <c:pt idx="315">
                  <c:v>46508</c:v>
                </c:pt>
                <c:pt idx="316">
                  <c:v>46539</c:v>
                </c:pt>
                <c:pt idx="317">
                  <c:v>46569</c:v>
                </c:pt>
                <c:pt idx="318">
                  <c:v>46600</c:v>
                </c:pt>
                <c:pt idx="319">
                  <c:v>46631</c:v>
                </c:pt>
                <c:pt idx="320">
                  <c:v>46661</c:v>
                </c:pt>
                <c:pt idx="321">
                  <c:v>46692</c:v>
                </c:pt>
                <c:pt idx="322">
                  <c:v>46722</c:v>
                </c:pt>
                <c:pt idx="323">
                  <c:v>46753</c:v>
                </c:pt>
                <c:pt idx="324">
                  <c:v>46784</c:v>
                </c:pt>
                <c:pt idx="325">
                  <c:v>46813</c:v>
                </c:pt>
                <c:pt idx="326">
                  <c:v>46844</c:v>
                </c:pt>
                <c:pt idx="327">
                  <c:v>46874</c:v>
                </c:pt>
                <c:pt idx="328">
                  <c:v>46905</c:v>
                </c:pt>
                <c:pt idx="329">
                  <c:v>46935</c:v>
                </c:pt>
                <c:pt idx="330">
                  <c:v>46966</c:v>
                </c:pt>
                <c:pt idx="331">
                  <c:v>46997</c:v>
                </c:pt>
                <c:pt idx="332">
                  <c:v>47027</c:v>
                </c:pt>
                <c:pt idx="333">
                  <c:v>47058</c:v>
                </c:pt>
                <c:pt idx="334">
                  <c:v>47088</c:v>
                </c:pt>
                <c:pt idx="335">
                  <c:v>47119</c:v>
                </c:pt>
                <c:pt idx="336">
                  <c:v>47150</c:v>
                </c:pt>
                <c:pt idx="337">
                  <c:v>47178</c:v>
                </c:pt>
                <c:pt idx="338">
                  <c:v>47209</c:v>
                </c:pt>
                <c:pt idx="339">
                  <c:v>47239</c:v>
                </c:pt>
                <c:pt idx="340">
                  <c:v>47270</c:v>
                </c:pt>
                <c:pt idx="341">
                  <c:v>47300</c:v>
                </c:pt>
                <c:pt idx="342">
                  <c:v>47331</c:v>
                </c:pt>
                <c:pt idx="343">
                  <c:v>47362</c:v>
                </c:pt>
                <c:pt idx="344">
                  <c:v>47392</c:v>
                </c:pt>
                <c:pt idx="345">
                  <c:v>47423</c:v>
                </c:pt>
                <c:pt idx="346">
                  <c:v>47453</c:v>
                </c:pt>
                <c:pt idx="347">
                  <c:v>47484</c:v>
                </c:pt>
                <c:pt idx="348">
                  <c:v>47515</c:v>
                </c:pt>
                <c:pt idx="349">
                  <c:v>47543</c:v>
                </c:pt>
                <c:pt idx="350">
                  <c:v>47574</c:v>
                </c:pt>
                <c:pt idx="351">
                  <c:v>47604</c:v>
                </c:pt>
                <c:pt idx="352">
                  <c:v>47635</c:v>
                </c:pt>
                <c:pt idx="353">
                  <c:v>47665</c:v>
                </c:pt>
                <c:pt idx="354">
                  <c:v>47696</c:v>
                </c:pt>
                <c:pt idx="355">
                  <c:v>47727</c:v>
                </c:pt>
                <c:pt idx="356">
                  <c:v>47757</c:v>
                </c:pt>
                <c:pt idx="357">
                  <c:v>47788</c:v>
                </c:pt>
                <c:pt idx="358">
                  <c:v>47818</c:v>
                </c:pt>
                <c:pt idx="359">
                  <c:v>47849</c:v>
                </c:pt>
                <c:pt idx="360">
                  <c:v>47880</c:v>
                </c:pt>
                <c:pt idx="361">
                  <c:v>47908</c:v>
                </c:pt>
                <c:pt idx="362">
                  <c:v>47939</c:v>
                </c:pt>
                <c:pt idx="363">
                  <c:v>47969</c:v>
                </c:pt>
                <c:pt idx="364">
                  <c:v>48000</c:v>
                </c:pt>
                <c:pt idx="365">
                  <c:v>48030</c:v>
                </c:pt>
                <c:pt idx="366">
                  <c:v>48061</c:v>
                </c:pt>
                <c:pt idx="367">
                  <c:v>48092</c:v>
                </c:pt>
                <c:pt idx="368">
                  <c:v>48122</c:v>
                </c:pt>
                <c:pt idx="369">
                  <c:v>48153</c:v>
                </c:pt>
                <c:pt idx="370">
                  <c:v>48183</c:v>
                </c:pt>
                <c:pt idx="371">
                  <c:v>48214</c:v>
                </c:pt>
                <c:pt idx="372">
                  <c:v>48245</c:v>
                </c:pt>
                <c:pt idx="373">
                  <c:v>48274</c:v>
                </c:pt>
                <c:pt idx="374">
                  <c:v>48305</c:v>
                </c:pt>
                <c:pt idx="375">
                  <c:v>48335</c:v>
                </c:pt>
                <c:pt idx="376">
                  <c:v>48366</c:v>
                </c:pt>
                <c:pt idx="377">
                  <c:v>48396</c:v>
                </c:pt>
                <c:pt idx="378">
                  <c:v>48427</c:v>
                </c:pt>
                <c:pt idx="379">
                  <c:v>48458</c:v>
                </c:pt>
                <c:pt idx="380">
                  <c:v>48488</c:v>
                </c:pt>
                <c:pt idx="381">
                  <c:v>48519</c:v>
                </c:pt>
                <c:pt idx="382">
                  <c:v>48549</c:v>
                </c:pt>
                <c:pt idx="383">
                  <c:v>48580</c:v>
                </c:pt>
                <c:pt idx="384">
                  <c:v>48611</c:v>
                </c:pt>
                <c:pt idx="385">
                  <c:v>48639</c:v>
                </c:pt>
                <c:pt idx="386">
                  <c:v>48670</c:v>
                </c:pt>
                <c:pt idx="387">
                  <c:v>48700</c:v>
                </c:pt>
                <c:pt idx="388">
                  <c:v>48731</c:v>
                </c:pt>
                <c:pt idx="389">
                  <c:v>48761</c:v>
                </c:pt>
                <c:pt idx="390">
                  <c:v>48792</c:v>
                </c:pt>
                <c:pt idx="391">
                  <c:v>48823</c:v>
                </c:pt>
                <c:pt idx="392">
                  <c:v>48853</c:v>
                </c:pt>
                <c:pt idx="393">
                  <c:v>48884</c:v>
                </c:pt>
                <c:pt idx="394">
                  <c:v>48914</c:v>
                </c:pt>
                <c:pt idx="395">
                  <c:v>48945</c:v>
                </c:pt>
                <c:pt idx="396">
                  <c:v>48976</c:v>
                </c:pt>
                <c:pt idx="397">
                  <c:v>49004</c:v>
                </c:pt>
                <c:pt idx="398">
                  <c:v>49035</c:v>
                </c:pt>
                <c:pt idx="399">
                  <c:v>49065</c:v>
                </c:pt>
                <c:pt idx="400">
                  <c:v>49096</c:v>
                </c:pt>
                <c:pt idx="401">
                  <c:v>49126</c:v>
                </c:pt>
                <c:pt idx="402">
                  <c:v>49157</c:v>
                </c:pt>
                <c:pt idx="403">
                  <c:v>49188</c:v>
                </c:pt>
                <c:pt idx="404">
                  <c:v>49218</c:v>
                </c:pt>
                <c:pt idx="405">
                  <c:v>49249</c:v>
                </c:pt>
                <c:pt idx="406">
                  <c:v>49279</c:v>
                </c:pt>
                <c:pt idx="407">
                  <c:v>49310</c:v>
                </c:pt>
                <c:pt idx="408">
                  <c:v>49341</c:v>
                </c:pt>
                <c:pt idx="409">
                  <c:v>49369</c:v>
                </c:pt>
                <c:pt idx="410">
                  <c:v>49400</c:v>
                </c:pt>
                <c:pt idx="411">
                  <c:v>49430</c:v>
                </c:pt>
                <c:pt idx="412">
                  <c:v>49461</c:v>
                </c:pt>
                <c:pt idx="413">
                  <c:v>49491</c:v>
                </c:pt>
                <c:pt idx="414">
                  <c:v>49522</c:v>
                </c:pt>
                <c:pt idx="415">
                  <c:v>49553</c:v>
                </c:pt>
                <c:pt idx="416">
                  <c:v>49583</c:v>
                </c:pt>
                <c:pt idx="417">
                  <c:v>49614</c:v>
                </c:pt>
                <c:pt idx="418">
                  <c:v>49644</c:v>
                </c:pt>
                <c:pt idx="419">
                  <c:v>49675</c:v>
                </c:pt>
                <c:pt idx="420">
                  <c:v>49706</c:v>
                </c:pt>
                <c:pt idx="421">
                  <c:v>49735</c:v>
                </c:pt>
                <c:pt idx="422">
                  <c:v>49766</c:v>
                </c:pt>
                <c:pt idx="423">
                  <c:v>49796</c:v>
                </c:pt>
                <c:pt idx="424">
                  <c:v>49827</c:v>
                </c:pt>
                <c:pt idx="425">
                  <c:v>49857</c:v>
                </c:pt>
                <c:pt idx="426">
                  <c:v>49888</c:v>
                </c:pt>
                <c:pt idx="427">
                  <c:v>49919</c:v>
                </c:pt>
                <c:pt idx="428">
                  <c:v>49949</c:v>
                </c:pt>
                <c:pt idx="429">
                  <c:v>49980</c:v>
                </c:pt>
                <c:pt idx="430">
                  <c:v>50010</c:v>
                </c:pt>
                <c:pt idx="431">
                  <c:v>50041</c:v>
                </c:pt>
                <c:pt idx="432">
                  <c:v>50072</c:v>
                </c:pt>
                <c:pt idx="433">
                  <c:v>50100</c:v>
                </c:pt>
                <c:pt idx="434">
                  <c:v>50131</c:v>
                </c:pt>
                <c:pt idx="435">
                  <c:v>50161</c:v>
                </c:pt>
                <c:pt idx="436">
                  <c:v>50192</c:v>
                </c:pt>
                <c:pt idx="437">
                  <c:v>50222</c:v>
                </c:pt>
                <c:pt idx="438">
                  <c:v>50253</c:v>
                </c:pt>
                <c:pt idx="439">
                  <c:v>50284</c:v>
                </c:pt>
                <c:pt idx="440">
                  <c:v>50314</c:v>
                </c:pt>
                <c:pt idx="441">
                  <c:v>50345</c:v>
                </c:pt>
                <c:pt idx="442">
                  <c:v>50375</c:v>
                </c:pt>
                <c:pt idx="443">
                  <c:v>50406</c:v>
                </c:pt>
                <c:pt idx="444">
                  <c:v>50437</c:v>
                </c:pt>
                <c:pt idx="445">
                  <c:v>50465</c:v>
                </c:pt>
                <c:pt idx="446">
                  <c:v>50496</c:v>
                </c:pt>
                <c:pt idx="447">
                  <c:v>50526</c:v>
                </c:pt>
                <c:pt idx="448">
                  <c:v>50557</c:v>
                </c:pt>
                <c:pt idx="449">
                  <c:v>50587</c:v>
                </c:pt>
                <c:pt idx="450">
                  <c:v>50618</c:v>
                </c:pt>
                <c:pt idx="451">
                  <c:v>50649</c:v>
                </c:pt>
                <c:pt idx="452">
                  <c:v>50679</c:v>
                </c:pt>
                <c:pt idx="453">
                  <c:v>50710</c:v>
                </c:pt>
                <c:pt idx="454">
                  <c:v>50740</c:v>
                </c:pt>
                <c:pt idx="455">
                  <c:v>50771</c:v>
                </c:pt>
                <c:pt idx="456">
                  <c:v>50802</c:v>
                </c:pt>
                <c:pt idx="457">
                  <c:v>50830</c:v>
                </c:pt>
                <c:pt idx="458">
                  <c:v>50861</c:v>
                </c:pt>
                <c:pt idx="459">
                  <c:v>50891</c:v>
                </c:pt>
                <c:pt idx="460">
                  <c:v>50922</c:v>
                </c:pt>
                <c:pt idx="461">
                  <c:v>50952</c:v>
                </c:pt>
                <c:pt idx="462">
                  <c:v>50983</c:v>
                </c:pt>
                <c:pt idx="463">
                  <c:v>51014</c:v>
                </c:pt>
                <c:pt idx="464">
                  <c:v>51044</c:v>
                </c:pt>
                <c:pt idx="465">
                  <c:v>51075</c:v>
                </c:pt>
                <c:pt idx="466">
                  <c:v>51105</c:v>
                </c:pt>
                <c:pt idx="467">
                  <c:v>51136</c:v>
                </c:pt>
                <c:pt idx="468">
                  <c:v>51167</c:v>
                </c:pt>
                <c:pt idx="469">
                  <c:v>51196</c:v>
                </c:pt>
                <c:pt idx="470">
                  <c:v>51227</c:v>
                </c:pt>
                <c:pt idx="471">
                  <c:v>51257</c:v>
                </c:pt>
                <c:pt idx="472">
                  <c:v>51288</c:v>
                </c:pt>
                <c:pt idx="473">
                  <c:v>51318</c:v>
                </c:pt>
                <c:pt idx="474">
                  <c:v>51349</c:v>
                </c:pt>
                <c:pt idx="475">
                  <c:v>51380</c:v>
                </c:pt>
                <c:pt idx="476">
                  <c:v>51410</c:v>
                </c:pt>
                <c:pt idx="477">
                  <c:v>51441</c:v>
                </c:pt>
                <c:pt idx="478">
                  <c:v>51471</c:v>
                </c:pt>
              </c:numCache>
              <c:extLst/>
            </c:numRef>
          </c:cat>
          <c:val>
            <c:numRef>
              <c:f>('GDP-AZ 2'!$B$9:$B$10,'GDP-AZ 2'!$B$12:$B$488)</c:f>
              <c:numCache>
                <c:formatCode>General</c:formatCode>
                <c:ptCount val="47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66DD-47F7-94DC-C555A78C22E5}"/>
            </c:ext>
          </c:extLst>
        </c:ser>
        <c:ser>
          <c:idx val="3"/>
          <c:order val="2"/>
          <c:tx>
            <c:v>Arizona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('GDP-AZ 2'!$A$9:$A$10,'GDP-AZ 2'!$A$12:$A$488)</c:f>
              <c:numCache>
                <c:formatCode>mmm\-yy</c:formatCode>
                <c:ptCount val="479"/>
                <c:pt idx="0">
                  <c:v>36892</c:v>
                </c:pt>
                <c:pt idx="1">
                  <c:v>36923</c:v>
                </c:pt>
                <c:pt idx="2">
                  <c:v>36982</c:v>
                </c:pt>
                <c:pt idx="3">
                  <c:v>37012</c:v>
                </c:pt>
                <c:pt idx="4">
                  <c:v>37043</c:v>
                </c:pt>
                <c:pt idx="5">
                  <c:v>37073</c:v>
                </c:pt>
                <c:pt idx="6">
                  <c:v>37104</c:v>
                </c:pt>
                <c:pt idx="7">
                  <c:v>37135</c:v>
                </c:pt>
                <c:pt idx="8">
                  <c:v>37165</c:v>
                </c:pt>
                <c:pt idx="9">
                  <c:v>37196</c:v>
                </c:pt>
                <c:pt idx="10">
                  <c:v>37226</c:v>
                </c:pt>
                <c:pt idx="11">
                  <c:v>37257</c:v>
                </c:pt>
                <c:pt idx="12">
                  <c:v>37288</c:v>
                </c:pt>
                <c:pt idx="13">
                  <c:v>37316</c:v>
                </c:pt>
                <c:pt idx="14">
                  <c:v>37347</c:v>
                </c:pt>
                <c:pt idx="15">
                  <c:v>37377</c:v>
                </c:pt>
                <c:pt idx="16">
                  <c:v>37408</c:v>
                </c:pt>
                <c:pt idx="17">
                  <c:v>37438</c:v>
                </c:pt>
                <c:pt idx="18">
                  <c:v>37469</c:v>
                </c:pt>
                <c:pt idx="19">
                  <c:v>37500</c:v>
                </c:pt>
                <c:pt idx="20">
                  <c:v>37530</c:v>
                </c:pt>
                <c:pt idx="21">
                  <c:v>37561</c:v>
                </c:pt>
                <c:pt idx="22">
                  <c:v>37591</c:v>
                </c:pt>
                <c:pt idx="23">
                  <c:v>37622</c:v>
                </c:pt>
                <c:pt idx="24">
                  <c:v>37653</c:v>
                </c:pt>
                <c:pt idx="25">
                  <c:v>37681</c:v>
                </c:pt>
                <c:pt idx="26">
                  <c:v>37712</c:v>
                </c:pt>
                <c:pt idx="27">
                  <c:v>37742</c:v>
                </c:pt>
                <c:pt idx="28">
                  <c:v>37773</c:v>
                </c:pt>
                <c:pt idx="29">
                  <c:v>37803</c:v>
                </c:pt>
                <c:pt idx="30">
                  <c:v>37834</c:v>
                </c:pt>
                <c:pt idx="31">
                  <c:v>37865</c:v>
                </c:pt>
                <c:pt idx="32">
                  <c:v>37895</c:v>
                </c:pt>
                <c:pt idx="33">
                  <c:v>37926</c:v>
                </c:pt>
                <c:pt idx="34">
                  <c:v>37956</c:v>
                </c:pt>
                <c:pt idx="35">
                  <c:v>37987</c:v>
                </c:pt>
                <c:pt idx="36">
                  <c:v>38018</c:v>
                </c:pt>
                <c:pt idx="37">
                  <c:v>38047</c:v>
                </c:pt>
                <c:pt idx="38">
                  <c:v>38078</c:v>
                </c:pt>
                <c:pt idx="39">
                  <c:v>38108</c:v>
                </c:pt>
                <c:pt idx="40">
                  <c:v>38139</c:v>
                </c:pt>
                <c:pt idx="41">
                  <c:v>38169</c:v>
                </c:pt>
                <c:pt idx="42">
                  <c:v>38200</c:v>
                </c:pt>
                <c:pt idx="43">
                  <c:v>38231</c:v>
                </c:pt>
                <c:pt idx="44">
                  <c:v>38261</c:v>
                </c:pt>
                <c:pt idx="45">
                  <c:v>38292</c:v>
                </c:pt>
                <c:pt idx="46">
                  <c:v>38322</c:v>
                </c:pt>
                <c:pt idx="47">
                  <c:v>38353</c:v>
                </c:pt>
                <c:pt idx="48">
                  <c:v>38384</c:v>
                </c:pt>
                <c:pt idx="49">
                  <c:v>38412</c:v>
                </c:pt>
                <c:pt idx="50">
                  <c:v>38443</c:v>
                </c:pt>
                <c:pt idx="51">
                  <c:v>38473</c:v>
                </c:pt>
                <c:pt idx="52">
                  <c:v>38504</c:v>
                </c:pt>
                <c:pt idx="53">
                  <c:v>38534</c:v>
                </c:pt>
                <c:pt idx="54">
                  <c:v>38565</c:v>
                </c:pt>
                <c:pt idx="55">
                  <c:v>38596</c:v>
                </c:pt>
                <c:pt idx="56">
                  <c:v>38626</c:v>
                </c:pt>
                <c:pt idx="57">
                  <c:v>38657</c:v>
                </c:pt>
                <c:pt idx="58">
                  <c:v>38687</c:v>
                </c:pt>
                <c:pt idx="59">
                  <c:v>38718</c:v>
                </c:pt>
                <c:pt idx="60">
                  <c:v>38749</c:v>
                </c:pt>
                <c:pt idx="61">
                  <c:v>38777</c:v>
                </c:pt>
                <c:pt idx="62">
                  <c:v>38808</c:v>
                </c:pt>
                <c:pt idx="63">
                  <c:v>38838</c:v>
                </c:pt>
                <c:pt idx="64">
                  <c:v>38869</c:v>
                </c:pt>
                <c:pt idx="65">
                  <c:v>38899</c:v>
                </c:pt>
                <c:pt idx="66">
                  <c:v>38930</c:v>
                </c:pt>
                <c:pt idx="67">
                  <c:v>38961</c:v>
                </c:pt>
                <c:pt idx="68">
                  <c:v>38991</c:v>
                </c:pt>
                <c:pt idx="69">
                  <c:v>39022</c:v>
                </c:pt>
                <c:pt idx="70">
                  <c:v>39052</c:v>
                </c:pt>
                <c:pt idx="71">
                  <c:v>39083</c:v>
                </c:pt>
                <c:pt idx="72">
                  <c:v>39114</c:v>
                </c:pt>
                <c:pt idx="73">
                  <c:v>39142</c:v>
                </c:pt>
                <c:pt idx="74">
                  <c:v>39173</c:v>
                </c:pt>
                <c:pt idx="75">
                  <c:v>39203</c:v>
                </c:pt>
                <c:pt idx="76">
                  <c:v>39234</c:v>
                </c:pt>
                <c:pt idx="77">
                  <c:v>39264</c:v>
                </c:pt>
                <c:pt idx="78">
                  <c:v>39295</c:v>
                </c:pt>
                <c:pt idx="79">
                  <c:v>39326</c:v>
                </c:pt>
                <c:pt idx="80">
                  <c:v>39356</c:v>
                </c:pt>
                <c:pt idx="81">
                  <c:v>39387</c:v>
                </c:pt>
                <c:pt idx="82">
                  <c:v>39417</c:v>
                </c:pt>
                <c:pt idx="83">
                  <c:v>39448</c:v>
                </c:pt>
                <c:pt idx="84">
                  <c:v>39479</c:v>
                </c:pt>
                <c:pt idx="85">
                  <c:v>39508</c:v>
                </c:pt>
                <c:pt idx="86">
                  <c:v>39539</c:v>
                </c:pt>
                <c:pt idx="87">
                  <c:v>39569</c:v>
                </c:pt>
                <c:pt idx="88">
                  <c:v>39600</c:v>
                </c:pt>
                <c:pt idx="89">
                  <c:v>39630</c:v>
                </c:pt>
                <c:pt idx="90">
                  <c:v>39661</c:v>
                </c:pt>
                <c:pt idx="91">
                  <c:v>39692</c:v>
                </c:pt>
                <c:pt idx="92">
                  <c:v>39722</c:v>
                </c:pt>
                <c:pt idx="93">
                  <c:v>39753</c:v>
                </c:pt>
                <c:pt idx="94">
                  <c:v>39783</c:v>
                </c:pt>
                <c:pt idx="95">
                  <c:v>39814</c:v>
                </c:pt>
                <c:pt idx="96">
                  <c:v>39845</c:v>
                </c:pt>
                <c:pt idx="97">
                  <c:v>39873</c:v>
                </c:pt>
                <c:pt idx="98">
                  <c:v>39904</c:v>
                </c:pt>
                <c:pt idx="99">
                  <c:v>39934</c:v>
                </c:pt>
                <c:pt idx="100">
                  <c:v>39965</c:v>
                </c:pt>
                <c:pt idx="101">
                  <c:v>39995</c:v>
                </c:pt>
                <c:pt idx="102">
                  <c:v>40026</c:v>
                </c:pt>
                <c:pt idx="103">
                  <c:v>40057</c:v>
                </c:pt>
                <c:pt idx="104">
                  <c:v>40087</c:v>
                </c:pt>
                <c:pt idx="105">
                  <c:v>40118</c:v>
                </c:pt>
                <c:pt idx="106">
                  <c:v>40148</c:v>
                </c:pt>
                <c:pt idx="107">
                  <c:v>40179</c:v>
                </c:pt>
                <c:pt idx="108">
                  <c:v>40210</c:v>
                </c:pt>
                <c:pt idx="109">
                  <c:v>40238</c:v>
                </c:pt>
                <c:pt idx="110">
                  <c:v>40269</c:v>
                </c:pt>
                <c:pt idx="111">
                  <c:v>40299</c:v>
                </c:pt>
                <c:pt idx="112">
                  <c:v>40330</c:v>
                </c:pt>
                <c:pt idx="113">
                  <c:v>40360</c:v>
                </c:pt>
                <c:pt idx="114">
                  <c:v>40391</c:v>
                </c:pt>
                <c:pt idx="115">
                  <c:v>40422</c:v>
                </c:pt>
                <c:pt idx="116">
                  <c:v>40452</c:v>
                </c:pt>
                <c:pt idx="117">
                  <c:v>40483</c:v>
                </c:pt>
                <c:pt idx="118">
                  <c:v>40513</c:v>
                </c:pt>
                <c:pt idx="119">
                  <c:v>40544</c:v>
                </c:pt>
                <c:pt idx="120">
                  <c:v>40575</c:v>
                </c:pt>
                <c:pt idx="121">
                  <c:v>40603</c:v>
                </c:pt>
                <c:pt idx="122">
                  <c:v>40634</c:v>
                </c:pt>
                <c:pt idx="123">
                  <c:v>40664</c:v>
                </c:pt>
                <c:pt idx="124">
                  <c:v>40695</c:v>
                </c:pt>
                <c:pt idx="125">
                  <c:v>40725</c:v>
                </c:pt>
                <c:pt idx="126">
                  <c:v>40756</c:v>
                </c:pt>
                <c:pt idx="127">
                  <c:v>40787</c:v>
                </c:pt>
                <c:pt idx="128">
                  <c:v>40817</c:v>
                </c:pt>
                <c:pt idx="129">
                  <c:v>40848</c:v>
                </c:pt>
                <c:pt idx="130">
                  <c:v>40878</c:v>
                </c:pt>
                <c:pt idx="131">
                  <c:v>40909</c:v>
                </c:pt>
                <c:pt idx="132">
                  <c:v>40940</c:v>
                </c:pt>
                <c:pt idx="133">
                  <c:v>40969</c:v>
                </c:pt>
                <c:pt idx="134">
                  <c:v>41000</c:v>
                </c:pt>
                <c:pt idx="135">
                  <c:v>41030</c:v>
                </c:pt>
                <c:pt idx="136">
                  <c:v>41061</c:v>
                </c:pt>
                <c:pt idx="137">
                  <c:v>41091</c:v>
                </c:pt>
                <c:pt idx="138">
                  <c:v>41122</c:v>
                </c:pt>
                <c:pt idx="139">
                  <c:v>41153</c:v>
                </c:pt>
                <c:pt idx="140">
                  <c:v>41183</c:v>
                </c:pt>
                <c:pt idx="141">
                  <c:v>41214</c:v>
                </c:pt>
                <c:pt idx="142">
                  <c:v>41244</c:v>
                </c:pt>
                <c:pt idx="143">
                  <c:v>41275</c:v>
                </c:pt>
                <c:pt idx="144">
                  <c:v>41306</c:v>
                </c:pt>
                <c:pt idx="145">
                  <c:v>41334</c:v>
                </c:pt>
                <c:pt idx="146">
                  <c:v>41365</c:v>
                </c:pt>
                <c:pt idx="147">
                  <c:v>41395</c:v>
                </c:pt>
                <c:pt idx="148">
                  <c:v>41426</c:v>
                </c:pt>
                <c:pt idx="149">
                  <c:v>41456</c:v>
                </c:pt>
                <c:pt idx="150">
                  <c:v>41487</c:v>
                </c:pt>
                <c:pt idx="151">
                  <c:v>41518</c:v>
                </c:pt>
                <c:pt idx="152">
                  <c:v>41548</c:v>
                </c:pt>
                <c:pt idx="153">
                  <c:v>41579</c:v>
                </c:pt>
                <c:pt idx="154">
                  <c:v>41609</c:v>
                </c:pt>
                <c:pt idx="155">
                  <c:v>41640</c:v>
                </c:pt>
                <c:pt idx="156">
                  <c:v>41671</c:v>
                </c:pt>
                <c:pt idx="157">
                  <c:v>41699</c:v>
                </c:pt>
                <c:pt idx="158">
                  <c:v>41730</c:v>
                </c:pt>
                <c:pt idx="159">
                  <c:v>41760</c:v>
                </c:pt>
                <c:pt idx="160">
                  <c:v>41791</c:v>
                </c:pt>
                <c:pt idx="161">
                  <c:v>41821</c:v>
                </c:pt>
                <c:pt idx="162">
                  <c:v>41852</c:v>
                </c:pt>
                <c:pt idx="163">
                  <c:v>41883</c:v>
                </c:pt>
                <c:pt idx="164">
                  <c:v>41913</c:v>
                </c:pt>
                <c:pt idx="165">
                  <c:v>41944</c:v>
                </c:pt>
                <c:pt idx="166">
                  <c:v>41974</c:v>
                </c:pt>
                <c:pt idx="167">
                  <c:v>42005</c:v>
                </c:pt>
                <c:pt idx="168">
                  <c:v>42036</c:v>
                </c:pt>
                <c:pt idx="169">
                  <c:v>42064</c:v>
                </c:pt>
                <c:pt idx="170">
                  <c:v>42095</c:v>
                </c:pt>
                <c:pt idx="171">
                  <c:v>42125</c:v>
                </c:pt>
                <c:pt idx="172">
                  <c:v>42156</c:v>
                </c:pt>
                <c:pt idx="173">
                  <c:v>42186</c:v>
                </c:pt>
                <c:pt idx="174">
                  <c:v>42217</c:v>
                </c:pt>
                <c:pt idx="175">
                  <c:v>42248</c:v>
                </c:pt>
                <c:pt idx="176">
                  <c:v>42278</c:v>
                </c:pt>
                <c:pt idx="177">
                  <c:v>42309</c:v>
                </c:pt>
                <c:pt idx="178">
                  <c:v>42339</c:v>
                </c:pt>
                <c:pt idx="179">
                  <c:v>42370</c:v>
                </c:pt>
                <c:pt idx="180">
                  <c:v>42401</c:v>
                </c:pt>
                <c:pt idx="181">
                  <c:v>42430</c:v>
                </c:pt>
                <c:pt idx="182">
                  <c:v>42461</c:v>
                </c:pt>
                <c:pt idx="183">
                  <c:v>42491</c:v>
                </c:pt>
                <c:pt idx="184">
                  <c:v>42522</c:v>
                </c:pt>
                <c:pt idx="185">
                  <c:v>42552</c:v>
                </c:pt>
                <c:pt idx="186">
                  <c:v>42583</c:v>
                </c:pt>
                <c:pt idx="187">
                  <c:v>42614</c:v>
                </c:pt>
                <c:pt idx="188">
                  <c:v>42644</c:v>
                </c:pt>
                <c:pt idx="189">
                  <c:v>42675</c:v>
                </c:pt>
                <c:pt idx="190">
                  <c:v>42705</c:v>
                </c:pt>
                <c:pt idx="191">
                  <c:v>42736</c:v>
                </c:pt>
                <c:pt idx="192">
                  <c:v>42767</c:v>
                </c:pt>
                <c:pt idx="193">
                  <c:v>42795</c:v>
                </c:pt>
                <c:pt idx="194">
                  <c:v>42826</c:v>
                </c:pt>
                <c:pt idx="195">
                  <c:v>42856</c:v>
                </c:pt>
                <c:pt idx="196">
                  <c:v>42887</c:v>
                </c:pt>
                <c:pt idx="197">
                  <c:v>42917</c:v>
                </c:pt>
                <c:pt idx="198">
                  <c:v>42948</c:v>
                </c:pt>
                <c:pt idx="199">
                  <c:v>42979</c:v>
                </c:pt>
                <c:pt idx="200">
                  <c:v>43009</c:v>
                </c:pt>
                <c:pt idx="201">
                  <c:v>43040</c:v>
                </c:pt>
                <c:pt idx="202">
                  <c:v>43070</c:v>
                </c:pt>
                <c:pt idx="203">
                  <c:v>43101</c:v>
                </c:pt>
                <c:pt idx="204">
                  <c:v>43132</c:v>
                </c:pt>
                <c:pt idx="205">
                  <c:v>43160</c:v>
                </c:pt>
                <c:pt idx="206">
                  <c:v>43191</c:v>
                </c:pt>
                <c:pt idx="207">
                  <c:v>43221</c:v>
                </c:pt>
                <c:pt idx="208">
                  <c:v>43252</c:v>
                </c:pt>
                <c:pt idx="209">
                  <c:v>43282</c:v>
                </c:pt>
                <c:pt idx="210">
                  <c:v>43313</c:v>
                </c:pt>
                <c:pt idx="211">
                  <c:v>43344</c:v>
                </c:pt>
                <c:pt idx="212">
                  <c:v>43374</c:v>
                </c:pt>
                <c:pt idx="213">
                  <c:v>43405</c:v>
                </c:pt>
                <c:pt idx="214">
                  <c:v>43435</c:v>
                </c:pt>
                <c:pt idx="215">
                  <c:v>43466</c:v>
                </c:pt>
                <c:pt idx="216">
                  <c:v>43497</c:v>
                </c:pt>
                <c:pt idx="217">
                  <c:v>43525</c:v>
                </c:pt>
                <c:pt idx="218">
                  <c:v>43556</c:v>
                </c:pt>
                <c:pt idx="219">
                  <c:v>43586</c:v>
                </c:pt>
                <c:pt idx="220">
                  <c:v>43617</c:v>
                </c:pt>
                <c:pt idx="221">
                  <c:v>43647</c:v>
                </c:pt>
                <c:pt idx="222">
                  <c:v>43678</c:v>
                </c:pt>
                <c:pt idx="223">
                  <c:v>43709</c:v>
                </c:pt>
                <c:pt idx="224">
                  <c:v>43739</c:v>
                </c:pt>
                <c:pt idx="225">
                  <c:v>43770</c:v>
                </c:pt>
                <c:pt idx="226">
                  <c:v>43800</c:v>
                </c:pt>
                <c:pt idx="227">
                  <c:v>43831</c:v>
                </c:pt>
                <c:pt idx="228">
                  <c:v>43862</c:v>
                </c:pt>
                <c:pt idx="229">
                  <c:v>43891</c:v>
                </c:pt>
                <c:pt idx="230">
                  <c:v>43922</c:v>
                </c:pt>
                <c:pt idx="231">
                  <c:v>43952</c:v>
                </c:pt>
                <c:pt idx="232">
                  <c:v>43983</c:v>
                </c:pt>
                <c:pt idx="233">
                  <c:v>44013</c:v>
                </c:pt>
                <c:pt idx="234">
                  <c:v>44044</c:v>
                </c:pt>
                <c:pt idx="235">
                  <c:v>44075</c:v>
                </c:pt>
                <c:pt idx="236">
                  <c:v>44105</c:v>
                </c:pt>
                <c:pt idx="237">
                  <c:v>44136</c:v>
                </c:pt>
                <c:pt idx="238">
                  <c:v>44166</c:v>
                </c:pt>
                <c:pt idx="239">
                  <c:v>44197</c:v>
                </c:pt>
                <c:pt idx="240">
                  <c:v>44228</c:v>
                </c:pt>
                <c:pt idx="241">
                  <c:v>44256</c:v>
                </c:pt>
                <c:pt idx="242">
                  <c:v>44287</c:v>
                </c:pt>
                <c:pt idx="243">
                  <c:v>44317</c:v>
                </c:pt>
                <c:pt idx="244">
                  <c:v>44348</c:v>
                </c:pt>
                <c:pt idx="245">
                  <c:v>44378</c:v>
                </c:pt>
                <c:pt idx="246">
                  <c:v>44409</c:v>
                </c:pt>
                <c:pt idx="247">
                  <c:v>44440</c:v>
                </c:pt>
                <c:pt idx="248">
                  <c:v>44470</c:v>
                </c:pt>
                <c:pt idx="249">
                  <c:v>44501</c:v>
                </c:pt>
                <c:pt idx="250">
                  <c:v>44531</c:v>
                </c:pt>
                <c:pt idx="251">
                  <c:v>44562</c:v>
                </c:pt>
                <c:pt idx="252">
                  <c:v>44593</c:v>
                </c:pt>
                <c:pt idx="253">
                  <c:v>44621</c:v>
                </c:pt>
                <c:pt idx="254">
                  <c:v>44652</c:v>
                </c:pt>
                <c:pt idx="255">
                  <c:v>44682</c:v>
                </c:pt>
                <c:pt idx="256">
                  <c:v>44713</c:v>
                </c:pt>
                <c:pt idx="257">
                  <c:v>44743</c:v>
                </c:pt>
                <c:pt idx="258">
                  <c:v>44774</c:v>
                </c:pt>
                <c:pt idx="259">
                  <c:v>44805</c:v>
                </c:pt>
                <c:pt idx="260">
                  <c:v>44835</c:v>
                </c:pt>
                <c:pt idx="261">
                  <c:v>44866</c:v>
                </c:pt>
                <c:pt idx="262">
                  <c:v>44896</c:v>
                </c:pt>
                <c:pt idx="263">
                  <c:v>44927</c:v>
                </c:pt>
                <c:pt idx="264">
                  <c:v>44958</c:v>
                </c:pt>
                <c:pt idx="265">
                  <c:v>44986</c:v>
                </c:pt>
                <c:pt idx="266">
                  <c:v>45017</c:v>
                </c:pt>
                <c:pt idx="267">
                  <c:v>45047</c:v>
                </c:pt>
                <c:pt idx="268">
                  <c:v>45078</c:v>
                </c:pt>
                <c:pt idx="269">
                  <c:v>45108</c:v>
                </c:pt>
                <c:pt idx="270">
                  <c:v>45139</c:v>
                </c:pt>
                <c:pt idx="271">
                  <c:v>45170</c:v>
                </c:pt>
                <c:pt idx="272">
                  <c:v>45200</c:v>
                </c:pt>
                <c:pt idx="273">
                  <c:v>45231</c:v>
                </c:pt>
                <c:pt idx="274">
                  <c:v>45261</c:v>
                </c:pt>
                <c:pt idx="275">
                  <c:v>45292</c:v>
                </c:pt>
                <c:pt idx="276">
                  <c:v>45323</c:v>
                </c:pt>
                <c:pt idx="277">
                  <c:v>45352</c:v>
                </c:pt>
                <c:pt idx="278">
                  <c:v>45383</c:v>
                </c:pt>
                <c:pt idx="279">
                  <c:v>45413</c:v>
                </c:pt>
                <c:pt idx="280">
                  <c:v>45444</c:v>
                </c:pt>
                <c:pt idx="281">
                  <c:v>45474</c:v>
                </c:pt>
                <c:pt idx="282">
                  <c:v>45505</c:v>
                </c:pt>
                <c:pt idx="283">
                  <c:v>45536</c:v>
                </c:pt>
                <c:pt idx="284">
                  <c:v>45566</c:v>
                </c:pt>
                <c:pt idx="285">
                  <c:v>45597</c:v>
                </c:pt>
                <c:pt idx="286">
                  <c:v>45627</c:v>
                </c:pt>
                <c:pt idx="287">
                  <c:v>45658</c:v>
                </c:pt>
                <c:pt idx="288">
                  <c:v>45689</c:v>
                </c:pt>
                <c:pt idx="289">
                  <c:v>45717</c:v>
                </c:pt>
                <c:pt idx="290">
                  <c:v>45748</c:v>
                </c:pt>
                <c:pt idx="291">
                  <c:v>45778</c:v>
                </c:pt>
                <c:pt idx="292">
                  <c:v>45809</c:v>
                </c:pt>
                <c:pt idx="293">
                  <c:v>45839</c:v>
                </c:pt>
                <c:pt idx="294">
                  <c:v>45870</c:v>
                </c:pt>
                <c:pt idx="295">
                  <c:v>45901</c:v>
                </c:pt>
                <c:pt idx="296">
                  <c:v>45931</c:v>
                </c:pt>
                <c:pt idx="297">
                  <c:v>45962</c:v>
                </c:pt>
                <c:pt idx="298">
                  <c:v>45992</c:v>
                </c:pt>
                <c:pt idx="299">
                  <c:v>46023</c:v>
                </c:pt>
                <c:pt idx="300">
                  <c:v>46054</c:v>
                </c:pt>
                <c:pt idx="301">
                  <c:v>46082</c:v>
                </c:pt>
                <c:pt idx="302">
                  <c:v>46113</c:v>
                </c:pt>
                <c:pt idx="303">
                  <c:v>46143</c:v>
                </c:pt>
                <c:pt idx="304">
                  <c:v>46174</c:v>
                </c:pt>
                <c:pt idx="305">
                  <c:v>46204</c:v>
                </c:pt>
                <c:pt idx="306">
                  <c:v>46235</c:v>
                </c:pt>
                <c:pt idx="307">
                  <c:v>46266</c:v>
                </c:pt>
                <c:pt idx="308">
                  <c:v>46296</c:v>
                </c:pt>
                <c:pt idx="309">
                  <c:v>46327</c:v>
                </c:pt>
                <c:pt idx="310">
                  <c:v>46357</c:v>
                </c:pt>
                <c:pt idx="311">
                  <c:v>46388</c:v>
                </c:pt>
                <c:pt idx="312">
                  <c:v>46419</c:v>
                </c:pt>
                <c:pt idx="313">
                  <c:v>46447</c:v>
                </c:pt>
                <c:pt idx="314">
                  <c:v>46478</c:v>
                </c:pt>
                <c:pt idx="315">
                  <c:v>46508</c:v>
                </c:pt>
                <c:pt idx="316">
                  <c:v>46539</c:v>
                </c:pt>
                <c:pt idx="317">
                  <c:v>46569</c:v>
                </c:pt>
                <c:pt idx="318">
                  <c:v>46600</c:v>
                </c:pt>
                <c:pt idx="319">
                  <c:v>46631</c:v>
                </c:pt>
                <c:pt idx="320">
                  <c:v>46661</c:v>
                </c:pt>
                <c:pt idx="321">
                  <c:v>46692</c:v>
                </c:pt>
                <c:pt idx="322">
                  <c:v>46722</c:v>
                </c:pt>
                <c:pt idx="323">
                  <c:v>46753</c:v>
                </c:pt>
                <c:pt idx="324">
                  <c:v>46784</c:v>
                </c:pt>
                <c:pt idx="325">
                  <c:v>46813</c:v>
                </c:pt>
                <c:pt idx="326">
                  <c:v>46844</c:v>
                </c:pt>
                <c:pt idx="327">
                  <c:v>46874</c:v>
                </c:pt>
                <c:pt idx="328">
                  <c:v>46905</c:v>
                </c:pt>
                <c:pt idx="329">
                  <c:v>46935</c:v>
                </c:pt>
                <c:pt idx="330">
                  <c:v>46966</c:v>
                </c:pt>
                <c:pt idx="331">
                  <c:v>46997</c:v>
                </c:pt>
                <c:pt idx="332">
                  <c:v>47027</c:v>
                </c:pt>
                <c:pt idx="333">
                  <c:v>47058</c:v>
                </c:pt>
                <c:pt idx="334">
                  <c:v>47088</c:v>
                </c:pt>
                <c:pt idx="335">
                  <c:v>47119</c:v>
                </c:pt>
                <c:pt idx="336">
                  <c:v>47150</c:v>
                </c:pt>
                <c:pt idx="337">
                  <c:v>47178</c:v>
                </c:pt>
                <c:pt idx="338">
                  <c:v>47209</c:v>
                </c:pt>
                <c:pt idx="339">
                  <c:v>47239</c:v>
                </c:pt>
                <c:pt idx="340">
                  <c:v>47270</c:v>
                </c:pt>
                <c:pt idx="341">
                  <c:v>47300</c:v>
                </c:pt>
                <c:pt idx="342">
                  <c:v>47331</c:v>
                </c:pt>
                <c:pt idx="343">
                  <c:v>47362</c:v>
                </c:pt>
                <c:pt idx="344">
                  <c:v>47392</c:v>
                </c:pt>
                <c:pt idx="345">
                  <c:v>47423</c:v>
                </c:pt>
                <c:pt idx="346">
                  <c:v>47453</c:v>
                </c:pt>
                <c:pt idx="347">
                  <c:v>47484</c:v>
                </c:pt>
                <c:pt idx="348">
                  <c:v>47515</c:v>
                </c:pt>
                <c:pt idx="349">
                  <c:v>47543</c:v>
                </c:pt>
                <c:pt idx="350">
                  <c:v>47574</c:v>
                </c:pt>
                <c:pt idx="351">
                  <c:v>47604</c:v>
                </c:pt>
                <c:pt idx="352">
                  <c:v>47635</c:v>
                </c:pt>
                <c:pt idx="353">
                  <c:v>47665</c:v>
                </c:pt>
                <c:pt idx="354">
                  <c:v>47696</c:v>
                </c:pt>
                <c:pt idx="355">
                  <c:v>47727</c:v>
                </c:pt>
                <c:pt idx="356">
                  <c:v>47757</c:v>
                </c:pt>
                <c:pt idx="357">
                  <c:v>47788</c:v>
                </c:pt>
                <c:pt idx="358">
                  <c:v>47818</c:v>
                </c:pt>
                <c:pt idx="359">
                  <c:v>47849</c:v>
                </c:pt>
                <c:pt idx="360">
                  <c:v>47880</c:v>
                </c:pt>
                <c:pt idx="361">
                  <c:v>47908</c:v>
                </c:pt>
                <c:pt idx="362">
                  <c:v>47939</c:v>
                </c:pt>
                <c:pt idx="363">
                  <c:v>47969</c:v>
                </c:pt>
                <c:pt idx="364">
                  <c:v>48000</c:v>
                </c:pt>
                <c:pt idx="365">
                  <c:v>48030</c:v>
                </c:pt>
                <c:pt idx="366">
                  <c:v>48061</c:v>
                </c:pt>
                <c:pt idx="367">
                  <c:v>48092</c:v>
                </c:pt>
                <c:pt idx="368">
                  <c:v>48122</c:v>
                </c:pt>
                <c:pt idx="369">
                  <c:v>48153</c:v>
                </c:pt>
                <c:pt idx="370">
                  <c:v>48183</c:v>
                </c:pt>
                <c:pt idx="371">
                  <c:v>48214</c:v>
                </c:pt>
                <c:pt idx="372">
                  <c:v>48245</c:v>
                </c:pt>
                <c:pt idx="373">
                  <c:v>48274</c:v>
                </c:pt>
                <c:pt idx="374">
                  <c:v>48305</c:v>
                </c:pt>
                <c:pt idx="375">
                  <c:v>48335</c:v>
                </c:pt>
                <c:pt idx="376">
                  <c:v>48366</c:v>
                </c:pt>
                <c:pt idx="377">
                  <c:v>48396</c:v>
                </c:pt>
                <c:pt idx="378">
                  <c:v>48427</c:v>
                </c:pt>
                <c:pt idx="379">
                  <c:v>48458</c:v>
                </c:pt>
                <c:pt idx="380">
                  <c:v>48488</c:v>
                </c:pt>
                <c:pt idx="381">
                  <c:v>48519</c:v>
                </c:pt>
                <c:pt idx="382">
                  <c:v>48549</c:v>
                </c:pt>
                <c:pt idx="383">
                  <c:v>48580</c:v>
                </c:pt>
                <c:pt idx="384">
                  <c:v>48611</c:v>
                </c:pt>
                <c:pt idx="385">
                  <c:v>48639</c:v>
                </c:pt>
                <c:pt idx="386">
                  <c:v>48670</c:v>
                </c:pt>
                <c:pt idx="387">
                  <c:v>48700</c:v>
                </c:pt>
                <c:pt idx="388">
                  <c:v>48731</c:v>
                </c:pt>
                <c:pt idx="389">
                  <c:v>48761</c:v>
                </c:pt>
                <c:pt idx="390">
                  <c:v>48792</c:v>
                </c:pt>
                <c:pt idx="391">
                  <c:v>48823</c:v>
                </c:pt>
                <c:pt idx="392">
                  <c:v>48853</c:v>
                </c:pt>
                <c:pt idx="393">
                  <c:v>48884</c:v>
                </c:pt>
                <c:pt idx="394">
                  <c:v>48914</c:v>
                </c:pt>
                <c:pt idx="395">
                  <c:v>48945</c:v>
                </c:pt>
                <c:pt idx="396">
                  <c:v>48976</c:v>
                </c:pt>
                <c:pt idx="397">
                  <c:v>49004</c:v>
                </c:pt>
                <c:pt idx="398">
                  <c:v>49035</c:v>
                </c:pt>
                <c:pt idx="399">
                  <c:v>49065</c:v>
                </c:pt>
                <c:pt idx="400">
                  <c:v>49096</c:v>
                </c:pt>
                <c:pt idx="401">
                  <c:v>49126</c:v>
                </c:pt>
                <c:pt idx="402">
                  <c:v>49157</c:v>
                </c:pt>
                <c:pt idx="403">
                  <c:v>49188</c:v>
                </c:pt>
                <c:pt idx="404">
                  <c:v>49218</c:v>
                </c:pt>
                <c:pt idx="405">
                  <c:v>49249</c:v>
                </c:pt>
                <c:pt idx="406">
                  <c:v>49279</c:v>
                </c:pt>
                <c:pt idx="407">
                  <c:v>49310</c:v>
                </c:pt>
                <c:pt idx="408">
                  <c:v>49341</c:v>
                </c:pt>
                <c:pt idx="409">
                  <c:v>49369</c:v>
                </c:pt>
                <c:pt idx="410">
                  <c:v>49400</c:v>
                </c:pt>
                <c:pt idx="411">
                  <c:v>49430</c:v>
                </c:pt>
                <c:pt idx="412">
                  <c:v>49461</c:v>
                </c:pt>
                <c:pt idx="413">
                  <c:v>49491</c:v>
                </c:pt>
                <c:pt idx="414">
                  <c:v>49522</c:v>
                </c:pt>
                <c:pt idx="415">
                  <c:v>49553</c:v>
                </c:pt>
                <c:pt idx="416">
                  <c:v>49583</c:v>
                </c:pt>
                <c:pt idx="417">
                  <c:v>49614</c:v>
                </c:pt>
                <c:pt idx="418">
                  <c:v>49644</c:v>
                </c:pt>
                <c:pt idx="419">
                  <c:v>49675</c:v>
                </c:pt>
                <c:pt idx="420">
                  <c:v>49706</c:v>
                </c:pt>
                <c:pt idx="421">
                  <c:v>49735</c:v>
                </c:pt>
                <c:pt idx="422">
                  <c:v>49766</c:v>
                </c:pt>
                <c:pt idx="423">
                  <c:v>49796</c:v>
                </c:pt>
                <c:pt idx="424">
                  <c:v>49827</c:v>
                </c:pt>
                <c:pt idx="425">
                  <c:v>49857</c:v>
                </c:pt>
                <c:pt idx="426">
                  <c:v>49888</c:v>
                </c:pt>
                <c:pt idx="427">
                  <c:v>49919</c:v>
                </c:pt>
                <c:pt idx="428">
                  <c:v>49949</c:v>
                </c:pt>
                <c:pt idx="429">
                  <c:v>49980</c:v>
                </c:pt>
                <c:pt idx="430">
                  <c:v>50010</c:v>
                </c:pt>
                <c:pt idx="431">
                  <c:v>50041</c:v>
                </c:pt>
                <c:pt idx="432">
                  <c:v>50072</c:v>
                </c:pt>
                <c:pt idx="433">
                  <c:v>50100</c:v>
                </c:pt>
                <c:pt idx="434">
                  <c:v>50131</c:v>
                </c:pt>
                <c:pt idx="435">
                  <c:v>50161</c:v>
                </c:pt>
                <c:pt idx="436">
                  <c:v>50192</c:v>
                </c:pt>
                <c:pt idx="437">
                  <c:v>50222</c:v>
                </c:pt>
                <c:pt idx="438">
                  <c:v>50253</c:v>
                </c:pt>
                <c:pt idx="439">
                  <c:v>50284</c:v>
                </c:pt>
                <c:pt idx="440">
                  <c:v>50314</c:v>
                </c:pt>
                <c:pt idx="441">
                  <c:v>50345</c:v>
                </c:pt>
                <c:pt idx="442">
                  <c:v>50375</c:v>
                </c:pt>
                <c:pt idx="443">
                  <c:v>50406</c:v>
                </c:pt>
                <c:pt idx="444">
                  <c:v>50437</c:v>
                </c:pt>
                <c:pt idx="445">
                  <c:v>50465</c:v>
                </c:pt>
                <c:pt idx="446">
                  <c:v>50496</c:v>
                </c:pt>
                <c:pt idx="447">
                  <c:v>50526</c:v>
                </c:pt>
                <c:pt idx="448">
                  <c:v>50557</c:v>
                </c:pt>
                <c:pt idx="449">
                  <c:v>50587</c:v>
                </c:pt>
                <c:pt idx="450">
                  <c:v>50618</c:v>
                </c:pt>
                <c:pt idx="451">
                  <c:v>50649</c:v>
                </c:pt>
                <c:pt idx="452">
                  <c:v>50679</c:v>
                </c:pt>
                <c:pt idx="453">
                  <c:v>50710</c:v>
                </c:pt>
                <c:pt idx="454">
                  <c:v>50740</c:v>
                </c:pt>
                <c:pt idx="455">
                  <c:v>50771</c:v>
                </c:pt>
                <c:pt idx="456">
                  <c:v>50802</c:v>
                </c:pt>
                <c:pt idx="457">
                  <c:v>50830</c:v>
                </c:pt>
                <c:pt idx="458">
                  <c:v>50861</c:v>
                </c:pt>
                <c:pt idx="459">
                  <c:v>50891</c:v>
                </c:pt>
                <c:pt idx="460">
                  <c:v>50922</c:v>
                </c:pt>
                <c:pt idx="461">
                  <c:v>50952</c:v>
                </c:pt>
                <c:pt idx="462">
                  <c:v>50983</c:v>
                </c:pt>
                <c:pt idx="463">
                  <c:v>51014</c:v>
                </c:pt>
                <c:pt idx="464">
                  <c:v>51044</c:v>
                </c:pt>
                <c:pt idx="465">
                  <c:v>51075</c:v>
                </c:pt>
                <c:pt idx="466">
                  <c:v>51105</c:v>
                </c:pt>
                <c:pt idx="467">
                  <c:v>51136</c:v>
                </c:pt>
                <c:pt idx="468">
                  <c:v>51167</c:v>
                </c:pt>
                <c:pt idx="469">
                  <c:v>51196</c:v>
                </c:pt>
                <c:pt idx="470">
                  <c:v>51227</c:v>
                </c:pt>
                <c:pt idx="471">
                  <c:v>51257</c:v>
                </c:pt>
                <c:pt idx="472">
                  <c:v>51288</c:v>
                </c:pt>
                <c:pt idx="473">
                  <c:v>51318</c:v>
                </c:pt>
                <c:pt idx="474">
                  <c:v>51349</c:v>
                </c:pt>
                <c:pt idx="475">
                  <c:v>51380</c:v>
                </c:pt>
                <c:pt idx="476">
                  <c:v>51410</c:v>
                </c:pt>
                <c:pt idx="477">
                  <c:v>51441</c:v>
                </c:pt>
                <c:pt idx="478">
                  <c:v>51471</c:v>
                </c:pt>
              </c:numCache>
              <c:extLst/>
            </c:numRef>
          </c:cat>
          <c:val>
            <c:numRef>
              <c:f>('GDP-AZ 2'!$F$9:$F$10,'GDP-AZ 2'!$F$12:$F$488)</c:f>
              <c:numCache>
                <c:formatCode>0.0</c:formatCode>
                <c:ptCount val="479"/>
                <c:pt idx="0">
                  <c:v>209.41426666660001</c:v>
                </c:pt>
                <c:pt idx="1">
                  <c:v>211.0352333333</c:v>
                </c:pt>
                <c:pt idx="2">
                  <c:v>212.65620000000001</c:v>
                </c:pt>
                <c:pt idx="3">
                  <c:v>212.65620000000001</c:v>
                </c:pt>
                <c:pt idx="4">
                  <c:v>212.65620000000001</c:v>
                </c:pt>
                <c:pt idx="5">
                  <c:v>212.65620000000001</c:v>
                </c:pt>
                <c:pt idx="6">
                  <c:v>212.65620000000001</c:v>
                </c:pt>
                <c:pt idx="7">
                  <c:v>212.65620000000001</c:v>
                </c:pt>
                <c:pt idx="8">
                  <c:v>212.65620000000001</c:v>
                </c:pt>
                <c:pt idx="9">
                  <c:v>212.65620000000001</c:v>
                </c:pt>
                <c:pt idx="10">
                  <c:v>212.65620000000001</c:v>
                </c:pt>
                <c:pt idx="11">
                  <c:v>214.8745666666</c:v>
                </c:pt>
                <c:pt idx="12">
                  <c:v>217.09293333330001</c:v>
                </c:pt>
                <c:pt idx="13">
                  <c:v>219.31129999999999</c:v>
                </c:pt>
                <c:pt idx="14">
                  <c:v>219.31129999999999</c:v>
                </c:pt>
                <c:pt idx="15">
                  <c:v>219.31129999999999</c:v>
                </c:pt>
                <c:pt idx="16">
                  <c:v>219.31129999999999</c:v>
                </c:pt>
                <c:pt idx="17">
                  <c:v>219.31129999999999</c:v>
                </c:pt>
                <c:pt idx="18">
                  <c:v>219.31129999999999</c:v>
                </c:pt>
                <c:pt idx="19">
                  <c:v>219.31129999999999</c:v>
                </c:pt>
                <c:pt idx="20">
                  <c:v>219.31129999999999</c:v>
                </c:pt>
                <c:pt idx="21">
                  <c:v>219.31129999999999</c:v>
                </c:pt>
                <c:pt idx="22">
                  <c:v>219.31129999999999</c:v>
                </c:pt>
                <c:pt idx="23">
                  <c:v>223.98820000000001</c:v>
                </c:pt>
                <c:pt idx="24">
                  <c:v>228.6651</c:v>
                </c:pt>
                <c:pt idx="25">
                  <c:v>233.34200000000001</c:v>
                </c:pt>
                <c:pt idx="26">
                  <c:v>233.34200000000001</c:v>
                </c:pt>
                <c:pt idx="27">
                  <c:v>233.34200000000001</c:v>
                </c:pt>
                <c:pt idx="28">
                  <c:v>233.34200000000001</c:v>
                </c:pt>
                <c:pt idx="29">
                  <c:v>233.34200000000001</c:v>
                </c:pt>
                <c:pt idx="30">
                  <c:v>233.34200000000001</c:v>
                </c:pt>
                <c:pt idx="31">
                  <c:v>233.34200000000001</c:v>
                </c:pt>
                <c:pt idx="32">
                  <c:v>233.34200000000001</c:v>
                </c:pt>
                <c:pt idx="33">
                  <c:v>233.34200000000001</c:v>
                </c:pt>
                <c:pt idx="34">
                  <c:v>233.34200000000001</c:v>
                </c:pt>
                <c:pt idx="35">
                  <c:v>236.64333333330001</c:v>
                </c:pt>
                <c:pt idx="36">
                  <c:v>239.9446666666</c:v>
                </c:pt>
                <c:pt idx="37">
                  <c:v>243.24600000000001</c:v>
                </c:pt>
                <c:pt idx="38">
                  <c:v>243.24600000000001</c:v>
                </c:pt>
                <c:pt idx="39">
                  <c:v>243.24600000000001</c:v>
                </c:pt>
                <c:pt idx="40">
                  <c:v>243.24600000000001</c:v>
                </c:pt>
                <c:pt idx="41">
                  <c:v>243.24600000000001</c:v>
                </c:pt>
                <c:pt idx="42">
                  <c:v>243.24600000000001</c:v>
                </c:pt>
                <c:pt idx="43">
                  <c:v>243.24600000000001</c:v>
                </c:pt>
                <c:pt idx="44">
                  <c:v>243.24600000000001</c:v>
                </c:pt>
                <c:pt idx="45">
                  <c:v>243.24600000000001</c:v>
                </c:pt>
                <c:pt idx="46">
                  <c:v>243.24600000000001</c:v>
                </c:pt>
                <c:pt idx="47">
                  <c:v>247.67113333329999</c:v>
                </c:pt>
                <c:pt idx="48">
                  <c:v>252.0962666666</c:v>
                </c:pt>
                <c:pt idx="49">
                  <c:v>256.52140000000003</c:v>
                </c:pt>
                <c:pt idx="50">
                  <c:v>257.97579999999999</c:v>
                </c:pt>
                <c:pt idx="51">
                  <c:v>259.43020000000001</c:v>
                </c:pt>
                <c:pt idx="52">
                  <c:v>260.88459999999998</c:v>
                </c:pt>
                <c:pt idx="53">
                  <c:v>262.46296666659998</c:v>
                </c:pt>
                <c:pt idx="54">
                  <c:v>264.04133333329997</c:v>
                </c:pt>
                <c:pt idx="55">
                  <c:v>265.61970000000002</c:v>
                </c:pt>
                <c:pt idx="56">
                  <c:v>265.83920000000001</c:v>
                </c:pt>
                <c:pt idx="57">
                  <c:v>266.05869999999999</c:v>
                </c:pt>
                <c:pt idx="58">
                  <c:v>266.27820000000003</c:v>
                </c:pt>
                <c:pt idx="59">
                  <c:v>267.93453333330001</c:v>
                </c:pt>
                <c:pt idx="60">
                  <c:v>269.59086666659999</c:v>
                </c:pt>
                <c:pt idx="61">
                  <c:v>271.24720000000002</c:v>
                </c:pt>
                <c:pt idx="62">
                  <c:v>271.46409999999997</c:v>
                </c:pt>
                <c:pt idx="63">
                  <c:v>271.68099999999998</c:v>
                </c:pt>
                <c:pt idx="64">
                  <c:v>271.89789999999999</c:v>
                </c:pt>
                <c:pt idx="65">
                  <c:v>272.96223333329999</c:v>
                </c:pt>
                <c:pt idx="66">
                  <c:v>274.02656666659999</c:v>
                </c:pt>
                <c:pt idx="67">
                  <c:v>275.09089999999998</c:v>
                </c:pt>
                <c:pt idx="68">
                  <c:v>276.22116666660003</c:v>
                </c:pt>
                <c:pt idx="69">
                  <c:v>277.35143333330001</c:v>
                </c:pt>
                <c:pt idx="70">
                  <c:v>278.48169999999999</c:v>
                </c:pt>
                <c:pt idx="71">
                  <c:v>278.7441333333</c:v>
                </c:pt>
                <c:pt idx="72">
                  <c:v>279.00656666660001</c:v>
                </c:pt>
                <c:pt idx="73">
                  <c:v>279.26900000000001</c:v>
                </c:pt>
                <c:pt idx="74">
                  <c:v>280.2715333333</c:v>
                </c:pt>
                <c:pt idx="75">
                  <c:v>281.27406666659999</c:v>
                </c:pt>
                <c:pt idx="76">
                  <c:v>282.27659999999997</c:v>
                </c:pt>
                <c:pt idx="77">
                  <c:v>283.46013333330001</c:v>
                </c:pt>
                <c:pt idx="78">
                  <c:v>284.64366666659998</c:v>
                </c:pt>
                <c:pt idx="79">
                  <c:v>285.8272</c:v>
                </c:pt>
                <c:pt idx="80">
                  <c:v>285.76153333330001</c:v>
                </c:pt>
                <c:pt idx="81">
                  <c:v>285.69586666660001</c:v>
                </c:pt>
                <c:pt idx="82">
                  <c:v>285.6302</c:v>
                </c:pt>
                <c:pt idx="83">
                  <c:v>285.53890000000001</c:v>
                </c:pt>
                <c:pt idx="84">
                  <c:v>285.44760000000002</c:v>
                </c:pt>
                <c:pt idx="85">
                  <c:v>285.35629999999998</c:v>
                </c:pt>
                <c:pt idx="86">
                  <c:v>285.2432333333</c:v>
                </c:pt>
                <c:pt idx="87">
                  <c:v>285.13016666660002</c:v>
                </c:pt>
                <c:pt idx="88">
                  <c:v>285.01710000000003</c:v>
                </c:pt>
                <c:pt idx="89">
                  <c:v>283.89859999999999</c:v>
                </c:pt>
                <c:pt idx="90">
                  <c:v>282.7801</c:v>
                </c:pt>
                <c:pt idx="91">
                  <c:v>281.66160000000002</c:v>
                </c:pt>
                <c:pt idx="92">
                  <c:v>278.17613333330002</c:v>
                </c:pt>
                <c:pt idx="93">
                  <c:v>274.69066666660001</c:v>
                </c:pt>
                <c:pt idx="94">
                  <c:v>271.20519999999999</c:v>
                </c:pt>
                <c:pt idx="95">
                  <c:v>268.06169999999997</c:v>
                </c:pt>
                <c:pt idx="96">
                  <c:v>264.91820000000001</c:v>
                </c:pt>
                <c:pt idx="97">
                  <c:v>261.7747</c:v>
                </c:pt>
                <c:pt idx="98">
                  <c:v>260.06313333330002</c:v>
                </c:pt>
                <c:pt idx="99">
                  <c:v>258.35156666659998</c:v>
                </c:pt>
                <c:pt idx="100">
                  <c:v>256.64</c:v>
                </c:pt>
                <c:pt idx="101">
                  <c:v>255.84870000000001</c:v>
                </c:pt>
                <c:pt idx="102">
                  <c:v>255.0574</c:v>
                </c:pt>
                <c:pt idx="103">
                  <c:v>254.26609999999999</c:v>
                </c:pt>
                <c:pt idx="104">
                  <c:v>255.28176666659999</c:v>
                </c:pt>
                <c:pt idx="105">
                  <c:v>256.29743333329998</c:v>
                </c:pt>
                <c:pt idx="106">
                  <c:v>257.31310000000002</c:v>
                </c:pt>
                <c:pt idx="107">
                  <c:v>256.5455333333</c:v>
                </c:pt>
                <c:pt idx="108">
                  <c:v>255.77796666660001</c:v>
                </c:pt>
                <c:pt idx="109">
                  <c:v>255.0104</c:v>
                </c:pt>
                <c:pt idx="110">
                  <c:v>256.40769999999998</c:v>
                </c:pt>
                <c:pt idx="111">
                  <c:v>257.80500000000001</c:v>
                </c:pt>
                <c:pt idx="112">
                  <c:v>259.20229999999998</c:v>
                </c:pt>
                <c:pt idx="113">
                  <c:v>260.1449333333</c:v>
                </c:pt>
                <c:pt idx="114">
                  <c:v>261.08756666660003</c:v>
                </c:pt>
                <c:pt idx="115">
                  <c:v>262.03019999999998</c:v>
                </c:pt>
                <c:pt idx="116">
                  <c:v>263.01533333330002</c:v>
                </c:pt>
                <c:pt idx="117">
                  <c:v>264.0004666666</c:v>
                </c:pt>
                <c:pt idx="118">
                  <c:v>264.98559999999998</c:v>
                </c:pt>
                <c:pt idx="119">
                  <c:v>264.53383333329998</c:v>
                </c:pt>
                <c:pt idx="120">
                  <c:v>264.08206666659999</c:v>
                </c:pt>
                <c:pt idx="121">
                  <c:v>263.63029999999998</c:v>
                </c:pt>
                <c:pt idx="122">
                  <c:v>263.93086666660002</c:v>
                </c:pt>
                <c:pt idx="123">
                  <c:v>264.2314333333</c:v>
                </c:pt>
                <c:pt idx="124">
                  <c:v>264.53199999999998</c:v>
                </c:pt>
                <c:pt idx="125">
                  <c:v>264.8322</c:v>
                </c:pt>
                <c:pt idx="126">
                  <c:v>265.13240000000002</c:v>
                </c:pt>
                <c:pt idx="127">
                  <c:v>265.43259999999998</c:v>
                </c:pt>
                <c:pt idx="128">
                  <c:v>267.22546666660003</c:v>
                </c:pt>
                <c:pt idx="129">
                  <c:v>269.01833333330001</c:v>
                </c:pt>
                <c:pt idx="130">
                  <c:v>270.81119999999999</c:v>
                </c:pt>
                <c:pt idx="131">
                  <c:v>270.85610000000003</c:v>
                </c:pt>
                <c:pt idx="132">
                  <c:v>270.90100000000001</c:v>
                </c:pt>
                <c:pt idx="133">
                  <c:v>270.94589999999999</c:v>
                </c:pt>
                <c:pt idx="134">
                  <c:v>271.34826666660001</c:v>
                </c:pt>
                <c:pt idx="135">
                  <c:v>271.75063333330002</c:v>
                </c:pt>
                <c:pt idx="136">
                  <c:v>272.15300000000002</c:v>
                </c:pt>
                <c:pt idx="137">
                  <c:v>271.81843333329999</c:v>
                </c:pt>
                <c:pt idx="138">
                  <c:v>271.48386666660002</c:v>
                </c:pt>
                <c:pt idx="139">
                  <c:v>271.14929999999998</c:v>
                </c:pt>
                <c:pt idx="140">
                  <c:v>271.27016666660001</c:v>
                </c:pt>
                <c:pt idx="141">
                  <c:v>271.39103333330002</c:v>
                </c:pt>
                <c:pt idx="142">
                  <c:v>271.51190000000003</c:v>
                </c:pt>
                <c:pt idx="143">
                  <c:v>271.89249999999998</c:v>
                </c:pt>
                <c:pt idx="144">
                  <c:v>272.2731</c:v>
                </c:pt>
                <c:pt idx="145">
                  <c:v>272.65370000000001</c:v>
                </c:pt>
                <c:pt idx="146">
                  <c:v>272.60253333330002</c:v>
                </c:pt>
                <c:pt idx="147">
                  <c:v>272.55136666660002</c:v>
                </c:pt>
                <c:pt idx="148">
                  <c:v>272.50020000000001</c:v>
                </c:pt>
                <c:pt idx="149">
                  <c:v>272.84893333330001</c:v>
                </c:pt>
                <c:pt idx="150">
                  <c:v>273.19766666660001</c:v>
                </c:pt>
                <c:pt idx="151">
                  <c:v>273.54640000000001</c:v>
                </c:pt>
                <c:pt idx="152">
                  <c:v>274.10666666660001</c:v>
                </c:pt>
                <c:pt idx="153">
                  <c:v>274.66693333329999</c:v>
                </c:pt>
                <c:pt idx="154">
                  <c:v>275.22719999999998</c:v>
                </c:pt>
                <c:pt idx="155">
                  <c:v>275.31373333329998</c:v>
                </c:pt>
                <c:pt idx="156">
                  <c:v>275.40026666659998</c:v>
                </c:pt>
                <c:pt idx="157">
                  <c:v>275.48680000000002</c:v>
                </c:pt>
                <c:pt idx="158">
                  <c:v>275.81819999999999</c:v>
                </c:pt>
                <c:pt idx="159">
                  <c:v>276.14960000000002</c:v>
                </c:pt>
                <c:pt idx="160">
                  <c:v>276.48099999999999</c:v>
                </c:pt>
                <c:pt idx="161">
                  <c:v>277.06113333330001</c:v>
                </c:pt>
                <c:pt idx="162">
                  <c:v>277.64126666660002</c:v>
                </c:pt>
                <c:pt idx="163">
                  <c:v>278.22140000000002</c:v>
                </c:pt>
                <c:pt idx="164">
                  <c:v>278.01646666660002</c:v>
                </c:pt>
                <c:pt idx="165">
                  <c:v>277.81153333330002</c:v>
                </c:pt>
                <c:pt idx="166">
                  <c:v>277.60660000000001</c:v>
                </c:pt>
                <c:pt idx="167">
                  <c:v>278.81200000000001</c:v>
                </c:pt>
                <c:pt idx="168">
                  <c:v>280.01740000000001</c:v>
                </c:pt>
                <c:pt idx="169">
                  <c:v>281.22280000000001</c:v>
                </c:pt>
                <c:pt idx="170">
                  <c:v>281.62403333330002</c:v>
                </c:pt>
                <c:pt idx="171">
                  <c:v>282.02526666659998</c:v>
                </c:pt>
                <c:pt idx="172">
                  <c:v>282.42649999999998</c:v>
                </c:pt>
                <c:pt idx="173">
                  <c:v>282.1807333333</c:v>
                </c:pt>
                <c:pt idx="174">
                  <c:v>281.93496666660002</c:v>
                </c:pt>
                <c:pt idx="175">
                  <c:v>281.68920000000003</c:v>
                </c:pt>
                <c:pt idx="176">
                  <c:v>282.7826</c:v>
                </c:pt>
                <c:pt idx="177">
                  <c:v>283.87599999999998</c:v>
                </c:pt>
                <c:pt idx="178">
                  <c:v>284.96940000000001</c:v>
                </c:pt>
                <c:pt idx="179">
                  <c:v>285.62650000000002</c:v>
                </c:pt>
                <c:pt idx="180">
                  <c:v>286.28359999999998</c:v>
                </c:pt>
                <c:pt idx="181">
                  <c:v>286.94069999999999</c:v>
                </c:pt>
                <c:pt idx="182">
                  <c:v>287.94490000000002</c:v>
                </c:pt>
                <c:pt idx="183">
                  <c:v>288.94909999999999</c:v>
                </c:pt>
                <c:pt idx="184">
                  <c:v>289.95330000000001</c:v>
                </c:pt>
                <c:pt idx="185">
                  <c:v>291.19369999999998</c:v>
                </c:pt>
                <c:pt idx="186">
                  <c:v>292.4341</c:v>
                </c:pt>
                <c:pt idx="187">
                  <c:v>293.67450000000002</c:v>
                </c:pt>
                <c:pt idx="188">
                  <c:v>293.96046666659998</c:v>
                </c:pt>
                <c:pt idx="189">
                  <c:v>294.24643333329999</c:v>
                </c:pt>
                <c:pt idx="190">
                  <c:v>294.5324</c:v>
                </c:pt>
                <c:pt idx="191">
                  <c:v>296.03129999999999</c:v>
                </c:pt>
                <c:pt idx="192">
                  <c:v>297.53019999999998</c:v>
                </c:pt>
                <c:pt idx="193">
                  <c:v>299.02910000000003</c:v>
                </c:pt>
                <c:pt idx="194">
                  <c:v>299.62900000000002</c:v>
                </c:pt>
                <c:pt idx="195">
                  <c:v>300.22890000000001</c:v>
                </c:pt>
                <c:pt idx="196">
                  <c:v>300.8288</c:v>
                </c:pt>
                <c:pt idx="197">
                  <c:v>302.66903333329998</c:v>
                </c:pt>
                <c:pt idx="198">
                  <c:v>304.50926666660001</c:v>
                </c:pt>
                <c:pt idx="199">
                  <c:v>306.34949999999998</c:v>
                </c:pt>
                <c:pt idx="200">
                  <c:v>306.9719333333</c:v>
                </c:pt>
                <c:pt idx="201">
                  <c:v>307.59436666660002</c:v>
                </c:pt>
                <c:pt idx="202">
                  <c:v>308.21679999999998</c:v>
                </c:pt>
                <c:pt idx="203">
                  <c:v>309.6990666666</c:v>
                </c:pt>
                <c:pt idx="204">
                  <c:v>311.18133333330002</c:v>
                </c:pt>
                <c:pt idx="205">
                  <c:v>312.66359999999997</c:v>
                </c:pt>
                <c:pt idx="206">
                  <c:v>312.91750000000002</c:v>
                </c:pt>
                <c:pt idx="207">
                  <c:v>313.17140000000001</c:v>
                </c:pt>
                <c:pt idx="208">
                  <c:v>313.42529999999999</c:v>
                </c:pt>
                <c:pt idx="209">
                  <c:v>314.2853666666</c:v>
                </c:pt>
                <c:pt idx="210">
                  <c:v>315.14543333329999</c:v>
                </c:pt>
                <c:pt idx="211">
                  <c:v>316.00549999999998</c:v>
                </c:pt>
                <c:pt idx="212">
                  <c:v>316.4087666666</c:v>
                </c:pt>
                <c:pt idx="213">
                  <c:v>316.81203333330001</c:v>
                </c:pt>
                <c:pt idx="214">
                  <c:v>317.21530000000001</c:v>
                </c:pt>
                <c:pt idx="215">
                  <c:v>318.27413333330003</c:v>
                </c:pt>
                <c:pt idx="216">
                  <c:v>319.33296666659999</c:v>
                </c:pt>
                <c:pt idx="217">
                  <c:v>320.39179999999999</c:v>
                </c:pt>
                <c:pt idx="218">
                  <c:v>321.26853333330001</c:v>
                </c:pt>
                <c:pt idx="219">
                  <c:v>322.14526666659998</c:v>
                </c:pt>
                <c:pt idx="220">
                  <c:v>323.02199999999999</c:v>
                </c:pt>
                <c:pt idx="221">
                  <c:v>324.50053333329998</c:v>
                </c:pt>
                <c:pt idx="222">
                  <c:v>325.97906666659998</c:v>
                </c:pt>
                <c:pt idx="223">
                  <c:v>327.45760000000001</c:v>
                </c:pt>
                <c:pt idx="224">
                  <c:v>328.54163333330001</c:v>
                </c:pt>
                <c:pt idx="225">
                  <c:v>329.62566666660001</c:v>
                </c:pt>
                <c:pt idx="226">
                  <c:v>330.7097</c:v>
                </c:pt>
                <c:pt idx="227">
                  <c:v>330.00233333329999</c:v>
                </c:pt>
                <c:pt idx="228">
                  <c:v>329.29496666659998</c:v>
                </c:pt>
                <c:pt idx="229">
                  <c:v>328.58760000000001</c:v>
                </c:pt>
                <c:pt idx="230">
                  <c:v>322.47506666660001</c:v>
                </c:pt>
                <c:pt idx="231">
                  <c:v>316.36253333330001</c:v>
                </c:pt>
                <c:pt idx="232">
                  <c:v>310.25</c:v>
                </c:pt>
                <c:pt idx="233">
                  <c:v>317.3974666666</c:v>
                </c:pt>
                <c:pt idx="234">
                  <c:v>324.54493333329998</c:v>
                </c:pt>
                <c:pt idx="235">
                  <c:v>331.69240000000002</c:v>
                </c:pt>
                <c:pt idx="236">
                  <c:v>333.85563333329998</c:v>
                </c:pt>
                <c:pt idx="237">
                  <c:v>336.01886666659999</c:v>
                </c:pt>
                <c:pt idx="238">
                  <c:v>338.18209999999999</c:v>
                </c:pt>
                <c:pt idx="239">
                  <c:v>338.67463333329999</c:v>
                </c:pt>
                <c:pt idx="240">
                  <c:v>339.1671666666</c:v>
                </c:pt>
                <c:pt idx="241">
                  <c:v>339.65969999999999</c:v>
                </c:pt>
                <c:pt idx="242">
                  <c:v>341.41853333329999</c:v>
                </c:pt>
                <c:pt idx="243">
                  <c:v>343.17736666659999</c:v>
                </c:pt>
                <c:pt idx="244">
                  <c:v>344.93619999999999</c:v>
                </c:pt>
                <c:pt idx="245">
                  <c:v>346.19279999999998</c:v>
                </c:pt>
                <c:pt idx="246">
                  <c:v>347.44940000000003</c:v>
                </c:pt>
                <c:pt idx="247">
                  <c:v>348.70600000000002</c:v>
                </c:pt>
                <c:pt idx="248">
                  <c:v>351.57799999999997</c:v>
                </c:pt>
                <c:pt idx="249">
                  <c:v>354.45</c:v>
                </c:pt>
                <c:pt idx="250">
                  <c:v>357.322</c:v>
                </c:pt>
                <c:pt idx="251">
                  <c:v>356.65109999999999</c:v>
                </c:pt>
                <c:pt idx="252">
                  <c:v>355.98020000000002</c:v>
                </c:pt>
                <c:pt idx="253">
                  <c:v>355.30930000000001</c:v>
                </c:pt>
                <c:pt idx="254">
                  <c:v>354.7280666666</c:v>
                </c:pt>
                <c:pt idx="255">
                  <c:v>354.14683333329998</c:v>
                </c:pt>
                <c:pt idx="256">
                  <c:v>353.56560000000002</c:v>
                </c:pt>
                <c:pt idx="257">
                  <c:v>354.6990666666</c:v>
                </c:pt>
                <c:pt idx="258">
                  <c:v>355.83253333329998</c:v>
                </c:pt>
                <c:pt idx="259">
                  <c:v>356.96600000000001</c:v>
                </c:pt>
                <c:pt idx="478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66DD-47F7-94DC-C555A78C2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6"/>
          <c:order val="1"/>
          <c:tx>
            <c:v>Yavapai</c:v>
          </c:tx>
          <c:spPr>
            <a:ln w="57150">
              <a:solidFill>
                <a:srgbClr val="7030A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('GDP-AZ 2'!$A$9:$A$10,'GDP-AZ 2'!$A$12:$A$488)</c:f>
              <c:numCache>
                <c:formatCode>mmm\-yy</c:formatCode>
                <c:ptCount val="479"/>
                <c:pt idx="0">
                  <c:v>36892</c:v>
                </c:pt>
                <c:pt idx="1">
                  <c:v>36923</c:v>
                </c:pt>
                <c:pt idx="2">
                  <c:v>36982</c:v>
                </c:pt>
                <c:pt idx="3">
                  <c:v>37012</c:v>
                </c:pt>
                <c:pt idx="4">
                  <c:v>37043</c:v>
                </c:pt>
                <c:pt idx="5">
                  <c:v>37073</c:v>
                </c:pt>
                <c:pt idx="6">
                  <c:v>37104</c:v>
                </c:pt>
                <c:pt idx="7">
                  <c:v>37135</c:v>
                </c:pt>
                <c:pt idx="8">
                  <c:v>37165</c:v>
                </c:pt>
                <c:pt idx="9">
                  <c:v>37196</c:v>
                </c:pt>
                <c:pt idx="10">
                  <c:v>37226</c:v>
                </c:pt>
                <c:pt idx="11">
                  <c:v>37257</c:v>
                </c:pt>
                <c:pt idx="12">
                  <c:v>37288</c:v>
                </c:pt>
                <c:pt idx="13">
                  <c:v>37316</c:v>
                </c:pt>
                <c:pt idx="14">
                  <c:v>37347</c:v>
                </c:pt>
                <c:pt idx="15">
                  <c:v>37377</c:v>
                </c:pt>
                <c:pt idx="16">
                  <c:v>37408</c:v>
                </c:pt>
                <c:pt idx="17">
                  <c:v>37438</c:v>
                </c:pt>
                <c:pt idx="18">
                  <c:v>37469</c:v>
                </c:pt>
                <c:pt idx="19">
                  <c:v>37500</c:v>
                </c:pt>
                <c:pt idx="20">
                  <c:v>37530</c:v>
                </c:pt>
                <c:pt idx="21">
                  <c:v>37561</c:v>
                </c:pt>
                <c:pt idx="22">
                  <c:v>37591</c:v>
                </c:pt>
                <c:pt idx="23">
                  <c:v>37622</c:v>
                </c:pt>
                <c:pt idx="24">
                  <c:v>37653</c:v>
                </c:pt>
                <c:pt idx="25">
                  <c:v>37681</c:v>
                </c:pt>
                <c:pt idx="26">
                  <c:v>37712</c:v>
                </c:pt>
                <c:pt idx="27">
                  <c:v>37742</c:v>
                </c:pt>
                <c:pt idx="28">
                  <c:v>37773</c:v>
                </c:pt>
                <c:pt idx="29">
                  <c:v>37803</c:v>
                </c:pt>
                <c:pt idx="30">
                  <c:v>37834</c:v>
                </c:pt>
                <c:pt idx="31">
                  <c:v>37865</c:v>
                </c:pt>
                <c:pt idx="32">
                  <c:v>37895</c:v>
                </c:pt>
                <c:pt idx="33">
                  <c:v>37926</c:v>
                </c:pt>
                <c:pt idx="34">
                  <c:v>37956</c:v>
                </c:pt>
                <c:pt idx="35">
                  <c:v>37987</c:v>
                </c:pt>
                <c:pt idx="36">
                  <c:v>38018</c:v>
                </c:pt>
                <c:pt idx="37">
                  <c:v>38047</c:v>
                </c:pt>
                <c:pt idx="38">
                  <c:v>38078</c:v>
                </c:pt>
                <c:pt idx="39">
                  <c:v>38108</c:v>
                </c:pt>
                <c:pt idx="40">
                  <c:v>38139</c:v>
                </c:pt>
                <c:pt idx="41">
                  <c:v>38169</c:v>
                </c:pt>
                <c:pt idx="42">
                  <c:v>38200</c:v>
                </c:pt>
                <c:pt idx="43">
                  <c:v>38231</c:v>
                </c:pt>
                <c:pt idx="44">
                  <c:v>38261</c:v>
                </c:pt>
                <c:pt idx="45">
                  <c:v>38292</c:v>
                </c:pt>
                <c:pt idx="46">
                  <c:v>38322</c:v>
                </c:pt>
                <c:pt idx="47">
                  <c:v>38353</c:v>
                </c:pt>
                <c:pt idx="48">
                  <c:v>38384</c:v>
                </c:pt>
                <c:pt idx="49">
                  <c:v>38412</c:v>
                </c:pt>
                <c:pt idx="50">
                  <c:v>38443</c:v>
                </c:pt>
                <c:pt idx="51">
                  <c:v>38473</c:v>
                </c:pt>
                <c:pt idx="52">
                  <c:v>38504</c:v>
                </c:pt>
                <c:pt idx="53">
                  <c:v>38534</c:v>
                </c:pt>
                <c:pt idx="54">
                  <c:v>38565</c:v>
                </c:pt>
                <c:pt idx="55">
                  <c:v>38596</c:v>
                </c:pt>
                <c:pt idx="56">
                  <c:v>38626</c:v>
                </c:pt>
                <c:pt idx="57">
                  <c:v>38657</c:v>
                </c:pt>
                <c:pt idx="58">
                  <c:v>38687</c:v>
                </c:pt>
                <c:pt idx="59">
                  <c:v>38718</c:v>
                </c:pt>
                <c:pt idx="60">
                  <c:v>38749</c:v>
                </c:pt>
                <c:pt idx="61">
                  <c:v>38777</c:v>
                </c:pt>
                <c:pt idx="62">
                  <c:v>38808</c:v>
                </c:pt>
                <c:pt idx="63">
                  <c:v>38838</c:v>
                </c:pt>
                <c:pt idx="64">
                  <c:v>38869</c:v>
                </c:pt>
                <c:pt idx="65">
                  <c:v>38899</c:v>
                </c:pt>
                <c:pt idx="66">
                  <c:v>38930</c:v>
                </c:pt>
                <c:pt idx="67">
                  <c:v>38961</c:v>
                </c:pt>
                <c:pt idx="68">
                  <c:v>38991</c:v>
                </c:pt>
                <c:pt idx="69">
                  <c:v>39022</c:v>
                </c:pt>
                <c:pt idx="70">
                  <c:v>39052</c:v>
                </c:pt>
                <c:pt idx="71">
                  <c:v>39083</c:v>
                </c:pt>
                <c:pt idx="72">
                  <c:v>39114</c:v>
                </c:pt>
                <c:pt idx="73">
                  <c:v>39142</c:v>
                </c:pt>
                <c:pt idx="74">
                  <c:v>39173</c:v>
                </c:pt>
                <c:pt idx="75">
                  <c:v>39203</c:v>
                </c:pt>
                <c:pt idx="76">
                  <c:v>39234</c:v>
                </c:pt>
                <c:pt idx="77">
                  <c:v>39264</c:v>
                </c:pt>
                <c:pt idx="78">
                  <c:v>39295</c:v>
                </c:pt>
                <c:pt idx="79">
                  <c:v>39326</c:v>
                </c:pt>
                <c:pt idx="80">
                  <c:v>39356</c:v>
                </c:pt>
                <c:pt idx="81">
                  <c:v>39387</c:v>
                </c:pt>
                <c:pt idx="82">
                  <c:v>39417</c:v>
                </c:pt>
                <c:pt idx="83">
                  <c:v>39448</c:v>
                </c:pt>
                <c:pt idx="84">
                  <c:v>39479</c:v>
                </c:pt>
                <c:pt idx="85">
                  <c:v>39508</c:v>
                </c:pt>
                <c:pt idx="86">
                  <c:v>39539</c:v>
                </c:pt>
                <c:pt idx="87">
                  <c:v>39569</c:v>
                </c:pt>
                <c:pt idx="88">
                  <c:v>39600</c:v>
                </c:pt>
                <c:pt idx="89">
                  <c:v>39630</c:v>
                </c:pt>
                <c:pt idx="90">
                  <c:v>39661</c:v>
                </c:pt>
                <c:pt idx="91">
                  <c:v>39692</c:v>
                </c:pt>
                <c:pt idx="92">
                  <c:v>39722</c:v>
                </c:pt>
                <c:pt idx="93">
                  <c:v>39753</c:v>
                </c:pt>
                <c:pt idx="94">
                  <c:v>39783</c:v>
                </c:pt>
                <c:pt idx="95">
                  <c:v>39814</c:v>
                </c:pt>
                <c:pt idx="96">
                  <c:v>39845</c:v>
                </c:pt>
                <c:pt idx="97">
                  <c:v>39873</c:v>
                </c:pt>
                <c:pt idx="98">
                  <c:v>39904</c:v>
                </c:pt>
                <c:pt idx="99">
                  <c:v>39934</c:v>
                </c:pt>
                <c:pt idx="100">
                  <c:v>39965</c:v>
                </c:pt>
                <c:pt idx="101">
                  <c:v>39995</c:v>
                </c:pt>
                <c:pt idx="102">
                  <c:v>40026</c:v>
                </c:pt>
                <c:pt idx="103">
                  <c:v>40057</c:v>
                </c:pt>
                <c:pt idx="104">
                  <c:v>40087</c:v>
                </c:pt>
                <c:pt idx="105">
                  <c:v>40118</c:v>
                </c:pt>
                <c:pt idx="106">
                  <c:v>40148</c:v>
                </c:pt>
                <c:pt idx="107">
                  <c:v>40179</c:v>
                </c:pt>
                <c:pt idx="108">
                  <c:v>40210</c:v>
                </c:pt>
                <c:pt idx="109">
                  <c:v>40238</c:v>
                </c:pt>
                <c:pt idx="110">
                  <c:v>40269</c:v>
                </c:pt>
                <c:pt idx="111">
                  <c:v>40299</c:v>
                </c:pt>
                <c:pt idx="112">
                  <c:v>40330</c:v>
                </c:pt>
                <c:pt idx="113">
                  <c:v>40360</c:v>
                </c:pt>
                <c:pt idx="114">
                  <c:v>40391</c:v>
                </c:pt>
                <c:pt idx="115">
                  <c:v>40422</c:v>
                </c:pt>
                <c:pt idx="116">
                  <c:v>40452</c:v>
                </c:pt>
                <c:pt idx="117">
                  <c:v>40483</c:v>
                </c:pt>
                <c:pt idx="118">
                  <c:v>40513</c:v>
                </c:pt>
                <c:pt idx="119">
                  <c:v>40544</c:v>
                </c:pt>
                <c:pt idx="120">
                  <c:v>40575</c:v>
                </c:pt>
                <c:pt idx="121">
                  <c:v>40603</c:v>
                </c:pt>
                <c:pt idx="122">
                  <c:v>40634</c:v>
                </c:pt>
                <c:pt idx="123">
                  <c:v>40664</c:v>
                </c:pt>
                <c:pt idx="124">
                  <c:v>40695</c:v>
                </c:pt>
                <c:pt idx="125">
                  <c:v>40725</c:v>
                </c:pt>
                <c:pt idx="126">
                  <c:v>40756</c:v>
                </c:pt>
                <c:pt idx="127">
                  <c:v>40787</c:v>
                </c:pt>
                <c:pt idx="128">
                  <c:v>40817</c:v>
                </c:pt>
                <c:pt idx="129">
                  <c:v>40848</c:v>
                </c:pt>
                <c:pt idx="130">
                  <c:v>40878</c:v>
                </c:pt>
                <c:pt idx="131">
                  <c:v>40909</c:v>
                </c:pt>
                <c:pt idx="132">
                  <c:v>40940</c:v>
                </c:pt>
                <c:pt idx="133">
                  <c:v>40969</c:v>
                </c:pt>
                <c:pt idx="134">
                  <c:v>41000</c:v>
                </c:pt>
                <c:pt idx="135">
                  <c:v>41030</c:v>
                </c:pt>
                <c:pt idx="136">
                  <c:v>41061</c:v>
                </c:pt>
                <c:pt idx="137">
                  <c:v>41091</c:v>
                </c:pt>
                <c:pt idx="138">
                  <c:v>41122</c:v>
                </c:pt>
                <c:pt idx="139">
                  <c:v>41153</c:v>
                </c:pt>
                <c:pt idx="140">
                  <c:v>41183</c:v>
                </c:pt>
                <c:pt idx="141">
                  <c:v>41214</c:v>
                </c:pt>
                <c:pt idx="142">
                  <c:v>41244</c:v>
                </c:pt>
                <c:pt idx="143">
                  <c:v>41275</c:v>
                </c:pt>
                <c:pt idx="144">
                  <c:v>41306</c:v>
                </c:pt>
                <c:pt idx="145">
                  <c:v>41334</c:v>
                </c:pt>
                <c:pt idx="146">
                  <c:v>41365</c:v>
                </c:pt>
                <c:pt idx="147">
                  <c:v>41395</c:v>
                </c:pt>
                <c:pt idx="148">
                  <c:v>41426</c:v>
                </c:pt>
                <c:pt idx="149">
                  <c:v>41456</c:v>
                </c:pt>
                <c:pt idx="150">
                  <c:v>41487</c:v>
                </c:pt>
                <c:pt idx="151">
                  <c:v>41518</c:v>
                </c:pt>
                <c:pt idx="152">
                  <c:v>41548</c:v>
                </c:pt>
                <c:pt idx="153">
                  <c:v>41579</c:v>
                </c:pt>
                <c:pt idx="154">
                  <c:v>41609</c:v>
                </c:pt>
                <c:pt idx="155">
                  <c:v>41640</c:v>
                </c:pt>
                <c:pt idx="156">
                  <c:v>41671</c:v>
                </c:pt>
                <c:pt idx="157">
                  <c:v>41699</c:v>
                </c:pt>
                <c:pt idx="158">
                  <c:v>41730</c:v>
                </c:pt>
                <c:pt idx="159">
                  <c:v>41760</c:v>
                </c:pt>
                <c:pt idx="160">
                  <c:v>41791</c:v>
                </c:pt>
                <c:pt idx="161">
                  <c:v>41821</c:v>
                </c:pt>
                <c:pt idx="162">
                  <c:v>41852</c:v>
                </c:pt>
                <c:pt idx="163">
                  <c:v>41883</c:v>
                </c:pt>
                <c:pt idx="164">
                  <c:v>41913</c:v>
                </c:pt>
                <c:pt idx="165">
                  <c:v>41944</c:v>
                </c:pt>
                <c:pt idx="166">
                  <c:v>41974</c:v>
                </c:pt>
                <c:pt idx="167">
                  <c:v>42005</c:v>
                </c:pt>
                <c:pt idx="168">
                  <c:v>42036</c:v>
                </c:pt>
                <c:pt idx="169">
                  <c:v>42064</c:v>
                </c:pt>
                <c:pt idx="170">
                  <c:v>42095</c:v>
                </c:pt>
                <c:pt idx="171">
                  <c:v>42125</c:v>
                </c:pt>
                <c:pt idx="172">
                  <c:v>42156</c:v>
                </c:pt>
                <c:pt idx="173">
                  <c:v>42186</c:v>
                </c:pt>
                <c:pt idx="174">
                  <c:v>42217</c:v>
                </c:pt>
                <c:pt idx="175">
                  <c:v>42248</c:v>
                </c:pt>
                <c:pt idx="176">
                  <c:v>42278</c:v>
                </c:pt>
                <c:pt idx="177">
                  <c:v>42309</c:v>
                </c:pt>
                <c:pt idx="178">
                  <c:v>42339</c:v>
                </c:pt>
                <c:pt idx="179">
                  <c:v>42370</c:v>
                </c:pt>
                <c:pt idx="180">
                  <c:v>42401</c:v>
                </c:pt>
                <c:pt idx="181">
                  <c:v>42430</c:v>
                </c:pt>
                <c:pt idx="182">
                  <c:v>42461</c:v>
                </c:pt>
                <c:pt idx="183">
                  <c:v>42491</c:v>
                </c:pt>
                <c:pt idx="184">
                  <c:v>42522</c:v>
                </c:pt>
                <c:pt idx="185">
                  <c:v>42552</c:v>
                </c:pt>
                <c:pt idx="186">
                  <c:v>42583</c:v>
                </c:pt>
                <c:pt idx="187">
                  <c:v>42614</c:v>
                </c:pt>
                <c:pt idx="188">
                  <c:v>42644</c:v>
                </c:pt>
                <c:pt idx="189">
                  <c:v>42675</c:v>
                </c:pt>
                <c:pt idx="190">
                  <c:v>42705</c:v>
                </c:pt>
                <c:pt idx="191">
                  <c:v>42736</c:v>
                </c:pt>
                <c:pt idx="192">
                  <c:v>42767</c:v>
                </c:pt>
                <c:pt idx="193">
                  <c:v>42795</c:v>
                </c:pt>
                <c:pt idx="194">
                  <c:v>42826</c:v>
                </c:pt>
                <c:pt idx="195">
                  <c:v>42856</c:v>
                </c:pt>
                <c:pt idx="196">
                  <c:v>42887</c:v>
                </c:pt>
                <c:pt idx="197">
                  <c:v>42917</c:v>
                </c:pt>
                <c:pt idx="198">
                  <c:v>42948</c:v>
                </c:pt>
                <c:pt idx="199">
                  <c:v>42979</c:v>
                </c:pt>
                <c:pt idx="200">
                  <c:v>43009</c:v>
                </c:pt>
                <c:pt idx="201">
                  <c:v>43040</c:v>
                </c:pt>
                <c:pt idx="202">
                  <c:v>43070</c:v>
                </c:pt>
                <c:pt idx="203">
                  <c:v>43101</c:v>
                </c:pt>
                <c:pt idx="204">
                  <c:v>43132</c:v>
                </c:pt>
                <c:pt idx="205">
                  <c:v>43160</c:v>
                </c:pt>
                <c:pt idx="206">
                  <c:v>43191</c:v>
                </c:pt>
                <c:pt idx="207">
                  <c:v>43221</c:v>
                </c:pt>
                <c:pt idx="208">
                  <c:v>43252</c:v>
                </c:pt>
                <c:pt idx="209">
                  <c:v>43282</c:v>
                </c:pt>
                <c:pt idx="210">
                  <c:v>43313</c:v>
                </c:pt>
                <c:pt idx="211">
                  <c:v>43344</c:v>
                </c:pt>
                <c:pt idx="212">
                  <c:v>43374</c:v>
                </c:pt>
                <c:pt idx="213">
                  <c:v>43405</c:v>
                </c:pt>
                <c:pt idx="214">
                  <c:v>43435</c:v>
                </c:pt>
                <c:pt idx="215">
                  <c:v>43466</c:v>
                </c:pt>
                <c:pt idx="216">
                  <c:v>43497</c:v>
                </c:pt>
                <c:pt idx="217">
                  <c:v>43525</c:v>
                </c:pt>
                <c:pt idx="218">
                  <c:v>43556</c:v>
                </c:pt>
                <c:pt idx="219">
                  <c:v>43586</c:v>
                </c:pt>
                <c:pt idx="220">
                  <c:v>43617</c:v>
                </c:pt>
                <c:pt idx="221">
                  <c:v>43647</c:v>
                </c:pt>
                <c:pt idx="222">
                  <c:v>43678</c:v>
                </c:pt>
                <c:pt idx="223">
                  <c:v>43709</c:v>
                </c:pt>
                <c:pt idx="224">
                  <c:v>43739</c:v>
                </c:pt>
                <c:pt idx="225">
                  <c:v>43770</c:v>
                </c:pt>
                <c:pt idx="226">
                  <c:v>43800</c:v>
                </c:pt>
                <c:pt idx="227">
                  <c:v>43831</c:v>
                </c:pt>
                <c:pt idx="228">
                  <c:v>43862</c:v>
                </c:pt>
                <c:pt idx="229">
                  <c:v>43891</c:v>
                </c:pt>
                <c:pt idx="230">
                  <c:v>43922</c:v>
                </c:pt>
                <c:pt idx="231">
                  <c:v>43952</c:v>
                </c:pt>
                <c:pt idx="232">
                  <c:v>43983</c:v>
                </c:pt>
                <c:pt idx="233">
                  <c:v>44013</c:v>
                </c:pt>
                <c:pt idx="234">
                  <c:v>44044</c:v>
                </c:pt>
                <c:pt idx="235">
                  <c:v>44075</c:v>
                </c:pt>
                <c:pt idx="236">
                  <c:v>44105</c:v>
                </c:pt>
                <c:pt idx="237">
                  <c:v>44136</c:v>
                </c:pt>
                <c:pt idx="238">
                  <c:v>44166</c:v>
                </c:pt>
                <c:pt idx="239">
                  <c:v>44197</c:v>
                </c:pt>
                <c:pt idx="240">
                  <c:v>44228</c:v>
                </c:pt>
                <c:pt idx="241">
                  <c:v>44256</c:v>
                </c:pt>
                <c:pt idx="242">
                  <c:v>44287</c:v>
                </c:pt>
                <c:pt idx="243">
                  <c:v>44317</c:v>
                </c:pt>
                <c:pt idx="244">
                  <c:v>44348</c:v>
                </c:pt>
                <c:pt idx="245">
                  <c:v>44378</c:v>
                </c:pt>
                <c:pt idx="246">
                  <c:v>44409</c:v>
                </c:pt>
                <c:pt idx="247">
                  <c:v>44440</c:v>
                </c:pt>
                <c:pt idx="248">
                  <c:v>44470</c:v>
                </c:pt>
                <c:pt idx="249">
                  <c:v>44501</c:v>
                </c:pt>
                <c:pt idx="250">
                  <c:v>44531</c:v>
                </c:pt>
                <c:pt idx="251">
                  <c:v>44562</c:v>
                </c:pt>
                <c:pt idx="252">
                  <c:v>44593</c:v>
                </c:pt>
                <c:pt idx="253">
                  <c:v>44621</c:v>
                </c:pt>
                <c:pt idx="254">
                  <c:v>44652</c:v>
                </c:pt>
                <c:pt idx="255">
                  <c:v>44682</c:v>
                </c:pt>
                <c:pt idx="256">
                  <c:v>44713</c:v>
                </c:pt>
                <c:pt idx="257">
                  <c:v>44743</c:v>
                </c:pt>
                <c:pt idx="258">
                  <c:v>44774</c:v>
                </c:pt>
                <c:pt idx="259">
                  <c:v>44805</c:v>
                </c:pt>
                <c:pt idx="260">
                  <c:v>44835</c:v>
                </c:pt>
                <c:pt idx="261">
                  <c:v>44866</c:v>
                </c:pt>
                <c:pt idx="262">
                  <c:v>44896</c:v>
                </c:pt>
                <c:pt idx="263">
                  <c:v>44927</c:v>
                </c:pt>
                <c:pt idx="264">
                  <c:v>44958</c:v>
                </c:pt>
                <c:pt idx="265">
                  <c:v>44986</c:v>
                </c:pt>
                <c:pt idx="266">
                  <c:v>45017</c:v>
                </c:pt>
                <c:pt idx="267">
                  <c:v>45047</c:v>
                </c:pt>
                <c:pt idx="268">
                  <c:v>45078</c:v>
                </c:pt>
                <c:pt idx="269">
                  <c:v>45108</c:v>
                </c:pt>
                <c:pt idx="270">
                  <c:v>45139</c:v>
                </c:pt>
                <c:pt idx="271">
                  <c:v>45170</c:v>
                </c:pt>
                <c:pt idx="272">
                  <c:v>45200</c:v>
                </c:pt>
                <c:pt idx="273">
                  <c:v>45231</c:v>
                </c:pt>
                <c:pt idx="274">
                  <c:v>45261</c:v>
                </c:pt>
                <c:pt idx="275">
                  <c:v>45292</c:v>
                </c:pt>
                <c:pt idx="276">
                  <c:v>45323</c:v>
                </c:pt>
                <c:pt idx="277">
                  <c:v>45352</c:v>
                </c:pt>
                <c:pt idx="278">
                  <c:v>45383</c:v>
                </c:pt>
                <c:pt idx="279">
                  <c:v>45413</c:v>
                </c:pt>
                <c:pt idx="280">
                  <c:v>45444</c:v>
                </c:pt>
                <c:pt idx="281">
                  <c:v>45474</c:v>
                </c:pt>
                <c:pt idx="282">
                  <c:v>45505</c:v>
                </c:pt>
                <c:pt idx="283">
                  <c:v>45536</c:v>
                </c:pt>
                <c:pt idx="284">
                  <c:v>45566</c:v>
                </c:pt>
                <c:pt idx="285">
                  <c:v>45597</c:v>
                </c:pt>
                <c:pt idx="286">
                  <c:v>45627</c:v>
                </c:pt>
                <c:pt idx="287">
                  <c:v>45658</c:v>
                </c:pt>
                <c:pt idx="288">
                  <c:v>45689</c:v>
                </c:pt>
                <c:pt idx="289">
                  <c:v>45717</c:v>
                </c:pt>
                <c:pt idx="290">
                  <c:v>45748</c:v>
                </c:pt>
                <c:pt idx="291">
                  <c:v>45778</c:v>
                </c:pt>
                <c:pt idx="292">
                  <c:v>45809</c:v>
                </c:pt>
                <c:pt idx="293">
                  <c:v>45839</c:v>
                </c:pt>
                <c:pt idx="294">
                  <c:v>45870</c:v>
                </c:pt>
                <c:pt idx="295">
                  <c:v>45901</c:v>
                </c:pt>
                <c:pt idx="296">
                  <c:v>45931</c:v>
                </c:pt>
                <c:pt idx="297">
                  <c:v>45962</c:v>
                </c:pt>
                <c:pt idx="298">
                  <c:v>45992</c:v>
                </c:pt>
                <c:pt idx="299">
                  <c:v>46023</c:v>
                </c:pt>
                <c:pt idx="300">
                  <c:v>46054</c:v>
                </c:pt>
                <c:pt idx="301">
                  <c:v>46082</c:v>
                </c:pt>
                <c:pt idx="302">
                  <c:v>46113</c:v>
                </c:pt>
                <c:pt idx="303">
                  <c:v>46143</c:v>
                </c:pt>
                <c:pt idx="304">
                  <c:v>46174</c:v>
                </c:pt>
                <c:pt idx="305">
                  <c:v>46204</c:v>
                </c:pt>
                <c:pt idx="306">
                  <c:v>46235</c:v>
                </c:pt>
                <c:pt idx="307">
                  <c:v>46266</c:v>
                </c:pt>
                <c:pt idx="308">
                  <c:v>46296</c:v>
                </c:pt>
                <c:pt idx="309">
                  <c:v>46327</c:v>
                </c:pt>
                <c:pt idx="310">
                  <c:v>46357</c:v>
                </c:pt>
                <c:pt idx="311">
                  <c:v>46388</c:v>
                </c:pt>
                <c:pt idx="312">
                  <c:v>46419</c:v>
                </c:pt>
                <c:pt idx="313">
                  <c:v>46447</c:v>
                </c:pt>
                <c:pt idx="314">
                  <c:v>46478</c:v>
                </c:pt>
                <c:pt idx="315">
                  <c:v>46508</c:v>
                </c:pt>
                <c:pt idx="316">
                  <c:v>46539</c:v>
                </c:pt>
                <c:pt idx="317">
                  <c:v>46569</c:v>
                </c:pt>
                <c:pt idx="318">
                  <c:v>46600</c:v>
                </c:pt>
                <c:pt idx="319">
                  <c:v>46631</c:v>
                </c:pt>
                <c:pt idx="320">
                  <c:v>46661</c:v>
                </c:pt>
                <c:pt idx="321">
                  <c:v>46692</c:v>
                </c:pt>
                <c:pt idx="322">
                  <c:v>46722</c:v>
                </c:pt>
                <c:pt idx="323">
                  <c:v>46753</c:v>
                </c:pt>
                <c:pt idx="324">
                  <c:v>46784</c:v>
                </c:pt>
                <c:pt idx="325">
                  <c:v>46813</c:v>
                </c:pt>
                <c:pt idx="326">
                  <c:v>46844</c:v>
                </c:pt>
                <c:pt idx="327">
                  <c:v>46874</c:v>
                </c:pt>
                <c:pt idx="328">
                  <c:v>46905</c:v>
                </c:pt>
                <c:pt idx="329">
                  <c:v>46935</c:v>
                </c:pt>
                <c:pt idx="330">
                  <c:v>46966</c:v>
                </c:pt>
                <c:pt idx="331">
                  <c:v>46997</c:v>
                </c:pt>
                <c:pt idx="332">
                  <c:v>47027</c:v>
                </c:pt>
                <c:pt idx="333">
                  <c:v>47058</c:v>
                </c:pt>
                <c:pt idx="334">
                  <c:v>47088</c:v>
                </c:pt>
                <c:pt idx="335">
                  <c:v>47119</c:v>
                </c:pt>
                <c:pt idx="336">
                  <c:v>47150</c:v>
                </c:pt>
                <c:pt idx="337">
                  <c:v>47178</c:v>
                </c:pt>
                <c:pt idx="338">
                  <c:v>47209</c:v>
                </c:pt>
                <c:pt idx="339">
                  <c:v>47239</c:v>
                </c:pt>
                <c:pt idx="340">
                  <c:v>47270</c:v>
                </c:pt>
                <c:pt idx="341">
                  <c:v>47300</c:v>
                </c:pt>
                <c:pt idx="342">
                  <c:v>47331</c:v>
                </c:pt>
                <c:pt idx="343">
                  <c:v>47362</c:v>
                </c:pt>
                <c:pt idx="344">
                  <c:v>47392</c:v>
                </c:pt>
                <c:pt idx="345">
                  <c:v>47423</c:v>
                </c:pt>
                <c:pt idx="346">
                  <c:v>47453</c:v>
                </c:pt>
                <c:pt idx="347">
                  <c:v>47484</c:v>
                </c:pt>
                <c:pt idx="348">
                  <c:v>47515</c:v>
                </c:pt>
                <c:pt idx="349">
                  <c:v>47543</c:v>
                </c:pt>
                <c:pt idx="350">
                  <c:v>47574</c:v>
                </c:pt>
                <c:pt idx="351">
                  <c:v>47604</c:v>
                </c:pt>
                <c:pt idx="352">
                  <c:v>47635</c:v>
                </c:pt>
                <c:pt idx="353">
                  <c:v>47665</c:v>
                </c:pt>
                <c:pt idx="354">
                  <c:v>47696</c:v>
                </c:pt>
                <c:pt idx="355">
                  <c:v>47727</c:v>
                </c:pt>
                <c:pt idx="356">
                  <c:v>47757</c:v>
                </c:pt>
                <c:pt idx="357">
                  <c:v>47788</c:v>
                </c:pt>
                <c:pt idx="358">
                  <c:v>47818</c:v>
                </c:pt>
                <c:pt idx="359">
                  <c:v>47849</c:v>
                </c:pt>
                <c:pt idx="360">
                  <c:v>47880</c:v>
                </c:pt>
                <c:pt idx="361">
                  <c:v>47908</c:v>
                </c:pt>
                <c:pt idx="362">
                  <c:v>47939</c:v>
                </c:pt>
                <c:pt idx="363">
                  <c:v>47969</c:v>
                </c:pt>
                <c:pt idx="364">
                  <c:v>48000</c:v>
                </c:pt>
                <c:pt idx="365">
                  <c:v>48030</c:v>
                </c:pt>
                <c:pt idx="366">
                  <c:v>48061</c:v>
                </c:pt>
                <c:pt idx="367">
                  <c:v>48092</c:v>
                </c:pt>
                <c:pt idx="368">
                  <c:v>48122</c:v>
                </c:pt>
                <c:pt idx="369">
                  <c:v>48153</c:v>
                </c:pt>
                <c:pt idx="370">
                  <c:v>48183</c:v>
                </c:pt>
                <c:pt idx="371">
                  <c:v>48214</c:v>
                </c:pt>
                <c:pt idx="372">
                  <c:v>48245</c:v>
                </c:pt>
                <c:pt idx="373">
                  <c:v>48274</c:v>
                </c:pt>
                <c:pt idx="374">
                  <c:v>48305</c:v>
                </c:pt>
                <c:pt idx="375">
                  <c:v>48335</c:v>
                </c:pt>
                <c:pt idx="376">
                  <c:v>48366</c:v>
                </c:pt>
                <c:pt idx="377">
                  <c:v>48396</c:v>
                </c:pt>
                <c:pt idx="378">
                  <c:v>48427</c:v>
                </c:pt>
                <c:pt idx="379">
                  <c:v>48458</c:v>
                </c:pt>
                <c:pt idx="380">
                  <c:v>48488</c:v>
                </c:pt>
                <c:pt idx="381">
                  <c:v>48519</c:v>
                </c:pt>
                <c:pt idx="382">
                  <c:v>48549</c:v>
                </c:pt>
                <c:pt idx="383">
                  <c:v>48580</c:v>
                </c:pt>
                <c:pt idx="384">
                  <c:v>48611</c:v>
                </c:pt>
                <c:pt idx="385">
                  <c:v>48639</c:v>
                </c:pt>
                <c:pt idx="386">
                  <c:v>48670</c:v>
                </c:pt>
                <c:pt idx="387">
                  <c:v>48700</c:v>
                </c:pt>
                <c:pt idx="388">
                  <c:v>48731</c:v>
                </c:pt>
                <c:pt idx="389">
                  <c:v>48761</c:v>
                </c:pt>
                <c:pt idx="390">
                  <c:v>48792</c:v>
                </c:pt>
                <c:pt idx="391">
                  <c:v>48823</c:v>
                </c:pt>
                <c:pt idx="392">
                  <c:v>48853</c:v>
                </c:pt>
                <c:pt idx="393">
                  <c:v>48884</c:v>
                </c:pt>
                <c:pt idx="394">
                  <c:v>48914</c:v>
                </c:pt>
                <c:pt idx="395">
                  <c:v>48945</c:v>
                </c:pt>
                <c:pt idx="396">
                  <c:v>48976</c:v>
                </c:pt>
                <c:pt idx="397">
                  <c:v>49004</c:v>
                </c:pt>
                <c:pt idx="398">
                  <c:v>49035</c:v>
                </c:pt>
                <c:pt idx="399">
                  <c:v>49065</c:v>
                </c:pt>
                <c:pt idx="400">
                  <c:v>49096</c:v>
                </c:pt>
                <c:pt idx="401">
                  <c:v>49126</c:v>
                </c:pt>
                <c:pt idx="402">
                  <c:v>49157</c:v>
                </c:pt>
                <c:pt idx="403">
                  <c:v>49188</c:v>
                </c:pt>
                <c:pt idx="404">
                  <c:v>49218</c:v>
                </c:pt>
                <c:pt idx="405">
                  <c:v>49249</c:v>
                </c:pt>
                <c:pt idx="406">
                  <c:v>49279</c:v>
                </c:pt>
                <c:pt idx="407">
                  <c:v>49310</c:v>
                </c:pt>
                <c:pt idx="408">
                  <c:v>49341</c:v>
                </c:pt>
                <c:pt idx="409">
                  <c:v>49369</c:v>
                </c:pt>
                <c:pt idx="410">
                  <c:v>49400</c:v>
                </c:pt>
                <c:pt idx="411">
                  <c:v>49430</c:v>
                </c:pt>
                <c:pt idx="412">
                  <c:v>49461</c:v>
                </c:pt>
                <c:pt idx="413">
                  <c:v>49491</c:v>
                </c:pt>
                <c:pt idx="414">
                  <c:v>49522</c:v>
                </c:pt>
                <c:pt idx="415">
                  <c:v>49553</c:v>
                </c:pt>
                <c:pt idx="416">
                  <c:v>49583</c:v>
                </c:pt>
                <c:pt idx="417">
                  <c:v>49614</c:v>
                </c:pt>
                <c:pt idx="418">
                  <c:v>49644</c:v>
                </c:pt>
                <c:pt idx="419">
                  <c:v>49675</c:v>
                </c:pt>
                <c:pt idx="420">
                  <c:v>49706</c:v>
                </c:pt>
                <c:pt idx="421">
                  <c:v>49735</c:v>
                </c:pt>
                <c:pt idx="422">
                  <c:v>49766</c:v>
                </c:pt>
                <c:pt idx="423">
                  <c:v>49796</c:v>
                </c:pt>
                <c:pt idx="424">
                  <c:v>49827</c:v>
                </c:pt>
                <c:pt idx="425">
                  <c:v>49857</c:v>
                </c:pt>
                <c:pt idx="426">
                  <c:v>49888</c:v>
                </c:pt>
                <c:pt idx="427">
                  <c:v>49919</c:v>
                </c:pt>
                <c:pt idx="428">
                  <c:v>49949</c:v>
                </c:pt>
                <c:pt idx="429">
                  <c:v>49980</c:v>
                </c:pt>
                <c:pt idx="430">
                  <c:v>50010</c:v>
                </c:pt>
                <c:pt idx="431">
                  <c:v>50041</c:v>
                </c:pt>
                <c:pt idx="432">
                  <c:v>50072</c:v>
                </c:pt>
                <c:pt idx="433">
                  <c:v>50100</c:v>
                </c:pt>
                <c:pt idx="434">
                  <c:v>50131</c:v>
                </c:pt>
                <c:pt idx="435">
                  <c:v>50161</c:v>
                </c:pt>
                <c:pt idx="436">
                  <c:v>50192</c:v>
                </c:pt>
                <c:pt idx="437">
                  <c:v>50222</c:v>
                </c:pt>
                <c:pt idx="438">
                  <c:v>50253</c:v>
                </c:pt>
                <c:pt idx="439">
                  <c:v>50284</c:v>
                </c:pt>
                <c:pt idx="440">
                  <c:v>50314</c:v>
                </c:pt>
                <c:pt idx="441">
                  <c:v>50345</c:v>
                </c:pt>
                <c:pt idx="442">
                  <c:v>50375</c:v>
                </c:pt>
                <c:pt idx="443">
                  <c:v>50406</c:v>
                </c:pt>
                <c:pt idx="444">
                  <c:v>50437</c:v>
                </c:pt>
                <c:pt idx="445">
                  <c:v>50465</c:v>
                </c:pt>
                <c:pt idx="446">
                  <c:v>50496</c:v>
                </c:pt>
                <c:pt idx="447">
                  <c:v>50526</c:v>
                </c:pt>
                <c:pt idx="448">
                  <c:v>50557</c:v>
                </c:pt>
                <c:pt idx="449">
                  <c:v>50587</c:v>
                </c:pt>
                <c:pt idx="450">
                  <c:v>50618</c:v>
                </c:pt>
                <c:pt idx="451">
                  <c:v>50649</c:v>
                </c:pt>
                <c:pt idx="452">
                  <c:v>50679</c:v>
                </c:pt>
                <c:pt idx="453">
                  <c:v>50710</c:v>
                </c:pt>
                <c:pt idx="454">
                  <c:v>50740</c:v>
                </c:pt>
                <c:pt idx="455">
                  <c:v>50771</c:v>
                </c:pt>
                <c:pt idx="456">
                  <c:v>50802</c:v>
                </c:pt>
                <c:pt idx="457">
                  <c:v>50830</c:v>
                </c:pt>
                <c:pt idx="458">
                  <c:v>50861</c:v>
                </c:pt>
                <c:pt idx="459">
                  <c:v>50891</c:v>
                </c:pt>
                <c:pt idx="460">
                  <c:v>50922</c:v>
                </c:pt>
                <c:pt idx="461">
                  <c:v>50952</c:v>
                </c:pt>
                <c:pt idx="462">
                  <c:v>50983</c:v>
                </c:pt>
                <c:pt idx="463">
                  <c:v>51014</c:v>
                </c:pt>
                <c:pt idx="464">
                  <c:v>51044</c:v>
                </c:pt>
                <c:pt idx="465">
                  <c:v>51075</c:v>
                </c:pt>
                <c:pt idx="466">
                  <c:v>51105</c:v>
                </c:pt>
                <c:pt idx="467">
                  <c:v>51136</c:v>
                </c:pt>
                <c:pt idx="468">
                  <c:v>51167</c:v>
                </c:pt>
                <c:pt idx="469">
                  <c:v>51196</c:v>
                </c:pt>
                <c:pt idx="470">
                  <c:v>51227</c:v>
                </c:pt>
                <c:pt idx="471">
                  <c:v>51257</c:v>
                </c:pt>
                <c:pt idx="472">
                  <c:v>51288</c:v>
                </c:pt>
                <c:pt idx="473">
                  <c:v>51318</c:v>
                </c:pt>
                <c:pt idx="474">
                  <c:v>51349</c:v>
                </c:pt>
                <c:pt idx="475">
                  <c:v>51380</c:v>
                </c:pt>
                <c:pt idx="476">
                  <c:v>51410</c:v>
                </c:pt>
                <c:pt idx="477">
                  <c:v>51441</c:v>
                </c:pt>
                <c:pt idx="478">
                  <c:v>51471</c:v>
                </c:pt>
              </c:numCache>
              <c:extLst/>
            </c:numRef>
          </c:cat>
          <c:val>
            <c:numRef>
              <c:f>('Yavapai County GDP'!$G$9:$G$10,'Yavapai County GDP'!$G$12:$G$488)</c:f>
              <c:numCache>
                <c:formatCode>General</c:formatCode>
                <c:ptCount val="479"/>
                <c:pt idx="2" formatCode="0.0">
                  <c:v>4.6835810000000002</c:v>
                </c:pt>
                <c:pt idx="3" formatCode="0.0">
                  <c:v>4.6835810000000002</c:v>
                </c:pt>
                <c:pt idx="4" formatCode="0.0">
                  <c:v>4.6835810000000002</c:v>
                </c:pt>
                <c:pt idx="5" formatCode="0.0">
                  <c:v>4.6835810000000002</c:v>
                </c:pt>
                <c:pt idx="6" formatCode="0.0">
                  <c:v>4.6835810000000002</c:v>
                </c:pt>
                <c:pt idx="7" formatCode="0.0">
                  <c:v>4.6835810000000002</c:v>
                </c:pt>
                <c:pt idx="8" formatCode="0.0">
                  <c:v>4.6835810000000002</c:v>
                </c:pt>
                <c:pt idx="9" formatCode="0.0">
                  <c:v>4.6835810000000002</c:v>
                </c:pt>
                <c:pt idx="10" formatCode="0.0">
                  <c:v>4.6835810000000002</c:v>
                </c:pt>
                <c:pt idx="11" formatCode="0.0">
                  <c:v>4.7481289999999996</c:v>
                </c:pt>
                <c:pt idx="12" formatCode="0.0">
                  <c:v>4.8126769999999999</c:v>
                </c:pt>
                <c:pt idx="13" formatCode="0.0">
                  <c:v>4.8772250000000001</c:v>
                </c:pt>
                <c:pt idx="14" formatCode="0.0">
                  <c:v>4.8772250000000001</c:v>
                </c:pt>
                <c:pt idx="15" formatCode="0.0">
                  <c:v>4.8772250000000001</c:v>
                </c:pt>
                <c:pt idx="16" formatCode="0.0">
                  <c:v>4.8772250000000001</c:v>
                </c:pt>
                <c:pt idx="17" formatCode="0.0">
                  <c:v>4.8772250000000001</c:v>
                </c:pt>
                <c:pt idx="18" formatCode="0.0">
                  <c:v>4.8772250000000001</c:v>
                </c:pt>
                <c:pt idx="19" formatCode="0.0">
                  <c:v>4.8772250000000001</c:v>
                </c:pt>
                <c:pt idx="20" formatCode="0.0">
                  <c:v>4.8772250000000001</c:v>
                </c:pt>
                <c:pt idx="21" formatCode="0.0">
                  <c:v>4.8772250000000001</c:v>
                </c:pt>
                <c:pt idx="22" formatCode="0.0">
                  <c:v>4.8772250000000001</c:v>
                </c:pt>
                <c:pt idx="23" formatCode="0.0">
                  <c:v>4.9671759999999994</c:v>
                </c:pt>
                <c:pt idx="24" formatCode="0.0">
                  <c:v>5.0571270000000004</c:v>
                </c:pt>
                <c:pt idx="25" formatCode="0.0">
                  <c:v>5.1470779999999996</c:v>
                </c:pt>
                <c:pt idx="26" formatCode="0.0">
                  <c:v>5.1470779999999996</c:v>
                </c:pt>
                <c:pt idx="27" formatCode="0.0">
                  <c:v>5.1470779999999996</c:v>
                </c:pt>
                <c:pt idx="28" formatCode="0.0">
                  <c:v>5.1470779999999996</c:v>
                </c:pt>
                <c:pt idx="29" formatCode="0.0">
                  <c:v>5.1470779999999996</c:v>
                </c:pt>
                <c:pt idx="30" formatCode="0.0">
                  <c:v>5.1470779999999996</c:v>
                </c:pt>
                <c:pt idx="31" formatCode="0.0">
                  <c:v>5.1470779999999996</c:v>
                </c:pt>
                <c:pt idx="32" formatCode="0.0">
                  <c:v>5.1470779999999996</c:v>
                </c:pt>
                <c:pt idx="33" formatCode="0.0">
                  <c:v>5.1470779999999996</c:v>
                </c:pt>
                <c:pt idx="34" formatCode="0.0">
                  <c:v>5.1470779999999996</c:v>
                </c:pt>
                <c:pt idx="35" formatCode="0.0">
                  <c:v>5.2726920000000002</c:v>
                </c:pt>
                <c:pt idx="36" formatCode="0.0">
                  <c:v>5.3983060000000007</c:v>
                </c:pt>
                <c:pt idx="37" formatCode="0.0">
                  <c:v>5.5239200000000004</c:v>
                </c:pt>
                <c:pt idx="38" formatCode="0.0">
                  <c:v>5.5239200000000004</c:v>
                </c:pt>
                <c:pt idx="39" formatCode="0.0">
                  <c:v>5.5239200000000004</c:v>
                </c:pt>
                <c:pt idx="40" formatCode="0.0">
                  <c:v>5.5239200000000004</c:v>
                </c:pt>
                <c:pt idx="41" formatCode="0.0">
                  <c:v>5.5239200000000004</c:v>
                </c:pt>
                <c:pt idx="42" formatCode="0.0">
                  <c:v>5.5239200000000004</c:v>
                </c:pt>
                <c:pt idx="43" formatCode="0.0">
                  <c:v>5.5239200000000004</c:v>
                </c:pt>
                <c:pt idx="44" formatCode="0.0">
                  <c:v>5.5239200000000004</c:v>
                </c:pt>
                <c:pt idx="45" formatCode="0.0">
                  <c:v>5.5239200000000004</c:v>
                </c:pt>
                <c:pt idx="46" formatCode="0.0">
                  <c:v>5.5239200000000004</c:v>
                </c:pt>
                <c:pt idx="47" formatCode="0.0">
                  <c:v>5.6874353333333332</c:v>
                </c:pt>
                <c:pt idx="48" formatCode="0.0">
                  <c:v>5.850950666666666</c:v>
                </c:pt>
                <c:pt idx="49" formatCode="0.0">
                  <c:v>6.0144659999999996</c:v>
                </c:pt>
                <c:pt idx="50" formatCode="0.0">
                  <c:v>6.0144659999999996</c:v>
                </c:pt>
                <c:pt idx="51" formatCode="0.0">
                  <c:v>6.0144659999999996</c:v>
                </c:pt>
                <c:pt idx="52" formatCode="0.0">
                  <c:v>6.0144659999999996</c:v>
                </c:pt>
                <c:pt idx="53" formatCode="0.0">
                  <c:v>6.0144659999999996</c:v>
                </c:pt>
                <c:pt idx="54" formatCode="0.0">
                  <c:v>6.0144659999999996</c:v>
                </c:pt>
                <c:pt idx="55" formatCode="0.0">
                  <c:v>6.0144659999999996</c:v>
                </c:pt>
                <c:pt idx="56" formatCode="0.0">
                  <c:v>6.0144659999999996</c:v>
                </c:pt>
                <c:pt idx="57" formatCode="0.0">
                  <c:v>6.0144659999999996</c:v>
                </c:pt>
                <c:pt idx="58" formatCode="0.0">
                  <c:v>6.0144659999999996</c:v>
                </c:pt>
                <c:pt idx="59" formatCode="0.0">
                  <c:v>6.1210846666666656</c:v>
                </c:pt>
                <c:pt idx="60" formatCode="0.0">
                  <c:v>6.2277033333333334</c:v>
                </c:pt>
                <c:pt idx="61" formatCode="0.0">
                  <c:v>6.3343220000000002</c:v>
                </c:pt>
                <c:pt idx="62" formatCode="0.0">
                  <c:v>6.3343220000000002</c:v>
                </c:pt>
                <c:pt idx="63" formatCode="0.0">
                  <c:v>6.3343220000000002</c:v>
                </c:pt>
                <c:pt idx="64" formatCode="0.0">
                  <c:v>6.3343220000000002</c:v>
                </c:pt>
                <c:pt idx="65" formatCode="0.0">
                  <c:v>6.3343220000000002</c:v>
                </c:pt>
                <c:pt idx="66" formatCode="0.0">
                  <c:v>6.3343220000000002</c:v>
                </c:pt>
                <c:pt idx="67" formatCode="0.0">
                  <c:v>6.3343220000000002</c:v>
                </c:pt>
                <c:pt idx="68" formatCode="0.0">
                  <c:v>6.3343220000000002</c:v>
                </c:pt>
                <c:pt idx="69" formatCode="0.0">
                  <c:v>6.3343220000000002</c:v>
                </c:pt>
                <c:pt idx="70" formatCode="0.0">
                  <c:v>6.3343220000000002</c:v>
                </c:pt>
                <c:pt idx="71" formatCode="0.0">
                  <c:v>6.317943333333333</c:v>
                </c:pt>
                <c:pt idx="72" formatCode="0.0">
                  <c:v>6.3015646666666667</c:v>
                </c:pt>
                <c:pt idx="73" formatCode="0.0">
                  <c:v>6.2851860000000004</c:v>
                </c:pt>
                <c:pt idx="74" formatCode="0.0">
                  <c:v>6.2851860000000004</c:v>
                </c:pt>
                <c:pt idx="75" formatCode="0.0">
                  <c:v>6.2851860000000004</c:v>
                </c:pt>
                <c:pt idx="76" formatCode="0.0">
                  <c:v>6.2851860000000004</c:v>
                </c:pt>
                <c:pt idx="77" formatCode="0.0">
                  <c:v>6.2851860000000004</c:v>
                </c:pt>
                <c:pt idx="78" formatCode="0.0">
                  <c:v>6.2851860000000004</c:v>
                </c:pt>
                <c:pt idx="79" formatCode="0.0">
                  <c:v>6.2851860000000004</c:v>
                </c:pt>
                <c:pt idx="80" formatCode="0.0">
                  <c:v>6.2851860000000004</c:v>
                </c:pt>
                <c:pt idx="81" formatCode="0.0">
                  <c:v>6.2851860000000004</c:v>
                </c:pt>
                <c:pt idx="82" formatCode="0.0">
                  <c:v>6.2851860000000004</c:v>
                </c:pt>
                <c:pt idx="83" formatCode="0.0">
                  <c:v>6.337031333333333</c:v>
                </c:pt>
                <c:pt idx="84" formatCode="0.0">
                  <c:v>6.3888766666666674</c:v>
                </c:pt>
                <c:pt idx="85" formatCode="0.0">
                  <c:v>6.4407220000000001</c:v>
                </c:pt>
                <c:pt idx="86" formatCode="0.0">
                  <c:v>6.4407220000000001</c:v>
                </c:pt>
                <c:pt idx="87" formatCode="0.0">
                  <c:v>6.4407220000000001</c:v>
                </c:pt>
                <c:pt idx="88" formatCode="0.0">
                  <c:v>6.4407220000000001</c:v>
                </c:pt>
                <c:pt idx="89" formatCode="0.0">
                  <c:v>6.4407220000000001</c:v>
                </c:pt>
                <c:pt idx="90" formatCode="0.0">
                  <c:v>6.4407220000000001</c:v>
                </c:pt>
                <c:pt idx="91" formatCode="0.0">
                  <c:v>6.4407220000000001</c:v>
                </c:pt>
                <c:pt idx="92" formatCode="0.0">
                  <c:v>6.4407220000000001</c:v>
                </c:pt>
                <c:pt idx="93" formatCode="0.0">
                  <c:v>6.4407220000000001</c:v>
                </c:pt>
                <c:pt idx="94" formatCode="0.0">
                  <c:v>6.4407220000000001</c:v>
                </c:pt>
                <c:pt idx="95" formatCode="0.0">
                  <c:v>6.2579143333333329</c:v>
                </c:pt>
                <c:pt idx="96" formatCode="0.0">
                  <c:v>6.0751066666666667</c:v>
                </c:pt>
                <c:pt idx="97" formatCode="0.0">
                  <c:v>5.8922990000000004</c:v>
                </c:pt>
                <c:pt idx="98" formatCode="0.0">
                  <c:v>5.8922990000000004</c:v>
                </c:pt>
                <c:pt idx="99" formatCode="0.0">
                  <c:v>5.8922990000000004</c:v>
                </c:pt>
                <c:pt idx="100" formatCode="0.0">
                  <c:v>5.8922990000000004</c:v>
                </c:pt>
                <c:pt idx="101" formatCode="0.0">
                  <c:v>5.8922990000000004</c:v>
                </c:pt>
                <c:pt idx="102" formatCode="0.0">
                  <c:v>5.8922990000000004</c:v>
                </c:pt>
                <c:pt idx="103" formatCode="0.0">
                  <c:v>5.8922990000000004</c:v>
                </c:pt>
                <c:pt idx="104" formatCode="0.0">
                  <c:v>5.8922990000000004</c:v>
                </c:pt>
                <c:pt idx="105" formatCode="0.0">
                  <c:v>5.8922990000000004</c:v>
                </c:pt>
                <c:pt idx="106" formatCode="0.0">
                  <c:v>5.8922990000000004</c:v>
                </c:pt>
                <c:pt idx="107" formatCode="0.0">
                  <c:v>5.8251626666666665</c:v>
                </c:pt>
                <c:pt idx="108" formatCode="0.0">
                  <c:v>5.7580263333333335</c:v>
                </c:pt>
                <c:pt idx="109" formatCode="0.0">
                  <c:v>5.6908899999999996</c:v>
                </c:pt>
                <c:pt idx="110" formatCode="0.0">
                  <c:v>5.6908899999999996</c:v>
                </c:pt>
                <c:pt idx="111" formatCode="0.0">
                  <c:v>5.6908899999999996</c:v>
                </c:pt>
                <c:pt idx="112" formatCode="0.0">
                  <c:v>5.6908899999999996</c:v>
                </c:pt>
                <c:pt idx="113" formatCode="0.0">
                  <c:v>5.6908899999999996</c:v>
                </c:pt>
                <c:pt idx="114" formatCode="0.0">
                  <c:v>5.6908899999999996</c:v>
                </c:pt>
                <c:pt idx="115" formatCode="0.0">
                  <c:v>5.6908899999999996</c:v>
                </c:pt>
                <c:pt idx="116" formatCode="0.0">
                  <c:v>5.6908899999999996</c:v>
                </c:pt>
                <c:pt idx="117" formatCode="0.0">
                  <c:v>5.6908899999999996</c:v>
                </c:pt>
                <c:pt idx="118" formatCode="0.0">
                  <c:v>5.6908899999999996</c:v>
                </c:pt>
                <c:pt idx="119" formatCode="0.0">
                  <c:v>5.6631043333333331</c:v>
                </c:pt>
                <c:pt idx="120" formatCode="0.0">
                  <c:v>5.6353186666666666</c:v>
                </c:pt>
                <c:pt idx="121" formatCode="0.0">
                  <c:v>5.6075330000000001</c:v>
                </c:pt>
                <c:pt idx="122" formatCode="0.0">
                  <c:v>5.6075330000000001</c:v>
                </c:pt>
                <c:pt idx="123" formatCode="0.0">
                  <c:v>5.6075330000000001</c:v>
                </c:pt>
                <c:pt idx="124" formatCode="0.0">
                  <c:v>5.6075330000000001</c:v>
                </c:pt>
                <c:pt idx="125" formatCode="0.0">
                  <c:v>5.6075330000000001</c:v>
                </c:pt>
                <c:pt idx="126" formatCode="0.0">
                  <c:v>5.6075330000000001</c:v>
                </c:pt>
                <c:pt idx="127" formatCode="0.0">
                  <c:v>5.6075330000000001</c:v>
                </c:pt>
                <c:pt idx="128" formatCode="0.0">
                  <c:v>5.6075330000000001</c:v>
                </c:pt>
                <c:pt idx="129" formatCode="0.0">
                  <c:v>5.6075330000000001</c:v>
                </c:pt>
                <c:pt idx="130" formatCode="0.0">
                  <c:v>5.6075330000000001</c:v>
                </c:pt>
                <c:pt idx="131" formatCode="0.0">
                  <c:v>5.5886776666666664</c:v>
                </c:pt>
                <c:pt idx="132" formatCode="0.0">
                  <c:v>5.5698223333333337</c:v>
                </c:pt>
                <c:pt idx="133" formatCode="0.0">
                  <c:v>5.550967</c:v>
                </c:pt>
                <c:pt idx="134" formatCode="0.0">
                  <c:v>5.550967</c:v>
                </c:pt>
                <c:pt idx="135" formatCode="0.0">
                  <c:v>5.550967</c:v>
                </c:pt>
                <c:pt idx="136" formatCode="0.0">
                  <c:v>5.550967</c:v>
                </c:pt>
                <c:pt idx="137" formatCode="0.0">
                  <c:v>5.550967</c:v>
                </c:pt>
                <c:pt idx="138" formatCode="0.0">
                  <c:v>5.550967</c:v>
                </c:pt>
                <c:pt idx="139" formatCode="0.0">
                  <c:v>5.550967</c:v>
                </c:pt>
                <c:pt idx="140" formatCode="0.0">
                  <c:v>5.550967</c:v>
                </c:pt>
                <c:pt idx="141" formatCode="0.0">
                  <c:v>5.550967</c:v>
                </c:pt>
                <c:pt idx="142" formatCode="0.0">
                  <c:v>5.550967</c:v>
                </c:pt>
                <c:pt idx="143" formatCode="0.0">
                  <c:v>5.6373526666666676</c:v>
                </c:pt>
                <c:pt idx="144" formatCode="0.0">
                  <c:v>5.7237383333333334</c:v>
                </c:pt>
                <c:pt idx="145" formatCode="0.0">
                  <c:v>5.8101239999999992</c:v>
                </c:pt>
                <c:pt idx="146" formatCode="0.0">
                  <c:v>5.8101239999999992</c:v>
                </c:pt>
                <c:pt idx="147" formatCode="0.0">
                  <c:v>5.8101239999999992</c:v>
                </c:pt>
                <c:pt idx="148" formatCode="0.0">
                  <c:v>5.8101239999999992</c:v>
                </c:pt>
                <c:pt idx="149" formatCode="0.0">
                  <c:v>5.8101239999999992</c:v>
                </c:pt>
                <c:pt idx="150" formatCode="0.0">
                  <c:v>5.8101239999999992</c:v>
                </c:pt>
                <c:pt idx="151" formatCode="0.0">
                  <c:v>5.8101239999999992</c:v>
                </c:pt>
                <c:pt idx="152" formatCode="0.0">
                  <c:v>5.8101239999999992</c:v>
                </c:pt>
                <c:pt idx="153" formatCode="0.0">
                  <c:v>5.8101239999999992</c:v>
                </c:pt>
                <c:pt idx="154" formatCode="0.0">
                  <c:v>5.8101239999999992</c:v>
                </c:pt>
                <c:pt idx="155" formatCode="0.0">
                  <c:v>5.8930749999999996</c:v>
                </c:pt>
                <c:pt idx="156" formatCode="0.0">
                  <c:v>5.9760260000000001</c:v>
                </c:pt>
                <c:pt idx="157" formatCode="0.0">
                  <c:v>6.0589769999999996</c:v>
                </c:pt>
                <c:pt idx="158" formatCode="0.0">
                  <c:v>6.0589769999999996</c:v>
                </c:pt>
                <c:pt idx="159" formatCode="0.0">
                  <c:v>6.0589769999999996</c:v>
                </c:pt>
                <c:pt idx="160" formatCode="0.0">
                  <c:v>6.0589769999999996</c:v>
                </c:pt>
                <c:pt idx="161" formatCode="0.0">
                  <c:v>6.0589769999999996</c:v>
                </c:pt>
                <c:pt idx="162" formatCode="0.0">
                  <c:v>6.0589769999999996</c:v>
                </c:pt>
                <c:pt idx="163" formatCode="0.0">
                  <c:v>6.0589769999999996</c:v>
                </c:pt>
                <c:pt idx="164" formatCode="0.0">
                  <c:v>6.0589769999999996</c:v>
                </c:pt>
                <c:pt idx="165" formatCode="0.0">
                  <c:v>6.0589769999999996</c:v>
                </c:pt>
                <c:pt idx="166" formatCode="0.0">
                  <c:v>6.0589769999999996</c:v>
                </c:pt>
                <c:pt idx="167" formatCode="0.0">
                  <c:v>6.0522390000000001</c:v>
                </c:pt>
                <c:pt idx="168" formatCode="0.0">
                  <c:v>6.0455010000000007</c:v>
                </c:pt>
                <c:pt idx="169" formatCode="0.0">
                  <c:v>6.0387630000000003</c:v>
                </c:pt>
                <c:pt idx="170" formatCode="0.0">
                  <c:v>6.0387630000000003</c:v>
                </c:pt>
                <c:pt idx="171" formatCode="0.0">
                  <c:v>6.0387630000000003</c:v>
                </c:pt>
                <c:pt idx="172" formatCode="0.0">
                  <c:v>6.0387630000000003</c:v>
                </c:pt>
                <c:pt idx="173" formatCode="0.0">
                  <c:v>6.0387630000000003</c:v>
                </c:pt>
                <c:pt idx="174" formatCode="0.0">
                  <c:v>6.0387630000000003</c:v>
                </c:pt>
                <c:pt idx="175" formatCode="0.0">
                  <c:v>6.0387630000000003</c:v>
                </c:pt>
                <c:pt idx="176" formatCode="0.0">
                  <c:v>6.0387630000000003</c:v>
                </c:pt>
                <c:pt idx="177" formatCode="0.0">
                  <c:v>6.0387630000000003</c:v>
                </c:pt>
                <c:pt idx="178" formatCode="0.0">
                  <c:v>6.0387630000000003</c:v>
                </c:pt>
                <c:pt idx="179" formatCode="0.0">
                  <c:v>6.1006123333333333</c:v>
                </c:pt>
                <c:pt idx="180" formatCode="0.0">
                  <c:v>6.1624616666666663</c:v>
                </c:pt>
                <c:pt idx="181" formatCode="0.0">
                  <c:v>6.2243110000000001</c:v>
                </c:pt>
                <c:pt idx="182" formatCode="0.0">
                  <c:v>6.2243110000000001</c:v>
                </c:pt>
                <c:pt idx="183" formatCode="0.0">
                  <c:v>6.2243110000000001</c:v>
                </c:pt>
                <c:pt idx="184" formatCode="0.0">
                  <c:v>6.2243110000000001</c:v>
                </c:pt>
                <c:pt idx="185" formatCode="0.0">
                  <c:v>6.2243110000000001</c:v>
                </c:pt>
                <c:pt idx="186" formatCode="0.0">
                  <c:v>6.2243110000000001</c:v>
                </c:pt>
                <c:pt idx="187" formatCode="0.0">
                  <c:v>6.2243110000000001</c:v>
                </c:pt>
                <c:pt idx="188" formatCode="0.0">
                  <c:v>6.2243110000000001</c:v>
                </c:pt>
                <c:pt idx="189" formatCode="0.0">
                  <c:v>6.2243110000000001</c:v>
                </c:pt>
                <c:pt idx="190" formatCode="0.0">
                  <c:v>6.2243110000000001</c:v>
                </c:pt>
                <c:pt idx="191" formatCode="0.0">
                  <c:v>6.3647653333333336</c:v>
                </c:pt>
                <c:pt idx="192" formatCode="0.0">
                  <c:v>6.5052196666666662</c:v>
                </c:pt>
                <c:pt idx="193" formatCode="0.0">
                  <c:v>6.6456739999999996</c:v>
                </c:pt>
                <c:pt idx="194" formatCode="0.0">
                  <c:v>6.6456739999999996</c:v>
                </c:pt>
                <c:pt idx="195" formatCode="0.0">
                  <c:v>6.6456739999999996</c:v>
                </c:pt>
                <c:pt idx="196" formatCode="0.0">
                  <c:v>6.6456739999999996</c:v>
                </c:pt>
                <c:pt idx="197" formatCode="0.0">
                  <c:v>6.6456739999999996</c:v>
                </c:pt>
                <c:pt idx="198" formatCode="0.0">
                  <c:v>6.6456739999999996</c:v>
                </c:pt>
                <c:pt idx="199" formatCode="0.0">
                  <c:v>6.6456739999999996</c:v>
                </c:pt>
                <c:pt idx="200" formatCode="0.0">
                  <c:v>6.6456739999999996</c:v>
                </c:pt>
                <c:pt idx="201" formatCode="0.0">
                  <c:v>6.6456739999999996</c:v>
                </c:pt>
                <c:pt idx="202" formatCode="0.0">
                  <c:v>6.6456739999999996</c:v>
                </c:pt>
                <c:pt idx="203" formatCode="0.0">
                  <c:v>6.6594150000000001</c:v>
                </c:pt>
                <c:pt idx="204" formatCode="0.0">
                  <c:v>6.6731559999999996</c:v>
                </c:pt>
                <c:pt idx="205" formatCode="0.0">
                  <c:v>6.6868969999999992</c:v>
                </c:pt>
                <c:pt idx="206" formatCode="0.0">
                  <c:v>6.6868969999999992</c:v>
                </c:pt>
                <c:pt idx="207" formatCode="0.0">
                  <c:v>6.6868969999999992</c:v>
                </c:pt>
                <c:pt idx="208" formatCode="0.0">
                  <c:v>6.6868969999999992</c:v>
                </c:pt>
                <c:pt idx="209" formatCode="0.0">
                  <c:v>6.6868969999999992</c:v>
                </c:pt>
                <c:pt idx="210" formatCode="0.0">
                  <c:v>6.6868969999999992</c:v>
                </c:pt>
                <c:pt idx="211" formatCode="0.0">
                  <c:v>6.6868969999999992</c:v>
                </c:pt>
                <c:pt idx="212" formatCode="0.0">
                  <c:v>6.6868969999999992</c:v>
                </c:pt>
                <c:pt idx="213" formatCode="0.0">
                  <c:v>6.6868969999999992</c:v>
                </c:pt>
                <c:pt idx="214" formatCode="0.0">
                  <c:v>6.6868969999999992</c:v>
                </c:pt>
                <c:pt idx="215" formatCode="0.0">
                  <c:v>6.7031486666666664</c:v>
                </c:pt>
                <c:pt idx="216" formatCode="0.0">
                  <c:v>6.7194003333333328</c:v>
                </c:pt>
                <c:pt idx="217" formatCode="0.0">
                  <c:v>6.7356519999999991</c:v>
                </c:pt>
                <c:pt idx="218" formatCode="0.0">
                  <c:v>6.7356519999999991</c:v>
                </c:pt>
                <c:pt idx="219" formatCode="0.0">
                  <c:v>6.7356519999999991</c:v>
                </c:pt>
                <c:pt idx="220" formatCode="0.0">
                  <c:v>6.7356519999999991</c:v>
                </c:pt>
                <c:pt idx="221" formatCode="0.0">
                  <c:v>6.7356519999999991</c:v>
                </c:pt>
                <c:pt idx="222" formatCode="0.0">
                  <c:v>6.7356519999999991</c:v>
                </c:pt>
                <c:pt idx="223" formatCode="0.0">
                  <c:v>6.7356519999999991</c:v>
                </c:pt>
                <c:pt idx="224" formatCode="0.0">
                  <c:v>6.7356519999999991</c:v>
                </c:pt>
                <c:pt idx="225" formatCode="0.0">
                  <c:v>6.7356519999999991</c:v>
                </c:pt>
                <c:pt idx="226" formatCode="0.0">
                  <c:v>6.7356519999999991</c:v>
                </c:pt>
                <c:pt idx="227" formatCode="0.0">
                  <c:v>6.7560293333333332</c:v>
                </c:pt>
                <c:pt idx="228" formatCode="0.0">
                  <c:v>6.7764066666666665</c:v>
                </c:pt>
                <c:pt idx="229" formatCode="0.0">
                  <c:v>6.7967839999999997</c:v>
                </c:pt>
                <c:pt idx="230" formatCode="0.0">
                  <c:v>6.7967839999999997</c:v>
                </c:pt>
                <c:pt idx="231" formatCode="0.0">
                  <c:v>6.7967839999999997</c:v>
                </c:pt>
                <c:pt idx="232" formatCode="0.0">
                  <c:v>6.7967839999999997</c:v>
                </c:pt>
                <c:pt idx="233" formatCode="0.0">
                  <c:v>6.7967839999999997</c:v>
                </c:pt>
                <c:pt idx="234" formatCode="0.0">
                  <c:v>6.7967839999999997</c:v>
                </c:pt>
                <c:pt idx="235" formatCode="0.0">
                  <c:v>6.7967839999999997</c:v>
                </c:pt>
                <c:pt idx="236" formatCode="0.0">
                  <c:v>6.7967839999999997</c:v>
                </c:pt>
                <c:pt idx="237" formatCode="0.0">
                  <c:v>6.7967839999999997</c:v>
                </c:pt>
                <c:pt idx="238" formatCode="0.0">
                  <c:v>6.7967839999999997</c:v>
                </c:pt>
                <c:pt idx="239" formatCode="0.0">
                  <c:v>6.9289316666666663</c:v>
                </c:pt>
                <c:pt idx="240" formatCode="0.0">
                  <c:v>7.0610793333333328</c:v>
                </c:pt>
                <c:pt idx="241" formatCode="0.0">
                  <c:v>7.1932270000000003</c:v>
                </c:pt>
                <c:pt idx="242" formatCode="0.0">
                  <c:v>7.1932270000000003</c:v>
                </c:pt>
                <c:pt idx="243" formatCode="0.0">
                  <c:v>7.1932270000000003</c:v>
                </c:pt>
                <c:pt idx="244" formatCode="0.0">
                  <c:v>7.1932270000000003</c:v>
                </c:pt>
                <c:pt idx="245" formatCode="0.0">
                  <c:v>7.1932270000000003</c:v>
                </c:pt>
                <c:pt idx="246" formatCode="0.0">
                  <c:v>7.1932270000000003</c:v>
                </c:pt>
                <c:pt idx="247" formatCode="0.0">
                  <c:v>7.1932270000000003</c:v>
                </c:pt>
                <c:pt idx="248" formatCode="0.0">
                  <c:v>7.1932270000000003</c:v>
                </c:pt>
                <c:pt idx="249" formatCode="0.0">
                  <c:v>7.1932270000000003</c:v>
                </c:pt>
                <c:pt idx="250" formatCode="0.0">
                  <c:v>7.1932270000000003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66DD-47F7-94DC-C555A78C2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21183"/>
        <c:axId val="16814159"/>
      </c:lineChart>
      <c:dateAx>
        <c:axId val="1385417216"/>
        <c:scaling>
          <c:orientation val="minMax"/>
          <c:max val="44927"/>
          <c:min val="36892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logBase val="10"/>
          <c:orientation val="minMax"/>
          <c:max val="400"/>
          <c:min val="20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50"/>
      </c:valAx>
      <c:valAx>
        <c:axId val="16814159"/>
        <c:scaling>
          <c:logBase val="10"/>
          <c:orientation val="minMax"/>
          <c:max val="8"/>
          <c:min val="4"/>
        </c:scaling>
        <c:delete val="0"/>
        <c:axPos val="r"/>
        <c:numFmt formatCode="0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521183"/>
        <c:crosses val="max"/>
        <c:crossBetween val="between"/>
        <c:majorUnit val="1"/>
      </c:valAx>
      <c:dateAx>
        <c:axId val="15521183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6814159"/>
        <c:crosses val="autoZero"/>
        <c:auto val="1"/>
        <c:lblOffset val="100"/>
        <c:baseTimeUnit val="months"/>
      </c:dateAx>
      <c:spPr>
        <a:noFill/>
        <a:ln w="25400">
          <a:noFill/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6.2489772261411669E-2"/>
          <c:y val="0.12490504863362668"/>
          <c:w val="0.1245045262199368"/>
          <c:h val="0.13991203480517317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4771646305328691E-2"/>
          <c:y val="7.5759145537429851E-2"/>
          <c:w val="0.91359325605900943"/>
          <c:h val="0.8506317840652694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54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BUSBNKRPTCS!$B$3:$B$1430</c:f>
              <c:numCache>
                <c:formatCode>General</c:formatCode>
                <c:ptCount val="14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33-42DA-ABE5-CC406F5C86B1}"/>
            </c:ext>
          </c:extLst>
        </c:ser>
        <c:ser>
          <c:idx val="3"/>
          <c:order val="2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BUSBNKRPTCS!$G$3:$G$1430</c:f>
              <c:numCache>
                <c:formatCode>General</c:formatCode>
                <c:ptCount val="1428"/>
                <c:pt idx="14" formatCode="0.0">
                  <c:v>-3.7114887994000001</c:v>
                </c:pt>
                <c:pt idx="15" formatCode="0.0">
                  <c:v>-0.39689034359999997</c:v>
                </c:pt>
                <c:pt idx="16" formatCode="0.0">
                  <c:v>3.0664965381</c:v>
                </c:pt>
                <c:pt idx="17" formatCode="0.0">
                  <c:v>6.6889202720999998</c:v>
                </c:pt>
                <c:pt idx="18" formatCode="0.0">
                  <c:v>5.2627138307000001</c:v>
                </c:pt>
                <c:pt idx="19" formatCode="0.0">
                  <c:v>3.8765493718999999</c:v>
                </c:pt>
                <c:pt idx="20" formatCode="0.0">
                  <c:v>2.5287639204999999</c:v>
                </c:pt>
                <c:pt idx="21" formatCode="0.0">
                  <c:v>1.4328383147999999</c:v>
                </c:pt>
                <c:pt idx="22" formatCode="0.0">
                  <c:v>0.29577614629999999</c:v>
                </c:pt>
                <c:pt idx="23" formatCode="0.0">
                  <c:v>-0.88478303290000004</c:v>
                </c:pt>
                <c:pt idx="24" formatCode="0.0">
                  <c:v>6.1998931E-2</c:v>
                </c:pt>
                <c:pt idx="25" formatCode="0.0">
                  <c:v>0.98235554520000001</c:v>
                </c:pt>
                <c:pt idx="26" formatCode="0.0">
                  <c:v>1.8773779079999999</c:v>
                </c:pt>
                <c:pt idx="27" formatCode="0.0">
                  <c:v>3.1158854700999998</c:v>
                </c:pt>
                <c:pt idx="28" formatCode="0.0">
                  <c:v>4.3248838106000003</c:v>
                </c:pt>
                <c:pt idx="29" formatCode="0.0">
                  <c:v>5.5054151624000003</c:v>
                </c:pt>
                <c:pt idx="30" formatCode="0.0">
                  <c:v>7.5665277332</c:v>
                </c:pt>
                <c:pt idx="31" formatCode="0.0">
                  <c:v>9.6240089693000002</c:v>
                </c:pt>
                <c:pt idx="32" formatCode="0.0">
                  <c:v>11.677868458900001</c:v>
                </c:pt>
                <c:pt idx="33" formatCode="0.0">
                  <c:v>13.0840351708</c:v>
                </c:pt>
                <c:pt idx="34" formatCode="0.0">
                  <c:v>14.5754656935</c:v>
                </c:pt>
                <c:pt idx="35" formatCode="0.0">
                  <c:v>16.160157531900001</c:v>
                </c:pt>
                <c:pt idx="36" formatCode="0.0">
                  <c:v>13.4539782924</c:v>
                </c:pt>
                <c:pt idx="37" formatCode="0.0">
                  <c:v>10.8719704402</c:v>
                </c:pt>
                <c:pt idx="38" formatCode="0.0">
                  <c:v>8.4057793559</c:v>
                </c:pt>
                <c:pt idx="39" formatCode="0.0">
                  <c:v>8.8221819413000002</c:v>
                </c:pt>
                <c:pt idx="40" formatCode="0.0">
                  <c:v>9.2191269161000005</c:v>
                </c:pt>
                <c:pt idx="41" formatCode="0.0">
                  <c:v>9.5979469632000001</c:v>
                </c:pt>
                <c:pt idx="42" formatCode="0.0">
                  <c:v>5.1862891206999997</c:v>
                </c:pt>
                <c:pt idx="43" formatCode="0.0">
                  <c:v>0.947858643</c:v>
                </c:pt>
                <c:pt idx="44" formatCode="0.0">
                  <c:v>-3.1273508865999999</c:v>
                </c:pt>
                <c:pt idx="45" formatCode="0.0">
                  <c:v>-3.8039222826999999</c:v>
                </c:pt>
                <c:pt idx="46" formatCode="0.0">
                  <c:v>-4.5033701206999996</c:v>
                </c:pt>
                <c:pt idx="47" formatCode="0.0">
                  <c:v>-5.2268746115000004</c:v>
                </c:pt>
                <c:pt idx="48" formatCode="0.0">
                  <c:v>-5.5215532663999998</c:v>
                </c:pt>
                <c:pt idx="49" formatCode="0.0">
                  <c:v>-5.8161209541999996</c:v>
                </c:pt>
                <c:pt idx="50" formatCode="0.0">
                  <c:v>-6.1105777375999999</c:v>
                </c:pt>
                <c:pt idx="51" formatCode="0.0">
                  <c:v>-8.7695855908000002</c:v>
                </c:pt>
                <c:pt idx="52" formatCode="0.0">
                  <c:v>-11.285467467</c:v>
                </c:pt>
                <c:pt idx="53" formatCode="0.0">
                  <c:v>-13.669476532399999</c:v>
                </c:pt>
                <c:pt idx="54" formatCode="0.0">
                  <c:v>-12.1174553697</c:v>
                </c:pt>
                <c:pt idx="55" formatCode="0.0">
                  <c:v>-10.4986069399</c:v>
                </c:pt>
                <c:pt idx="56" formatCode="0.0">
                  <c:v>-8.8085200797999992</c:v>
                </c:pt>
                <c:pt idx="57" formatCode="0.0">
                  <c:v>-8.9857651245000003</c:v>
                </c:pt>
                <c:pt idx="58" formatCode="0.0">
                  <c:v>-9.1716435274000006</c:v>
                </c:pt>
                <c:pt idx="59" formatCode="0.0">
                  <c:v>-9.3668018125000003</c:v>
                </c:pt>
                <c:pt idx="60" formatCode="0.0">
                  <c:v>-11.3516314855</c:v>
                </c:pt>
                <c:pt idx="61" formatCode="0.0">
                  <c:v>-13.3481268241</c:v>
                </c:pt>
                <c:pt idx="62" formatCode="0.0">
                  <c:v>-15.3563909774</c:v>
                </c:pt>
                <c:pt idx="63" formatCode="0.0">
                  <c:v>-15.728015087899999</c:v>
                </c:pt>
                <c:pt idx="64" formatCode="0.0">
                  <c:v>-16.100146565700001</c:v>
                </c:pt>
                <c:pt idx="65" formatCode="0.0">
                  <c:v>-16.472786450400001</c:v>
                </c:pt>
                <c:pt idx="66" formatCode="0.0">
                  <c:v>-16.7042843899</c:v>
                </c:pt>
                <c:pt idx="67" formatCode="0.0">
                  <c:v>-16.9371955286</c:v>
                </c:pt>
                <c:pt idx="68" formatCode="0.0">
                  <c:v>-17.1715328467</c:v>
                </c:pt>
                <c:pt idx="69" formatCode="0.0">
                  <c:v>-16.574114515000002</c:v>
                </c:pt>
                <c:pt idx="70" formatCode="0.0">
                  <c:v>-15.9450920114</c:v>
                </c:pt>
                <c:pt idx="71" formatCode="0.0">
                  <c:v>-15.2818893493</c:v>
                </c:pt>
                <c:pt idx="72" formatCode="0.0">
                  <c:v>-15.0582362728</c:v>
                </c:pt>
                <c:pt idx="73" formatCode="0.0">
                  <c:v>-14.8229322874</c:v>
                </c:pt>
                <c:pt idx="74" formatCode="0.0">
                  <c:v>-14.575042637799999</c:v>
                </c:pt>
                <c:pt idx="75" formatCode="0.0">
                  <c:v>-11.516118280000001</c:v>
                </c:pt>
                <c:pt idx="76" formatCode="0.0">
                  <c:v>-8.4258638843</c:v>
                </c:pt>
                <c:pt idx="77" formatCode="0.0">
                  <c:v>-5.3037956414999998</c:v>
                </c:pt>
                <c:pt idx="78" formatCode="0.0">
                  <c:v>-6.9460237582</c:v>
                </c:pt>
                <c:pt idx="79" formatCode="0.0">
                  <c:v>-8.6075148447000007</c:v>
                </c:pt>
                <c:pt idx="80" formatCode="0.0">
                  <c:v>-10.2886098259</c:v>
                </c:pt>
                <c:pt idx="81" formatCode="0.0">
                  <c:v>-7.5588352611999996</c:v>
                </c:pt>
                <c:pt idx="82" formatCode="0.0">
                  <c:v>-4.7265892870000004</c:v>
                </c:pt>
                <c:pt idx="83" formatCode="0.0">
                  <c:v>-1.7859916136</c:v>
                </c:pt>
                <c:pt idx="84" formatCode="0.0">
                  <c:v>1.0853164623</c:v>
                </c:pt>
                <c:pt idx="85" formatCode="0.0">
                  <c:v>4.0899241602999998</c:v>
                </c:pt>
                <c:pt idx="86" formatCode="0.0">
                  <c:v>7.2373346642999996</c:v>
                </c:pt>
                <c:pt idx="87" formatCode="0.0">
                  <c:v>5.3948607559999999</c:v>
                </c:pt>
                <c:pt idx="88" formatCode="0.0">
                  <c:v>3.6585047168</c:v>
                </c:pt>
                <c:pt idx="89" formatCode="0.0">
                  <c:v>2.0193553302999998</c:v>
                </c:pt>
                <c:pt idx="90" formatCode="0.0">
                  <c:v>5.9955280536000002</c:v>
                </c:pt>
                <c:pt idx="91" formatCode="0.0">
                  <c:v>10.163759818899999</c:v>
                </c:pt>
                <c:pt idx="92" formatCode="0.0">
                  <c:v>14.5383104125</c:v>
                </c:pt>
                <c:pt idx="93" formatCode="0.0">
                  <c:v>11.062567421700001</c:v>
                </c:pt>
                <c:pt idx="94" formatCode="0.0">
                  <c:v>7.6668799316999996</c:v>
                </c:pt>
                <c:pt idx="95" formatCode="0.0">
                  <c:v>4.3485135989000003</c:v>
                </c:pt>
                <c:pt idx="96" formatCode="0.0">
                  <c:v>2.8700866786999999</c:v>
                </c:pt>
                <c:pt idx="97" formatCode="0.0">
                  <c:v>1.4103564923</c:v>
                </c:pt>
                <c:pt idx="98" formatCode="0.0">
                  <c:v>-3.1029400299999999E-2</c:v>
                </c:pt>
                <c:pt idx="99" formatCode="0.0">
                  <c:v>1.1105437835</c:v>
                </c:pt>
                <c:pt idx="100" formatCode="0.0">
                  <c:v>2.2235107267999998</c:v>
                </c:pt>
                <c:pt idx="101" formatCode="0.0">
                  <c:v>3.3089333730999999</c:v>
                </c:pt>
                <c:pt idx="102" formatCode="0.0">
                  <c:v>2.1708202510999999</c:v>
                </c:pt>
                <c:pt idx="103" formatCode="0.0">
                  <c:v>1.0659383157</c:v>
                </c:pt>
                <c:pt idx="104" formatCode="0.0">
                  <c:v>-7.1469411E-3</c:v>
                </c:pt>
                <c:pt idx="105" formatCode="0.0">
                  <c:v>0.62163080950000005</c:v>
                </c:pt>
                <c:pt idx="106" formatCode="0.0">
                  <c:v>1.2751312269999999</c:v>
                </c:pt>
                <c:pt idx="107" formatCode="0.0">
                  <c:v>1.9548416425999999</c:v>
                </c:pt>
                <c:pt idx="108" formatCode="0.0">
                  <c:v>0.71786777989999995</c:v>
                </c:pt>
                <c:pt idx="109" formatCode="0.0">
                  <c:v>-0.53884840389999999</c:v>
                </c:pt>
                <c:pt idx="110" formatCode="0.0">
                  <c:v>-1.8157833475</c:v>
                </c:pt>
                <c:pt idx="111" formatCode="0.0">
                  <c:v>-4.7695997979999998</c:v>
                </c:pt>
                <c:pt idx="112" formatCode="0.0">
                  <c:v>-7.5858837455000003</c:v>
                </c:pt>
                <c:pt idx="113" formatCode="0.0">
                  <c:v>-10.2740221242</c:v>
                </c:pt>
                <c:pt idx="114" formatCode="0.0">
                  <c:v>-12.6785585672</c:v>
                </c:pt>
                <c:pt idx="115" formatCode="0.0">
                  <c:v>-15.064692798799999</c:v>
                </c:pt>
                <c:pt idx="116" formatCode="0.0">
                  <c:v>-17.4326352655</c:v>
                </c:pt>
                <c:pt idx="117" formatCode="0.0">
                  <c:v>-19.2769921328</c:v>
                </c:pt>
                <c:pt idx="118" formatCode="0.0">
                  <c:v>-21.169596362099998</c:v>
                </c:pt>
                <c:pt idx="119" formatCode="0.0">
                  <c:v>-23.112366230599999</c:v>
                </c:pt>
                <c:pt idx="120" formatCode="0.0">
                  <c:v>-22.709465436599999</c:v>
                </c:pt>
                <c:pt idx="121" formatCode="0.0">
                  <c:v>-22.289871523599999</c:v>
                </c:pt>
                <c:pt idx="122" formatCode="0.0">
                  <c:v>-21.852525092800001</c:v>
                </c:pt>
                <c:pt idx="123" formatCode="0.0">
                  <c:v>-23.226216990099999</c:v>
                </c:pt>
                <c:pt idx="124" formatCode="0.0">
                  <c:v>-24.617724761800002</c:v>
                </c:pt>
                <c:pt idx="125" formatCode="0.0">
                  <c:v>-26.027397260200001</c:v>
                </c:pt>
                <c:pt idx="126" formatCode="0.0">
                  <c:v>-20.9886726053</c:v>
                </c:pt>
                <c:pt idx="127" formatCode="0.0">
                  <c:v>-15.706481950700001</c:v>
                </c:pt>
                <c:pt idx="128" formatCode="0.0">
                  <c:v>-10.162742382199999</c:v>
                </c:pt>
                <c:pt idx="129" formatCode="0.0">
                  <c:v>-11.0852017937</c:v>
                </c:pt>
                <c:pt idx="130" formatCode="0.0">
                  <c:v>-12.0766654261</c:v>
                </c:pt>
                <c:pt idx="131" formatCode="0.0">
                  <c:v>-13.145176879899999</c:v>
                </c:pt>
                <c:pt idx="132" formatCode="0.0">
                  <c:v>-11.7331589274</c:v>
                </c:pt>
                <c:pt idx="133" formatCode="0.0">
                  <c:v>-10.2782019786</c:v>
                </c:pt>
                <c:pt idx="134" formatCode="0.0">
                  <c:v>-8.7783171520999996</c:v>
                </c:pt>
                <c:pt idx="135" formatCode="0.0">
                  <c:v>-5.0421328911999996</c:v>
                </c:pt>
                <c:pt idx="136" formatCode="0.0">
                  <c:v>-1.1186632680999999</c:v>
                </c:pt>
                <c:pt idx="137" formatCode="0.0">
                  <c:v>3.0065359477000002</c:v>
                </c:pt>
                <c:pt idx="138" formatCode="0.0">
                  <c:v>-2.0286728372999998</c:v>
                </c:pt>
                <c:pt idx="139" formatCode="0.0">
                  <c:v>-6.6608765366</c:v>
                </c:pt>
                <c:pt idx="140" formatCode="0.0">
                  <c:v>-10.9365966467</c:v>
                </c:pt>
                <c:pt idx="141" formatCode="0.0">
                  <c:v>-10.238047205899999</c:v>
                </c:pt>
                <c:pt idx="142" formatCode="0.0">
                  <c:v>-9.4708994707999992</c:v>
                </c:pt>
                <c:pt idx="143" formatCode="0.0">
                  <c:v>-8.6245270420000004</c:v>
                </c:pt>
                <c:pt idx="144" formatCode="0.0">
                  <c:v>-7.9912566686000002</c:v>
                </c:pt>
                <c:pt idx="145" formatCode="0.0">
                  <c:v>-7.359579664</c:v>
                </c:pt>
                <c:pt idx="146" formatCode="0.0">
                  <c:v>-6.7294900221000002</c:v>
                </c:pt>
                <c:pt idx="147" formatCode="0.0">
                  <c:v>-2.4185336047999999</c:v>
                </c:pt>
                <c:pt idx="148" formatCode="0.0">
                  <c:v>1.7578404697000001</c:v>
                </c:pt>
                <c:pt idx="149" formatCode="0.0">
                  <c:v>5.8058375633999999</c:v>
                </c:pt>
                <c:pt idx="150" formatCode="0.0">
                  <c:v>7.7606109039</c:v>
                </c:pt>
                <c:pt idx="151" formatCode="0.0">
                  <c:v>9.7451864575999991</c:v>
                </c:pt>
                <c:pt idx="152" formatCode="0.0">
                  <c:v>11.7602510007</c:v>
                </c:pt>
                <c:pt idx="153" formatCode="0.0">
                  <c:v>13.1100872757</c:v>
                </c:pt>
                <c:pt idx="154" formatCode="0.0">
                  <c:v>14.568478472600001</c:v>
                </c:pt>
                <c:pt idx="155" formatCode="0.0">
                  <c:v>16.1490683229</c:v>
                </c:pt>
                <c:pt idx="156" formatCode="0.0">
                  <c:v>17.120998590599999</c:v>
                </c:pt>
                <c:pt idx="157" formatCode="0.0">
                  <c:v>18.077245676299999</c:v>
                </c:pt>
                <c:pt idx="158" formatCode="0.0">
                  <c:v>19.018186140400001</c:v>
                </c:pt>
                <c:pt idx="159" formatCode="0.0">
                  <c:v>11.0692855279</c:v>
                </c:pt>
                <c:pt idx="160" formatCode="0.0">
                  <c:v>4.0108362944999998</c:v>
                </c:pt>
                <c:pt idx="161" formatCode="0.0">
                  <c:v>-2.2988505746999999</c:v>
                </c:pt>
                <c:pt idx="162" formatCode="0.0">
                  <c:v>-3.6090969017000001</c:v>
                </c:pt>
                <c:pt idx="163" formatCode="0.0">
                  <c:v>-4.8915701939999998</c:v>
                </c:pt>
                <c:pt idx="164" formatCode="0.0">
                  <c:v>-6.1471442400000003</c:v>
                </c:pt>
                <c:pt idx="165" formatCode="0.0">
                  <c:v>-4.5501208729</c:v>
                </c:pt>
                <c:pt idx="166" formatCode="0.0">
                  <c:v>-2.8669568766000002</c:v>
                </c:pt>
                <c:pt idx="167" formatCode="0.0">
                  <c:v>-1.0904896717999999</c:v>
                </c:pt>
                <c:pt idx="168" formatCode="0.0">
                  <c:v>-2.4787705846999999</c:v>
                </c:pt>
                <c:pt idx="169" formatCode="0.0">
                  <c:v>-3.8223454993999999</c:v>
                </c:pt>
                <c:pt idx="170" formatCode="0.0">
                  <c:v>-5.1233396583999999</c:v>
                </c:pt>
                <c:pt idx="171" formatCode="0.0">
                  <c:v>-6.6675614911999999</c:v>
                </c:pt>
                <c:pt idx="172" formatCode="0.0">
                  <c:v>-8.2366471603000004</c:v>
                </c:pt>
                <c:pt idx="173" formatCode="0.0">
                  <c:v>-9.8312020459999996</c:v>
                </c:pt>
                <c:pt idx="174" formatCode="0.0">
                  <c:v>-7.8167208069000003</c:v>
                </c:pt>
                <c:pt idx="175" formatCode="0.0">
                  <c:v>-5.7911880678000003</c:v>
                </c:pt>
                <c:pt idx="176" formatCode="0.0">
                  <c:v>-3.7545126352999998</c:v>
                </c:pt>
                <c:pt idx="177" formatCode="0.0">
                  <c:v>-5.9501092877000001</c:v>
                </c:pt>
                <c:pt idx="178" formatCode="0.0">
                  <c:v>-8.1859878854999995</c:v>
                </c:pt>
                <c:pt idx="179" formatCode="0.0">
                  <c:v>-10.4632672532</c:v>
                </c:pt>
                <c:pt idx="180" formatCode="0.0">
                  <c:v>-11.210604244500001</c:v>
                </c:pt>
                <c:pt idx="181" formatCode="0.0">
                  <c:v>-11.954419160800001</c:v>
                </c:pt>
                <c:pt idx="182" formatCode="0.0">
                  <c:v>-12.694736842099999</c:v>
                </c:pt>
                <c:pt idx="183" formatCode="0.0">
                  <c:v>-2.3729057308999999</c:v>
                </c:pt>
                <c:pt idx="184" formatCode="0.0">
                  <c:v>8.4709525212999992</c:v>
                </c:pt>
                <c:pt idx="185" formatCode="0.0">
                  <c:v>19.877467665000001</c:v>
                </c:pt>
                <c:pt idx="186" formatCode="0.0">
                  <c:v>8.9840127601000006</c:v>
                </c:pt>
                <c:pt idx="187" formatCode="0.0">
                  <c:v>-1.4994904644</c:v>
                </c:pt>
                <c:pt idx="188" formatCode="0.0">
                  <c:v>-11.595756081799999</c:v>
                </c:pt>
                <c:pt idx="189" formatCode="0.0">
                  <c:v>-11.199645861</c:v>
                </c:pt>
                <c:pt idx="190" formatCode="0.0">
                  <c:v>-10.7767989932</c:v>
                </c:pt>
                <c:pt idx="191" formatCode="0.0">
                  <c:v>-10.3244139237</c:v>
                </c:pt>
                <c:pt idx="192" formatCode="0.0">
                  <c:v>-8.9732391010000008</c:v>
                </c:pt>
                <c:pt idx="193" formatCode="0.0">
                  <c:v>-7.6056563074000003</c:v>
                </c:pt>
                <c:pt idx="194" formatCode="0.0">
                  <c:v>-6.2213648419999998</c:v>
                </c:pt>
                <c:pt idx="195" formatCode="0.0">
                  <c:v>-13.018339839399999</c:v>
                </c:pt>
                <c:pt idx="196" formatCode="0.0">
                  <c:v>-18.765717392700001</c:v>
                </c:pt>
                <c:pt idx="197" formatCode="0.0">
                  <c:v>-23.689191747100001</c:v>
                </c:pt>
                <c:pt idx="198" formatCode="0.0">
                  <c:v>-15.3806881998</c:v>
                </c:pt>
                <c:pt idx="199" formatCode="0.0">
                  <c:v>-5.6495713862999999</c:v>
                </c:pt>
                <c:pt idx="200" formatCode="0.0">
                  <c:v>5.9037459085000004</c:v>
                </c:pt>
                <c:pt idx="201" formatCode="0.0">
                  <c:v>11.9474908607</c:v>
                </c:pt>
                <c:pt idx="202" formatCode="0.0">
                  <c:v>18.339958114200002</c:v>
                </c:pt>
                <c:pt idx="203" formatCode="0.0">
                  <c:v>25.112226036399999</c:v>
                </c:pt>
                <c:pt idx="204" formatCode="0.0">
                  <c:v>38.4890517316</c:v>
                </c:pt>
                <c:pt idx="205" formatCode="0.0">
                  <c:v>51.629917855499997</c:v>
                </c:pt>
                <c:pt idx="206" formatCode="0.0">
                  <c:v>64.541013113899993</c:v>
                </c:pt>
                <c:pt idx="207" formatCode="0.0">
                  <c:v>25.670011431399999</c:v>
                </c:pt>
                <c:pt idx="208" formatCode="0.0">
                  <c:v>-12.2740963855</c:v>
                </c:pt>
                <c:pt idx="209" formatCode="0.0">
                  <c:v>-49.324072925700001</c:v>
                </c:pt>
                <c:pt idx="210" formatCode="0.0">
                  <c:v>-47.590700667599997</c:v>
                </c:pt>
                <c:pt idx="211" formatCode="0.0">
                  <c:v>-45.948697865600003</c:v>
                </c:pt>
                <c:pt idx="212" formatCode="0.0">
                  <c:v>-44.391025640999999</c:v>
                </c:pt>
                <c:pt idx="213" formatCode="0.0">
                  <c:v>-44.337242095800001</c:v>
                </c:pt>
                <c:pt idx="214" formatCode="0.0">
                  <c:v>-44.286333429599999</c:v>
                </c:pt>
                <c:pt idx="215" formatCode="0.0">
                  <c:v>-44.238075137099997</c:v>
                </c:pt>
                <c:pt idx="216" formatCode="0.0">
                  <c:v>-49.121259842500002</c:v>
                </c:pt>
                <c:pt idx="217" formatCode="0.0">
                  <c:v>-53.079379562</c:v>
                </c:pt>
                <c:pt idx="218" formatCode="0.0">
                  <c:v>-56.352555086700001</c:v>
                </c:pt>
                <c:pt idx="219" formatCode="0.0">
                  <c:v>-41.203422949900002</c:v>
                </c:pt>
                <c:pt idx="220" formatCode="0.0">
                  <c:v>-13.4668574153</c:v>
                </c:pt>
                <c:pt idx="221" formatCode="0.0">
                  <c:v>53.695545766000002</c:v>
                </c:pt>
                <c:pt idx="222" formatCode="0.0">
                  <c:v>47.851112816499999</c:v>
                </c:pt>
                <c:pt idx="223" formatCode="0.0">
                  <c:v>42.660483987799999</c:v>
                </c:pt>
                <c:pt idx="224" formatCode="0.0">
                  <c:v>38.019761218600003</c:v>
                </c:pt>
                <c:pt idx="225" formatCode="0.0">
                  <c:v>37.18</c:v>
                </c:pt>
                <c:pt idx="226" formatCode="0.0">
                  <c:v>36.386619992200004</c:v>
                </c:pt>
                <c:pt idx="227" formatCode="0.0">
                  <c:v>35.635881907600002</c:v>
                </c:pt>
                <c:pt idx="228" formatCode="0.0">
                  <c:v>38.163922248299997</c:v>
                </c:pt>
                <c:pt idx="229" formatCode="0.0">
                  <c:v>40.599173553699998</c:v>
                </c:pt>
                <c:pt idx="230" formatCode="0.0">
                  <c:v>42.946652345099999</c:v>
                </c:pt>
                <c:pt idx="231" formatCode="0.0">
                  <c:v>41.433646573399997</c:v>
                </c:pt>
                <c:pt idx="232" formatCode="0.0">
                  <c:v>40.036371652100001</c:v>
                </c:pt>
                <c:pt idx="233" formatCode="0.0">
                  <c:v>38.742038216499999</c:v>
                </c:pt>
                <c:pt idx="234" formatCode="0.0">
                  <c:v>41.027770568299999</c:v>
                </c:pt>
                <c:pt idx="235" formatCode="0.0">
                  <c:v>43.214829862800002</c:v>
                </c:pt>
                <c:pt idx="236" formatCode="0.0">
                  <c:v>45.309470544299998</c:v>
                </c:pt>
                <c:pt idx="237" formatCode="0.0">
                  <c:v>50.605044467100001</c:v>
                </c:pt>
                <c:pt idx="238" formatCode="0.0">
                  <c:v>55.668045059100002</c:v>
                </c:pt>
                <c:pt idx="239" formatCode="0.0">
                  <c:v>60.513464489999997</c:v>
                </c:pt>
                <c:pt idx="240" formatCode="0.0">
                  <c:v>60.889824812900002</c:v>
                </c:pt>
                <c:pt idx="241" formatCode="0.0">
                  <c:v>61.239572978299996</c:v>
                </c:pt>
                <c:pt idx="242" formatCode="0.0">
                  <c:v>61.565435190899997</c:v>
                </c:pt>
                <c:pt idx="243" formatCode="0.0">
                  <c:v>62.545071506699998</c:v>
                </c:pt>
                <c:pt idx="244" formatCode="0.0">
                  <c:v>63.468576600600002</c:v>
                </c:pt>
                <c:pt idx="245" formatCode="0.0">
                  <c:v>64.340640422299998</c:v>
                </c:pt>
                <c:pt idx="246" formatCode="0.0">
                  <c:v>64.349074312599996</c:v>
                </c:pt>
                <c:pt idx="247" formatCode="0.0">
                  <c:v>64.3568920883</c:v>
                </c:pt>
                <c:pt idx="248" formatCode="0.0">
                  <c:v>64.364158883299993</c:v>
                </c:pt>
                <c:pt idx="249" formatCode="0.0">
                  <c:v>52.3233301064</c:v>
                </c:pt>
                <c:pt idx="250" formatCode="0.0">
                  <c:v>41.577356416500002</c:v>
                </c:pt>
                <c:pt idx="251" formatCode="0.0">
                  <c:v>31.928025034699999</c:v>
                </c:pt>
                <c:pt idx="252" formatCode="0.0">
                  <c:v>26.358294577900001</c:v>
                </c:pt>
                <c:pt idx="253" formatCode="0.0">
                  <c:v>21.205704176200001</c:v>
                </c:pt>
                <c:pt idx="254" formatCode="0.0">
                  <c:v>16.425083326799999</c:v>
                </c:pt>
                <c:pt idx="255" formatCode="0.0">
                  <c:v>11.280875352000001</c:v>
                </c:pt>
                <c:pt idx="256" formatCode="0.0">
                  <c:v>6.4878788608000004</c:v>
                </c:pt>
                <c:pt idx="257" formatCode="0.0">
                  <c:v>2.0113136391999999</c:v>
                </c:pt>
                <c:pt idx="258" formatCode="0.0">
                  <c:v>-2.2081877631000002</c:v>
                </c:pt>
                <c:pt idx="259" formatCode="0.0">
                  <c:v>-6.1190584071999998</c:v>
                </c:pt>
                <c:pt idx="260" formatCode="0.0">
                  <c:v>-9.7539652802999992</c:v>
                </c:pt>
                <c:pt idx="261" formatCode="0.0">
                  <c:v>-9.2024149984000001</c:v>
                </c:pt>
                <c:pt idx="262" formatCode="0.0">
                  <c:v>-8.6309523809000002</c:v>
                </c:pt>
                <c:pt idx="263" formatCode="0.0">
                  <c:v>-8.0384792778000005</c:v>
                </c:pt>
                <c:pt idx="264" formatCode="0.0">
                  <c:v>-9.7633005686000001</c:v>
                </c:pt>
                <c:pt idx="265" formatCode="0.0">
                  <c:v>-11.500099519999999</c:v>
                </c:pt>
                <c:pt idx="266" formatCode="0.0">
                  <c:v>-13.249001331500001</c:v>
                </c:pt>
                <c:pt idx="267" formatCode="0.0">
                  <c:v>-13.9113490268</c:v>
                </c:pt>
                <c:pt idx="268" formatCode="0.0">
                  <c:v>-14.586065017799999</c:v>
                </c:pt>
                <c:pt idx="269" formatCode="0.0">
                  <c:v>-15.2734990073</c:v>
                </c:pt>
                <c:pt idx="270" formatCode="0.0">
                  <c:v>-15.137635689</c:v>
                </c:pt>
                <c:pt idx="271" formatCode="0.0">
                  <c:v>-15.000804394199999</c:v>
                </c:pt>
                <c:pt idx="272" formatCode="0.0">
                  <c:v>-14.8629947412</c:v>
                </c:pt>
                <c:pt idx="273" formatCode="0.0">
                  <c:v>-15.2772917104</c:v>
                </c:pt>
                <c:pt idx="274" formatCode="0.0">
                  <c:v>-15.7012698862</c:v>
                </c:pt>
                <c:pt idx="275" formatCode="0.0">
                  <c:v>-16.135272622999999</c:v>
                </c:pt>
                <c:pt idx="276" formatCode="0.0">
                  <c:v>-15.5944704962</c:v>
                </c:pt>
                <c:pt idx="277" formatCode="0.0">
                  <c:v>-15.028612839499999</c:v>
                </c:pt>
                <c:pt idx="278" formatCode="0.0">
                  <c:v>-14.4359171143</c:v>
                </c:pt>
                <c:pt idx="279" formatCode="0.0">
                  <c:v>-13.372879592</c:v>
                </c:pt>
                <c:pt idx="280" formatCode="0.0">
                  <c:v>-12.273040071900001</c:v>
                </c:pt>
                <c:pt idx="281" formatCode="0.0">
                  <c:v>-11.1344537815</c:v>
                </c:pt>
                <c:pt idx="282" formatCode="0.0">
                  <c:v>-12.645725388600001</c:v>
                </c:pt>
                <c:pt idx="283" formatCode="0.0">
                  <c:v>-14.1628812459</c:v>
                </c:pt>
                <c:pt idx="284" formatCode="0.0">
                  <c:v>-15.685955786699999</c:v>
                </c:pt>
                <c:pt idx="285" formatCode="0.0">
                  <c:v>-17.395973893600001</c:v>
                </c:pt>
                <c:pt idx="286" formatCode="0.0">
                  <c:v>-19.163353306800001</c:v>
                </c:pt>
                <c:pt idx="287" formatCode="0.0">
                  <c:v>-20.991029474499999</c:v>
                </c:pt>
                <c:pt idx="288" formatCode="0.0">
                  <c:v>-19.769090540800001</c:v>
                </c:pt>
                <c:pt idx="289" formatCode="0.0">
                  <c:v>-18.507190542</c:v>
                </c:pt>
                <c:pt idx="290" formatCode="0.0">
                  <c:v>-17.2033366221</c:v>
                </c:pt>
                <c:pt idx="291" formatCode="0.0">
                  <c:v>-19.269581931699999</c:v>
                </c:pt>
                <c:pt idx="292" formatCode="0.0">
                  <c:v>-21.282244682399998</c:v>
                </c:pt>
                <c:pt idx="293" formatCode="0.0">
                  <c:v>-22.604109838100001</c:v>
                </c:pt>
                <c:pt idx="294" formatCode="0.0">
                  <c:v>-17.692307692300002</c:v>
                </c:pt>
                <c:pt idx="295" formatCode="0.0">
                  <c:v>-14.2978642978</c:v>
                </c:pt>
                <c:pt idx="296" formatCode="0.0">
                  <c:v>-14.459224985500001</c:v>
                </c:pt>
                <c:pt idx="297" formatCode="0.0">
                  <c:v>-15.7887718362</c:v>
                </c:pt>
                <c:pt idx="298" formatCode="0.0">
                  <c:v>-14.7073086248</c:v>
                </c:pt>
                <c:pt idx="299" formatCode="0.0">
                  <c:v>-12.208044982600001</c:v>
                </c:pt>
                <c:pt idx="300" formatCode="0.0">
                  <c:v>-10.8125653694</c:v>
                </c:pt>
                <c:pt idx="301" formatCode="0.0">
                  <c:v>-15.413208228</c:v>
                </c:pt>
                <c:pt idx="302" formatCode="0.0">
                  <c:v>-18.145379698799999</c:v>
                </c:pt>
                <c:pt idx="303" formatCode="0.0">
                  <c:v>-22.5</c:v>
                </c:pt>
                <c:pt idx="304" formatCode="0.0">
                  <c:v>-21.674140508200001</c:v>
                </c:pt>
                <c:pt idx="305" formatCode="0.0">
                  <c:v>-17.857142857100001</c:v>
                </c:pt>
                <c:pt idx="306" formatCode="0.0">
                  <c:v>-17.554329467399999</c:v>
                </c:pt>
                <c:pt idx="307" formatCode="0.0">
                  <c:v>-16.6280736575</c:v>
                </c:pt>
                <c:pt idx="308" formatCode="0.0">
                  <c:v>-17.928780707600001</c:v>
                </c:pt>
                <c:pt idx="309" formatCode="0.0">
                  <c:v>-17.600950118699998</c:v>
                </c:pt>
                <c:pt idx="310" formatCode="0.0">
                  <c:v>-19.968323586699999</c:v>
                </c:pt>
                <c:pt idx="311" formatCode="0.0">
                  <c:v>-21.726813647</c:v>
                </c:pt>
                <c:pt idx="312" formatCode="0.0">
                  <c:v>-21.970156496400001</c:v>
                </c:pt>
                <c:pt idx="313" formatCode="0.0">
                  <c:v>-21.1058492256</c:v>
                </c:pt>
                <c:pt idx="314" formatCode="0.0">
                  <c:v>-17.694547379500001</c:v>
                </c:pt>
                <c:pt idx="315" formatCode="0.0">
                  <c:v>-14.0264976958</c:v>
                </c:pt>
                <c:pt idx="316" formatCode="0.0">
                  <c:v>-11.2742219612</c:v>
                </c:pt>
                <c:pt idx="317" formatCode="0.0">
                  <c:v>-11.9136155606</c:v>
                </c:pt>
                <c:pt idx="318" formatCode="0.0">
                  <c:v>-14.3403441682</c:v>
                </c:pt>
                <c:pt idx="319" formatCode="0.0">
                  <c:v>-14.733500859599999</c:v>
                </c:pt>
                <c:pt idx="320" formatCode="0.0">
                  <c:v>-15.337086365499999</c:v>
                </c:pt>
                <c:pt idx="321" formatCode="0.0">
                  <c:v>-9.6569616604000004</c:v>
                </c:pt>
                <c:pt idx="322" formatCode="0.0">
                  <c:v>-3.090272492</c:v>
                </c:pt>
                <c:pt idx="323" formatCode="0.0">
                  <c:v>-0.26750590079999997</c:v>
                </c:pt>
                <c:pt idx="324" formatCode="0.0">
                  <c:v>-4.6641791043999996</c:v>
                </c:pt>
                <c:pt idx="325" formatCode="0.0">
                  <c:v>-2.2874756651000001</c:v>
                </c:pt>
                <c:pt idx="326" formatCode="0.0">
                  <c:v>-3.9556198745</c:v>
                </c:pt>
                <c:pt idx="327" formatCode="0.0">
                  <c:v>-1.0887772194000001</c:v>
                </c:pt>
                <c:pt idx="328" formatCode="0.0">
                  <c:v>-2.4487094639000002</c:v>
                </c:pt>
                <c:pt idx="329" formatCode="0.0">
                  <c:v>1.1040753369</c:v>
                </c:pt>
                <c:pt idx="330" formatCode="0.0">
                  <c:v>4.3367346938000004</c:v>
                </c:pt>
                <c:pt idx="331" formatCode="0.0">
                  <c:v>3.2418178997</c:v>
                </c:pt>
                <c:pt idx="332" formatCode="0.0">
                  <c:v>6.0168666882000004</c:v>
                </c:pt>
                <c:pt idx="333" formatCode="0.0">
                  <c:v>-3.9885130822999999</c:v>
                </c:pt>
                <c:pt idx="334" formatCode="0.0">
                  <c:v>-8.9381087023999992</c:v>
                </c:pt>
                <c:pt idx="335" formatCode="0.0">
                  <c:v>-11.691385295</c:v>
                </c:pt>
                <c:pt idx="336" formatCode="0.0">
                  <c:v>-6.9797782126000003</c:v>
                </c:pt>
                <c:pt idx="337" formatCode="0.0">
                  <c:v>-6.0434999169000001</c:v>
                </c:pt>
                <c:pt idx="338" formatCode="0.0">
                  <c:v>-5.1397957475</c:v>
                </c:pt>
                <c:pt idx="339" formatCode="0.0">
                  <c:v>-4.9449618965999997</c:v>
                </c:pt>
                <c:pt idx="340" formatCode="0.0">
                  <c:v>-6.8181818181000002</c:v>
                </c:pt>
                <c:pt idx="341" formatCode="0.0">
                  <c:v>-8.2222579090999997</c:v>
                </c:pt>
                <c:pt idx="342" formatCode="0.0">
                  <c:v>-8.9700488997000001</c:v>
                </c:pt>
                <c:pt idx="343" formatCode="0.0">
                  <c:v>-4.7626201923</c:v>
                </c:pt>
                <c:pt idx="344" formatCode="0.0">
                  <c:v>-2.6158788435</c:v>
                </c:pt>
                <c:pt idx="345" formatCode="0.0">
                  <c:v>-2.293120638</c:v>
                </c:pt>
                <c:pt idx="346" formatCode="0.0">
                  <c:v>-2.7600483007999999</c:v>
                </c:pt>
                <c:pt idx="347" formatCode="0.0">
                  <c:v>-5.4850812935000004</c:v>
                </c:pt>
                <c:pt idx="348" formatCode="0.0">
                  <c:v>-5.3120617110000001</c:v>
                </c:pt>
                <c:pt idx="349" formatCode="0.0">
                  <c:v>-8.7117865346999999</c:v>
                </c:pt>
                <c:pt idx="350" formatCode="0.0">
                  <c:v>5.2947405500000003E-2</c:v>
                </c:pt>
                <c:pt idx="351" formatCode="0.0">
                  <c:v>0.99768394790000003</c:v>
                </c:pt>
                <c:pt idx="352" formatCode="0.0">
                  <c:v>3.1852930469</c:v>
                </c:pt>
                <c:pt idx="353" formatCode="0.0">
                  <c:v>-0.80489938750000001</c:v>
                </c:pt>
                <c:pt idx="354" formatCode="0.0">
                  <c:v>-3.5924122879999998</c:v>
                </c:pt>
                <c:pt idx="355" formatCode="0.0">
                  <c:v>-5.5213756111999999</c:v>
                </c:pt>
                <c:pt idx="356" formatCode="0.0">
                  <c:v>-13.9333961671</c:v>
                </c:pt>
                <c:pt idx="357" formatCode="0.0">
                  <c:v>-6.9217687074000001</c:v>
                </c:pt>
                <c:pt idx="358" formatCode="0.0">
                  <c:v>-6.6879545857</c:v>
                </c:pt>
                <c:pt idx="359" formatCode="0.0">
                  <c:v>-2.5519848771000002</c:v>
                </c:pt>
                <c:pt idx="360" formatCode="0.0">
                  <c:v>0.57396778370000001</c:v>
                </c:pt>
                <c:pt idx="361" formatCode="0.0">
                  <c:v>10.1238869531</c:v>
                </c:pt>
                <c:pt idx="362" formatCode="0.0">
                  <c:v>3.2810019402999999</c:v>
                </c:pt>
                <c:pt idx="363" formatCode="0.0">
                  <c:v>-2.4519315575</c:v>
                </c:pt>
                <c:pt idx="364" formatCode="0.0">
                  <c:v>-1.7639795378000001</c:v>
                </c:pt>
                <c:pt idx="365" formatCode="0.0">
                  <c:v>-0.97018874580000003</c:v>
                </c:pt>
                <c:pt idx="366" formatCode="0.0">
                  <c:v>2.3506877938000001</c:v>
                </c:pt>
                <c:pt idx="367" formatCode="0.0">
                  <c:v>-1.2856904324</c:v>
                </c:pt>
                <c:pt idx="368" formatCode="0.0">
                  <c:v>5.8404818396999998</c:v>
                </c:pt>
                <c:pt idx="369" formatCode="0.0">
                  <c:v>2.9417138679999999</c:v>
                </c:pt>
                <c:pt idx="370" formatCode="0.0">
                  <c:v>4.7148288973000003</c:v>
                </c:pt>
                <c:pt idx="371" formatCode="0.0">
                  <c:v>8.5354025218</c:v>
                </c:pt>
                <c:pt idx="372" formatCode="0.0">
                  <c:v>6.7930780558999997</c:v>
                </c:pt>
                <c:pt idx="373" formatCode="0.0">
                  <c:v>-0.17577781679999999</c:v>
                </c:pt>
                <c:pt idx="374" formatCode="0.0">
                  <c:v>-2.4423569598000001</c:v>
                </c:pt>
                <c:pt idx="375" formatCode="0.0">
                  <c:v>4.4665461120999996</c:v>
                </c:pt>
                <c:pt idx="376" formatCode="0.0">
                  <c:v>7.1826180641999997</c:v>
                </c:pt>
                <c:pt idx="377" formatCode="0.0">
                  <c:v>6.0206626291000003</c:v>
                </c:pt>
                <c:pt idx="378" formatCode="0.0">
                  <c:v>-7.9789043892000002</c:v>
                </c:pt>
                <c:pt idx="379" formatCode="0.0">
                  <c:v>-11.8234100135</c:v>
                </c:pt>
                <c:pt idx="380" formatCode="0.0">
                  <c:v>-11.122607346000001</c:v>
                </c:pt>
                <c:pt idx="381" formatCode="0.0">
                  <c:v>-1.8281860134000001</c:v>
                </c:pt>
                <c:pt idx="382" formatCode="0.0">
                  <c:v>-2.2331154683999999</c:v>
                </c:pt>
                <c:pt idx="383" formatCode="0.0">
                  <c:v>-1.3226094727</c:v>
                </c:pt>
                <c:pt idx="384" formatCode="0.0">
                  <c:v>-7.8262368557000004</c:v>
                </c:pt>
                <c:pt idx="385" formatCode="0.0">
                  <c:v>-6.0397957385999996</c:v>
                </c:pt>
                <c:pt idx="386" formatCode="0.0">
                  <c:v>-13.095238095199999</c:v>
                </c:pt>
                <c:pt idx="387" formatCode="0.0">
                  <c:v>-19.560325428399999</c:v>
                </c:pt>
                <c:pt idx="388" formatCode="0.0">
                  <c:v>-27.843859942999998</c:v>
                </c:pt>
                <c:pt idx="389" formatCode="0.0">
                  <c:v>-28.9146505376</c:v>
                </c:pt>
                <c:pt idx="390" formatCode="0.0">
                  <c:v>-23.960066555699999</c:v>
                </c:pt>
                <c:pt idx="391" formatCode="0.0">
                  <c:v>-24.477268367499999</c:v>
                </c:pt>
                <c:pt idx="392" formatCode="0.0">
                  <c:v>-27.202173069400001</c:v>
                </c:pt>
                <c:pt idx="393" formatCode="0.0">
                  <c:v>-37.642379316499998</c:v>
                </c:pt>
                <c:pt idx="394" formatCode="0.0">
                  <c:v>-36.6573816155</c:v>
                </c:pt>
                <c:pt idx="395" formatCode="0.0">
                  <c:v>-42.999456620099998</c:v>
                </c:pt>
                <c:pt idx="396" formatCode="0.0">
                  <c:v>-39.311763605700001</c:v>
                </c:pt>
                <c:pt idx="397" formatCode="0.0">
                  <c:v>-41.697901049400002</c:v>
                </c:pt>
                <c:pt idx="398" formatCode="0.0">
                  <c:v>-36.341659951600001</c:v>
                </c:pt>
                <c:pt idx="399" formatCode="0.0">
                  <c:v>-36.647299332899998</c:v>
                </c:pt>
                <c:pt idx="400" formatCode="0.0">
                  <c:v>-31.553285349399999</c:v>
                </c:pt>
                <c:pt idx="401" formatCode="0.0">
                  <c:v>-27.558496809200001</c:v>
                </c:pt>
                <c:pt idx="402" formatCode="0.0">
                  <c:v>-21.881838074299999</c:v>
                </c:pt>
                <c:pt idx="403" formatCode="0.0">
                  <c:v>-15.4432308864</c:v>
                </c:pt>
                <c:pt idx="404" formatCode="0.0">
                  <c:v>-11.380597014899999</c:v>
                </c:pt>
                <c:pt idx="405" formatCode="0.0">
                  <c:v>-6.7265874166000001</c:v>
                </c:pt>
                <c:pt idx="406" formatCode="0.0">
                  <c:v>1.9642333625999999</c:v>
                </c:pt>
                <c:pt idx="407" formatCode="0.0">
                  <c:v>12.074992055899999</c:v>
                </c:pt>
                <c:pt idx="408" formatCode="0.0">
                  <c:v>14.822804314300001</c:v>
                </c:pt>
                <c:pt idx="409" formatCode="0.0">
                  <c:v>14.882674381199999</c:v>
                </c:pt>
                <c:pt idx="410" formatCode="0.0">
                  <c:v>11.3607594936</c:v>
                </c:pt>
                <c:pt idx="530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8033-42DA-ABE5-CC406F5C86B1}"/>
            </c:ext>
          </c:extLst>
        </c:ser>
        <c:ser>
          <c:idx val="6"/>
          <c:order val="4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BUSBNKRPTCS!$I$3:$I$1430</c:f>
              <c:numCache>
                <c:formatCode>General</c:formatCode>
                <c:ptCount val="1428"/>
                <c:pt idx="23" formatCode="0.0">
                  <c:v>1.0947018933999999</c:v>
                </c:pt>
                <c:pt idx="24" formatCode="0.0">
                  <c:v>1.5795455140000001</c:v>
                </c:pt>
                <c:pt idx="25" formatCode="0.0">
                  <c:v>2.0675378171999999</c:v>
                </c:pt>
                <c:pt idx="26" formatCode="0.0">
                  <c:v>2.5587095753</c:v>
                </c:pt>
                <c:pt idx="27" formatCode="0.0">
                  <c:v>2.4781516878000001</c:v>
                </c:pt>
                <c:pt idx="28" formatCode="0.0">
                  <c:v>2.3984691509</c:v>
                </c:pt>
                <c:pt idx="29" formatCode="0.0">
                  <c:v>2.3196477743999999</c:v>
                </c:pt>
                <c:pt idx="30" formatCode="0.0">
                  <c:v>3.1090549673000001</c:v>
                </c:pt>
                <c:pt idx="31" formatCode="0.0">
                  <c:v>3.8951113588999999</c:v>
                </c:pt>
                <c:pt idx="32" formatCode="0.0">
                  <c:v>4.6778382388999997</c:v>
                </c:pt>
                <c:pt idx="33" formatCode="0.0">
                  <c:v>6.0207912213999997</c:v>
                </c:pt>
                <c:pt idx="34" formatCode="0.0">
                  <c:v>7.3656291281000001</c:v>
                </c:pt>
                <c:pt idx="35" formatCode="0.0">
                  <c:v>8.7123559300999993</c:v>
                </c:pt>
                <c:pt idx="36" formatCode="0.0">
                  <c:v>9.2515351339999992</c:v>
                </c:pt>
                <c:pt idx="37" formatCode="0.0">
                  <c:v>9.7890434370000001</c:v>
                </c:pt>
                <c:pt idx="38" formatCode="0.0">
                  <c:v>10.324888594200001</c:v>
                </c:pt>
                <c:pt idx="39" formatCode="0.0">
                  <c:v>10.6694496454</c:v>
                </c:pt>
                <c:pt idx="40" formatCode="0.0">
                  <c:v>11.010799993799999</c:v>
                </c:pt>
                <c:pt idx="41" formatCode="0.0">
                  <c:v>11.3489843084</c:v>
                </c:pt>
                <c:pt idx="42" formatCode="0.0">
                  <c:v>9.9693851943999992</c:v>
                </c:pt>
                <c:pt idx="43" formatCode="0.0">
                  <c:v>8.6164734885000005</c:v>
                </c:pt>
                <c:pt idx="44" formatCode="0.0">
                  <c:v>7.2894822341000003</c:v>
                </c:pt>
                <c:pt idx="45" formatCode="0.0">
                  <c:v>5.5548530184000002</c:v>
                </c:pt>
                <c:pt idx="46" formatCode="0.0">
                  <c:v>3.8612747878000002</c:v>
                </c:pt>
                <c:pt idx="47" formatCode="0.0">
                  <c:v>2.2073073415</c:v>
                </c:pt>
                <c:pt idx="48" formatCode="0.0">
                  <c:v>1.0344453306000001</c:v>
                </c:pt>
                <c:pt idx="49" formatCode="0.0">
                  <c:v>-0.12331554710000001</c:v>
                </c:pt>
                <c:pt idx="50" formatCode="0.0">
                  <c:v>-1.2662650769999999</c:v>
                </c:pt>
                <c:pt idx="51" formatCode="0.0">
                  <c:v>-3.2487403502999999</c:v>
                </c:pt>
                <c:pt idx="52" formatCode="0.0">
                  <c:v>-5.2006073032</c:v>
                </c:pt>
                <c:pt idx="53" formatCode="0.0">
                  <c:v>-7.1225693684999998</c:v>
                </c:pt>
                <c:pt idx="54" formatCode="0.0">
                  <c:v>-7.6006097282000002</c:v>
                </c:pt>
                <c:pt idx="55" formatCode="0.0">
                  <c:v>-8.0811963465000005</c:v>
                </c:pt>
                <c:pt idx="56" formatCode="0.0">
                  <c:v>-8.5643496213999999</c:v>
                </c:pt>
                <c:pt idx="57" formatCode="0.0">
                  <c:v>-8.8985139960000001</c:v>
                </c:pt>
                <c:pt idx="58" formatCode="0.0">
                  <c:v>-9.2355391022000006</c:v>
                </c:pt>
                <c:pt idx="59" formatCode="0.0">
                  <c:v>-9.5754618333000003</c:v>
                </c:pt>
                <c:pt idx="60" formatCode="0.0">
                  <c:v>-10.310939638300001</c:v>
                </c:pt>
                <c:pt idx="61" formatCode="0.0">
                  <c:v>-11.0538892357</c:v>
                </c:pt>
                <c:pt idx="62" formatCode="0.0">
                  <c:v>-11.8044250668</c:v>
                </c:pt>
                <c:pt idx="63" formatCode="0.0">
                  <c:v>-12.0032297828</c:v>
                </c:pt>
                <c:pt idx="64" formatCode="0.0">
                  <c:v>-12.2070884238</c:v>
                </c:pt>
                <c:pt idx="65" formatCode="0.0">
                  <c:v>-12.416196189100001</c:v>
                </c:pt>
                <c:pt idx="66" formatCode="0.0">
                  <c:v>-13.123579966399999</c:v>
                </c:pt>
                <c:pt idx="67" formatCode="0.0">
                  <c:v>-13.8421482337</c:v>
                </c:pt>
                <c:pt idx="68" formatCode="0.0">
                  <c:v>-14.572168362699999</c:v>
                </c:pt>
                <c:pt idx="69" formatCode="0.0">
                  <c:v>-15.068306079999999</c:v>
                </c:pt>
                <c:pt idx="70" formatCode="0.0">
                  <c:v>-15.5723914306</c:v>
                </c:pt>
                <c:pt idx="71" formatCode="0.0">
                  <c:v>-16.084616926399999</c:v>
                </c:pt>
                <c:pt idx="72" formatCode="0.0">
                  <c:v>-16.037038194299999</c:v>
                </c:pt>
                <c:pt idx="73" formatCode="0.0">
                  <c:v>-15.9881772359</c:v>
                </c:pt>
                <c:pt idx="74" formatCode="0.0">
                  <c:v>-15.93798151</c:v>
                </c:pt>
                <c:pt idx="75" formatCode="0.0">
                  <c:v>-15.0896682032</c:v>
                </c:pt>
                <c:pt idx="76" formatCode="0.0">
                  <c:v>-14.215799742</c:v>
                </c:pt>
                <c:pt idx="77" formatCode="0.0">
                  <c:v>-13.3152037065</c:v>
                </c:pt>
                <c:pt idx="78" formatCode="0.0">
                  <c:v>-12.7204502814</c:v>
                </c:pt>
                <c:pt idx="79" formatCode="0.0">
                  <c:v>-12.106294094100001</c:v>
                </c:pt>
                <c:pt idx="80" formatCode="0.0">
                  <c:v>-11.471769930200001</c:v>
                </c:pt>
                <c:pt idx="81" formatCode="0.0">
                  <c:v>-10.384049642300001</c:v>
                </c:pt>
                <c:pt idx="82" formatCode="0.0">
                  <c:v>-9.2658123890000006</c:v>
                </c:pt>
                <c:pt idx="83" formatCode="0.0">
                  <c:v>-8.1157556270000004</c:v>
                </c:pt>
                <c:pt idx="84" formatCode="0.0">
                  <c:v>-6.4072346547999999</c:v>
                </c:pt>
                <c:pt idx="85" formatCode="0.0">
                  <c:v>-4.6546838973</c:v>
                </c:pt>
                <c:pt idx="86" formatCode="0.0">
                  <c:v>-2.8563791194000001</c:v>
                </c:pt>
                <c:pt idx="87" formatCode="0.0">
                  <c:v>-2.2303644164</c:v>
                </c:pt>
                <c:pt idx="88" formatCode="0.0">
                  <c:v>-1.5984375400999999</c:v>
                </c:pt>
                <c:pt idx="89" formatCode="0.0">
                  <c:v>-0.96051433990000001</c:v>
                </c:pt>
                <c:pt idx="90" formatCode="0.0">
                  <c:v>1.1002110529</c:v>
                </c:pt>
                <c:pt idx="91" formatCode="0.0">
                  <c:v>3.1988955724000001</c:v>
                </c:pt>
                <c:pt idx="92" formatCode="0.0">
                  <c:v>5.3365977944000003</c:v>
                </c:pt>
                <c:pt idx="93" formatCode="0.0">
                  <c:v>5.8630817893999998</c:v>
                </c:pt>
                <c:pt idx="94" formatCode="0.0">
                  <c:v>6.3911776059000003</c:v>
                </c:pt>
                <c:pt idx="95" formatCode="0.0">
                  <c:v>6.9208926570999996</c:v>
                </c:pt>
                <c:pt idx="96" formatCode="0.0">
                  <c:v>6.3017747557000003</c:v>
                </c:pt>
                <c:pt idx="97" formatCode="0.0">
                  <c:v>5.6897551461000004</c:v>
                </c:pt>
                <c:pt idx="98" formatCode="0.0">
                  <c:v>5.0847124493000004</c:v>
                </c:pt>
                <c:pt idx="99" formatCode="0.0">
                  <c:v>5.1923164965000002</c:v>
                </c:pt>
                <c:pt idx="100" formatCode="0.0">
                  <c:v>5.2995481967</c:v>
                </c:pt>
                <c:pt idx="101" formatCode="0.0">
                  <c:v>5.4064094792999997</c:v>
                </c:pt>
                <c:pt idx="102" formatCode="0.0">
                  <c:v>4.1996069713999997</c:v>
                </c:pt>
                <c:pt idx="103" formatCode="0.0">
                  <c:v>3.0201107139999999</c:v>
                </c:pt>
                <c:pt idx="104" formatCode="0.0">
                  <c:v>1.8670042895000001</c:v>
                </c:pt>
                <c:pt idx="105" formatCode="0.0">
                  <c:v>1.6772646524999999</c:v>
                </c:pt>
                <c:pt idx="106" formatCode="0.0">
                  <c:v>1.4888306423</c:v>
                </c:pt>
                <c:pt idx="107" formatCode="0.0">
                  <c:v>1.3016888289999999</c:v>
                </c:pt>
                <c:pt idx="108" formatCode="0.0">
                  <c:v>1.1583324501000001</c:v>
                </c:pt>
                <c:pt idx="109" formatCode="0.0">
                  <c:v>1.0149689211999999</c:v>
                </c:pt>
                <c:pt idx="110" formatCode="0.0">
                  <c:v>0.87159824180000001</c:v>
                </c:pt>
                <c:pt idx="111" formatCode="0.0">
                  <c:v>-0.28973252579999997</c:v>
                </c:pt>
                <c:pt idx="112" formatCode="0.0">
                  <c:v>-1.4446835027</c:v>
                </c:pt>
                <c:pt idx="113" formatCode="0.0">
                  <c:v>-2.5933071158000001</c:v>
                </c:pt>
                <c:pt idx="114" formatCode="0.0">
                  <c:v>-4.1008390889999999</c:v>
                </c:pt>
                <c:pt idx="115" formatCode="0.0">
                  <c:v>-5.6083897056999996</c:v>
                </c:pt>
                <c:pt idx="116" formatCode="0.0">
                  <c:v>-7.1159589663</c:v>
                </c:pt>
                <c:pt idx="117" formatCode="0.0">
                  <c:v>-9.1839065557000001</c:v>
                </c:pt>
                <c:pt idx="118" formatCode="0.0">
                  <c:v>-11.245276971299999</c:v>
                </c:pt>
                <c:pt idx="119" formatCode="0.0">
                  <c:v>-13.3001015415</c:v>
                </c:pt>
                <c:pt idx="120" formatCode="0.0">
                  <c:v>-14.879114512999999</c:v>
                </c:pt>
                <c:pt idx="121" formatCode="0.0">
                  <c:v>-16.4626883173</c:v>
                </c:pt>
                <c:pt idx="122" formatCode="0.0">
                  <c:v>-18.050842743499999</c:v>
                </c:pt>
                <c:pt idx="123" formatCode="0.0">
                  <c:v>-19.338787319400002</c:v>
                </c:pt>
                <c:pt idx="124" formatCode="0.0">
                  <c:v>-20.649759988900001</c:v>
                </c:pt>
                <c:pt idx="125" formatCode="0.0">
                  <c:v>-21.9843839268</c:v>
                </c:pt>
                <c:pt idx="126" formatCode="0.0">
                  <c:v>-21.514465700700001</c:v>
                </c:pt>
                <c:pt idx="127" formatCode="0.0">
                  <c:v>-21.029531221300001</c:v>
                </c:pt>
                <c:pt idx="128" formatCode="0.0">
                  <c:v>-20.528849034299999</c:v>
                </c:pt>
                <c:pt idx="129" formatCode="0.0">
                  <c:v>-19.773220124600002</c:v>
                </c:pt>
                <c:pt idx="130" formatCode="0.0">
                  <c:v>-18.984950657300001</c:v>
                </c:pt>
                <c:pt idx="131" formatCode="0.0">
                  <c:v>-18.161879005900001</c:v>
                </c:pt>
                <c:pt idx="132" formatCode="0.0">
                  <c:v>-17.152000463299999</c:v>
                </c:pt>
                <c:pt idx="133" formatCode="0.0">
                  <c:v>-16.100862189899999</c:v>
                </c:pt>
                <c:pt idx="134" formatCode="0.0">
                  <c:v>-15.0058828853</c:v>
                </c:pt>
                <c:pt idx="135" formatCode="0.0">
                  <c:v>-12.6702639187</c:v>
                </c:pt>
                <c:pt idx="136" formatCode="0.0">
                  <c:v>-10.2150196625</c:v>
                </c:pt>
                <c:pt idx="137" formatCode="0.0">
                  <c:v>-7.6307181565000004</c:v>
                </c:pt>
                <c:pt idx="138" formatCode="0.0">
                  <c:v>-7.6722749827000003</c:v>
                </c:pt>
                <c:pt idx="139" formatCode="0.0">
                  <c:v>-7.7146412276999996</c:v>
                </c:pt>
                <c:pt idx="140" formatCode="0.0">
                  <c:v>-7.7578407719999998</c:v>
                </c:pt>
                <c:pt idx="141" formatCode="0.0">
                  <c:v>-7.3515455531000002</c:v>
                </c:pt>
                <c:pt idx="142" formatCode="0.0">
                  <c:v>-6.9357769853000004</c:v>
                </c:pt>
                <c:pt idx="143" formatCode="0.0">
                  <c:v>-6.5101998333999997</c:v>
                </c:pt>
                <c:pt idx="144" formatCode="0.0">
                  <c:v>-6.3314922920000001</c:v>
                </c:pt>
                <c:pt idx="145" formatCode="0.0">
                  <c:v>-6.1500528355000004</c:v>
                </c:pt>
                <c:pt idx="146" formatCode="0.0">
                  <c:v>-5.9658183366999999</c:v>
                </c:pt>
                <c:pt idx="147" formatCode="0.0">
                  <c:v>-5.7095814743000002</c:v>
                </c:pt>
                <c:pt idx="148" formatCode="0.0">
                  <c:v>-5.4545936207999999</c:v>
                </c:pt>
                <c:pt idx="149" formatCode="0.0">
                  <c:v>-5.2008456659000002</c:v>
                </c:pt>
                <c:pt idx="150" formatCode="0.0">
                  <c:v>-3.2762379320999999</c:v>
                </c:pt>
                <c:pt idx="151" formatCode="0.0">
                  <c:v>-1.3123595505000001</c:v>
                </c:pt>
                <c:pt idx="152" formatCode="0.0">
                  <c:v>0.6920038141</c:v>
                </c:pt>
                <c:pt idx="153" formatCode="0.0">
                  <c:v>2.6184379001</c:v>
                </c:pt>
                <c:pt idx="154" formatCode="0.0">
                  <c:v>4.5723759958999999</c:v>
                </c:pt>
                <c:pt idx="155" formatCode="0.0">
                  <c:v>6.5544113554000001</c:v>
                </c:pt>
                <c:pt idx="156" formatCode="0.0">
                  <c:v>8.6506255656000004</c:v>
                </c:pt>
                <c:pt idx="157" formatCode="0.0">
                  <c:v>10.7707176099</c:v>
                </c:pt>
                <c:pt idx="158" formatCode="0.0">
                  <c:v>12.915097811600001</c:v>
                </c:pt>
                <c:pt idx="159" formatCode="0.0">
                  <c:v>12.1172008486</c:v>
                </c:pt>
                <c:pt idx="160" formatCode="0.0">
                  <c:v>11.3274865271</c:v>
                </c:pt>
                <c:pt idx="161" formatCode="0.0">
                  <c:v>10.545829616400001</c:v>
                </c:pt>
                <c:pt idx="162" formatCode="0.0">
                  <c:v>8.8562413180000004</c:v>
                </c:pt>
                <c:pt idx="163" formatCode="0.0">
                  <c:v>7.2001092995000002</c:v>
                </c:pt>
                <c:pt idx="164" formatCode="0.0">
                  <c:v>5.5764495792000002</c:v>
                </c:pt>
                <c:pt idx="165" formatCode="0.0">
                  <c:v>4.2360721192000002</c:v>
                </c:pt>
                <c:pt idx="166" formatCode="0.0">
                  <c:v>2.9270054346999999</c:v>
                </c:pt>
                <c:pt idx="167" formatCode="0.0">
                  <c:v>1.6481650777000001</c:v>
                </c:pt>
                <c:pt idx="168" formatCode="0.0">
                  <c:v>-0.1889141728</c:v>
                </c:pt>
                <c:pt idx="169" formatCode="0.0">
                  <c:v>-1.9761975350000001</c:v>
                </c:pt>
                <c:pt idx="170" formatCode="0.0">
                  <c:v>-3.7156825873999999</c:v>
                </c:pt>
                <c:pt idx="171" formatCode="0.0">
                  <c:v>-4.3349382457000001</c:v>
                </c:pt>
                <c:pt idx="172" formatCode="0.0">
                  <c:v>-4.9565837493</c:v>
                </c:pt>
                <c:pt idx="173" formatCode="0.0">
                  <c:v>-5.5806329591999999</c:v>
                </c:pt>
                <c:pt idx="174" formatCode="0.0">
                  <c:v>-5.3815600439000004</c:v>
                </c:pt>
                <c:pt idx="175" formatCode="0.0">
                  <c:v>-5.1803390118000001</c:v>
                </c:pt>
                <c:pt idx="176" formatCode="0.0">
                  <c:v>-4.9769349051000003</c:v>
                </c:pt>
                <c:pt idx="177" formatCode="0.0">
                  <c:v>-5.7363452922000002</c:v>
                </c:pt>
                <c:pt idx="178" formatCode="0.0">
                  <c:v>-6.4971074520999998</c:v>
                </c:pt>
                <c:pt idx="179" formatCode="0.0">
                  <c:v>-7.2592249973999996</c:v>
                </c:pt>
                <c:pt idx="180" formatCode="0.0">
                  <c:v>-7.8874693508</c:v>
                </c:pt>
                <c:pt idx="181" formatCode="0.0">
                  <c:v>-8.5212837661999998</c:v>
                </c:pt>
                <c:pt idx="182" formatCode="0.0">
                  <c:v>-9.1607426502999996</c:v>
                </c:pt>
                <c:pt idx="183" formatCode="0.0">
                  <c:v>-6.8631398361000002</c:v>
                </c:pt>
                <c:pt idx="184" formatCode="0.0">
                  <c:v>-4.5265564450999998</c:v>
                </c:pt>
                <c:pt idx="185" formatCode="0.0">
                  <c:v>-2.1499919876</c:v>
                </c:pt>
                <c:pt idx="186" formatCode="0.0">
                  <c:v>-2.7982708418</c:v>
                </c:pt>
                <c:pt idx="187" formatCode="0.0">
                  <c:v>-3.4507786877000002</c:v>
                </c:pt>
                <c:pt idx="188" formatCode="0.0">
                  <c:v>-4.1075570418999998</c:v>
                </c:pt>
                <c:pt idx="189" formatCode="0.0">
                  <c:v>-4.0400192295000004</c:v>
                </c:pt>
                <c:pt idx="190" formatCode="0.0">
                  <c:v>-3.9712612116999999</c:v>
                </c:pt>
                <c:pt idx="191" formatCode="0.0">
                  <c:v>-3.9012496190000001</c:v>
                </c:pt>
                <c:pt idx="192" formatCode="0.0">
                  <c:v>-3.3007369217</c:v>
                </c:pt>
                <c:pt idx="193" formatCode="0.0">
                  <c:v>-2.6865417858999998</c:v>
                </c:pt>
                <c:pt idx="194" formatCode="0.0">
                  <c:v>-2.0581911996</c:v>
                </c:pt>
                <c:pt idx="195" formatCode="0.0">
                  <c:v>-6.0230999839999999</c:v>
                </c:pt>
                <c:pt idx="196" formatCode="0.0">
                  <c:v>-9.8595586127000008</c:v>
                </c:pt>
                <c:pt idx="197" formatCode="0.0">
                  <c:v>-13.5737096377</c:v>
                </c:pt>
                <c:pt idx="198" formatCode="0.0">
                  <c:v>-12.2669509046</c:v>
                </c:pt>
                <c:pt idx="199" formatCode="0.0">
                  <c:v>-10.933947116800001</c:v>
                </c:pt>
                <c:pt idx="200" formatCode="0.0">
                  <c:v>-9.5738995921000001</c:v>
                </c:pt>
                <c:pt idx="201" formatCode="0.0">
                  <c:v>-7.0307109166000004</c:v>
                </c:pt>
                <c:pt idx="202" formatCode="0.0">
                  <c:v>-4.4452492826999999</c:v>
                </c:pt>
                <c:pt idx="203" formatCode="0.0">
                  <c:v>-1.816451864</c:v>
                </c:pt>
                <c:pt idx="204" formatCode="0.0">
                  <c:v>3.5215824906000002</c:v>
                </c:pt>
                <c:pt idx="205" formatCode="0.0">
                  <c:v>8.9130920139000001</c:v>
                </c:pt>
                <c:pt idx="206" formatCode="0.0">
                  <c:v>14.3588843035</c:v>
                </c:pt>
                <c:pt idx="207" formatCode="0.0">
                  <c:v>13.2442648852</c:v>
                </c:pt>
                <c:pt idx="208" formatCode="0.0">
                  <c:v>12.072413969899999</c:v>
                </c:pt>
                <c:pt idx="209" formatCode="0.0">
                  <c:v>10.8388074785</c:v>
                </c:pt>
                <c:pt idx="210" formatCode="0.0">
                  <c:v>6.2118371578999998</c:v>
                </c:pt>
                <c:pt idx="211" formatCode="0.0">
                  <c:v>1.6318279389999999</c:v>
                </c:pt>
                <c:pt idx="212" formatCode="0.0">
                  <c:v>-2.9019315105999999</c:v>
                </c:pt>
                <c:pt idx="213" formatCode="0.0">
                  <c:v>-9.0417365664999991</c:v>
                </c:pt>
                <c:pt idx="214" formatCode="0.0">
                  <c:v>-14.948582143799999</c:v>
                </c:pt>
                <c:pt idx="215" formatCode="0.0">
                  <c:v>-20.635479987</c:v>
                </c:pt>
                <c:pt idx="216" formatCode="0.0">
                  <c:v>-31.0816484572</c:v>
                </c:pt>
                <c:pt idx="217" formatCode="0.0">
                  <c:v>-40.593053414000003</c:v>
                </c:pt>
                <c:pt idx="218" formatCode="0.0">
                  <c:v>-49.289790904199997</c:v>
                </c:pt>
                <c:pt idx="219" formatCode="0.0">
                  <c:v>-45.571431094399998</c:v>
                </c:pt>
                <c:pt idx="220" formatCode="0.0">
                  <c:v>-41.582391433600002</c:v>
                </c:pt>
                <c:pt idx="221" formatCode="0.0">
                  <c:v>-37.291999088200001</c:v>
                </c:pt>
                <c:pt idx="222" formatCode="0.0">
                  <c:v>-33.0726752785</c:v>
                </c:pt>
                <c:pt idx="223" formatCode="0.0">
                  <c:v>-28.517819792400001</c:v>
                </c:pt>
                <c:pt idx="224" formatCode="0.0">
                  <c:v>-23.585751809800001</c:v>
                </c:pt>
                <c:pt idx="225" formatCode="0.0">
                  <c:v>-17.900337573400002</c:v>
                </c:pt>
                <c:pt idx="226" formatCode="0.0">
                  <c:v>-11.6559165005</c:v>
                </c:pt>
                <c:pt idx="227" formatCode="0.0">
                  <c:v>-4.7657810995999998</c:v>
                </c:pt>
                <c:pt idx="228" formatCode="0.0">
                  <c:v>7.7803048762999998</c:v>
                </c:pt>
                <c:pt idx="229" formatCode="0.0">
                  <c:v>23.041377861699999</c:v>
                </c:pt>
                <c:pt idx="230" formatCode="0.0">
                  <c:v>42.005652568800002</c:v>
                </c:pt>
                <c:pt idx="231" formatCode="0.0">
                  <c:v>40.898176390400003</c:v>
                </c:pt>
                <c:pt idx="232" formatCode="0.0">
                  <c:v>39.8668337772</c:v>
                </c:pt>
                <c:pt idx="233" formatCode="0.0">
                  <c:v>38.904034896399999</c:v>
                </c:pt>
                <c:pt idx="234" formatCode="0.0">
                  <c:v>39.600123764099997</c:v>
                </c:pt>
                <c:pt idx="235" formatCode="0.0">
                  <c:v>40.259330445499998</c:v>
                </c:pt>
                <c:pt idx="236" formatCode="0.0">
                  <c:v>40.884510584700003</c:v>
                </c:pt>
                <c:pt idx="237" formatCode="0.0">
                  <c:v>43.1774861126</c:v>
                </c:pt>
                <c:pt idx="238" formatCode="0.0">
                  <c:v>45.355829605300002</c:v>
                </c:pt>
                <c:pt idx="239" formatCode="0.0">
                  <c:v>47.4279275779</c:v>
                </c:pt>
                <c:pt idx="240" formatCode="0.0">
                  <c:v>49.1603130142</c:v>
                </c:pt>
                <c:pt idx="241" formatCode="0.0">
                  <c:v>50.791347607600002</c:v>
                </c:pt>
                <c:pt idx="242" formatCode="0.0">
                  <c:v>52.329672672900003</c:v>
                </c:pt>
                <c:pt idx="243" formatCode="0.0">
                  <c:v>54.517295380199997</c:v>
                </c:pt>
                <c:pt idx="244" formatCode="0.0">
                  <c:v>56.585682762600001</c:v>
                </c:pt>
                <c:pt idx="245" formatCode="0.0">
                  <c:v>58.5443245011</c:v>
                </c:pt>
                <c:pt idx="246" formatCode="0.0">
                  <c:v>60.079368429900001</c:v>
                </c:pt>
                <c:pt idx="247" formatCode="0.0">
                  <c:v>61.519031354100001</c:v>
                </c:pt>
                <c:pt idx="248" formatCode="0.0">
                  <c:v>62.871935253499998</c:v>
                </c:pt>
                <c:pt idx="249" formatCode="0.0">
                  <c:v>59.647587984099999</c:v>
                </c:pt>
                <c:pt idx="250" formatCode="0.0">
                  <c:v>56.678660797399999</c:v>
                </c:pt>
                <c:pt idx="251" formatCode="0.0">
                  <c:v>53.935959941999997</c:v>
                </c:pt>
                <c:pt idx="252" formatCode="0.0">
                  <c:v>49.3477949659</c:v>
                </c:pt>
                <c:pt idx="253" formatCode="0.0">
                  <c:v>45.124406672699998</c:v>
                </c:pt>
                <c:pt idx="254" formatCode="0.0">
                  <c:v>41.223956510500003</c:v>
                </c:pt>
                <c:pt idx="255" formatCode="0.0">
                  <c:v>35.538680517700001</c:v>
                </c:pt>
                <c:pt idx="256" formatCode="0.0">
                  <c:v>30.309381594400001</c:v>
                </c:pt>
                <c:pt idx="257" formatCode="0.0">
                  <c:v>25.4833185466</c:v>
                </c:pt>
                <c:pt idx="258" formatCode="0.0">
                  <c:v>19.265256606299999</c:v>
                </c:pt>
                <c:pt idx="259" formatCode="0.0">
                  <c:v>13.540960979499999</c:v>
                </c:pt>
                <c:pt idx="260" formatCode="0.0">
                  <c:v>8.2538638604999992</c:v>
                </c:pt>
                <c:pt idx="261" formatCode="0.0">
                  <c:v>5.1588270681999999</c:v>
                </c:pt>
                <c:pt idx="262" formatCode="0.0">
                  <c:v>2.1963161576000001</c:v>
                </c:pt>
                <c:pt idx="263" formatCode="0.0">
                  <c:v>-0.64200236249999998</c:v>
                </c:pt>
                <c:pt idx="264" formatCode="0.0">
                  <c:v>-2.9511931074</c:v>
                </c:pt>
                <c:pt idx="265" formatCode="0.0">
                  <c:v>-5.2058549849000002</c:v>
                </c:pt>
                <c:pt idx="266" formatCode="0.0">
                  <c:v>-7.4078969105999999</c:v>
                </c:pt>
                <c:pt idx="267" formatCode="0.0">
                  <c:v>-8.7811609980000007</c:v>
                </c:pt>
                <c:pt idx="268" formatCode="0.0">
                  <c:v>-10.1500828914</c:v>
                </c:pt>
                <c:pt idx="269" formatCode="0.0">
                  <c:v>-11.514683153</c:v>
                </c:pt>
                <c:pt idx="270" formatCode="0.0">
                  <c:v>-11.9380624903</c:v>
                </c:pt>
                <c:pt idx="271" formatCode="0.0">
                  <c:v>-12.3688172642</c:v>
                </c:pt>
                <c:pt idx="272" formatCode="0.0">
                  <c:v>-12.807141892800001</c:v>
                </c:pt>
                <c:pt idx="273" formatCode="0.0">
                  <c:v>-13.4801866914</c:v>
                </c:pt>
                <c:pt idx="274" formatCode="0.0">
                  <c:v>-14.1625981018</c:v>
                </c:pt>
                <c:pt idx="275" formatCode="0.0">
                  <c:v>-14.8545730236</c:v>
                </c:pt>
                <c:pt idx="276" formatCode="0.0">
                  <c:v>-14.962990506500001</c:v>
                </c:pt>
                <c:pt idx="277" formatCode="0.0">
                  <c:v>-15.073944324199999</c:v>
                </c:pt>
                <c:pt idx="278" formatCode="0.0">
                  <c:v>-15.1875245334</c:v>
                </c:pt>
                <c:pt idx="279" formatCode="0.0">
                  <c:v>-14.8776121562</c:v>
                </c:pt>
                <c:pt idx="280" formatCode="0.0">
                  <c:v>-14.559251203500001</c:v>
                </c:pt>
                <c:pt idx="281" formatCode="0.0">
                  <c:v>-14.2320914243</c:v>
                </c:pt>
                <c:pt idx="282" formatCode="0.0">
                  <c:v>-14.2871491616</c:v>
                </c:pt>
                <c:pt idx="283" formatCode="0.0">
                  <c:v>-14.3437120185</c:v>
                </c:pt>
                <c:pt idx="284" formatCode="0.0">
                  <c:v>-14.401842568699999</c:v>
                </c:pt>
                <c:pt idx="285" formatCode="0.0">
                  <c:v>-14.7483780581</c:v>
                </c:pt>
                <c:pt idx="286" formatCode="0.0">
                  <c:v>-15.105284490700001</c:v>
                </c:pt>
                <c:pt idx="287" formatCode="0.0">
                  <c:v>-15.473034503599999</c:v>
                </c:pt>
                <c:pt idx="288" formatCode="0.0">
                  <c:v>-15.6971659697</c:v>
                </c:pt>
                <c:pt idx="289" formatCode="0.0">
                  <c:v>-15.927133295899999</c:v>
                </c:pt>
                <c:pt idx="290" formatCode="0.0">
                  <c:v>-16.163167417</c:v>
                </c:pt>
                <c:pt idx="291" formatCode="0.0">
                  <c:v>-17.172010423100001</c:v>
                </c:pt>
                <c:pt idx="292" formatCode="0.0">
                  <c:v>-18.1835733592</c:v>
                </c:pt>
                <c:pt idx="293" formatCode="0.0">
                  <c:v>-19.0462778403</c:v>
                </c:pt>
                <c:pt idx="294" formatCode="0.0">
                  <c:v>-18.523780925400001</c:v>
                </c:pt>
                <c:pt idx="295" formatCode="0.0">
                  <c:v>-18.371864970800001</c:v>
                </c:pt>
                <c:pt idx="296" formatCode="0.0">
                  <c:v>-18.905168905099998</c:v>
                </c:pt>
                <c:pt idx="297" formatCode="0.0">
                  <c:v>-18.208276698799999</c:v>
                </c:pt>
                <c:pt idx="298" formatCode="0.0">
                  <c:v>-17.322563476399999</c:v>
                </c:pt>
                <c:pt idx="299" formatCode="0.0">
                  <c:v>-16.837846249599998</c:v>
                </c:pt>
                <c:pt idx="300" formatCode="0.0">
                  <c:v>-16.1092155702</c:v>
                </c:pt>
                <c:pt idx="301" formatCode="0.0">
                  <c:v>-16.555391821899999</c:v>
                </c:pt>
                <c:pt idx="302" formatCode="0.0">
                  <c:v>-17.038468294299999</c:v>
                </c:pt>
                <c:pt idx="303" formatCode="0.0">
                  <c:v>-16.6782077915</c:v>
                </c:pt>
                <c:pt idx="304" formatCode="0.0">
                  <c:v>-16.353339101700001</c:v>
                </c:pt>
                <c:pt idx="305" formatCode="0.0">
                  <c:v>-15.586779071300001</c:v>
                </c:pt>
                <c:pt idx="306" formatCode="0.0">
                  <c:v>-16.592956151199999</c:v>
                </c:pt>
                <c:pt idx="307" formatCode="0.0">
                  <c:v>-17.015235078900002</c:v>
                </c:pt>
                <c:pt idx="308" formatCode="0.0">
                  <c:v>-16.4924020632</c:v>
                </c:pt>
                <c:pt idx="309" formatCode="0.0">
                  <c:v>-17.058492160299998</c:v>
                </c:pt>
                <c:pt idx="310" formatCode="0.0">
                  <c:v>-18.334406240500002</c:v>
                </c:pt>
                <c:pt idx="311" formatCode="0.0">
                  <c:v>-18.856517733699999</c:v>
                </c:pt>
                <c:pt idx="312" formatCode="0.0">
                  <c:v>-19.904938557800001</c:v>
                </c:pt>
                <c:pt idx="313" formatCode="0.0">
                  <c:v>-19.7738775268</c:v>
                </c:pt>
                <c:pt idx="314" formatCode="0.0">
                  <c:v>-18.789510299100002</c:v>
                </c:pt>
                <c:pt idx="315" formatCode="0.0">
                  <c:v>-17.932775178499998</c:v>
                </c:pt>
                <c:pt idx="316" formatCode="0.0">
                  <c:v>-17.440912795399999</c:v>
                </c:pt>
                <c:pt idx="317" formatCode="0.0">
                  <c:v>-17.5168827874</c:v>
                </c:pt>
                <c:pt idx="318" formatCode="0.0">
                  <c:v>-17.1909858062</c:v>
                </c:pt>
                <c:pt idx="319" formatCode="0.0">
                  <c:v>-17.0099361716</c:v>
                </c:pt>
                <c:pt idx="320" formatCode="0.0">
                  <c:v>-16.864774624300001</c:v>
                </c:pt>
                <c:pt idx="321" formatCode="0.0">
                  <c:v>-15.2986721907</c:v>
                </c:pt>
                <c:pt idx="322" formatCode="0.0">
                  <c:v>-12.985567727299999</c:v>
                </c:pt>
                <c:pt idx="323" formatCode="0.0">
                  <c:v>-11.722131554600001</c:v>
                </c:pt>
                <c:pt idx="324" formatCode="0.0">
                  <c:v>-10.833695180099999</c:v>
                </c:pt>
                <c:pt idx="325" formatCode="0.0">
                  <c:v>-8.2122039400000002</c:v>
                </c:pt>
                <c:pt idx="326" formatCode="0.0">
                  <c:v>-8.2423926403000003</c:v>
                </c:pt>
                <c:pt idx="327" formatCode="0.0">
                  <c:v>-7.8201185207000004</c:v>
                </c:pt>
                <c:pt idx="328" formatCode="0.0">
                  <c:v>-6.0976535803000003</c:v>
                </c:pt>
                <c:pt idx="329" formatCode="0.0">
                  <c:v>-5.0430504305000001</c:v>
                </c:pt>
                <c:pt idx="330" formatCode="0.0">
                  <c:v>-2.9790723097999998</c:v>
                </c:pt>
                <c:pt idx="331" formatCode="0.0">
                  <c:v>-1.1219473517</c:v>
                </c:pt>
                <c:pt idx="332" formatCode="0.0">
                  <c:v>0.70685569699999995</c:v>
                </c:pt>
                <c:pt idx="333" formatCode="0.0">
                  <c:v>-1.3751904418000001</c:v>
                </c:pt>
                <c:pt idx="334" formatCode="0.0">
                  <c:v>-2.5938211901999999</c:v>
                </c:pt>
                <c:pt idx="335" formatCode="0.0">
                  <c:v>-2.2023953058000001</c:v>
                </c:pt>
                <c:pt idx="336" formatCode="0.0">
                  <c:v>-1.9113708302000001</c:v>
                </c:pt>
                <c:pt idx="337" formatCode="0.0">
                  <c:v>-3.5048231511000001</c:v>
                </c:pt>
                <c:pt idx="338" formatCode="0.0">
                  <c:v>-2.4719922065</c:v>
                </c:pt>
                <c:pt idx="339" formatCode="0.0">
                  <c:v>-2.8400537087000002</c:v>
                </c:pt>
                <c:pt idx="340" formatCode="0.0">
                  <c:v>-4.5528060811</c:v>
                </c:pt>
                <c:pt idx="341" formatCode="0.0">
                  <c:v>-4.8129857512000003</c:v>
                </c:pt>
                <c:pt idx="342" formatCode="0.0">
                  <c:v>-6.2658457079999996</c:v>
                </c:pt>
                <c:pt idx="343" formatCode="0.0">
                  <c:v>-6.6236317709000003</c:v>
                </c:pt>
                <c:pt idx="344" formatCode="0.0">
                  <c:v>-6.9032901296000002</c:v>
                </c:pt>
                <c:pt idx="345" formatCode="0.0">
                  <c:v>-5.8742225292999999</c:v>
                </c:pt>
                <c:pt idx="346" formatCode="0.0">
                  <c:v>-5.1001148859000001</c:v>
                </c:pt>
                <c:pt idx="347" formatCode="0.0">
                  <c:v>-5.3299909590999999</c:v>
                </c:pt>
                <c:pt idx="348" formatCode="0.0">
                  <c:v>-5.4610897355999999</c:v>
                </c:pt>
                <c:pt idx="349" formatCode="0.0">
                  <c:v>-5.7147617459999998</c:v>
                </c:pt>
                <c:pt idx="350" formatCode="0.0">
                  <c:v>-4.1078786364999997</c:v>
                </c:pt>
                <c:pt idx="351" formatCode="0.0">
                  <c:v>-4.0705222160999996</c:v>
                </c:pt>
                <c:pt idx="352" formatCode="0.0">
                  <c:v>-3.3677878505000001</c:v>
                </c:pt>
                <c:pt idx="353" formatCode="0.0">
                  <c:v>-2.2156070592999999</c:v>
                </c:pt>
                <c:pt idx="354" formatCode="0.0">
                  <c:v>-2.5716984371999998</c:v>
                </c:pt>
                <c:pt idx="355" formatCode="0.0">
                  <c:v>-3.5553265490000001</c:v>
                </c:pt>
                <c:pt idx="356" formatCode="0.0">
                  <c:v>-5.2990061686000001</c:v>
                </c:pt>
                <c:pt idx="357" formatCode="0.0">
                  <c:v>-3.7488123002</c:v>
                </c:pt>
                <c:pt idx="358" formatCode="0.0">
                  <c:v>-4.5181374031999999</c:v>
                </c:pt>
                <c:pt idx="359" formatCode="0.0">
                  <c:v>-4.6229977861</c:v>
                </c:pt>
                <c:pt idx="360" formatCode="0.0">
                  <c:v>-2.3368780358999999</c:v>
                </c:pt>
                <c:pt idx="361" formatCode="0.0">
                  <c:v>-0.1281145078</c:v>
                </c:pt>
                <c:pt idx="362" formatCode="0.0">
                  <c:v>-3.828125</c:v>
                </c:pt>
                <c:pt idx="363" formatCode="0.0">
                  <c:v>-3.1824333173000001</c:v>
                </c:pt>
                <c:pt idx="364" formatCode="0.0">
                  <c:v>-1.3326903686</c:v>
                </c:pt>
                <c:pt idx="365" formatCode="0.0">
                  <c:v>-3.8749238931000001</c:v>
                </c:pt>
                <c:pt idx="366" formatCode="0.0">
                  <c:v>-1.6745251838999999</c:v>
                </c:pt>
                <c:pt idx="367" formatCode="0.0">
                  <c:v>-0.13801700720000001</c:v>
                </c:pt>
                <c:pt idx="368" formatCode="0.0">
                  <c:v>1.4294114985999999</c:v>
                </c:pt>
                <c:pt idx="369" formatCode="0.0">
                  <c:v>0.84357892840000004</c:v>
                </c:pt>
                <c:pt idx="370" formatCode="0.0">
                  <c:v>2.6897301213000002</c:v>
                </c:pt>
                <c:pt idx="371" formatCode="0.0">
                  <c:v>4.0551611140999997</c:v>
                </c:pt>
                <c:pt idx="372" formatCode="0.0">
                  <c:v>2.3569476184</c:v>
                </c:pt>
                <c:pt idx="373" formatCode="0.0">
                  <c:v>0.2698279294</c:v>
                </c:pt>
                <c:pt idx="374" formatCode="0.0">
                  <c:v>2.5363299935999999</c:v>
                </c:pt>
                <c:pt idx="375" formatCode="0.0">
                  <c:v>4.1121832445999997</c:v>
                </c:pt>
                <c:pt idx="376" formatCode="0.0">
                  <c:v>2.4925578707999998</c:v>
                </c:pt>
                <c:pt idx="377" formatCode="0.0">
                  <c:v>4.3206804506000003</c:v>
                </c:pt>
                <c:pt idx="378" formatCode="0.0">
                  <c:v>1.3803612243000001</c:v>
                </c:pt>
                <c:pt idx="379" formatCode="0.0">
                  <c:v>-0.27195720010000002</c:v>
                </c:pt>
                <c:pt idx="380" formatCode="0.0">
                  <c:v>-4.4597065499999998E-2</c:v>
                </c:pt>
                <c:pt idx="381" formatCode="0.0">
                  <c:v>0.1957817922</c:v>
                </c:pt>
                <c:pt idx="382" formatCode="0.0">
                  <c:v>-1.9049298879000001</c:v>
                </c:pt>
                <c:pt idx="383" formatCode="0.0">
                  <c:v>-2.2919126972999999</c:v>
                </c:pt>
                <c:pt idx="384" formatCode="0.0">
                  <c:v>-3.4102350828999999</c:v>
                </c:pt>
                <c:pt idx="385" formatCode="0.0">
                  <c:v>-3.3748014822000001</c:v>
                </c:pt>
                <c:pt idx="386" formatCode="0.0">
                  <c:v>-4.9691901408000003</c:v>
                </c:pt>
                <c:pt idx="387" formatCode="0.0">
                  <c:v>-9.3373754871999992</c:v>
                </c:pt>
                <c:pt idx="388" formatCode="0.0">
                  <c:v>-12.255071961100001</c:v>
                </c:pt>
                <c:pt idx="389" formatCode="0.0">
                  <c:v>-13.8260039899</c:v>
                </c:pt>
                <c:pt idx="390" formatCode="0.0">
                  <c:v>-13.1868617656</c:v>
                </c:pt>
                <c:pt idx="391" formatCode="0.0">
                  <c:v>-15.217488488500001</c:v>
                </c:pt>
                <c:pt idx="392" formatCode="0.0">
                  <c:v>-17.601392049200001</c:v>
                </c:pt>
                <c:pt idx="393" formatCode="0.0">
                  <c:v>-22.035704769500001</c:v>
                </c:pt>
                <c:pt idx="394" formatCode="0.0">
                  <c:v>-23.62222422</c:v>
                </c:pt>
                <c:pt idx="395" formatCode="0.0">
                  <c:v>-27.9555933569</c:v>
                </c:pt>
                <c:pt idx="396" formatCode="0.0">
                  <c:v>-29.9583031182</c:v>
                </c:pt>
                <c:pt idx="397" formatCode="0.0">
                  <c:v>-32.584577455100003</c:v>
                </c:pt>
                <c:pt idx="398" formatCode="0.0">
                  <c:v>-33.815015515699997</c:v>
                </c:pt>
                <c:pt idx="399" formatCode="0.0">
                  <c:v>-34.312601509499999</c:v>
                </c:pt>
                <c:pt idx="400" formatCode="0.0">
                  <c:v>-33.763153994299998</c:v>
                </c:pt>
                <c:pt idx="401" formatCode="0.0">
                  <c:v>-33.950679416200003</c:v>
                </c:pt>
                <c:pt idx="402" formatCode="0.0">
                  <c:v>-34.560545880399999</c:v>
                </c:pt>
                <c:pt idx="403" formatCode="0.0">
                  <c:v>-32.5125230688</c:v>
                </c:pt>
                <c:pt idx="404" formatCode="0.0">
                  <c:v>-31.2486463071</c:v>
                </c:pt>
                <c:pt idx="405" formatCode="0.0">
                  <c:v>-28.121439963499999</c:v>
                </c:pt>
                <c:pt idx="406" formatCode="0.0">
                  <c:v>-24.277558707499999</c:v>
                </c:pt>
                <c:pt idx="407" formatCode="0.0">
                  <c:v>-18.746116565099999</c:v>
                </c:pt>
                <c:pt idx="408" formatCode="0.0">
                  <c:v>-15.2323023165</c:v>
                </c:pt>
                <c:pt idx="409" formatCode="0.0">
                  <c:v>-9.7318163347999995</c:v>
                </c:pt>
                <c:pt idx="410" formatCode="0.0">
                  <c:v>-5.9762071378000003</c:v>
                </c:pt>
                <c:pt idx="530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033-42DA-ABE5-CC406F5C86B1}"/>
            </c:ext>
          </c:extLst>
        </c:ser>
        <c:ser>
          <c:idx val="4"/>
          <c:order val="5"/>
          <c:tx>
            <c:strRef>
              <c:f>BUSBNKRPTCS!$T$2</c:f>
              <c:strCache>
                <c:ptCount val="1"/>
                <c:pt idx="0">
                  <c:v>11.4%</c:v>
                </c:pt>
              </c:strCache>
            </c:strRef>
          </c:tx>
          <c:marker>
            <c:symbol val="none"/>
          </c:marker>
          <c:dLbls>
            <c:dLbl>
              <c:idx val="137"/>
              <c:layout>
                <c:manualLayout>
                  <c:x val="0"/>
                  <c:y val="-3.92156862745098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33-42DA-ABE5-CC406F5C86B1}"/>
                </c:ext>
              </c:extLst>
            </c:dLbl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33-42DA-ABE5-CC406F5C86B1}"/>
                </c:ext>
              </c:extLst>
            </c:dLbl>
            <c:dLbl>
              <c:idx val="158"/>
              <c:layout>
                <c:manualLayout>
                  <c:x val="1.4362863380442473E-3"/>
                  <c:y val="5.980861244019126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33-42DA-ABE5-CC406F5C86B1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33-42DA-ABE5-CC406F5C86B1}"/>
                </c:ext>
              </c:extLst>
            </c:dLbl>
            <c:dLbl>
              <c:idx val="223"/>
              <c:layout>
                <c:manualLayout>
                  <c:x val="0"/>
                  <c:y val="-4.319510898458273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33-42DA-ABE5-CC406F5C86B1}"/>
                </c:ext>
              </c:extLst>
            </c:dLbl>
            <c:dLbl>
              <c:idx val="224"/>
              <c:layout>
                <c:manualLayout>
                  <c:x val="5.7451453521774097E-3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033-42DA-ABE5-CC406F5C86B1}"/>
                </c:ext>
              </c:extLst>
            </c:dLbl>
            <c:dLbl>
              <c:idx val="248"/>
              <c:layout>
                <c:manualLayout>
                  <c:x val="5.7451453521774097E-3"/>
                  <c:y val="-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33-42DA-ABE5-CC406F5C86B1}"/>
                </c:ext>
              </c:extLst>
            </c:dLbl>
            <c:dLbl>
              <c:idx val="258"/>
              <c:layout>
                <c:manualLayout>
                  <c:x val="1.723543605653223E-2"/>
                  <c:y val="-5.64859117490696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033-42DA-ABE5-CC406F5C86B1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033-42DA-ABE5-CC406F5C86B1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033-42DA-ABE5-CC406F5C86B1}"/>
                </c:ext>
              </c:extLst>
            </c:dLbl>
            <c:dLbl>
              <c:idx val="343"/>
              <c:layout>
                <c:manualLayout>
                  <c:x val="4.3088590141331625E-3"/>
                  <c:y val="4.036505753766424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033-42DA-ABE5-CC406F5C86B1}"/>
                </c:ext>
              </c:extLst>
            </c:dLbl>
            <c:dLbl>
              <c:idx val="346"/>
              <c:layout>
                <c:manualLayout>
                  <c:x val="0"/>
                  <c:y val="-8.971291866028707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033-42DA-ABE5-CC406F5C86B1}"/>
                </c:ext>
              </c:extLst>
            </c:dLbl>
            <c:dLbl>
              <c:idx val="349"/>
              <c:layout>
                <c:manualLayout>
                  <c:x val="-1.0532644804980346E-16"/>
                  <c:y val="5.316321105794783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033-42DA-ABE5-CC406F5C86B1}"/>
                </c:ext>
              </c:extLst>
            </c:dLbl>
            <c:dLbl>
              <c:idx val="482"/>
              <c:layout>
                <c:manualLayout>
                  <c:x val="-1.039292604736326E-16"/>
                  <c:y val="8.169934640522870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033-42DA-ABE5-CC406F5C86B1}"/>
                </c:ext>
              </c:extLst>
            </c:dLbl>
            <c:dLbl>
              <c:idx val="631"/>
              <c:layout>
                <c:manualLayout>
                  <c:x val="0"/>
                  <c:y val="4.319510898458260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033-42DA-ABE5-CC406F5C86B1}"/>
                </c:ext>
              </c:extLst>
            </c:dLbl>
            <c:dLbl>
              <c:idx val="679"/>
              <c:layout>
                <c:manualLayout>
                  <c:x val="0"/>
                  <c:y val="8.639021796916528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033-42DA-ABE5-CC406F5C86B1}"/>
                </c:ext>
              </c:extLst>
            </c:dLbl>
            <c:dLbl>
              <c:idx val="754"/>
              <c:layout>
                <c:manualLayout>
                  <c:x val="-1.0532644804980346E-16"/>
                  <c:y val="-4.651780967570444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033-42DA-ABE5-CC406F5C86B1}"/>
                </c:ext>
              </c:extLst>
            </c:dLbl>
            <c:dLbl>
              <c:idx val="756"/>
              <c:layout>
                <c:manualLayout>
                  <c:x val="2.8725726760887049E-3"/>
                  <c:y val="-1.66135034556087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033-42DA-ABE5-CC406F5C86B1}"/>
                </c:ext>
              </c:extLst>
            </c:dLbl>
            <c:dLbl>
              <c:idx val="764"/>
              <c:layout>
                <c:manualLayout>
                  <c:x val="0"/>
                  <c:y val="-4.984051036682618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033-42DA-ABE5-CC406F5C86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BUSBNKRPTCS!$T$3:$T$1430</c:f>
              <c:numCache>
                <c:formatCode>General</c:formatCode>
                <c:ptCount val="1428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11.3607594936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8033-42DA-ABE5-CC406F5C86B1}"/>
            </c:ext>
          </c:extLst>
        </c:ser>
        <c:ser>
          <c:idx val="7"/>
          <c:order val="6"/>
          <c:tx>
            <c:strRef>
              <c:f>BUSBNKRPTCS!$V$2</c:f>
              <c:strCache>
                <c:ptCount val="1"/>
                <c:pt idx="0">
                  <c:v>-6.0%</c:v>
                </c:pt>
              </c:strCache>
            </c:strRef>
          </c:tx>
          <c:marker>
            <c:symbol val="none"/>
          </c:marker>
          <c:dLbls>
            <c:dLbl>
              <c:idx val="410"/>
              <c:layout>
                <c:manualLayout>
                  <c:x val="1.0532644804980346E-16"/>
                  <c:y val="1.329080276448697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033-42DA-ABE5-CC406F5C86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BUSBNKRPTCS!$V$3:$V$1430</c:f>
              <c:numCache>
                <c:formatCode>General</c:formatCode>
                <c:ptCount val="1428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-5.9762071378000003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8033-42DA-ABE5-CC406F5C8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  <c:extLst>
          <c:ext xmlns:c15="http://schemas.microsoft.com/office/drawing/2012/chart" uri="{02D57815-91ED-43cb-92C2-25804820EDAC}">
            <c15:filteredLineSeries>
              <c15:ser>
                <c:idx val="8"/>
                <c:order val="8"/>
                <c:tx>
                  <c:v>12/12 Forecast</c:v>
                </c:tx>
                <c:spPr>
                  <a:ln>
                    <a:noFill/>
                  </a:ln>
                </c:spPr>
                <c:marker>
                  <c:symbol val="circle"/>
                  <c:size val="8"/>
                  <c:spPr>
                    <a:solidFill>
                      <a:srgbClr val="08A685"/>
                    </a:solidFill>
                    <a:ln>
                      <a:solidFill>
                        <a:srgbClr val="05715A"/>
                      </a:solidFill>
                    </a:ln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BUSBNKRPTCS!$A$3:$A$1430</c15:sqref>
                        </c15:formulaRef>
                      </c:ext>
                    </c:extLst>
                    <c:numCache>
                      <c:formatCode>mmm\-yy</c:formatCode>
                      <c:ptCount val="1428"/>
                      <c:pt idx="0">
                        <c:v>32417</c:v>
                      </c:pt>
                      <c:pt idx="1">
                        <c:v>32448</c:v>
                      </c:pt>
                      <c:pt idx="2">
                        <c:v>32478</c:v>
                      </c:pt>
                      <c:pt idx="3">
                        <c:v>32509</c:v>
                      </c:pt>
                      <c:pt idx="4">
                        <c:v>32540</c:v>
                      </c:pt>
                      <c:pt idx="5">
                        <c:v>32568</c:v>
                      </c:pt>
                      <c:pt idx="6">
                        <c:v>32599</c:v>
                      </c:pt>
                      <c:pt idx="7">
                        <c:v>32629</c:v>
                      </c:pt>
                      <c:pt idx="8">
                        <c:v>32660</c:v>
                      </c:pt>
                      <c:pt idx="9">
                        <c:v>32690</c:v>
                      </c:pt>
                      <c:pt idx="10">
                        <c:v>32721</c:v>
                      </c:pt>
                      <c:pt idx="11">
                        <c:v>32752</c:v>
                      </c:pt>
                      <c:pt idx="12">
                        <c:v>32782</c:v>
                      </c:pt>
                      <c:pt idx="13">
                        <c:v>32813</c:v>
                      </c:pt>
                      <c:pt idx="14">
                        <c:v>32843</c:v>
                      </c:pt>
                      <c:pt idx="15">
                        <c:v>32874</c:v>
                      </c:pt>
                      <c:pt idx="16">
                        <c:v>32905</c:v>
                      </c:pt>
                      <c:pt idx="17">
                        <c:v>32933</c:v>
                      </c:pt>
                      <c:pt idx="18">
                        <c:v>32964</c:v>
                      </c:pt>
                      <c:pt idx="19">
                        <c:v>32994</c:v>
                      </c:pt>
                      <c:pt idx="20">
                        <c:v>33025</c:v>
                      </c:pt>
                      <c:pt idx="21">
                        <c:v>33055</c:v>
                      </c:pt>
                      <c:pt idx="22">
                        <c:v>33086</c:v>
                      </c:pt>
                      <c:pt idx="23">
                        <c:v>33117</c:v>
                      </c:pt>
                      <c:pt idx="24">
                        <c:v>33147</c:v>
                      </c:pt>
                      <c:pt idx="25">
                        <c:v>33178</c:v>
                      </c:pt>
                      <c:pt idx="26">
                        <c:v>33208</c:v>
                      </c:pt>
                      <c:pt idx="27">
                        <c:v>33239</c:v>
                      </c:pt>
                      <c:pt idx="28">
                        <c:v>33270</c:v>
                      </c:pt>
                      <c:pt idx="29">
                        <c:v>33298</c:v>
                      </c:pt>
                      <c:pt idx="30">
                        <c:v>33329</c:v>
                      </c:pt>
                      <c:pt idx="31">
                        <c:v>33359</c:v>
                      </c:pt>
                      <c:pt idx="32">
                        <c:v>33390</c:v>
                      </c:pt>
                      <c:pt idx="33">
                        <c:v>33420</c:v>
                      </c:pt>
                      <c:pt idx="34">
                        <c:v>33451</c:v>
                      </c:pt>
                      <c:pt idx="35">
                        <c:v>33482</c:v>
                      </c:pt>
                      <c:pt idx="36">
                        <c:v>33512</c:v>
                      </c:pt>
                      <c:pt idx="37">
                        <c:v>33543</c:v>
                      </c:pt>
                      <c:pt idx="38">
                        <c:v>33573</c:v>
                      </c:pt>
                      <c:pt idx="39">
                        <c:v>33604</c:v>
                      </c:pt>
                      <c:pt idx="40">
                        <c:v>33635</c:v>
                      </c:pt>
                      <c:pt idx="41">
                        <c:v>33664</c:v>
                      </c:pt>
                      <c:pt idx="42">
                        <c:v>33695</c:v>
                      </c:pt>
                      <c:pt idx="43">
                        <c:v>33725</c:v>
                      </c:pt>
                      <c:pt idx="44">
                        <c:v>33756</c:v>
                      </c:pt>
                      <c:pt idx="45">
                        <c:v>33786</c:v>
                      </c:pt>
                      <c:pt idx="46">
                        <c:v>33817</c:v>
                      </c:pt>
                      <c:pt idx="47">
                        <c:v>33848</c:v>
                      </c:pt>
                      <c:pt idx="48">
                        <c:v>33878</c:v>
                      </c:pt>
                      <c:pt idx="49">
                        <c:v>33909</c:v>
                      </c:pt>
                      <c:pt idx="50">
                        <c:v>33939</c:v>
                      </c:pt>
                      <c:pt idx="51">
                        <c:v>33970</c:v>
                      </c:pt>
                      <c:pt idx="52">
                        <c:v>34001</c:v>
                      </c:pt>
                      <c:pt idx="53">
                        <c:v>34029</c:v>
                      </c:pt>
                      <c:pt idx="54">
                        <c:v>34060</c:v>
                      </c:pt>
                      <c:pt idx="55">
                        <c:v>34090</c:v>
                      </c:pt>
                      <c:pt idx="56">
                        <c:v>34121</c:v>
                      </c:pt>
                      <c:pt idx="57">
                        <c:v>34151</c:v>
                      </c:pt>
                      <c:pt idx="58">
                        <c:v>34182</c:v>
                      </c:pt>
                      <c:pt idx="59">
                        <c:v>34213</c:v>
                      </c:pt>
                      <c:pt idx="60">
                        <c:v>34243</c:v>
                      </c:pt>
                      <c:pt idx="61">
                        <c:v>34274</c:v>
                      </c:pt>
                      <c:pt idx="62">
                        <c:v>34304</c:v>
                      </c:pt>
                      <c:pt idx="63">
                        <c:v>34335</c:v>
                      </c:pt>
                      <c:pt idx="64">
                        <c:v>34366</c:v>
                      </c:pt>
                      <c:pt idx="65">
                        <c:v>34394</c:v>
                      </c:pt>
                      <c:pt idx="66">
                        <c:v>34425</c:v>
                      </c:pt>
                      <c:pt idx="67">
                        <c:v>34455</c:v>
                      </c:pt>
                      <c:pt idx="68">
                        <c:v>34486</c:v>
                      </c:pt>
                      <c:pt idx="69">
                        <c:v>34516</c:v>
                      </c:pt>
                      <c:pt idx="70">
                        <c:v>34547</c:v>
                      </c:pt>
                      <c:pt idx="71">
                        <c:v>34578</c:v>
                      </c:pt>
                      <c:pt idx="72">
                        <c:v>34608</c:v>
                      </c:pt>
                      <c:pt idx="73">
                        <c:v>34639</c:v>
                      </c:pt>
                      <c:pt idx="74">
                        <c:v>34669</c:v>
                      </c:pt>
                      <c:pt idx="75">
                        <c:v>34700</c:v>
                      </c:pt>
                      <c:pt idx="76">
                        <c:v>34731</c:v>
                      </c:pt>
                      <c:pt idx="77">
                        <c:v>34759</c:v>
                      </c:pt>
                      <c:pt idx="78">
                        <c:v>34790</c:v>
                      </c:pt>
                      <c:pt idx="79">
                        <c:v>34820</c:v>
                      </c:pt>
                      <c:pt idx="80">
                        <c:v>34851</c:v>
                      </c:pt>
                      <c:pt idx="81">
                        <c:v>34881</c:v>
                      </c:pt>
                      <c:pt idx="82">
                        <c:v>34912</c:v>
                      </c:pt>
                      <c:pt idx="83">
                        <c:v>34943</c:v>
                      </c:pt>
                      <c:pt idx="84">
                        <c:v>34973</c:v>
                      </c:pt>
                      <c:pt idx="85">
                        <c:v>35004</c:v>
                      </c:pt>
                      <c:pt idx="86">
                        <c:v>35034</c:v>
                      </c:pt>
                      <c:pt idx="87">
                        <c:v>35065</c:v>
                      </c:pt>
                      <c:pt idx="88">
                        <c:v>35096</c:v>
                      </c:pt>
                      <c:pt idx="89">
                        <c:v>35125</c:v>
                      </c:pt>
                      <c:pt idx="90">
                        <c:v>35156</c:v>
                      </c:pt>
                      <c:pt idx="91">
                        <c:v>35186</c:v>
                      </c:pt>
                      <c:pt idx="92">
                        <c:v>35217</c:v>
                      </c:pt>
                      <c:pt idx="93">
                        <c:v>35247</c:v>
                      </c:pt>
                      <c:pt idx="94">
                        <c:v>35278</c:v>
                      </c:pt>
                      <c:pt idx="95">
                        <c:v>35309</c:v>
                      </c:pt>
                      <c:pt idx="96">
                        <c:v>35339</c:v>
                      </c:pt>
                      <c:pt idx="97">
                        <c:v>35370</c:v>
                      </c:pt>
                      <c:pt idx="98">
                        <c:v>35400</c:v>
                      </c:pt>
                      <c:pt idx="99">
                        <c:v>35431</c:v>
                      </c:pt>
                      <c:pt idx="100">
                        <c:v>35462</c:v>
                      </c:pt>
                      <c:pt idx="101">
                        <c:v>35490</c:v>
                      </c:pt>
                      <c:pt idx="102">
                        <c:v>35521</c:v>
                      </c:pt>
                      <c:pt idx="103">
                        <c:v>35551</c:v>
                      </c:pt>
                      <c:pt idx="104">
                        <c:v>35582</c:v>
                      </c:pt>
                      <c:pt idx="105">
                        <c:v>35612</c:v>
                      </c:pt>
                      <c:pt idx="106">
                        <c:v>35643</c:v>
                      </c:pt>
                      <c:pt idx="107">
                        <c:v>35674</c:v>
                      </c:pt>
                      <c:pt idx="108">
                        <c:v>35704</c:v>
                      </c:pt>
                      <c:pt idx="109">
                        <c:v>35735</c:v>
                      </c:pt>
                      <c:pt idx="110">
                        <c:v>35765</c:v>
                      </c:pt>
                      <c:pt idx="111">
                        <c:v>35796</c:v>
                      </c:pt>
                      <c:pt idx="112">
                        <c:v>35827</c:v>
                      </c:pt>
                      <c:pt idx="113">
                        <c:v>35855</c:v>
                      </c:pt>
                      <c:pt idx="114">
                        <c:v>35886</c:v>
                      </c:pt>
                      <c:pt idx="115">
                        <c:v>35916</c:v>
                      </c:pt>
                      <c:pt idx="116">
                        <c:v>35947</c:v>
                      </c:pt>
                      <c:pt idx="117">
                        <c:v>35977</c:v>
                      </c:pt>
                      <c:pt idx="118">
                        <c:v>36008</c:v>
                      </c:pt>
                      <c:pt idx="119">
                        <c:v>36039</c:v>
                      </c:pt>
                      <c:pt idx="120">
                        <c:v>36069</c:v>
                      </c:pt>
                      <c:pt idx="121">
                        <c:v>36100</c:v>
                      </c:pt>
                      <c:pt idx="122">
                        <c:v>36130</c:v>
                      </c:pt>
                      <c:pt idx="123">
                        <c:v>36161</c:v>
                      </c:pt>
                      <c:pt idx="124">
                        <c:v>36192</c:v>
                      </c:pt>
                      <c:pt idx="125">
                        <c:v>36220</c:v>
                      </c:pt>
                      <c:pt idx="126">
                        <c:v>36251</c:v>
                      </c:pt>
                      <c:pt idx="127">
                        <c:v>36281</c:v>
                      </c:pt>
                      <c:pt idx="128">
                        <c:v>36312</c:v>
                      </c:pt>
                      <c:pt idx="129">
                        <c:v>36342</c:v>
                      </c:pt>
                      <c:pt idx="130">
                        <c:v>36373</c:v>
                      </c:pt>
                      <c:pt idx="131">
                        <c:v>36404</c:v>
                      </c:pt>
                      <c:pt idx="132">
                        <c:v>36434</c:v>
                      </c:pt>
                      <c:pt idx="133">
                        <c:v>36465</c:v>
                      </c:pt>
                      <c:pt idx="134">
                        <c:v>36495</c:v>
                      </c:pt>
                      <c:pt idx="135">
                        <c:v>36526</c:v>
                      </c:pt>
                      <c:pt idx="136">
                        <c:v>36557</c:v>
                      </c:pt>
                      <c:pt idx="137">
                        <c:v>36586</c:v>
                      </c:pt>
                      <c:pt idx="138">
                        <c:v>36617</c:v>
                      </c:pt>
                      <c:pt idx="139">
                        <c:v>36647</c:v>
                      </c:pt>
                      <c:pt idx="140">
                        <c:v>36678</c:v>
                      </c:pt>
                      <c:pt idx="141">
                        <c:v>36708</c:v>
                      </c:pt>
                      <c:pt idx="142">
                        <c:v>36739</c:v>
                      </c:pt>
                      <c:pt idx="143">
                        <c:v>36770</c:v>
                      </c:pt>
                      <c:pt idx="144">
                        <c:v>36800</c:v>
                      </c:pt>
                      <c:pt idx="145">
                        <c:v>36831</c:v>
                      </c:pt>
                      <c:pt idx="146">
                        <c:v>36861</c:v>
                      </c:pt>
                      <c:pt idx="147">
                        <c:v>36892</c:v>
                      </c:pt>
                      <c:pt idx="148">
                        <c:v>36923</c:v>
                      </c:pt>
                      <c:pt idx="149">
                        <c:v>36951</c:v>
                      </c:pt>
                      <c:pt idx="150">
                        <c:v>36982</c:v>
                      </c:pt>
                      <c:pt idx="151">
                        <c:v>37012</c:v>
                      </c:pt>
                      <c:pt idx="152">
                        <c:v>37043</c:v>
                      </c:pt>
                      <c:pt idx="153">
                        <c:v>37073</c:v>
                      </c:pt>
                      <c:pt idx="154">
                        <c:v>37104</c:v>
                      </c:pt>
                      <c:pt idx="155">
                        <c:v>37135</c:v>
                      </c:pt>
                      <c:pt idx="156">
                        <c:v>37165</c:v>
                      </c:pt>
                      <c:pt idx="157">
                        <c:v>37196</c:v>
                      </c:pt>
                      <c:pt idx="158">
                        <c:v>37226</c:v>
                      </c:pt>
                      <c:pt idx="159">
                        <c:v>37257</c:v>
                      </c:pt>
                      <c:pt idx="160">
                        <c:v>37288</c:v>
                      </c:pt>
                      <c:pt idx="161">
                        <c:v>37316</c:v>
                      </c:pt>
                      <c:pt idx="162">
                        <c:v>37347</c:v>
                      </c:pt>
                      <c:pt idx="163">
                        <c:v>37377</c:v>
                      </c:pt>
                      <c:pt idx="164">
                        <c:v>37408</c:v>
                      </c:pt>
                      <c:pt idx="165">
                        <c:v>37438</c:v>
                      </c:pt>
                      <c:pt idx="166">
                        <c:v>37469</c:v>
                      </c:pt>
                      <c:pt idx="167">
                        <c:v>37500</c:v>
                      </c:pt>
                      <c:pt idx="168">
                        <c:v>37530</c:v>
                      </c:pt>
                      <c:pt idx="169">
                        <c:v>37561</c:v>
                      </c:pt>
                      <c:pt idx="170">
                        <c:v>37591</c:v>
                      </c:pt>
                      <c:pt idx="171">
                        <c:v>37622</c:v>
                      </c:pt>
                      <c:pt idx="172">
                        <c:v>37653</c:v>
                      </c:pt>
                      <c:pt idx="173">
                        <c:v>37681</c:v>
                      </c:pt>
                      <c:pt idx="174">
                        <c:v>37712</c:v>
                      </c:pt>
                      <c:pt idx="175">
                        <c:v>37742</c:v>
                      </c:pt>
                      <c:pt idx="176">
                        <c:v>37773</c:v>
                      </c:pt>
                      <c:pt idx="177">
                        <c:v>37803</c:v>
                      </c:pt>
                      <c:pt idx="178">
                        <c:v>37834</c:v>
                      </c:pt>
                      <c:pt idx="179">
                        <c:v>37865</c:v>
                      </c:pt>
                      <c:pt idx="180">
                        <c:v>37895</c:v>
                      </c:pt>
                      <c:pt idx="181">
                        <c:v>37926</c:v>
                      </c:pt>
                      <c:pt idx="182">
                        <c:v>37956</c:v>
                      </c:pt>
                      <c:pt idx="183">
                        <c:v>37987</c:v>
                      </c:pt>
                      <c:pt idx="184">
                        <c:v>38018</c:v>
                      </c:pt>
                      <c:pt idx="185">
                        <c:v>38047</c:v>
                      </c:pt>
                      <c:pt idx="186">
                        <c:v>38078</c:v>
                      </c:pt>
                      <c:pt idx="187">
                        <c:v>38108</c:v>
                      </c:pt>
                      <c:pt idx="188">
                        <c:v>38139</c:v>
                      </c:pt>
                      <c:pt idx="189">
                        <c:v>38169</c:v>
                      </c:pt>
                      <c:pt idx="190">
                        <c:v>38200</c:v>
                      </c:pt>
                      <c:pt idx="191">
                        <c:v>38231</c:v>
                      </c:pt>
                      <c:pt idx="192">
                        <c:v>38261</c:v>
                      </c:pt>
                      <c:pt idx="193">
                        <c:v>38292</c:v>
                      </c:pt>
                      <c:pt idx="194">
                        <c:v>38322</c:v>
                      </c:pt>
                      <c:pt idx="195">
                        <c:v>38353</c:v>
                      </c:pt>
                      <c:pt idx="196">
                        <c:v>38384</c:v>
                      </c:pt>
                      <c:pt idx="197">
                        <c:v>38412</c:v>
                      </c:pt>
                      <c:pt idx="198">
                        <c:v>38443</c:v>
                      </c:pt>
                      <c:pt idx="199">
                        <c:v>38473</c:v>
                      </c:pt>
                      <c:pt idx="200">
                        <c:v>38504</c:v>
                      </c:pt>
                      <c:pt idx="201">
                        <c:v>38534</c:v>
                      </c:pt>
                      <c:pt idx="202">
                        <c:v>38565</c:v>
                      </c:pt>
                      <c:pt idx="203">
                        <c:v>38596</c:v>
                      </c:pt>
                      <c:pt idx="204">
                        <c:v>38626</c:v>
                      </c:pt>
                      <c:pt idx="205">
                        <c:v>38657</c:v>
                      </c:pt>
                      <c:pt idx="206">
                        <c:v>38687</c:v>
                      </c:pt>
                      <c:pt idx="207">
                        <c:v>38718</c:v>
                      </c:pt>
                      <c:pt idx="208">
                        <c:v>38749</c:v>
                      </c:pt>
                      <c:pt idx="209">
                        <c:v>38777</c:v>
                      </c:pt>
                      <c:pt idx="210">
                        <c:v>38808</c:v>
                      </c:pt>
                      <c:pt idx="211">
                        <c:v>38838</c:v>
                      </c:pt>
                      <c:pt idx="212">
                        <c:v>38869</c:v>
                      </c:pt>
                      <c:pt idx="213">
                        <c:v>38899</c:v>
                      </c:pt>
                      <c:pt idx="214">
                        <c:v>38930</c:v>
                      </c:pt>
                      <c:pt idx="215">
                        <c:v>38961</c:v>
                      </c:pt>
                      <c:pt idx="216">
                        <c:v>38991</c:v>
                      </c:pt>
                      <c:pt idx="217">
                        <c:v>39022</c:v>
                      </c:pt>
                      <c:pt idx="218">
                        <c:v>39052</c:v>
                      </c:pt>
                      <c:pt idx="219">
                        <c:v>39083</c:v>
                      </c:pt>
                      <c:pt idx="220">
                        <c:v>39114</c:v>
                      </c:pt>
                      <c:pt idx="221">
                        <c:v>39142</c:v>
                      </c:pt>
                      <c:pt idx="222">
                        <c:v>39173</c:v>
                      </c:pt>
                      <c:pt idx="223">
                        <c:v>39203</c:v>
                      </c:pt>
                      <c:pt idx="224">
                        <c:v>39234</c:v>
                      </c:pt>
                      <c:pt idx="225">
                        <c:v>39264</c:v>
                      </c:pt>
                      <c:pt idx="226">
                        <c:v>39295</c:v>
                      </c:pt>
                      <c:pt idx="227">
                        <c:v>39326</c:v>
                      </c:pt>
                      <c:pt idx="228">
                        <c:v>39356</c:v>
                      </c:pt>
                      <c:pt idx="229">
                        <c:v>39387</c:v>
                      </c:pt>
                      <c:pt idx="230">
                        <c:v>39417</c:v>
                      </c:pt>
                      <c:pt idx="231">
                        <c:v>39448</c:v>
                      </c:pt>
                      <c:pt idx="232">
                        <c:v>39479</c:v>
                      </c:pt>
                      <c:pt idx="233">
                        <c:v>39508</c:v>
                      </c:pt>
                      <c:pt idx="234">
                        <c:v>39539</c:v>
                      </c:pt>
                      <c:pt idx="235">
                        <c:v>39569</c:v>
                      </c:pt>
                      <c:pt idx="236">
                        <c:v>39600</c:v>
                      </c:pt>
                      <c:pt idx="237">
                        <c:v>39630</c:v>
                      </c:pt>
                      <c:pt idx="238">
                        <c:v>39661</c:v>
                      </c:pt>
                      <c:pt idx="239">
                        <c:v>39692</c:v>
                      </c:pt>
                      <c:pt idx="240">
                        <c:v>39722</c:v>
                      </c:pt>
                      <c:pt idx="241">
                        <c:v>39753</c:v>
                      </c:pt>
                      <c:pt idx="242">
                        <c:v>39783</c:v>
                      </c:pt>
                      <c:pt idx="243">
                        <c:v>39814</c:v>
                      </c:pt>
                      <c:pt idx="244">
                        <c:v>39845</c:v>
                      </c:pt>
                      <c:pt idx="245">
                        <c:v>39873</c:v>
                      </c:pt>
                      <c:pt idx="246">
                        <c:v>39904</c:v>
                      </c:pt>
                      <c:pt idx="247">
                        <c:v>39934</c:v>
                      </c:pt>
                      <c:pt idx="248">
                        <c:v>39965</c:v>
                      </c:pt>
                      <c:pt idx="249">
                        <c:v>39995</c:v>
                      </c:pt>
                      <c:pt idx="250">
                        <c:v>40026</c:v>
                      </c:pt>
                      <c:pt idx="251">
                        <c:v>40057</c:v>
                      </c:pt>
                      <c:pt idx="252">
                        <c:v>40087</c:v>
                      </c:pt>
                      <c:pt idx="253">
                        <c:v>40118</c:v>
                      </c:pt>
                      <c:pt idx="254">
                        <c:v>40148</c:v>
                      </c:pt>
                      <c:pt idx="255">
                        <c:v>40179</c:v>
                      </c:pt>
                      <c:pt idx="256">
                        <c:v>40210</c:v>
                      </c:pt>
                      <c:pt idx="257">
                        <c:v>40238</c:v>
                      </c:pt>
                      <c:pt idx="258">
                        <c:v>40269</c:v>
                      </c:pt>
                      <c:pt idx="259">
                        <c:v>40299</c:v>
                      </c:pt>
                      <c:pt idx="260">
                        <c:v>40330</c:v>
                      </c:pt>
                      <c:pt idx="261">
                        <c:v>40360</c:v>
                      </c:pt>
                      <c:pt idx="262">
                        <c:v>40391</c:v>
                      </c:pt>
                      <c:pt idx="263">
                        <c:v>40422</c:v>
                      </c:pt>
                      <c:pt idx="264">
                        <c:v>40452</c:v>
                      </c:pt>
                      <c:pt idx="265">
                        <c:v>40483</c:v>
                      </c:pt>
                      <c:pt idx="266">
                        <c:v>40513</c:v>
                      </c:pt>
                      <c:pt idx="267">
                        <c:v>40544</c:v>
                      </c:pt>
                      <c:pt idx="268">
                        <c:v>40575</c:v>
                      </c:pt>
                      <c:pt idx="269">
                        <c:v>40603</c:v>
                      </c:pt>
                      <c:pt idx="270">
                        <c:v>40634</c:v>
                      </c:pt>
                      <c:pt idx="271">
                        <c:v>40664</c:v>
                      </c:pt>
                      <c:pt idx="272">
                        <c:v>40695</c:v>
                      </c:pt>
                      <c:pt idx="273">
                        <c:v>40725</c:v>
                      </c:pt>
                      <c:pt idx="274">
                        <c:v>40756</c:v>
                      </c:pt>
                      <c:pt idx="275">
                        <c:v>40787</c:v>
                      </c:pt>
                      <c:pt idx="276">
                        <c:v>40817</c:v>
                      </c:pt>
                      <c:pt idx="277">
                        <c:v>40848</c:v>
                      </c:pt>
                      <c:pt idx="278">
                        <c:v>40878</c:v>
                      </c:pt>
                      <c:pt idx="279">
                        <c:v>40909</c:v>
                      </c:pt>
                      <c:pt idx="280">
                        <c:v>40940</c:v>
                      </c:pt>
                      <c:pt idx="281">
                        <c:v>40969</c:v>
                      </c:pt>
                      <c:pt idx="282">
                        <c:v>41000</c:v>
                      </c:pt>
                      <c:pt idx="283">
                        <c:v>41030</c:v>
                      </c:pt>
                      <c:pt idx="284">
                        <c:v>41061</c:v>
                      </c:pt>
                      <c:pt idx="285">
                        <c:v>41091</c:v>
                      </c:pt>
                      <c:pt idx="286">
                        <c:v>41122</c:v>
                      </c:pt>
                      <c:pt idx="287">
                        <c:v>41153</c:v>
                      </c:pt>
                      <c:pt idx="288">
                        <c:v>41183</c:v>
                      </c:pt>
                      <c:pt idx="289">
                        <c:v>41214</c:v>
                      </c:pt>
                      <c:pt idx="290">
                        <c:v>41244</c:v>
                      </c:pt>
                      <c:pt idx="291">
                        <c:v>41275</c:v>
                      </c:pt>
                      <c:pt idx="292">
                        <c:v>41306</c:v>
                      </c:pt>
                      <c:pt idx="293">
                        <c:v>41334</c:v>
                      </c:pt>
                      <c:pt idx="294">
                        <c:v>41365</c:v>
                      </c:pt>
                      <c:pt idx="295">
                        <c:v>41395</c:v>
                      </c:pt>
                      <c:pt idx="296">
                        <c:v>41426</c:v>
                      </c:pt>
                      <c:pt idx="297">
                        <c:v>41456</c:v>
                      </c:pt>
                      <c:pt idx="298">
                        <c:v>41487</c:v>
                      </c:pt>
                      <c:pt idx="299">
                        <c:v>41518</c:v>
                      </c:pt>
                      <c:pt idx="300">
                        <c:v>41548</c:v>
                      </c:pt>
                      <c:pt idx="301">
                        <c:v>41579</c:v>
                      </c:pt>
                      <c:pt idx="302">
                        <c:v>41609</c:v>
                      </c:pt>
                      <c:pt idx="303">
                        <c:v>41640</c:v>
                      </c:pt>
                      <c:pt idx="304">
                        <c:v>41671</c:v>
                      </c:pt>
                      <c:pt idx="305">
                        <c:v>41699</c:v>
                      </c:pt>
                      <c:pt idx="306">
                        <c:v>41730</c:v>
                      </c:pt>
                      <c:pt idx="307">
                        <c:v>41760</c:v>
                      </c:pt>
                      <c:pt idx="308">
                        <c:v>41791</c:v>
                      </c:pt>
                      <c:pt idx="309">
                        <c:v>41821</c:v>
                      </c:pt>
                      <c:pt idx="310">
                        <c:v>41852</c:v>
                      </c:pt>
                      <c:pt idx="311">
                        <c:v>41883</c:v>
                      </c:pt>
                      <c:pt idx="312">
                        <c:v>41913</c:v>
                      </c:pt>
                      <c:pt idx="313">
                        <c:v>41944</c:v>
                      </c:pt>
                      <c:pt idx="314">
                        <c:v>41974</c:v>
                      </c:pt>
                      <c:pt idx="315">
                        <c:v>42005</c:v>
                      </c:pt>
                      <c:pt idx="316">
                        <c:v>42036</c:v>
                      </c:pt>
                      <c:pt idx="317">
                        <c:v>42064</c:v>
                      </c:pt>
                      <c:pt idx="318">
                        <c:v>42095</c:v>
                      </c:pt>
                      <c:pt idx="319">
                        <c:v>42125</c:v>
                      </c:pt>
                      <c:pt idx="320">
                        <c:v>42156</c:v>
                      </c:pt>
                      <c:pt idx="321">
                        <c:v>42186</c:v>
                      </c:pt>
                      <c:pt idx="322">
                        <c:v>42217</c:v>
                      </c:pt>
                      <c:pt idx="323">
                        <c:v>42248</c:v>
                      </c:pt>
                      <c:pt idx="324">
                        <c:v>42278</c:v>
                      </c:pt>
                      <c:pt idx="325">
                        <c:v>42309</c:v>
                      </c:pt>
                      <c:pt idx="326">
                        <c:v>42339</c:v>
                      </c:pt>
                      <c:pt idx="327">
                        <c:v>42370</c:v>
                      </c:pt>
                      <c:pt idx="328">
                        <c:v>42401</c:v>
                      </c:pt>
                      <c:pt idx="329">
                        <c:v>42430</c:v>
                      </c:pt>
                      <c:pt idx="330">
                        <c:v>42461</c:v>
                      </c:pt>
                      <c:pt idx="331">
                        <c:v>42491</c:v>
                      </c:pt>
                      <c:pt idx="332">
                        <c:v>42522</c:v>
                      </c:pt>
                      <c:pt idx="333">
                        <c:v>42552</c:v>
                      </c:pt>
                      <c:pt idx="334">
                        <c:v>42583</c:v>
                      </c:pt>
                      <c:pt idx="335">
                        <c:v>42614</c:v>
                      </c:pt>
                      <c:pt idx="336">
                        <c:v>42644</c:v>
                      </c:pt>
                      <c:pt idx="337">
                        <c:v>42675</c:v>
                      </c:pt>
                      <c:pt idx="338">
                        <c:v>42705</c:v>
                      </c:pt>
                      <c:pt idx="339">
                        <c:v>42736</c:v>
                      </c:pt>
                      <c:pt idx="340">
                        <c:v>42767</c:v>
                      </c:pt>
                      <c:pt idx="341">
                        <c:v>42795</c:v>
                      </c:pt>
                      <c:pt idx="342">
                        <c:v>42826</c:v>
                      </c:pt>
                      <c:pt idx="343">
                        <c:v>42856</c:v>
                      </c:pt>
                      <c:pt idx="344">
                        <c:v>42887</c:v>
                      </c:pt>
                      <c:pt idx="345">
                        <c:v>42917</c:v>
                      </c:pt>
                      <c:pt idx="346">
                        <c:v>42948</c:v>
                      </c:pt>
                      <c:pt idx="347">
                        <c:v>42979</c:v>
                      </c:pt>
                      <c:pt idx="348">
                        <c:v>43009</c:v>
                      </c:pt>
                      <c:pt idx="349">
                        <c:v>43040</c:v>
                      </c:pt>
                      <c:pt idx="350">
                        <c:v>43070</c:v>
                      </c:pt>
                      <c:pt idx="351">
                        <c:v>43101</c:v>
                      </c:pt>
                      <c:pt idx="352">
                        <c:v>43132</c:v>
                      </c:pt>
                      <c:pt idx="353">
                        <c:v>43160</c:v>
                      </c:pt>
                      <c:pt idx="354">
                        <c:v>43191</c:v>
                      </c:pt>
                      <c:pt idx="355">
                        <c:v>43221</c:v>
                      </c:pt>
                      <c:pt idx="356">
                        <c:v>43252</c:v>
                      </c:pt>
                      <c:pt idx="357">
                        <c:v>43282</c:v>
                      </c:pt>
                      <c:pt idx="358">
                        <c:v>43313</c:v>
                      </c:pt>
                      <c:pt idx="359">
                        <c:v>43344</c:v>
                      </c:pt>
                      <c:pt idx="360">
                        <c:v>43374</c:v>
                      </c:pt>
                      <c:pt idx="361">
                        <c:v>43405</c:v>
                      </c:pt>
                      <c:pt idx="362">
                        <c:v>43435</c:v>
                      </c:pt>
                      <c:pt idx="363">
                        <c:v>43466</c:v>
                      </c:pt>
                      <c:pt idx="364">
                        <c:v>43497</c:v>
                      </c:pt>
                      <c:pt idx="365">
                        <c:v>43525</c:v>
                      </c:pt>
                      <c:pt idx="366">
                        <c:v>43556</c:v>
                      </c:pt>
                      <c:pt idx="367">
                        <c:v>43586</c:v>
                      </c:pt>
                      <c:pt idx="368">
                        <c:v>43617</c:v>
                      </c:pt>
                      <c:pt idx="369">
                        <c:v>43647</c:v>
                      </c:pt>
                      <c:pt idx="370">
                        <c:v>43678</c:v>
                      </c:pt>
                      <c:pt idx="371">
                        <c:v>43709</c:v>
                      </c:pt>
                      <c:pt idx="372">
                        <c:v>43739</c:v>
                      </c:pt>
                      <c:pt idx="373">
                        <c:v>43770</c:v>
                      </c:pt>
                      <c:pt idx="374">
                        <c:v>43800</c:v>
                      </c:pt>
                      <c:pt idx="375">
                        <c:v>43831</c:v>
                      </c:pt>
                      <c:pt idx="376">
                        <c:v>43862</c:v>
                      </c:pt>
                      <c:pt idx="377">
                        <c:v>43891</c:v>
                      </c:pt>
                      <c:pt idx="378">
                        <c:v>43922</c:v>
                      </c:pt>
                      <c:pt idx="379">
                        <c:v>43952</c:v>
                      </c:pt>
                      <c:pt idx="380">
                        <c:v>43983</c:v>
                      </c:pt>
                      <c:pt idx="381">
                        <c:v>44013</c:v>
                      </c:pt>
                      <c:pt idx="382">
                        <c:v>44044</c:v>
                      </c:pt>
                      <c:pt idx="383">
                        <c:v>44075</c:v>
                      </c:pt>
                      <c:pt idx="384">
                        <c:v>44105</c:v>
                      </c:pt>
                      <c:pt idx="385">
                        <c:v>44136</c:v>
                      </c:pt>
                      <c:pt idx="386">
                        <c:v>44166</c:v>
                      </c:pt>
                      <c:pt idx="387">
                        <c:v>44197</c:v>
                      </c:pt>
                      <c:pt idx="388">
                        <c:v>44228</c:v>
                      </c:pt>
                      <c:pt idx="389">
                        <c:v>44256</c:v>
                      </c:pt>
                      <c:pt idx="390">
                        <c:v>44287</c:v>
                      </c:pt>
                      <c:pt idx="391">
                        <c:v>44317</c:v>
                      </c:pt>
                      <c:pt idx="392">
                        <c:v>44348</c:v>
                      </c:pt>
                      <c:pt idx="393">
                        <c:v>44378</c:v>
                      </c:pt>
                      <c:pt idx="394">
                        <c:v>44409</c:v>
                      </c:pt>
                      <c:pt idx="395">
                        <c:v>44440</c:v>
                      </c:pt>
                      <c:pt idx="396">
                        <c:v>44470</c:v>
                      </c:pt>
                      <c:pt idx="397">
                        <c:v>44501</c:v>
                      </c:pt>
                      <c:pt idx="398">
                        <c:v>44531</c:v>
                      </c:pt>
                      <c:pt idx="399">
                        <c:v>44562</c:v>
                      </c:pt>
                      <c:pt idx="400">
                        <c:v>44593</c:v>
                      </c:pt>
                      <c:pt idx="401">
                        <c:v>44621</c:v>
                      </c:pt>
                      <c:pt idx="402">
                        <c:v>44652</c:v>
                      </c:pt>
                      <c:pt idx="403">
                        <c:v>44682</c:v>
                      </c:pt>
                      <c:pt idx="404">
                        <c:v>44713</c:v>
                      </c:pt>
                      <c:pt idx="405">
                        <c:v>44743</c:v>
                      </c:pt>
                      <c:pt idx="406">
                        <c:v>44774</c:v>
                      </c:pt>
                      <c:pt idx="407">
                        <c:v>44805</c:v>
                      </c:pt>
                      <c:pt idx="408">
                        <c:v>44835</c:v>
                      </c:pt>
                      <c:pt idx="409">
                        <c:v>44866</c:v>
                      </c:pt>
                      <c:pt idx="410">
                        <c:v>44896</c:v>
                      </c:pt>
                      <c:pt idx="411">
                        <c:v>44927</c:v>
                      </c:pt>
                      <c:pt idx="412">
                        <c:v>44958</c:v>
                      </c:pt>
                      <c:pt idx="413">
                        <c:v>44986</c:v>
                      </c:pt>
                      <c:pt idx="414">
                        <c:v>45017</c:v>
                      </c:pt>
                      <c:pt idx="415">
                        <c:v>45047</c:v>
                      </c:pt>
                      <c:pt idx="416">
                        <c:v>45078</c:v>
                      </c:pt>
                      <c:pt idx="417">
                        <c:v>45108</c:v>
                      </c:pt>
                      <c:pt idx="418">
                        <c:v>45139</c:v>
                      </c:pt>
                      <c:pt idx="419">
                        <c:v>45170</c:v>
                      </c:pt>
                      <c:pt idx="420">
                        <c:v>45200</c:v>
                      </c:pt>
                      <c:pt idx="421">
                        <c:v>45231</c:v>
                      </c:pt>
                      <c:pt idx="422">
                        <c:v>45261</c:v>
                      </c:pt>
                      <c:pt idx="423">
                        <c:v>45292</c:v>
                      </c:pt>
                      <c:pt idx="424">
                        <c:v>45323</c:v>
                      </c:pt>
                      <c:pt idx="425">
                        <c:v>45352</c:v>
                      </c:pt>
                      <c:pt idx="426">
                        <c:v>45383</c:v>
                      </c:pt>
                      <c:pt idx="427">
                        <c:v>45413</c:v>
                      </c:pt>
                      <c:pt idx="428">
                        <c:v>45444</c:v>
                      </c:pt>
                      <c:pt idx="429">
                        <c:v>45474</c:v>
                      </c:pt>
                      <c:pt idx="430">
                        <c:v>45505</c:v>
                      </c:pt>
                      <c:pt idx="431">
                        <c:v>45536</c:v>
                      </c:pt>
                      <c:pt idx="432">
                        <c:v>45566</c:v>
                      </c:pt>
                      <c:pt idx="433">
                        <c:v>45597</c:v>
                      </c:pt>
                      <c:pt idx="434">
                        <c:v>45627</c:v>
                      </c:pt>
                      <c:pt idx="435">
                        <c:v>45658</c:v>
                      </c:pt>
                      <c:pt idx="436">
                        <c:v>45689</c:v>
                      </c:pt>
                      <c:pt idx="437">
                        <c:v>45717</c:v>
                      </c:pt>
                      <c:pt idx="438">
                        <c:v>45748</c:v>
                      </c:pt>
                      <c:pt idx="439">
                        <c:v>45778</c:v>
                      </c:pt>
                      <c:pt idx="440">
                        <c:v>45809</c:v>
                      </c:pt>
                      <c:pt idx="441">
                        <c:v>45839</c:v>
                      </c:pt>
                      <c:pt idx="442">
                        <c:v>45870</c:v>
                      </c:pt>
                      <c:pt idx="443">
                        <c:v>45901</c:v>
                      </c:pt>
                      <c:pt idx="444">
                        <c:v>45931</c:v>
                      </c:pt>
                      <c:pt idx="445">
                        <c:v>45962</c:v>
                      </c:pt>
                      <c:pt idx="446">
                        <c:v>45992</c:v>
                      </c:pt>
                      <c:pt idx="447">
                        <c:v>46023</c:v>
                      </c:pt>
                      <c:pt idx="448">
                        <c:v>46054</c:v>
                      </c:pt>
                      <c:pt idx="449">
                        <c:v>46082</c:v>
                      </c:pt>
                      <c:pt idx="450">
                        <c:v>46113</c:v>
                      </c:pt>
                      <c:pt idx="451">
                        <c:v>46143</c:v>
                      </c:pt>
                      <c:pt idx="452">
                        <c:v>46174</c:v>
                      </c:pt>
                      <c:pt idx="453">
                        <c:v>46204</c:v>
                      </c:pt>
                      <c:pt idx="454">
                        <c:v>46235</c:v>
                      </c:pt>
                      <c:pt idx="455">
                        <c:v>46266</c:v>
                      </c:pt>
                      <c:pt idx="456">
                        <c:v>46296</c:v>
                      </c:pt>
                      <c:pt idx="457">
                        <c:v>46327</c:v>
                      </c:pt>
                      <c:pt idx="458">
                        <c:v>46357</c:v>
                      </c:pt>
                      <c:pt idx="459">
                        <c:v>46388</c:v>
                      </c:pt>
                      <c:pt idx="460">
                        <c:v>46419</c:v>
                      </c:pt>
                      <c:pt idx="461">
                        <c:v>46447</c:v>
                      </c:pt>
                      <c:pt idx="462">
                        <c:v>46478</c:v>
                      </c:pt>
                      <c:pt idx="463">
                        <c:v>46508</c:v>
                      </c:pt>
                      <c:pt idx="464">
                        <c:v>46539</c:v>
                      </c:pt>
                      <c:pt idx="465">
                        <c:v>46569</c:v>
                      </c:pt>
                      <c:pt idx="466">
                        <c:v>46600</c:v>
                      </c:pt>
                      <c:pt idx="467">
                        <c:v>46631</c:v>
                      </c:pt>
                      <c:pt idx="468">
                        <c:v>46661</c:v>
                      </c:pt>
                      <c:pt idx="469">
                        <c:v>46692</c:v>
                      </c:pt>
                      <c:pt idx="470">
                        <c:v>46722</c:v>
                      </c:pt>
                      <c:pt idx="471">
                        <c:v>46753</c:v>
                      </c:pt>
                      <c:pt idx="472">
                        <c:v>46784</c:v>
                      </c:pt>
                      <c:pt idx="473">
                        <c:v>46813</c:v>
                      </c:pt>
                      <c:pt idx="474">
                        <c:v>46844</c:v>
                      </c:pt>
                      <c:pt idx="475">
                        <c:v>46874</c:v>
                      </c:pt>
                      <c:pt idx="476">
                        <c:v>46905</c:v>
                      </c:pt>
                      <c:pt idx="477">
                        <c:v>46935</c:v>
                      </c:pt>
                      <c:pt idx="478">
                        <c:v>46966</c:v>
                      </c:pt>
                      <c:pt idx="479">
                        <c:v>46997</c:v>
                      </c:pt>
                      <c:pt idx="480">
                        <c:v>47027</c:v>
                      </c:pt>
                      <c:pt idx="481">
                        <c:v>47058</c:v>
                      </c:pt>
                      <c:pt idx="482">
                        <c:v>47088</c:v>
                      </c:pt>
                      <c:pt idx="483">
                        <c:v>47119</c:v>
                      </c:pt>
                      <c:pt idx="484">
                        <c:v>47150</c:v>
                      </c:pt>
                      <c:pt idx="485">
                        <c:v>47178</c:v>
                      </c:pt>
                      <c:pt idx="486">
                        <c:v>47209</c:v>
                      </c:pt>
                      <c:pt idx="487">
                        <c:v>47239</c:v>
                      </c:pt>
                      <c:pt idx="488">
                        <c:v>47270</c:v>
                      </c:pt>
                      <c:pt idx="489">
                        <c:v>47300</c:v>
                      </c:pt>
                      <c:pt idx="490">
                        <c:v>47331</c:v>
                      </c:pt>
                      <c:pt idx="491">
                        <c:v>47362</c:v>
                      </c:pt>
                      <c:pt idx="492">
                        <c:v>47392</c:v>
                      </c:pt>
                      <c:pt idx="493">
                        <c:v>47423</c:v>
                      </c:pt>
                      <c:pt idx="494">
                        <c:v>47453</c:v>
                      </c:pt>
                      <c:pt idx="495">
                        <c:v>47484</c:v>
                      </c:pt>
                      <c:pt idx="496">
                        <c:v>47515</c:v>
                      </c:pt>
                      <c:pt idx="497">
                        <c:v>47543</c:v>
                      </c:pt>
                      <c:pt idx="498">
                        <c:v>47574</c:v>
                      </c:pt>
                      <c:pt idx="499">
                        <c:v>47604</c:v>
                      </c:pt>
                      <c:pt idx="500">
                        <c:v>47635</c:v>
                      </c:pt>
                      <c:pt idx="501">
                        <c:v>47665</c:v>
                      </c:pt>
                      <c:pt idx="502">
                        <c:v>47696</c:v>
                      </c:pt>
                      <c:pt idx="503">
                        <c:v>47727</c:v>
                      </c:pt>
                      <c:pt idx="504">
                        <c:v>47757</c:v>
                      </c:pt>
                      <c:pt idx="505">
                        <c:v>47788</c:v>
                      </c:pt>
                      <c:pt idx="506">
                        <c:v>47818</c:v>
                      </c:pt>
                      <c:pt idx="507">
                        <c:v>47849</c:v>
                      </c:pt>
                      <c:pt idx="508">
                        <c:v>47880</c:v>
                      </c:pt>
                      <c:pt idx="509">
                        <c:v>47908</c:v>
                      </c:pt>
                      <c:pt idx="510">
                        <c:v>47939</c:v>
                      </c:pt>
                      <c:pt idx="511">
                        <c:v>47969</c:v>
                      </c:pt>
                      <c:pt idx="512">
                        <c:v>48000</c:v>
                      </c:pt>
                      <c:pt idx="513">
                        <c:v>48030</c:v>
                      </c:pt>
                      <c:pt idx="514">
                        <c:v>48061</c:v>
                      </c:pt>
                      <c:pt idx="515">
                        <c:v>48092</c:v>
                      </c:pt>
                      <c:pt idx="516">
                        <c:v>48122</c:v>
                      </c:pt>
                      <c:pt idx="517">
                        <c:v>48153</c:v>
                      </c:pt>
                      <c:pt idx="518">
                        <c:v>48183</c:v>
                      </c:pt>
                      <c:pt idx="519">
                        <c:v>48214</c:v>
                      </c:pt>
                      <c:pt idx="520">
                        <c:v>48245</c:v>
                      </c:pt>
                      <c:pt idx="521">
                        <c:v>48274</c:v>
                      </c:pt>
                      <c:pt idx="522">
                        <c:v>48305</c:v>
                      </c:pt>
                      <c:pt idx="523">
                        <c:v>48335</c:v>
                      </c:pt>
                      <c:pt idx="524">
                        <c:v>48366</c:v>
                      </c:pt>
                      <c:pt idx="525">
                        <c:v>48396</c:v>
                      </c:pt>
                      <c:pt idx="526">
                        <c:v>48427</c:v>
                      </c:pt>
                      <c:pt idx="527">
                        <c:v>48458</c:v>
                      </c:pt>
                      <c:pt idx="528">
                        <c:v>48488</c:v>
                      </c:pt>
                      <c:pt idx="529">
                        <c:v>48519</c:v>
                      </c:pt>
                      <c:pt idx="530">
                        <c:v>48549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BUSBNKRPTCS!$M$3:$M$1430</c15:sqref>
                        </c15:formulaRef>
                      </c:ext>
                    </c:extLst>
                    <c:numCache>
                      <c:formatCode>General</c:formatCode>
                      <c:ptCount val="1428"/>
                      <c:pt idx="530" formatCode="0.0">
                        <c:v>#N/A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C-8033-42DA-ABE5-CC406F5C86B1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1"/>
          <c:order val="1"/>
          <c:tx>
            <c:v>3MMT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BUSBNKRPTCS!$J$3:$J$1430</c:f>
              <c:numCache>
                <c:formatCode>General</c:formatCode>
                <c:ptCount val="1428"/>
                <c:pt idx="2" formatCode="0.0">
                  <c:v>66.603999999600006</c:v>
                </c:pt>
                <c:pt idx="3" formatCode="0.0">
                  <c:v>65.173333333200006</c:v>
                </c:pt>
                <c:pt idx="4" formatCode="0.0">
                  <c:v>63.742666666399998</c:v>
                </c:pt>
                <c:pt idx="5" formatCode="0.0">
                  <c:v>62.311999999999998</c:v>
                </c:pt>
                <c:pt idx="6" formatCode="0.0">
                  <c:v>63.212000000000003</c:v>
                </c:pt>
                <c:pt idx="7" formatCode="0.0">
                  <c:v>64.111999999999995</c:v>
                </c:pt>
                <c:pt idx="8" formatCode="0.0">
                  <c:v>65.012</c:v>
                </c:pt>
                <c:pt idx="9" formatCode="0.0">
                  <c:v>63.835999999999999</c:v>
                </c:pt>
                <c:pt idx="10" formatCode="0.0">
                  <c:v>62.66</c:v>
                </c:pt>
                <c:pt idx="11" formatCode="0.0">
                  <c:v>61.484000000000002</c:v>
                </c:pt>
                <c:pt idx="12" formatCode="0.0">
                  <c:v>62.3666666664</c:v>
                </c:pt>
                <c:pt idx="13" formatCode="0.0">
                  <c:v>63.249333333199999</c:v>
                </c:pt>
                <c:pt idx="14" formatCode="0.0">
                  <c:v>64.131999999599998</c:v>
                </c:pt>
                <c:pt idx="15" formatCode="0.0">
                  <c:v>64.914666666399995</c:v>
                </c:pt>
                <c:pt idx="16" formatCode="0.0">
                  <c:v>65.697333333200007</c:v>
                </c:pt>
                <c:pt idx="17" formatCode="0.0">
                  <c:v>66.48</c:v>
                </c:pt>
                <c:pt idx="18" formatCode="0.0">
                  <c:v>66.538666666400005</c:v>
                </c:pt>
                <c:pt idx="19" formatCode="0.0">
                  <c:v>66.597333333199998</c:v>
                </c:pt>
                <c:pt idx="20" formatCode="0.0">
                  <c:v>66.656000000000006</c:v>
                </c:pt>
                <c:pt idx="21" formatCode="0.0">
                  <c:v>64.750666666399994</c:v>
                </c:pt>
                <c:pt idx="22" formatCode="0.0">
                  <c:v>62.845333333200003</c:v>
                </c:pt>
                <c:pt idx="23" formatCode="0.0">
                  <c:v>60.939999999599998</c:v>
                </c:pt>
                <c:pt idx="24" formatCode="0.0">
                  <c:v>62.405333333199998</c:v>
                </c:pt>
                <c:pt idx="25" formatCode="0.0">
                  <c:v>63.870666666399998</c:v>
                </c:pt>
                <c:pt idx="26" formatCode="0.0">
                  <c:v>65.335999999999999</c:v>
                </c:pt>
                <c:pt idx="27" formatCode="0.0">
                  <c:v>66.937333333200002</c:v>
                </c:pt>
                <c:pt idx="28" formatCode="0.0">
                  <c:v>68.538666666400005</c:v>
                </c:pt>
                <c:pt idx="29" formatCode="0.0">
                  <c:v>70.14</c:v>
                </c:pt>
                <c:pt idx="30" formatCode="0.0">
                  <c:v>71.573333333199997</c:v>
                </c:pt>
                <c:pt idx="31" formatCode="0.0">
                  <c:v>73.006666666399994</c:v>
                </c:pt>
                <c:pt idx="32" formatCode="0.0">
                  <c:v>74.439999999600005</c:v>
                </c:pt>
                <c:pt idx="33" formatCode="0.0">
                  <c:v>73.222666666400002</c:v>
                </c:pt>
                <c:pt idx="34" formatCode="0.0">
                  <c:v>72.005333333199999</c:v>
                </c:pt>
                <c:pt idx="35" formatCode="0.0">
                  <c:v>70.787999999999997</c:v>
                </c:pt>
                <c:pt idx="36" formatCode="0.0">
                  <c:v>70.801333333200006</c:v>
                </c:pt>
                <c:pt idx="37" formatCode="0.0">
                  <c:v>70.814666666400001</c:v>
                </c:pt>
                <c:pt idx="38" formatCode="0.0">
                  <c:v>70.827999999599996</c:v>
                </c:pt>
                <c:pt idx="39" formatCode="0.0">
                  <c:v>72.842666666400007</c:v>
                </c:pt>
                <c:pt idx="40" formatCode="0.0">
                  <c:v>74.857333333200003</c:v>
                </c:pt>
                <c:pt idx="41" formatCode="0.0">
                  <c:v>76.872</c:v>
                </c:pt>
                <c:pt idx="42" formatCode="0.0">
                  <c:v>75.285333333200001</c:v>
                </c:pt>
                <c:pt idx="43" formatCode="0.0">
                  <c:v>73.698666666400001</c:v>
                </c:pt>
                <c:pt idx="44" formatCode="0.0">
                  <c:v>72.111999999600002</c:v>
                </c:pt>
                <c:pt idx="45" formatCode="0.0">
                  <c:v>70.437333333200002</c:v>
                </c:pt>
                <c:pt idx="46" formatCode="0.0">
                  <c:v>68.762666666399994</c:v>
                </c:pt>
                <c:pt idx="47" formatCode="0.0">
                  <c:v>67.087999999999994</c:v>
                </c:pt>
                <c:pt idx="48" formatCode="0.0">
                  <c:v>66.891999999999996</c:v>
                </c:pt>
                <c:pt idx="49" formatCode="0.0">
                  <c:v>66.695999999999998</c:v>
                </c:pt>
                <c:pt idx="50" formatCode="0.0">
                  <c:v>66.5</c:v>
                </c:pt>
                <c:pt idx="51" formatCode="0.0">
                  <c:v>66.454666666400001</c:v>
                </c:pt>
                <c:pt idx="52" formatCode="0.0">
                  <c:v>66.409333333199996</c:v>
                </c:pt>
                <c:pt idx="53" formatCode="0.0">
                  <c:v>66.363999999599997</c:v>
                </c:pt>
                <c:pt idx="54" formatCode="0.0">
                  <c:v>66.1626666664</c:v>
                </c:pt>
                <c:pt idx="55" formatCode="0.0">
                  <c:v>65.961333333200002</c:v>
                </c:pt>
                <c:pt idx="56" formatCode="0.0">
                  <c:v>65.760000000000005</c:v>
                </c:pt>
                <c:pt idx="57" formatCode="0.0">
                  <c:v>64.108000000000004</c:v>
                </c:pt>
                <c:pt idx="58" formatCode="0.0">
                  <c:v>62.456000000000003</c:v>
                </c:pt>
                <c:pt idx="59" formatCode="0.0">
                  <c:v>60.804000000000002</c:v>
                </c:pt>
                <c:pt idx="60" formatCode="0.0">
                  <c:v>59.298666666400003</c:v>
                </c:pt>
                <c:pt idx="61" formatCode="0.0">
                  <c:v>57.793333333200003</c:v>
                </c:pt>
                <c:pt idx="62" formatCode="0.0">
                  <c:v>56.287999999999997</c:v>
                </c:pt>
                <c:pt idx="63" formatCode="0.0">
                  <c:v>56.002666666400003</c:v>
                </c:pt>
                <c:pt idx="64" formatCode="0.0">
                  <c:v>55.717333333200003</c:v>
                </c:pt>
                <c:pt idx="65" formatCode="0.0">
                  <c:v>55.431999999600002</c:v>
                </c:pt>
                <c:pt idx="66" formatCode="0.0">
                  <c:v>55.1106666664</c:v>
                </c:pt>
                <c:pt idx="67" formatCode="0.0">
                  <c:v>54.789333333199998</c:v>
                </c:pt>
                <c:pt idx="68" formatCode="0.0">
                  <c:v>54.468000000000004</c:v>
                </c:pt>
                <c:pt idx="69" formatCode="0.0">
                  <c:v>53.4826666664</c:v>
                </c:pt>
                <c:pt idx="70" formatCode="0.0">
                  <c:v>52.497333333199997</c:v>
                </c:pt>
                <c:pt idx="71" formatCode="0.0">
                  <c:v>51.512</c:v>
                </c:pt>
                <c:pt idx="72" formatCode="0.0">
                  <c:v>50.369333333199997</c:v>
                </c:pt>
                <c:pt idx="73" formatCode="0.0">
                  <c:v>49.2266666664</c:v>
                </c:pt>
                <c:pt idx="74" formatCode="0.0">
                  <c:v>48.084000000000003</c:v>
                </c:pt>
                <c:pt idx="75" formatCode="0.0">
                  <c:v>49.553333333200001</c:v>
                </c:pt>
                <c:pt idx="76" formatCode="0.0">
                  <c:v>51.022666666399999</c:v>
                </c:pt>
                <c:pt idx="77" formatCode="0.0">
                  <c:v>52.491999999599997</c:v>
                </c:pt>
                <c:pt idx="78" formatCode="0.0">
                  <c:v>51.282666666399997</c:v>
                </c:pt>
                <c:pt idx="79" formatCode="0.0">
                  <c:v>50.073333333199997</c:v>
                </c:pt>
                <c:pt idx="80" formatCode="0.0">
                  <c:v>48.863999999999997</c:v>
                </c:pt>
                <c:pt idx="81" formatCode="0.0">
                  <c:v>49.44</c:v>
                </c:pt>
                <c:pt idx="82" formatCode="0.0">
                  <c:v>50.015999999999998</c:v>
                </c:pt>
                <c:pt idx="83" formatCode="0.0">
                  <c:v>50.591999999999999</c:v>
                </c:pt>
                <c:pt idx="84" formatCode="0.0">
                  <c:v>50.915999999999997</c:v>
                </c:pt>
                <c:pt idx="85" formatCode="0.0">
                  <c:v>51.24</c:v>
                </c:pt>
                <c:pt idx="86" formatCode="0.0">
                  <c:v>51.564</c:v>
                </c:pt>
                <c:pt idx="87" formatCode="0.0">
                  <c:v>52.2266666664</c:v>
                </c:pt>
                <c:pt idx="88" formatCode="0.0">
                  <c:v>52.8893333332</c:v>
                </c:pt>
                <c:pt idx="89" formatCode="0.0">
                  <c:v>53.552</c:v>
                </c:pt>
                <c:pt idx="90" formatCode="0.0">
                  <c:v>54.357333333200003</c:v>
                </c:pt>
                <c:pt idx="91" formatCode="0.0">
                  <c:v>55.1626666664</c:v>
                </c:pt>
                <c:pt idx="92" formatCode="0.0">
                  <c:v>55.968000000000004</c:v>
                </c:pt>
                <c:pt idx="93" formatCode="0.0">
                  <c:v>54.909333333200003</c:v>
                </c:pt>
                <c:pt idx="94" formatCode="0.0">
                  <c:v>53.850666666400002</c:v>
                </c:pt>
                <c:pt idx="95" formatCode="0.0">
                  <c:v>52.791999999600002</c:v>
                </c:pt>
                <c:pt idx="96" formatCode="0.0">
                  <c:v>52.377333333199999</c:v>
                </c:pt>
                <c:pt idx="97" formatCode="0.0">
                  <c:v>51.962666666399997</c:v>
                </c:pt>
                <c:pt idx="98" formatCode="0.0">
                  <c:v>51.548000000000002</c:v>
                </c:pt>
                <c:pt idx="99" formatCode="0.0">
                  <c:v>52.806666666399998</c:v>
                </c:pt>
                <c:pt idx="100" formatCode="0.0">
                  <c:v>54.065333333200002</c:v>
                </c:pt>
                <c:pt idx="101" formatCode="0.0">
                  <c:v>55.323999999599998</c:v>
                </c:pt>
                <c:pt idx="102" formatCode="0.0">
                  <c:v>55.537333333200003</c:v>
                </c:pt>
                <c:pt idx="103" formatCode="0.0">
                  <c:v>55.750666666400001</c:v>
                </c:pt>
                <c:pt idx="104" formatCode="0.0">
                  <c:v>55.963999999999999</c:v>
                </c:pt>
                <c:pt idx="105" formatCode="0.0">
                  <c:v>55.250666666400001</c:v>
                </c:pt>
                <c:pt idx="106" formatCode="0.0">
                  <c:v>54.537333333200003</c:v>
                </c:pt>
                <c:pt idx="107" formatCode="0.0">
                  <c:v>53.823999999599998</c:v>
                </c:pt>
                <c:pt idx="108" formatCode="0.0">
                  <c:v>52.753333333199997</c:v>
                </c:pt>
                <c:pt idx="109" formatCode="0.0">
                  <c:v>51.682666666400003</c:v>
                </c:pt>
                <c:pt idx="110" formatCode="0.0">
                  <c:v>50.612000000000002</c:v>
                </c:pt>
                <c:pt idx="111" formatCode="0.0">
                  <c:v>50.287999999999997</c:v>
                </c:pt>
                <c:pt idx="112" formatCode="0.0">
                  <c:v>49.963999999999999</c:v>
                </c:pt>
                <c:pt idx="113" formatCode="0.0">
                  <c:v>49.64</c:v>
                </c:pt>
                <c:pt idx="114" formatCode="0.0">
                  <c:v>48.496000000000002</c:v>
                </c:pt>
                <c:pt idx="115" formatCode="0.0">
                  <c:v>47.351999999999997</c:v>
                </c:pt>
                <c:pt idx="116" formatCode="0.0">
                  <c:v>46.207999999999998</c:v>
                </c:pt>
                <c:pt idx="117" formatCode="0.0">
                  <c:v>44.6</c:v>
                </c:pt>
                <c:pt idx="118" formatCode="0.0">
                  <c:v>42.991999999999997</c:v>
                </c:pt>
                <c:pt idx="119" formatCode="0.0">
                  <c:v>41.384</c:v>
                </c:pt>
                <c:pt idx="120" formatCode="0.0">
                  <c:v>40.7733333332</c:v>
                </c:pt>
                <c:pt idx="121" formatCode="0.0">
                  <c:v>40.1626666664</c:v>
                </c:pt>
                <c:pt idx="122" formatCode="0.0">
                  <c:v>39.552</c:v>
                </c:pt>
                <c:pt idx="123" formatCode="0.0">
                  <c:v>38.607999999999997</c:v>
                </c:pt>
                <c:pt idx="124" formatCode="0.0">
                  <c:v>37.664000000000001</c:v>
                </c:pt>
                <c:pt idx="125" formatCode="0.0">
                  <c:v>36.72</c:v>
                </c:pt>
                <c:pt idx="126" formatCode="0.0">
                  <c:v>38.317333333199997</c:v>
                </c:pt>
                <c:pt idx="127" formatCode="0.0">
                  <c:v>39.914666666400002</c:v>
                </c:pt>
                <c:pt idx="128" formatCode="0.0">
                  <c:v>41.5119999996</c:v>
                </c:pt>
                <c:pt idx="129" formatCode="0.0">
                  <c:v>39.655999999599999</c:v>
                </c:pt>
                <c:pt idx="130" formatCode="0.0">
                  <c:v>37.799999999599997</c:v>
                </c:pt>
                <c:pt idx="131" formatCode="0.0">
                  <c:v>35.943999999600003</c:v>
                </c:pt>
                <c:pt idx="132" formatCode="0.0">
                  <c:v>35.989333333200001</c:v>
                </c:pt>
                <c:pt idx="133" formatCode="0.0">
                  <c:v>36.0346666664</c:v>
                </c:pt>
                <c:pt idx="134" formatCode="0.0">
                  <c:v>36.08</c:v>
                </c:pt>
                <c:pt idx="135" formatCode="0.0">
                  <c:v>36.661333333199998</c:v>
                </c:pt>
                <c:pt idx="136" formatCode="0.0">
                  <c:v>37.242666666399998</c:v>
                </c:pt>
                <c:pt idx="137" formatCode="0.0">
                  <c:v>37.823999999999998</c:v>
                </c:pt>
                <c:pt idx="138" formatCode="0.0">
                  <c:v>37.54</c:v>
                </c:pt>
                <c:pt idx="139" formatCode="0.0">
                  <c:v>37.256</c:v>
                </c:pt>
                <c:pt idx="140" formatCode="0.0">
                  <c:v>36.972000000000001</c:v>
                </c:pt>
                <c:pt idx="141" formatCode="0.0">
                  <c:v>35.595999999999997</c:v>
                </c:pt>
                <c:pt idx="142" formatCode="0.0">
                  <c:v>34.22</c:v>
                </c:pt>
                <c:pt idx="143" formatCode="0.0">
                  <c:v>32.844000000000001</c:v>
                </c:pt>
                <c:pt idx="144" formatCode="0.0">
                  <c:v>33.113333333200003</c:v>
                </c:pt>
                <c:pt idx="145" formatCode="0.0">
                  <c:v>33.382666666399999</c:v>
                </c:pt>
                <c:pt idx="146" formatCode="0.0">
                  <c:v>33.651999999600001</c:v>
                </c:pt>
                <c:pt idx="147" formatCode="0.0">
                  <c:v>35.774666666400002</c:v>
                </c:pt>
                <c:pt idx="148" formatCode="0.0">
                  <c:v>37.897333333200002</c:v>
                </c:pt>
                <c:pt idx="149" formatCode="0.0">
                  <c:v>40.020000000000003</c:v>
                </c:pt>
                <c:pt idx="150" formatCode="0.0">
                  <c:v>40.4533333332</c:v>
                </c:pt>
                <c:pt idx="151" formatCode="0.0">
                  <c:v>40.886666666399996</c:v>
                </c:pt>
                <c:pt idx="152" formatCode="0.0">
                  <c:v>41.3199999996</c:v>
                </c:pt>
                <c:pt idx="153" formatCode="0.0">
                  <c:v>40.262666666400001</c:v>
                </c:pt>
                <c:pt idx="154" formatCode="0.0">
                  <c:v>39.205333333200002</c:v>
                </c:pt>
                <c:pt idx="155" formatCode="0.0">
                  <c:v>38.148000000000003</c:v>
                </c:pt>
                <c:pt idx="156" formatCode="0.0">
                  <c:v>38.782666666399997</c:v>
                </c:pt>
                <c:pt idx="157" formatCode="0.0">
                  <c:v>39.417333333199998</c:v>
                </c:pt>
                <c:pt idx="158" formatCode="0.0">
                  <c:v>40.052</c:v>
                </c:pt>
                <c:pt idx="159" formatCode="0.0">
                  <c:v>39.734666666400003</c:v>
                </c:pt>
                <c:pt idx="160" formatCode="0.0">
                  <c:v>39.417333333199998</c:v>
                </c:pt>
                <c:pt idx="161" formatCode="0.0">
                  <c:v>39.099999999600001</c:v>
                </c:pt>
                <c:pt idx="162" formatCode="0.0">
                  <c:v>38.993333333199999</c:v>
                </c:pt>
                <c:pt idx="163" formatCode="0.0">
                  <c:v>38.886666666399996</c:v>
                </c:pt>
                <c:pt idx="164" formatCode="0.0">
                  <c:v>38.78</c:v>
                </c:pt>
                <c:pt idx="165" formatCode="0.0">
                  <c:v>38.430666666400001</c:v>
                </c:pt>
                <c:pt idx="166" formatCode="0.0">
                  <c:v>38.0813333332</c:v>
                </c:pt>
                <c:pt idx="167" formatCode="0.0">
                  <c:v>37.731999999599999</c:v>
                </c:pt>
                <c:pt idx="168" formatCode="0.0">
                  <c:v>37.821333333200002</c:v>
                </c:pt>
                <c:pt idx="169" formatCode="0.0">
                  <c:v>37.910666666399997</c:v>
                </c:pt>
                <c:pt idx="170" formatCode="0.0">
                  <c:v>38</c:v>
                </c:pt>
                <c:pt idx="171" formatCode="0.0">
                  <c:v>37.085333333199998</c:v>
                </c:pt>
                <c:pt idx="172" formatCode="0.0">
                  <c:v>36.170666666400002</c:v>
                </c:pt>
                <c:pt idx="173" formatCode="0.0">
                  <c:v>35.256</c:v>
                </c:pt>
                <c:pt idx="174" formatCode="0.0">
                  <c:v>35.945333333199997</c:v>
                </c:pt>
                <c:pt idx="175" formatCode="0.0">
                  <c:v>36.634666666400001</c:v>
                </c:pt>
                <c:pt idx="176" formatCode="0.0">
                  <c:v>37.323999999599998</c:v>
                </c:pt>
                <c:pt idx="177" formatCode="0.0">
                  <c:v>36.143999999599998</c:v>
                </c:pt>
                <c:pt idx="178" formatCode="0.0">
                  <c:v>34.963999999599999</c:v>
                </c:pt>
                <c:pt idx="179" formatCode="0.0">
                  <c:v>33.783999999599999</c:v>
                </c:pt>
                <c:pt idx="180" formatCode="0.0">
                  <c:v>33.5813333332</c:v>
                </c:pt>
                <c:pt idx="181" formatCode="0.0">
                  <c:v>33.378666666400001</c:v>
                </c:pt>
                <c:pt idx="182" formatCode="0.0">
                  <c:v>33.176000000000002</c:v>
                </c:pt>
                <c:pt idx="183" formatCode="0.0">
                  <c:v>36.205333333200002</c:v>
                </c:pt>
                <c:pt idx="184" formatCode="0.0">
                  <c:v>39.234666666400003</c:v>
                </c:pt>
                <c:pt idx="185" formatCode="0.0">
                  <c:v>42.264000000000003</c:v>
                </c:pt>
                <c:pt idx="186" formatCode="0.0">
                  <c:v>39.1746666664</c:v>
                </c:pt>
                <c:pt idx="187" formatCode="0.0">
                  <c:v>36.085333333199998</c:v>
                </c:pt>
                <c:pt idx="188" formatCode="0.0">
                  <c:v>32.996000000000002</c:v>
                </c:pt>
                <c:pt idx="189" formatCode="0.0">
                  <c:v>32.095999999999997</c:v>
                </c:pt>
                <c:pt idx="190" formatCode="0.0">
                  <c:v>31.196000000000002</c:v>
                </c:pt>
                <c:pt idx="191" formatCode="0.0">
                  <c:v>30.295999999999999</c:v>
                </c:pt>
                <c:pt idx="192" formatCode="0.0">
                  <c:v>30.568000000000001</c:v>
                </c:pt>
                <c:pt idx="193" formatCode="0.0">
                  <c:v>30.84</c:v>
                </c:pt>
                <c:pt idx="194" formatCode="0.0">
                  <c:v>31.111999999999998</c:v>
                </c:pt>
                <c:pt idx="195" formatCode="0.0">
                  <c:v>31.492000000000001</c:v>
                </c:pt>
                <c:pt idx="196" formatCode="0.0">
                  <c:v>31.872</c:v>
                </c:pt>
                <c:pt idx="197" formatCode="0.0">
                  <c:v>32.252000000000002</c:v>
                </c:pt>
                <c:pt idx="198" formatCode="0.0">
                  <c:v>33.149333333199998</c:v>
                </c:pt>
                <c:pt idx="199" formatCode="0.0">
                  <c:v>34.0466666664</c:v>
                </c:pt>
                <c:pt idx="200" formatCode="0.0">
                  <c:v>34.944000000000003</c:v>
                </c:pt>
                <c:pt idx="201" formatCode="0.0">
                  <c:v>35.930666666400001</c:v>
                </c:pt>
                <c:pt idx="202" formatCode="0.0">
                  <c:v>36.917333333199998</c:v>
                </c:pt>
                <c:pt idx="203" formatCode="0.0">
                  <c:v>37.904000000000003</c:v>
                </c:pt>
                <c:pt idx="204" formatCode="0.0">
                  <c:v>42.333333333200002</c:v>
                </c:pt>
                <c:pt idx="205" formatCode="0.0">
                  <c:v>46.762666666400001</c:v>
                </c:pt>
                <c:pt idx="206" formatCode="0.0">
                  <c:v>51.192</c:v>
                </c:pt>
                <c:pt idx="207" formatCode="0.0">
                  <c:v>39.576000000000001</c:v>
                </c:pt>
                <c:pt idx="208" formatCode="0.0">
                  <c:v>27.96</c:v>
                </c:pt>
                <c:pt idx="209" formatCode="0.0">
                  <c:v>16.344000000000001</c:v>
                </c:pt>
                <c:pt idx="210" formatCode="0.0">
                  <c:v>17.373333333200002</c:v>
                </c:pt>
                <c:pt idx="211" formatCode="0.0">
                  <c:v>18.402666666399998</c:v>
                </c:pt>
                <c:pt idx="212" formatCode="0.0">
                  <c:v>19.431999999599999</c:v>
                </c:pt>
                <c:pt idx="213" formatCode="0.0">
                  <c:v>19.9999999996</c:v>
                </c:pt>
                <c:pt idx="214" formatCode="0.0">
                  <c:v>20.567999999600001</c:v>
                </c:pt>
                <c:pt idx="215" formatCode="0.0">
                  <c:v>21.135999999599999</c:v>
                </c:pt>
                <c:pt idx="216" formatCode="0.0">
                  <c:v>21.538666666400001</c:v>
                </c:pt>
                <c:pt idx="217" formatCode="0.0">
                  <c:v>21.941333333199999</c:v>
                </c:pt>
                <c:pt idx="218" formatCode="0.0">
                  <c:v>22.344000000000001</c:v>
                </c:pt>
                <c:pt idx="219" formatCode="0.0">
                  <c:v>23.269333333199999</c:v>
                </c:pt>
                <c:pt idx="220" formatCode="0.0">
                  <c:v>24.1946666664</c:v>
                </c:pt>
                <c:pt idx="221" formatCode="0.0">
                  <c:v>25.119999999600001</c:v>
                </c:pt>
                <c:pt idx="222" formatCode="0.0">
                  <c:v>25.686666666400001</c:v>
                </c:pt>
                <c:pt idx="223" formatCode="0.0">
                  <c:v>26.253333333200001</c:v>
                </c:pt>
                <c:pt idx="224" formatCode="0.0">
                  <c:v>26.82</c:v>
                </c:pt>
                <c:pt idx="225" formatCode="0.0">
                  <c:v>27.436</c:v>
                </c:pt>
                <c:pt idx="226" formatCode="0.0">
                  <c:v>28.052</c:v>
                </c:pt>
                <c:pt idx="227" formatCode="0.0">
                  <c:v>28.667999999999999</c:v>
                </c:pt>
                <c:pt idx="228" formatCode="0.0">
                  <c:v>29.7586666664</c:v>
                </c:pt>
                <c:pt idx="229" formatCode="0.0">
                  <c:v>30.849333333200001</c:v>
                </c:pt>
                <c:pt idx="230" formatCode="0.0">
                  <c:v>31.94</c:v>
                </c:pt>
                <c:pt idx="231" formatCode="0.0">
                  <c:v>32.910666666399997</c:v>
                </c:pt>
                <c:pt idx="232" formatCode="0.0">
                  <c:v>33.881333333199997</c:v>
                </c:pt>
                <c:pt idx="233" formatCode="0.0">
                  <c:v>34.851999999599997</c:v>
                </c:pt>
                <c:pt idx="234" formatCode="0.0">
                  <c:v>36.225333333199998</c:v>
                </c:pt>
                <c:pt idx="235" formatCode="0.0">
                  <c:v>37.5986666664</c:v>
                </c:pt>
                <c:pt idx="236" formatCode="0.0">
                  <c:v>38.972000000000001</c:v>
                </c:pt>
                <c:pt idx="237" formatCode="0.0">
                  <c:v>41.32</c:v>
                </c:pt>
                <c:pt idx="238" formatCode="0.0">
                  <c:v>43.667999999999999</c:v>
                </c:pt>
                <c:pt idx="239" formatCode="0.0">
                  <c:v>46.015999999999998</c:v>
                </c:pt>
                <c:pt idx="240" formatCode="0.0">
                  <c:v>47.878666666400001</c:v>
                </c:pt>
                <c:pt idx="241" formatCode="0.0">
                  <c:v>49.741333333199997</c:v>
                </c:pt>
                <c:pt idx="242" formatCode="0.0">
                  <c:v>51.603999999599999</c:v>
                </c:pt>
                <c:pt idx="243" formatCode="0.0">
                  <c:v>53.494666666400001</c:v>
                </c:pt>
                <c:pt idx="244" formatCode="0.0">
                  <c:v>55.385333333200002</c:v>
                </c:pt>
                <c:pt idx="245" formatCode="0.0">
                  <c:v>57.276000000000003</c:v>
                </c:pt>
                <c:pt idx="246" formatCode="0.0">
                  <c:v>59.536000000000001</c:v>
                </c:pt>
                <c:pt idx="247" formatCode="0.0">
                  <c:v>61.795999999999999</c:v>
                </c:pt>
                <c:pt idx="248" formatCode="0.0">
                  <c:v>64.055999999999997</c:v>
                </c:pt>
                <c:pt idx="249" formatCode="0.0">
                  <c:v>62.94</c:v>
                </c:pt>
                <c:pt idx="250" formatCode="0.0">
                  <c:v>61.823999999999998</c:v>
                </c:pt>
                <c:pt idx="251" formatCode="0.0">
                  <c:v>60.707999999999998</c:v>
                </c:pt>
                <c:pt idx="252" formatCode="0.0">
                  <c:v>60.498666666399998</c:v>
                </c:pt>
                <c:pt idx="253" formatCode="0.0">
                  <c:v>60.289333333199998</c:v>
                </c:pt>
                <c:pt idx="254" formatCode="0.0">
                  <c:v>60.08</c:v>
                </c:pt>
                <c:pt idx="255" formatCode="0.0">
                  <c:v>59.5293333332</c:v>
                </c:pt>
                <c:pt idx="256" formatCode="0.0">
                  <c:v>58.978666666400002</c:v>
                </c:pt>
                <c:pt idx="257" formatCode="0.0">
                  <c:v>58.427999999999997</c:v>
                </c:pt>
                <c:pt idx="258" formatCode="0.0">
                  <c:v>58.2213333332</c:v>
                </c:pt>
                <c:pt idx="259" formatCode="0.0">
                  <c:v>58.014666666399997</c:v>
                </c:pt>
                <c:pt idx="260" formatCode="0.0">
                  <c:v>57.8079999996</c:v>
                </c:pt>
                <c:pt idx="261" formatCode="0.0">
                  <c:v>57.147999999600003</c:v>
                </c:pt>
                <c:pt idx="262" formatCode="0.0">
                  <c:v>56.4879999996</c:v>
                </c:pt>
                <c:pt idx="263" formatCode="0.0">
                  <c:v>55.827999999600003</c:v>
                </c:pt>
                <c:pt idx="264" formatCode="0.0">
                  <c:v>54.591999999599999</c:v>
                </c:pt>
                <c:pt idx="265" formatCode="0.0">
                  <c:v>53.355999999600002</c:v>
                </c:pt>
                <c:pt idx="266" formatCode="0.0">
                  <c:v>52.119999999599997</c:v>
                </c:pt>
                <c:pt idx="267" formatCode="0.0">
                  <c:v>51.247999999599998</c:v>
                </c:pt>
                <c:pt idx="268" formatCode="0.0">
                  <c:v>50.375999999599998</c:v>
                </c:pt>
                <c:pt idx="269" formatCode="0.0">
                  <c:v>49.503999999599998</c:v>
                </c:pt>
                <c:pt idx="270" formatCode="0.0">
                  <c:v>49.407999999600001</c:v>
                </c:pt>
                <c:pt idx="271" formatCode="0.0">
                  <c:v>49.311999999599998</c:v>
                </c:pt>
                <c:pt idx="272" formatCode="0.0">
                  <c:v>49.215999999600001</c:v>
                </c:pt>
                <c:pt idx="273" formatCode="0.0">
                  <c:v>48.417333333199998</c:v>
                </c:pt>
                <c:pt idx="274" formatCode="0.0">
                  <c:v>47.618666666400003</c:v>
                </c:pt>
                <c:pt idx="275" formatCode="0.0">
                  <c:v>46.82</c:v>
                </c:pt>
                <c:pt idx="276" formatCode="0.0">
                  <c:v>46.078666666399997</c:v>
                </c:pt>
                <c:pt idx="277" formatCode="0.0">
                  <c:v>45.3373333332</c:v>
                </c:pt>
                <c:pt idx="278" formatCode="0.0">
                  <c:v>44.595999999599996</c:v>
                </c:pt>
                <c:pt idx="279" formatCode="0.0">
                  <c:v>44.394666666399999</c:v>
                </c:pt>
                <c:pt idx="280" formatCode="0.0">
                  <c:v>44.193333333200002</c:v>
                </c:pt>
                <c:pt idx="281" formatCode="0.0">
                  <c:v>43.991999999999997</c:v>
                </c:pt>
                <c:pt idx="282" formatCode="0.0">
                  <c:v>43.16</c:v>
                </c:pt>
                <c:pt idx="283" formatCode="0.0">
                  <c:v>42.328000000000003</c:v>
                </c:pt>
                <c:pt idx="284" formatCode="0.0">
                  <c:v>41.496000000000002</c:v>
                </c:pt>
                <c:pt idx="285" formatCode="0.0">
                  <c:v>39.994666666400001</c:v>
                </c:pt>
                <c:pt idx="286" formatCode="0.0">
                  <c:v>38.493333333199999</c:v>
                </c:pt>
                <c:pt idx="287" formatCode="0.0">
                  <c:v>36.991999999999997</c:v>
                </c:pt>
                <c:pt idx="288" formatCode="0.0">
                  <c:v>36.969333333199998</c:v>
                </c:pt>
                <c:pt idx="289" formatCode="0.0">
                  <c:v>36.946666666399999</c:v>
                </c:pt>
                <c:pt idx="290" formatCode="0.0">
                  <c:v>36.923999999999999</c:v>
                </c:pt>
                <c:pt idx="291" formatCode="0.0">
                  <c:v>35.840000000000003</c:v>
                </c:pt>
                <c:pt idx="292" formatCode="0.0">
                  <c:v>34.787999999999997</c:v>
                </c:pt>
                <c:pt idx="293" formatCode="0.0">
                  <c:v>34.048000000000002</c:v>
                </c:pt>
                <c:pt idx="294" formatCode="0.0">
                  <c:v>35.524000000000001</c:v>
                </c:pt>
                <c:pt idx="295" formatCode="0.0">
                  <c:v>36.276000000000003</c:v>
                </c:pt>
                <c:pt idx="296" formatCode="0.0">
                  <c:v>35.496000000000002</c:v>
                </c:pt>
                <c:pt idx="297" formatCode="0.0">
                  <c:v>33.68</c:v>
                </c:pt>
                <c:pt idx="298" formatCode="0.0">
                  <c:v>32.832000000000001</c:v>
                </c:pt>
                <c:pt idx="299" formatCode="0.0">
                  <c:v>32.475999999999999</c:v>
                </c:pt>
                <c:pt idx="300" formatCode="0.0">
                  <c:v>32.972000000000001</c:v>
                </c:pt>
                <c:pt idx="301" formatCode="0.0">
                  <c:v>31.251999999999999</c:v>
                </c:pt>
                <c:pt idx="302" formatCode="0.0">
                  <c:v>30.224</c:v>
                </c:pt>
                <c:pt idx="303" formatCode="0.0">
                  <c:v>27.776</c:v>
                </c:pt>
                <c:pt idx="304" formatCode="0.0">
                  <c:v>27.248000000000001</c:v>
                </c:pt>
                <c:pt idx="305" formatCode="0.0">
                  <c:v>27.968</c:v>
                </c:pt>
                <c:pt idx="306" formatCode="0.0">
                  <c:v>29.288</c:v>
                </c:pt>
                <c:pt idx="307" formatCode="0.0">
                  <c:v>30.244</c:v>
                </c:pt>
                <c:pt idx="308" formatCode="0.0">
                  <c:v>29.132000000000001</c:v>
                </c:pt>
                <c:pt idx="309" formatCode="0.0">
                  <c:v>27.751999999999999</c:v>
                </c:pt>
                <c:pt idx="310" formatCode="0.0">
                  <c:v>26.276</c:v>
                </c:pt>
                <c:pt idx="311" formatCode="0.0">
                  <c:v>25.42</c:v>
                </c:pt>
                <c:pt idx="312" formatCode="0.0">
                  <c:v>25.728000000000002</c:v>
                </c:pt>
                <c:pt idx="313" formatCode="0.0">
                  <c:v>24.655999999999999</c:v>
                </c:pt>
                <c:pt idx="314" formatCode="0.0">
                  <c:v>24.876000000000001</c:v>
                </c:pt>
                <c:pt idx="315" formatCode="0.0">
                  <c:v>23.88</c:v>
                </c:pt>
                <c:pt idx="316" formatCode="0.0">
                  <c:v>24.175999999999998</c:v>
                </c:pt>
                <c:pt idx="317" formatCode="0.0">
                  <c:v>24.635999999999999</c:v>
                </c:pt>
                <c:pt idx="318" formatCode="0.0">
                  <c:v>25.088000000000001</c:v>
                </c:pt>
                <c:pt idx="319" formatCode="0.0">
                  <c:v>25.788</c:v>
                </c:pt>
                <c:pt idx="320" formatCode="0.0">
                  <c:v>24.664000000000001</c:v>
                </c:pt>
                <c:pt idx="321" formatCode="0.0">
                  <c:v>25.071999999999999</c:v>
                </c:pt>
                <c:pt idx="322" formatCode="0.0">
                  <c:v>25.463999999999999</c:v>
                </c:pt>
                <c:pt idx="323" formatCode="0.0">
                  <c:v>25.352</c:v>
                </c:pt>
                <c:pt idx="324" formatCode="0.0">
                  <c:v>24.527999999999999</c:v>
                </c:pt>
                <c:pt idx="325" formatCode="0.0">
                  <c:v>24.091999999999999</c:v>
                </c:pt>
                <c:pt idx="326" formatCode="0.0">
                  <c:v>23.891999999999999</c:v>
                </c:pt>
                <c:pt idx="327" formatCode="0.0">
                  <c:v>23.62</c:v>
                </c:pt>
                <c:pt idx="328" formatCode="0.0">
                  <c:v>23.584</c:v>
                </c:pt>
                <c:pt idx="329" formatCode="0.0">
                  <c:v>24.908000000000001</c:v>
                </c:pt>
                <c:pt idx="330" formatCode="0.0">
                  <c:v>26.175999999999998</c:v>
                </c:pt>
                <c:pt idx="331" formatCode="0.0">
                  <c:v>26.623999999999999</c:v>
                </c:pt>
                <c:pt idx="332" formatCode="0.0">
                  <c:v>26.148</c:v>
                </c:pt>
                <c:pt idx="333" formatCode="0.0">
                  <c:v>24.071999999999999</c:v>
                </c:pt>
                <c:pt idx="334" formatCode="0.0">
                  <c:v>23.187999999999999</c:v>
                </c:pt>
                <c:pt idx="335" formatCode="0.0">
                  <c:v>22.388000000000002</c:v>
                </c:pt>
                <c:pt idx="336" formatCode="0.0">
                  <c:v>22.815999999999999</c:v>
                </c:pt>
                <c:pt idx="337" formatCode="0.0">
                  <c:v>22.635999999999999</c:v>
                </c:pt>
                <c:pt idx="338" formatCode="0.0">
                  <c:v>22.664000000000001</c:v>
                </c:pt>
                <c:pt idx="339" formatCode="0.0">
                  <c:v>22.452000000000002</c:v>
                </c:pt>
                <c:pt idx="340" formatCode="0.0">
                  <c:v>21.975999999999999</c:v>
                </c:pt>
                <c:pt idx="341" formatCode="0.0">
                  <c:v>22.86</c:v>
                </c:pt>
                <c:pt idx="342" formatCode="0.0">
                  <c:v>23.827999999999999</c:v>
                </c:pt>
                <c:pt idx="343" formatCode="0.0">
                  <c:v>25.356000000000002</c:v>
                </c:pt>
                <c:pt idx="344" formatCode="0.0">
                  <c:v>25.463999999999999</c:v>
                </c:pt>
                <c:pt idx="345" formatCode="0.0">
                  <c:v>23.52</c:v>
                </c:pt>
                <c:pt idx="346" formatCode="0.0">
                  <c:v>22.547999999999998</c:v>
                </c:pt>
                <c:pt idx="347" formatCode="0.0">
                  <c:v>21.16</c:v>
                </c:pt>
                <c:pt idx="348" formatCode="0.0">
                  <c:v>21.603999999999999</c:v>
                </c:pt>
                <c:pt idx="349" formatCode="0.0">
                  <c:v>20.664000000000001</c:v>
                </c:pt>
                <c:pt idx="350" formatCode="0.0">
                  <c:v>22.675999999999998</c:v>
                </c:pt>
                <c:pt idx="351" formatCode="0.0">
                  <c:v>22.675999999999998</c:v>
                </c:pt>
                <c:pt idx="352" formatCode="0.0">
                  <c:v>22.675999999999998</c:v>
                </c:pt>
                <c:pt idx="353" formatCode="0.0">
                  <c:v>22.675999999999998</c:v>
                </c:pt>
                <c:pt idx="354" formatCode="0.0">
                  <c:v>22.972000000000001</c:v>
                </c:pt>
                <c:pt idx="355" formatCode="0.0">
                  <c:v>23.956</c:v>
                </c:pt>
                <c:pt idx="356" formatCode="0.0">
                  <c:v>21.916</c:v>
                </c:pt>
                <c:pt idx="357" formatCode="0.0">
                  <c:v>21.891999999999999</c:v>
                </c:pt>
                <c:pt idx="358" formatCode="0.0">
                  <c:v>21.04</c:v>
                </c:pt>
                <c:pt idx="359" formatCode="0.0">
                  <c:v>20.62</c:v>
                </c:pt>
                <c:pt idx="360" formatCode="0.0">
                  <c:v>21.728000000000002</c:v>
                </c:pt>
                <c:pt idx="361" formatCode="0.0">
                  <c:v>22.756</c:v>
                </c:pt>
                <c:pt idx="362" formatCode="0.0">
                  <c:v>23.42</c:v>
                </c:pt>
                <c:pt idx="363" formatCode="0.0">
                  <c:v>22.12</c:v>
                </c:pt>
                <c:pt idx="364" formatCode="0.0">
                  <c:v>22.276</c:v>
                </c:pt>
                <c:pt idx="365" formatCode="0.0">
                  <c:v>22.456</c:v>
                </c:pt>
                <c:pt idx="366" formatCode="0.0">
                  <c:v>23.512</c:v>
                </c:pt>
                <c:pt idx="367" formatCode="0.0">
                  <c:v>23.648</c:v>
                </c:pt>
                <c:pt idx="368" formatCode="0.0">
                  <c:v>23.196000000000002</c:v>
                </c:pt>
                <c:pt idx="369" formatCode="0.0">
                  <c:v>22.536000000000001</c:v>
                </c:pt>
                <c:pt idx="370" formatCode="0.0">
                  <c:v>22.032</c:v>
                </c:pt>
                <c:pt idx="371" formatCode="0.0">
                  <c:v>22.38</c:v>
                </c:pt>
                <c:pt idx="372" formatCode="0.0">
                  <c:v>23.204000000000001</c:v>
                </c:pt>
                <c:pt idx="373" formatCode="0.0">
                  <c:v>22.716000000000001</c:v>
                </c:pt>
                <c:pt idx="374" formatCode="0.0">
                  <c:v>22.847999999999999</c:v>
                </c:pt>
                <c:pt idx="375" formatCode="0.0">
                  <c:v>23.108000000000001</c:v>
                </c:pt>
                <c:pt idx="376" formatCode="0.0">
                  <c:v>23.876000000000001</c:v>
                </c:pt>
                <c:pt idx="377" formatCode="0.0">
                  <c:v>23.808</c:v>
                </c:pt>
                <c:pt idx="378" formatCode="0.0">
                  <c:v>21.635999999999999</c:v>
                </c:pt>
                <c:pt idx="379" formatCode="0.0">
                  <c:v>20.852</c:v>
                </c:pt>
                <c:pt idx="380" formatCode="0.0">
                  <c:v>20.616</c:v>
                </c:pt>
                <c:pt idx="381" formatCode="0.0">
                  <c:v>22.123999999999999</c:v>
                </c:pt>
                <c:pt idx="382" formatCode="0.0">
                  <c:v>21.54</c:v>
                </c:pt>
                <c:pt idx="383" formatCode="0.0">
                  <c:v>22.084</c:v>
                </c:pt>
                <c:pt idx="384" formatCode="0.0">
                  <c:v>21.388000000000002</c:v>
                </c:pt>
                <c:pt idx="385" formatCode="0.0">
                  <c:v>21.344000000000001</c:v>
                </c:pt>
                <c:pt idx="386" formatCode="0.0">
                  <c:v>19.856000000000002</c:v>
                </c:pt>
                <c:pt idx="387" formatCode="0.0">
                  <c:v>18.588000000000001</c:v>
                </c:pt>
                <c:pt idx="388" formatCode="0.0">
                  <c:v>17.228000000000002</c:v>
                </c:pt>
                <c:pt idx="389" formatCode="0.0">
                  <c:v>16.923999999999999</c:v>
                </c:pt>
                <c:pt idx="390" formatCode="0.0">
                  <c:v>16.452000000000002</c:v>
                </c:pt>
                <c:pt idx="391" formatCode="0.0">
                  <c:v>15.747999999999999</c:v>
                </c:pt>
                <c:pt idx="392" formatCode="0.0">
                  <c:v>15.007999999999999</c:v>
                </c:pt>
                <c:pt idx="393" formatCode="0.0">
                  <c:v>13.795999999999999</c:v>
                </c:pt>
                <c:pt idx="394" formatCode="0.0">
                  <c:v>13.644</c:v>
                </c:pt>
                <c:pt idx="395" formatCode="0.0">
                  <c:v>12.587999999999999</c:v>
                </c:pt>
                <c:pt idx="396" formatCode="0.0">
                  <c:v>12.98</c:v>
                </c:pt>
                <c:pt idx="397" formatCode="0.0">
                  <c:v>12.444000000000001</c:v>
                </c:pt>
                <c:pt idx="398" formatCode="0.0">
                  <c:v>12.64</c:v>
                </c:pt>
                <c:pt idx="399" formatCode="0.0">
                  <c:v>11.776</c:v>
                </c:pt>
                <c:pt idx="400" formatCode="0.0">
                  <c:v>11.792</c:v>
                </c:pt>
                <c:pt idx="401" formatCode="0.0">
                  <c:v>12.26</c:v>
                </c:pt>
                <c:pt idx="402" formatCode="0.0">
                  <c:v>12.852</c:v>
                </c:pt>
                <c:pt idx="403" formatCode="0.0">
                  <c:v>13.316000000000001</c:v>
                </c:pt>
                <c:pt idx="404" formatCode="0.0">
                  <c:v>13.3</c:v>
                </c:pt>
                <c:pt idx="405" formatCode="0.0">
                  <c:v>12.868</c:v>
                </c:pt>
                <c:pt idx="406" formatCode="0.0">
                  <c:v>13.912000000000001</c:v>
                </c:pt>
                <c:pt idx="407" formatCode="0.0">
                  <c:v>14.108000000000001</c:v>
                </c:pt>
                <c:pt idx="408" formatCode="0.0">
                  <c:v>14.904</c:v>
                </c:pt>
                <c:pt idx="409" formatCode="0.0">
                  <c:v>14.295999999999999</c:v>
                </c:pt>
                <c:pt idx="410" formatCode="0.0">
                  <c:v>14.076000000000001</c:v>
                </c:pt>
                <c:pt idx="530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8033-42DA-ABE5-CC406F5C86B1}"/>
            </c:ext>
          </c:extLst>
        </c:ser>
        <c:ser>
          <c:idx val="2"/>
          <c:order val="3"/>
          <c:tx>
            <c:v>12MMT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BUSBNKRPTCS!$H$3:$H$1430</c:f>
              <c:numCache>
                <c:formatCode>General</c:formatCode>
                <c:ptCount val="1428"/>
                <c:pt idx="11" formatCode="0.0">
                  <c:v>63.853000000000002</c:v>
                </c:pt>
                <c:pt idx="12" formatCode="0.0">
                  <c:v>63.646999999999998</c:v>
                </c:pt>
                <c:pt idx="13" formatCode="0.0">
                  <c:v>63.441000000000003</c:v>
                </c:pt>
                <c:pt idx="14" formatCode="0.0">
                  <c:v>63.234999999999999</c:v>
                </c:pt>
                <c:pt idx="15" formatCode="0.0">
                  <c:v>63.582333333299999</c:v>
                </c:pt>
                <c:pt idx="16" formatCode="0.0">
                  <c:v>63.929666666599999</c:v>
                </c:pt>
                <c:pt idx="17" formatCode="0.0">
                  <c:v>64.277000000000001</c:v>
                </c:pt>
                <c:pt idx="18" formatCode="0.0">
                  <c:v>64.414000000000001</c:v>
                </c:pt>
                <c:pt idx="19" formatCode="0.0">
                  <c:v>64.551000000000002</c:v>
                </c:pt>
                <c:pt idx="20" formatCode="0.0">
                  <c:v>64.688000000000002</c:v>
                </c:pt>
                <c:pt idx="21" formatCode="0.0">
                  <c:v>64.642666666599993</c:v>
                </c:pt>
                <c:pt idx="22" formatCode="0.0">
                  <c:v>64.5973333333</c:v>
                </c:pt>
                <c:pt idx="23" formatCode="0.0">
                  <c:v>64.551999999900005</c:v>
                </c:pt>
                <c:pt idx="24" formatCode="0.0">
                  <c:v>64.652333333300007</c:v>
                </c:pt>
                <c:pt idx="25" formatCode="0.0">
                  <c:v>64.752666666600007</c:v>
                </c:pt>
                <c:pt idx="26" formatCode="0.0">
                  <c:v>64.852999999999994</c:v>
                </c:pt>
                <c:pt idx="27" formatCode="0.0">
                  <c:v>65.158000000000001</c:v>
                </c:pt>
                <c:pt idx="28" formatCode="0.0">
                  <c:v>65.462999999999994</c:v>
                </c:pt>
                <c:pt idx="29" formatCode="0.0">
                  <c:v>65.768000000000001</c:v>
                </c:pt>
                <c:pt idx="30" formatCode="0.0">
                  <c:v>66.416666666599994</c:v>
                </c:pt>
                <c:pt idx="31" formatCode="0.0">
                  <c:v>67.065333333300003</c:v>
                </c:pt>
                <c:pt idx="32" formatCode="0.0">
                  <c:v>67.713999999899997</c:v>
                </c:pt>
                <c:pt idx="33" formatCode="0.0">
                  <c:v>68.534666666600003</c:v>
                </c:pt>
                <c:pt idx="34" formatCode="0.0">
                  <c:v>69.355333333299996</c:v>
                </c:pt>
                <c:pt idx="35" formatCode="0.0">
                  <c:v>70.176000000000002</c:v>
                </c:pt>
                <c:pt idx="36" formatCode="0.0">
                  <c:v>70.633666666600007</c:v>
                </c:pt>
                <c:pt idx="37" formatCode="0.0">
                  <c:v>71.0913333333</c:v>
                </c:pt>
                <c:pt idx="38" formatCode="0.0">
                  <c:v>71.548999999900005</c:v>
                </c:pt>
                <c:pt idx="39" formatCode="0.0">
                  <c:v>72.109999999899998</c:v>
                </c:pt>
                <c:pt idx="40" formatCode="0.0">
                  <c:v>72.670999999900005</c:v>
                </c:pt>
                <c:pt idx="41" formatCode="0.0">
                  <c:v>73.231999999899998</c:v>
                </c:pt>
                <c:pt idx="42" formatCode="0.0">
                  <c:v>73.037999999899995</c:v>
                </c:pt>
                <c:pt idx="43" formatCode="0.0">
                  <c:v>72.843999999900007</c:v>
                </c:pt>
                <c:pt idx="44" formatCode="0.0">
                  <c:v>72.649999999900004</c:v>
                </c:pt>
                <c:pt idx="45" formatCode="0.0">
                  <c:v>72.341666666600005</c:v>
                </c:pt>
                <c:pt idx="46" formatCode="0.0">
                  <c:v>72.033333333300007</c:v>
                </c:pt>
                <c:pt idx="47" formatCode="0.0">
                  <c:v>71.724999999900007</c:v>
                </c:pt>
                <c:pt idx="48" formatCode="0.0">
                  <c:v>71.364333333299996</c:v>
                </c:pt>
                <c:pt idx="49" formatCode="0.0">
                  <c:v>71.003666666599997</c:v>
                </c:pt>
                <c:pt idx="50" formatCode="0.0">
                  <c:v>70.643000000000001</c:v>
                </c:pt>
                <c:pt idx="51" formatCode="0.0">
                  <c:v>69.767333333300002</c:v>
                </c:pt>
                <c:pt idx="52" formatCode="0.0">
                  <c:v>68.891666666600003</c:v>
                </c:pt>
                <c:pt idx="53" formatCode="0.0">
                  <c:v>68.016000000000005</c:v>
                </c:pt>
                <c:pt idx="54" formatCode="0.0">
                  <c:v>67.486666666600001</c:v>
                </c:pt>
                <c:pt idx="55" formatCode="0.0">
                  <c:v>66.957333333299999</c:v>
                </c:pt>
                <c:pt idx="56" formatCode="0.0">
                  <c:v>66.427999999999997</c:v>
                </c:pt>
                <c:pt idx="57" formatCode="0.0">
                  <c:v>65.904333333300002</c:v>
                </c:pt>
                <c:pt idx="58" formatCode="0.0">
                  <c:v>65.380666666600007</c:v>
                </c:pt>
                <c:pt idx="59" formatCode="0.0">
                  <c:v>64.856999999999999</c:v>
                </c:pt>
                <c:pt idx="60" formatCode="0.0">
                  <c:v>64.006</c:v>
                </c:pt>
                <c:pt idx="61" formatCode="0.0">
                  <c:v>63.155000000000001</c:v>
                </c:pt>
                <c:pt idx="62" formatCode="0.0">
                  <c:v>62.304000000000002</c:v>
                </c:pt>
                <c:pt idx="63" formatCode="0.0">
                  <c:v>61.393000000000001</c:v>
                </c:pt>
                <c:pt idx="64" formatCode="0.0">
                  <c:v>60.481999999999999</c:v>
                </c:pt>
                <c:pt idx="65" formatCode="0.0">
                  <c:v>59.570999999999998</c:v>
                </c:pt>
                <c:pt idx="66" formatCode="0.0">
                  <c:v>58.63</c:v>
                </c:pt>
                <c:pt idx="67" formatCode="0.0">
                  <c:v>57.689</c:v>
                </c:pt>
                <c:pt idx="68" formatCode="0.0">
                  <c:v>56.747999999999998</c:v>
                </c:pt>
                <c:pt idx="69" formatCode="0.0">
                  <c:v>55.973666666600003</c:v>
                </c:pt>
                <c:pt idx="70" formatCode="0.0">
                  <c:v>55.199333333299997</c:v>
                </c:pt>
                <c:pt idx="71" formatCode="0.0">
                  <c:v>54.424999999999997</c:v>
                </c:pt>
                <c:pt idx="72" formatCode="0.0">
                  <c:v>53.741333333299998</c:v>
                </c:pt>
                <c:pt idx="73" formatCode="0.0">
                  <c:v>53.057666666599999</c:v>
                </c:pt>
                <c:pt idx="74" formatCode="0.0">
                  <c:v>52.374000000000002</c:v>
                </c:pt>
                <c:pt idx="75" formatCode="0.0">
                  <c:v>52.128999999999998</c:v>
                </c:pt>
                <c:pt idx="76" formatCode="0.0">
                  <c:v>51.884</c:v>
                </c:pt>
                <c:pt idx="77" formatCode="0.0">
                  <c:v>51.639000000000003</c:v>
                </c:pt>
                <c:pt idx="78" formatCode="0.0">
                  <c:v>51.171999999999997</c:v>
                </c:pt>
                <c:pt idx="79" formatCode="0.0">
                  <c:v>50.704999999999998</c:v>
                </c:pt>
                <c:pt idx="80" formatCode="0.0">
                  <c:v>50.238</c:v>
                </c:pt>
                <c:pt idx="81" formatCode="0.0">
                  <c:v>50.1613333333</c:v>
                </c:pt>
                <c:pt idx="82" formatCode="0.0">
                  <c:v>50.0846666666</c:v>
                </c:pt>
                <c:pt idx="83" formatCode="0.0">
                  <c:v>50.007999999900001</c:v>
                </c:pt>
                <c:pt idx="84" formatCode="0.0">
                  <c:v>50.2979999999</c:v>
                </c:pt>
                <c:pt idx="85" formatCode="0.0">
                  <c:v>50.587999999899999</c:v>
                </c:pt>
                <c:pt idx="86" formatCode="0.0">
                  <c:v>50.877999999899998</c:v>
                </c:pt>
                <c:pt idx="87" formatCode="0.0">
                  <c:v>50.9663333333</c:v>
                </c:pt>
                <c:pt idx="88" formatCode="0.0">
                  <c:v>51.054666666599999</c:v>
                </c:pt>
                <c:pt idx="89" formatCode="0.0">
                  <c:v>51.143000000000001</c:v>
                </c:pt>
                <c:pt idx="90" formatCode="0.0">
                  <c:v>51.734999999999999</c:v>
                </c:pt>
                <c:pt idx="91" formatCode="0.0">
                  <c:v>52.326999999999998</c:v>
                </c:pt>
                <c:pt idx="92" formatCode="0.0">
                  <c:v>52.918999999999997</c:v>
                </c:pt>
                <c:pt idx="93" formatCode="0.0">
                  <c:v>53.102333333300002</c:v>
                </c:pt>
                <c:pt idx="94" formatCode="0.0">
                  <c:v>53.285666666600001</c:v>
                </c:pt>
                <c:pt idx="95" formatCode="0.0">
                  <c:v>53.469000000000001</c:v>
                </c:pt>
                <c:pt idx="96" formatCode="0.0">
                  <c:v>53.467666666600003</c:v>
                </c:pt>
                <c:pt idx="97" formatCode="0.0">
                  <c:v>53.4663333333</c:v>
                </c:pt>
                <c:pt idx="98" formatCode="0.0">
                  <c:v>53.465000000000003</c:v>
                </c:pt>
                <c:pt idx="99" formatCode="0.0">
                  <c:v>53.612666666599999</c:v>
                </c:pt>
                <c:pt idx="100" formatCode="0.0">
                  <c:v>53.760333333299997</c:v>
                </c:pt>
                <c:pt idx="101" formatCode="0.0">
                  <c:v>53.907999999899999</c:v>
                </c:pt>
                <c:pt idx="102" formatCode="0.0">
                  <c:v>53.907666666600001</c:v>
                </c:pt>
                <c:pt idx="103" formatCode="0.0">
                  <c:v>53.907333333300002</c:v>
                </c:pt>
                <c:pt idx="104" formatCode="0.0">
                  <c:v>53.906999999999996</c:v>
                </c:pt>
                <c:pt idx="105" formatCode="0.0">
                  <c:v>53.993000000000002</c:v>
                </c:pt>
                <c:pt idx="106" formatCode="0.0">
                  <c:v>54.079000000000001</c:v>
                </c:pt>
                <c:pt idx="107" formatCode="0.0">
                  <c:v>54.164999999999999</c:v>
                </c:pt>
                <c:pt idx="108" formatCode="0.0">
                  <c:v>54.087000000000003</c:v>
                </c:pt>
                <c:pt idx="109" formatCode="0.0">
                  <c:v>54.009</c:v>
                </c:pt>
                <c:pt idx="110" formatCode="0.0">
                  <c:v>53.930999999999997</c:v>
                </c:pt>
                <c:pt idx="111" formatCode="0.0">
                  <c:v>53.457333333299999</c:v>
                </c:pt>
                <c:pt idx="112" formatCode="0.0">
                  <c:v>52.983666666600001</c:v>
                </c:pt>
                <c:pt idx="113" formatCode="0.0">
                  <c:v>52.51</c:v>
                </c:pt>
                <c:pt idx="114" formatCode="0.0">
                  <c:v>51.697000000000003</c:v>
                </c:pt>
                <c:pt idx="115" formatCode="0.0">
                  <c:v>50.884</c:v>
                </c:pt>
                <c:pt idx="116" formatCode="0.0">
                  <c:v>50.070999999999998</c:v>
                </c:pt>
                <c:pt idx="117" formatCode="0.0">
                  <c:v>49.034333333299998</c:v>
                </c:pt>
                <c:pt idx="118" formatCode="0.0">
                  <c:v>47.997666666599997</c:v>
                </c:pt>
                <c:pt idx="119" formatCode="0.0">
                  <c:v>46.960999999999999</c:v>
                </c:pt>
                <c:pt idx="120" formatCode="0.0">
                  <c:v>46.0393333333</c:v>
                </c:pt>
                <c:pt idx="121" formatCode="0.0">
                  <c:v>45.117666666600002</c:v>
                </c:pt>
                <c:pt idx="122" formatCode="0.0">
                  <c:v>44.195999999999998</c:v>
                </c:pt>
                <c:pt idx="123" formatCode="0.0">
                  <c:v>43.119333333299998</c:v>
                </c:pt>
                <c:pt idx="124" formatCode="0.0">
                  <c:v>42.042666666599999</c:v>
                </c:pt>
                <c:pt idx="125" formatCode="0.0">
                  <c:v>40.966000000000001</c:v>
                </c:pt>
                <c:pt idx="126" formatCode="0.0">
                  <c:v>40.574666666600002</c:v>
                </c:pt>
                <c:pt idx="127" formatCode="0.0">
                  <c:v>40.183333333299998</c:v>
                </c:pt>
                <c:pt idx="128" formatCode="0.0">
                  <c:v>39.792000000000002</c:v>
                </c:pt>
                <c:pt idx="129" formatCode="0.0">
                  <c:v>39.338666666599998</c:v>
                </c:pt>
                <c:pt idx="130" formatCode="0.0">
                  <c:v>38.885333333299997</c:v>
                </c:pt>
                <c:pt idx="131" formatCode="0.0">
                  <c:v>38.4319999999</c:v>
                </c:pt>
                <c:pt idx="132" formatCode="0.0">
                  <c:v>38.1426666666</c:v>
                </c:pt>
                <c:pt idx="133" formatCode="0.0">
                  <c:v>37.8533333333</c:v>
                </c:pt>
                <c:pt idx="134" formatCode="0.0">
                  <c:v>37.563999999899998</c:v>
                </c:pt>
                <c:pt idx="135" formatCode="0.0">
                  <c:v>37.655999999899997</c:v>
                </c:pt>
                <c:pt idx="136" formatCode="0.0">
                  <c:v>37.747999999900003</c:v>
                </c:pt>
                <c:pt idx="137" formatCode="0.0">
                  <c:v>37.839999999900002</c:v>
                </c:pt>
                <c:pt idx="138" formatCode="0.0">
                  <c:v>37.461666666600003</c:v>
                </c:pt>
                <c:pt idx="139" formatCode="0.0">
                  <c:v>37.083333333299997</c:v>
                </c:pt>
                <c:pt idx="140" formatCode="0.0">
                  <c:v>36.704999999999998</c:v>
                </c:pt>
                <c:pt idx="141" formatCode="0.0">
                  <c:v>36.446666666600002</c:v>
                </c:pt>
                <c:pt idx="142" formatCode="0.0">
                  <c:v>36.188333333300001</c:v>
                </c:pt>
                <c:pt idx="143" formatCode="0.0">
                  <c:v>35.93</c:v>
                </c:pt>
                <c:pt idx="144" formatCode="0.0">
                  <c:v>35.727666666600001</c:v>
                </c:pt>
                <c:pt idx="145" formatCode="0.0">
                  <c:v>35.525333333299997</c:v>
                </c:pt>
                <c:pt idx="146" formatCode="0.0">
                  <c:v>35.322999999899999</c:v>
                </c:pt>
                <c:pt idx="147" formatCode="0.0">
                  <c:v>35.505999999899998</c:v>
                </c:pt>
                <c:pt idx="148" formatCode="0.0">
                  <c:v>35.688999999899998</c:v>
                </c:pt>
                <c:pt idx="149" formatCode="0.0">
                  <c:v>35.871999999899998</c:v>
                </c:pt>
                <c:pt idx="150" formatCode="0.0">
                  <c:v>36.2343333333</c:v>
                </c:pt>
                <c:pt idx="151" formatCode="0.0">
                  <c:v>36.596666666600001</c:v>
                </c:pt>
                <c:pt idx="152" formatCode="0.0">
                  <c:v>36.958999999900001</c:v>
                </c:pt>
                <c:pt idx="153" formatCode="0.0">
                  <c:v>37.400999999900002</c:v>
                </c:pt>
                <c:pt idx="154" formatCode="0.0">
                  <c:v>37.842999999900002</c:v>
                </c:pt>
                <c:pt idx="155" formatCode="0.0">
                  <c:v>38.284999999900002</c:v>
                </c:pt>
                <c:pt idx="156" formatCode="0.0">
                  <c:v>38.818333333299996</c:v>
                </c:pt>
                <c:pt idx="157" formatCode="0.0">
                  <c:v>39.351666666600003</c:v>
                </c:pt>
                <c:pt idx="158" formatCode="0.0">
                  <c:v>39.884999999999998</c:v>
                </c:pt>
                <c:pt idx="159" formatCode="0.0">
                  <c:v>39.808333333299998</c:v>
                </c:pt>
                <c:pt idx="160" formatCode="0.0">
                  <c:v>39.731666666599999</c:v>
                </c:pt>
                <c:pt idx="161" formatCode="0.0">
                  <c:v>39.654999999899999</c:v>
                </c:pt>
                <c:pt idx="162" formatCode="0.0">
                  <c:v>39.443333333299996</c:v>
                </c:pt>
                <c:pt idx="163" formatCode="0.0">
                  <c:v>39.231666666599999</c:v>
                </c:pt>
                <c:pt idx="164" formatCode="0.0">
                  <c:v>39.020000000000003</c:v>
                </c:pt>
                <c:pt idx="165" formatCode="0.0">
                  <c:v>38.985333333299998</c:v>
                </c:pt>
                <c:pt idx="166" formatCode="0.0">
                  <c:v>38.9506666666</c:v>
                </c:pt>
                <c:pt idx="167" formatCode="0.0">
                  <c:v>38.915999999999997</c:v>
                </c:pt>
                <c:pt idx="168" formatCode="0.0">
                  <c:v>38.744999999999997</c:v>
                </c:pt>
                <c:pt idx="169" formatCode="0.0">
                  <c:v>38.573999999999998</c:v>
                </c:pt>
                <c:pt idx="170" formatCode="0.0">
                  <c:v>38.402999999999999</c:v>
                </c:pt>
                <c:pt idx="171" formatCode="0.0">
                  <c:v>38.082666666599998</c:v>
                </c:pt>
                <c:pt idx="172" formatCode="0.0">
                  <c:v>37.762333333299999</c:v>
                </c:pt>
                <c:pt idx="173" formatCode="0.0">
                  <c:v>37.442</c:v>
                </c:pt>
                <c:pt idx="174" formatCode="0.0">
                  <c:v>37.320666666599998</c:v>
                </c:pt>
                <c:pt idx="175" formatCode="0.0">
                  <c:v>37.199333333299997</c:v>
                </c:pt>
                <c:pt idx="176" formatCode="0.0">
                  <c:v>37.077999999900001</c:v>
                </c:pt>
                <c:pt idx="177" formatCode="0.0">
                  <c:v>36.748999999900001</c:v>
                </c:pt>
                <c:pt idx="178" formatCode="0.0">
                  <c:v>36.4199999999</c:v>
                </c:pt>
                <c:pt idx="179" formatCode="0.0">
                  <c:v>36.090999999899999</c:v>
                </c:pt>
                <c:pt idx="180" formatCode="0.0">
                  <c:v>35.688999999899998</c:v>
                </c:pt>
                <c:pt idx="181" formatCode="0.0">
                  <c:v>35.286999999899997</c:v>
                </c:pt>
                <c:pt idx="182" formatCode="0.0">
                  <c:v>34.884999999900003</c:v>
                </c:pt>
                <c:pt idx="183" formatCode="0.0">
                  <c:v>35.468999999899999</c:v>
                </c:pt>
                <c:pt idx="184" formatCode="0.0">
                  <c:v>36.052999999900003</c:v>
                </c:pt>
                <c:pt idx="185" formatCode="0.0">
                  <c:v>36.636999999899999</c:v>
                </c:pt>
                <c:pt idx="186" formatCode="0.0">
                  <c:v>36.276333333300002</c:v>
                </c:pt>
                <c:pt idx="187" formatCode="0.0">
                  <c:v>35.915666666600004</c:v>
                </c:pt>
                <c:pt idx="188" formatCode="0.0">
                  <c:v>35.555</c:v>
                </c:pt>
                <c:pt idx="189" formatCode="0.0">
                  <c:v>35.264333333300002</c:v>
                </c:pt>
                <c:pt idx="190" formatCode="0.0">
                  <c:v>34.973666666600003</c:v>
                </c:pt>
                <c:pt idx="191" formatCode="0.0">
                  <c:v>34.683</c:v>
                </c:pt>
                <c:pt idx="192" formatCode="0.0">
                  <c:v>34.511000000000003</c:v>
                </c:pt>
                <c:pt idx="193" formatCode="0.0">
                  <c:v>34.338999999999999</c:v>
                </c:pt>
                <c:pt idx="194" formatCode="0.0">
                  <c:v>34.167000000000002</c:v>
                </c:pt>
                <c:pt idx="195" formatCode="0.0">
                  <c:v>33.332666666599998</c:v>
                </c:pt>
                <c:pt idx="196" formatCode="0.0">
                  <c:v>32.498333333300003</c:v>
                </c:pt>
                <c:pt idx="197" formatCode="0.0">
                  <c:v>31.664000000000001</c:v>
                </c:pt>
                <c:pt idx="198" formatCode="0.0">
                  <c:v>31.826333333299999</c:v>
                </c:pt>
                <c:pt idx="199" formatCode="0.0">
                  <c:v>31.9886666666</c:v>
                </c:pt>
                <c:pt idx="200" formatCode="0.0">
                  <c:v>32.151000000000003</c:v>
                </c:pt>
                <c:pt idx="201" formatCode="0.0">
                  <c:v>32.784999999999997</c:v>
                </c:pt>
                <c:pt idx="202" formatCode="0.0">
                  <c:v>33.418999999999997</c:v>
                </c:pt>
                <c:pt idx="203" formatCode="0.0">
                  <c:v>34.052999999999997</c:v>
                </c:pt>
                <c:pt idx="204" formatCode="0.0">
                  <c:v>35.726333333299998</c:v>
                </c:pt>
                <c:pt idx="205" formatCode="0.0">
                  <c:v>37.399666666599998</c:v>
                </c:pt>
                <c:pt idx="206" formatCode="0.0">
                  <c:v>39.073</c:v>
                </c:pt>
                <c:pt idx="207" formatCode="0.0">
                  <c:v>37.747333333299999</c:v>
                </c:pt>
                <c:pt idx="208" formatCode="0.0">
                  <c:v>36.421666666599997</c:v>
                </c:pt>
                <c:pt idx="209" formatCode="0.0">
                  <c:v>35.095999999999997</c:v>
                </c:pt>
                <c:pt idx="210" formatCode="0.0">
                  <c:v>33.803333333300003</c:v>
                </c:pt>
                <c:pt idx="211" formatCode="0.0">
                  <c:v>32.510666666600002</c:v>
                </c:pt>
                <c:pt idx="212" formatCode="0.0">
                  <c:v>31.218</c:v>
                </c:pt>
                <c:pt idx="213" formatCode="0.0">
                  <c:v>29.820666666600001</c:v>
                </c:pt>
                <c:pt idx="214" formatCode="0.0">
                  <c:v>28.4233333333</c:v>
                </c:pt>
                <c:pt idx="215" formatCode="0.0">
                  <c:v>27.025999999900002</c:v>
                </c:pt>
                <c:pt idx="216" formatCode="0.0">
                  <c:v>24.621999999900002</c:v>
                </c:pt>
                <c:pt idx="217" formatCode="0.0">
                  <c:v>22.217999999900002</c:v>
                </c:pt>
                <c:pt idx="218" formatCode="0.0">
                  <c:v>19.813999999899998</c:v>
                </c:pt>
                <c:pt idx="219" formatCode="0.0">
                  <c:v>20.5453333333</c:v>
                </c:pt>
                <c:pt idx="220" formatCode="0.0">
                  <c:v>21.276666666600001</c:v>
                </c:pt>
                <c:pt idx="221" formatCode="0.0">
                  <c:v>22.007999999900001</c:v>
                </c:pt>
                <c:pt idx="222" formatCode="0.0">
                  <c:v>22.623666666599998</c:v>
                </c:pt>
                <c:pt idx="223" formatCode="0.0">
                  <c:v>23.239333333299999</c:v>
                </c:pt>
                <c:pt idx="224" formatCode="0.0">
                  <c:v>23.854999999899999</c:v>
                </c:pt>
                <c:pt idx="225" formatCode="0.0">
                  <c:v>24.4826666666</c:v>
                </c:pt>
                <c:pt idx="226" formatCode="0.0">
                  <c:v>25.110333333300002</c:v>
                </c:pt>
                <c:pt idx="227" formatCode="0.0">
                  <c:v>25.737999999900001</c:v>
                </c:pt>
                <c:pt idx="228" formatCode="0.0">
                  <c:v>26.5376666666</c:v>
                </c:pt>
                <c:pt idx="229" formatCode="0.0">
                  <c:v>27.337333333299998</c:v>
                </c:pt>
                <c:pt idx="230" formatCode="0.0">
                  <c:v>28.137</c:v>
                </c:pt>
                <c:pt idx="231" formatCode="0.0">
                  <c:v>28.948</c:v>
                </c:pt>
                <c:pt idx="232" formatCode="0.0">
                  <c:v>29.759</c:v>
                </c:pt>
                <c:pt idx="233" formatCode="0.0">
                  <c:v>30.57</c:v>
                </c:pt>
                <c:pt idx="234" formatCode="0.0">
                  <c:v>31.582666666600002</c:v>
                </c:pt>
                <c:pt idx="235" formatCode="0.0">
                  <c:v>32.595333333299997</c:v>
                </c:pt>
                <c:pt idx="236" formatCode="0.0">
                  <c:v>33.607999999999997</c:v>
                </c:pt>
                <c:pt idx="237" formatCode="0.0">
                  <c:v>35.053666666600002</c:v>
                </c:pt>
                <c:pt idx="238" formatCode="0.0">
                  <c:v>36.499333333300001</c:v>
                </c:pt>
                <c:pt idx="239" formatCode="0.0">
                  <c:v>37.945</c:v>
                </c:pt>
                <c:pt idx="240" formatCode="0.0">
                  <c:v>39.583666666600003</c:v>
                </c:pt>
                <c:pt idx="241" formatCode="0.0">
                  <c:v>41.2223333333</c:v>
                </c:pt>
                <c:pt idx="242" formatCode="0.0">
                  <c:v>42.860999999999997</c:v>
                </c:pt>
                <c:pt idx="243" formatCode="0.0">
                  <c:v>44.729666666599996</c:v>
                </c:pt>
                <c:pt idx="244" formatCode="0.0">
                  <c:v>46.598333333299998</c:v>
                </c:pt>
                <c:pt idx="245" formatCode="0.0">
                  <c:v>48.466999999999999</c:v>
                </c:pt>
                <c:pt idx="246" formatCode="0.0">
                  <c:v>50.557333333300001</c:v>
                </c:pt>
                <c:pt idx="247" formatCode="0.0">
                  <c:v>52.647666666600003</c:v>
                </c:pt>
                <c:pt idx="248" formatCode="0.0">
                  <c:v>54.738</c:v>
                </c:pt>
                <c:pt idx="249" formatCode="0.0">
                  <c:v>55.962333333300002</c:v>
                </c:pt>
                <c:pt idx="250" formatCode="0.0">
                  <c:v>57.186666666599997</c:v>
                </c:pt>
                <c:pt idx="251" formatCode="0.0">
                  <c:v>58.4109999999</c:v>
                </c:pt>
                <c:pt idx="252" formatCode="0.0">
                  <c:v>59.117333333300003</c:v>
                </c:pt>
                <c:pt idx="253" formatCode="0.0">
                  <c:v>59.823666666599998</c:v>
                </c:pt>
                <c:pt idx="254" formatCode="0.0">
                  <c:v>60.53</c:v>
                </c:pt>
                <c:pt idx="255" formatCode="0.0">
                  <c:v>60.625999999999998</c:v>
                </c:pt>
                <c:pt idx="256" formatCode="0.0">
                  <c:v>60.722000000000001</c:v>
                </c:pt>
                <c:pt idx="257" formatCode="0.0">
                  <c:v>60.817999999999998</c:v>
                </c:pt>
                <c:pt idx="258" formatCode="0.0">
                  <c:v>60.297333333300003</c:v>
                </c:pt>
                <c:pt idx="259" formatCode="0.0">
                  <c:v>59.776666666600001</c:v>
                </c:pt>
                <c:pt idx="260" formatCode="0.0">
                  <c:v>59.256</c:v>
                </c:pt>
                <c:pt idx="261" formatCode="0.0">
                  <c:v>58.849333333300002</c:v>
                </c:pt>
                <c:pt idx="262" formatCode="0.0">
                  <c:v>58.442666666599997</c:v>
                </c:pt>
                <c:pt idx="263" formatCode="0.0">
                  <c:v>58.0359999999</c:v>
                </c:pt>
                <c:pt idx="264" formatCode="0.0">
                  <c:v>57.372666666599997</c:v>
                </c:pt>
                <c:pt idx="265" formatCode="0.0">
                  <c:v>56.709333333300002</c:v>
                </c:pt>
                <c:pt idx="266" formatCode="0.0">
                  <c:v>56.045999999899998</c:v>
                </c:pt>
                <c:pt idx="267" formatCode="0.0">
                  <c:v>55.302333333299998</c:v>
                </c:pt>
                <c:pt idx="268" formatCode="0.0">
                  <c:v>54.558666666599997</c:v>
                </c:pt>
                <c:pt idx="269" formatCode="0.0">
                  <c:v>53.814999999900003</c:v>
                </c:pt>
                <c:pt idx="270" formatCode="0.0">
                  <c:v>53.098999999900002</c:v>
                </c:pt>
                <c:pt idx="271" formatCode="0.0">
                  <c:v>52.382999999900001</c:v>
                </c:pt>
                <c:pt idx="272" formatCode="0.0">
                  <c:v>51.6669999999</c:v>
                </c:pt>
                <c:pt idx="273" formatCode="0.0">
                  <c:v>50.916333333300003</c:v>
                </c:pt>
                <c:pt idx="274" formatCode="0.0">
                  <c:v>50.165666666600004</c:v>
                </c:pt>
                <c:pt idx="275" formatCode="0.0">
                  <c:v>49.414999999899997</c:v>
                </c:pt>
                <c:pt idx="276" formatCode="0.0">
                  <c:v>48.787999999900002</c:v>
                </c:pt>
                <c:pt idx="277" formatCode="0.0">
                  <c:v>48.1609999999</c:v>
                </c:pt>
                <c:pt idx="278" formatCode="0.0">
                  <c:v>47.533999999899997</c:v>
                </c:pt>
                <c:pt idx="279" formatCode="0.0">
                  <c:v>47.074666666600002</c:v>
                </c:pt>
                <c:pt idx="280" formatCode="0.0">
                  <c:v>46.615333333300001</c:v>
                </c:pt>
                <c:pt idx="281" formatCode="0.0">
                  <c:v>46.155999999899997</c:v>
                </c:pt>
                <c:pt idx="282" formatCode="0.0">
                  <c:v>45.512666666599998</c:v>
                </c:pt>
                <c:pt idx="283" formatCode="0.0">
                  <c:v>44.869333333299998</c:v>
                </c:pt>
                <c:pt idx="284" formatCode="0.0">
                  <c:v>44.225999999999999</c:v>
                </c:pt>
                <c:pt idx="285" formatCode="0.0">
                  <c:v>43.406999999999996</c:v>
                </c:pt>
                <c:pt idx="286" formatCode="0.0">
                  <c:v>42.588000000000001</c:v>
                </c:pt>
                <c:pt idx="287" formatCode="0.0">
                  <c:v>41.768999999999998</c:v>
                </c:pt>
                <c:pt idx="288" formatCode="0.0">
                  <c:v>41.129666666600002</c:v>
                </c:pt>
                <c:pt idx="289" formatCode="0.0">
                  <c:v>40.490333333300001</c:v>
                </c:pt>
                <c:pt idx="290" formatCode="0.0">
                  <c:v>39.850999999999999</c:v>
                </c:pt>
                <c:pt idx="291" formatCode="0.0">
                  <c:v>38.991</c:v>
                </c:pt>
                <c:pt idx="292" formatCode="0.0">
                  <c:v>38.139000000000003</c:v>
                </c:pt>
                <c:pt idx="293" formatCode="0.0">
                  <c:v>37.365000000000002</c:v>
                </c:pt>
                <c:pt idx="294" formatCode="0.0">
                  <c:v>37.082000000000001</c:v>
                </c:pt>
                <c:pt idx="295" formatCode="0.0">
                  <c:v>36.625999999999998</c:v>
                </c:pt>
                <c:pt idx="296" formatCode="0.0">
                  <c:v>35.865000000000002</c:v>
                </c:pt>
                <c:pt idx="297" formatCode="0.0">
                  <c:v>35.503333333299999</c:v>
                </c:pt>
                <c:pt idx="298" formatCode="0.0">
                  <c:v>35.210666666599998</c:v>
                </c:pt>
                <c:pt idx="299" formatCode="0.0">
                  <c:v>34.735999999999997</c:v>
                </c:pt>
                <c:pt idx="300" formatCode="0.0">
                  <c:v>34.503999999999998</c:v>
                </c:pt>
                <c:pt idx="301" formatCode="0.0">
                  <c:v>33.786999999999999</c:v>
                </c:pt>
                <c:pt idx="302" formatCode="0.0">
                  <c:v>33.061</c:v>
                </c:pt>
                <c:pt idx="303" formatCode="0.0">
                  <c:v>32.488</c:v>
                </c:pt>
                <c:pt idx="304" formatCode="0.0">
                  <c:v>31.902000000000001</c:v>
                </c:pt>
                <c:pt idx="305" formatCode="0.0">
                  <c:v>31.541</c:v>
                </c:pt>
                <c:pt idx="306" formatCode="0.0">
                  <c:v>30.928999999999998</c:v>
                </c:pt>
                <c:pt idx="307" formatCode="0.0">
                  <c:v>30.393999999999998</c:v>
                </c:pt>
                <c:pt idx="308" formatCode="0.0">
                  <c:v>29.95</c:v>
                </c:pt>
                <c:pt idx="309" formatCode="0.0">
                  <c:v>29.446999999999999</c:v>
                </c:pt>
                <c:pt idx="310" formatCode="0.0">
                  <c:v>28.754999999999999</c:v>
                </c:pt>
                <c:pt idx="311" formatCode="0.0">
                  <c:v>28.186</c:v>
                </c:pt>
                <c:pt idx="312" formatCode="0.0">
                  <c:v>27.635999999999999</c:v>
                </c:pt>
                <c:pt idx="313" formatCode="0.0">
                  <c:v>27.106000000000002</c:v>
                </c:pt>
                <c:pt idx="314" formatCode="0.0">
                  <c:v>26.849</c:v>
                </c:pt>
                <c:pt idx="315" formatCode="0.0">
                  <c:v>26.661999999999999</c:v>
                </c:pt>
                <c:pt idx="316" formatCode="0.0">
                  <c:v>26.338000000000001</c:v>
                </c:pt>
                <c:pt idx="317" formatCode="0.0">
                  <c:v>26.015999999999998</c:v>
                </c:pt>
                <c:pt idx="318" formatCode="0.0">
                  <c:v>25.611999999999998</c:v>
                </c:pt>
                <c:pt idx="319" formatCode="0.0">
                  <c:v>25.224</c:v>
                </c:pt>
                <c:pt idx="320" formatCode="0.0">
                  <c:v>24.899000000000001</c:v>
                </c:pt>
                <c:pt idx="321" formatCode="0.0">
                  <c:v>24.942</c:v>
                </c:pt>
                <c:pt idx="322" formatCode="0.0">
                  <c:v>25.021000000000001</c:v>
                </c:pt>
                <c:pt idx="323" formatCode="0.0">
                  <c:v>24.882000000000001</c:v>
                </c:pt>
                <c:pt idx="324" formatCode="0.0">
                  <c:v>24.641999999999999</c:v>
                </c:pt>
                <c:pt idx="325" formatCode="0.0">
                  <c:v>24.88</c:v>
                </c:pt>
                <c:pt idx="326" formatCode="0.0">
                  <c:v>24.635999999999999</c:v>
                </c:pt>
                <c:pt idx="327" formatCode="0.0">
                  <c:v>24.577000000000002</c:v>
                </c:pt>
                <c:pt idx="328" formatCode="0.0">
                  <c:v>24.731999999999999</c:v>
                </c:pt>
                <c:pt idx="329" formatCode="0.0">
                  <c:v>24.704000000000001</c:v>
                </c:pt>
                <c:pt idx="330" formatCode="0.0">
                  <c:v>24.849</c:v>
                </c:pt>
                <c:pt idx="331" formatCode="0.0">
                  <c:v>24.940999999999999</c:v>
                </c:pt>
                <c:pt idx="332" formatCode="0.0">
                  <c:v>25.074999999999999</c:v>
                </c:pt>
                <c:pt idx="333" formatCode="0.0">
                  <c:v>24.599</c:v>
                </c:pt>
                <c:pt idx="334" formatCode="0.0">
                  <c:v>24.372</c:v>
                </c:pt>
                <c:pt idx="335" formatCode="0.0">
                  <c:v>24.334</c:v>
                </c:pt>
                <c:pt idx="336" formatCode="0.0">
                  <c:v>24.170999999999999</c:v>
                </c:pt>
                <c:pt idx="337" formatCode="0.0">
                  <c:v>24.007999999999999</c:v>
                </c:pt>
                <c:pt idx="338" formatCode="0.0">
                  <c:v>24.027000000000001</c:v>
                </c:pt>
                <c:pt idx="339" formatCode="0.0">
                  <c:v>23.879000000000001</c:v>
                </c:pt>
                <c:pt idx="340" formatCode="0.0">
                  <c:v>23.606000000000002</c:v>
                </c:pt>
                <c:pt idx="341" formatCode="0.0">
                  <c:v>23.515000000000001</c:v>
                </c:pt>
                <c:pt idx="342" formatCode="0.0">
                  <c:v>23.292000000000002</c:v>
                </c:pt>
                <c:pt idx="343" formatCode="0.0">
                  <c:v>23.289000000000001</c:v>
                </c:pt>
                <c:pt idx="344" formatCode="0.0">
                  <c:v>23.344000000000001</c:v>
                </c:pt>
                <c:pt idx="345" formatCode="0.0">
                  <c:v>23.154</c:v>
                </c:pt>
                <c:pt idx="346" formatCode="0.0">
                  <c:v>23.129000000000001</c:v>
                </c:pt>
                <c:pt idx="347" formatCode="0.0">
                  <c:v>23.036999999999999</c:v>
                </c:pt>
                <c:pt idx="348" formatCode="0.0">
                  <c:v>22.850999999999999</c:v>
                </c:pt>
                <c:pt idx="349" formatCode="0.0">
                  <c:v>22.635999999999999</c:v>
                </c:pt>
                <c:pt idx="350" formatCode="0.0">
                  <c:v>23.04</c:v>
                </c:pt>
                <c:pt idx="351" formatCode="0.0">
                  <c:v>22.907</c:v>
                </c:pt>
                <c:pt idx="352" formatCode="0.0">
                  <c:v>22.811</c:v>
                </c:pt>
                <c:pt idx="353" formatCode="0.0">
                  <c:v>22.994</c:v>
                </c:pt>
                <c:pt idx="354" formatCode="0.0">
                  <c:v>22.693000000000001</c:v>
                </c:pt>
                <c:pt idx="355" formatCode="0.0">
                  <c:v>22.460999999999999</c:v>
                </c:pt>
                <c:pt idx="356" formatCode="0.0">
                  <c:v>22.106999999999999</c:v>
                </c:pt>
                <c:pt idx="357" formatCode="0.0">
                  <c:v>22.286000000000001</c:v>
                </c:pt>
                <c:pt idx="358" formatCode="0.0">
                  <c:v>22.084</c:v>
                </c:pt>
                <c:pt idx="359" formatCode="0.0">
                  <c:v>21.972000000000001</c:v>
                </c:pt>
                <c:pt idx="360" formatCode="0.0">
                  <c:v>22.317</c:v>
                </c:pt>
                <c:pt idx="361" formatCode="0.0">
                  <c:v>22.606999999999999</c:v>
                </c:pt>
                <c:pt idx="362" formatCode="0.0">
                  <c:v>22.158000000000001</c:v>
                </c:pt>
                <c:pt idx="363" formatCode="0.0">
                  <c:v>22.178000000000001</c:v>
                </c:pt>
                <c:pt idx="364" formatCode="0.0">
                  <c:v>22.507000000000001</c:v>
                </c:pt>
                <c:pt idx="365" formatCode="0.0">
                  <c:v>22.103000000000002</c:v>
                </c:pt>
                <c:pt idx="366" formatCode="0.0">
                  <c:v>22.312999999999999</c:v>
                </c:pt>
                <c:pt idx="367" formatCode="0.0">
                  <c:v>22.43</c:v>
                </c:pt>
                <c:pt idx="368" formatCode="0.0">
                  <c:v>22.422999999999998</c:v>
                </c:pt>
                <c:pt idx="369" formatCode="0.0">
                  <c:v>22.474</c:v>
                </c:pt>
                <c:pt idx="370" formatCode="0.0">
                  <c:v>22.678000000000001</c:v>
                </c:pt>
                <c:pt idx="371" formatCode="0.0">
                  <c:v>22.863</c:v>
                </c:pt>
                <c:pt idx="372" formatCode="0.0">
                  <c:v>22.843</c:v>
                </c:pt>
                <c:pt idx="373" formatCode="0.0">
                  <c:v>22.667999999999999</c:v>
                </c:pt>
                <c:pt idx="374" formatCode="0.0">
                  <c:v>22.72</c:v>
                </c:pt>
                <c:pt idx="375" formatCode="0.0">
                  <c:v>23.09</c:v>
                </c:pt>
                <c:pt idx="376" formatCode="0.0">
                  <c:v>23.068000000000001</c:v>
                </c:pt>
                <c:pt idx="377" formatCode="0.0">
                  <c:v>23.058</c:v>
                </c:pt>
                <c:pt idx="378" formatCode="0.0">
                  <c:v>22.620999999999999</c:v>
                </c:pt>
                <c:pt idx="379" formatCode="0.0">
                  <c:v>22.369</c:v>
                </c:pt>
                <c:pt idx="380" formatCode="0.0">
                  <c:v>22.413</c:v>
                </c:pt>
                <c:pt idx="381" formatCode="0.0">
                  <c:v>22.518000000000001</c:v>
                </c:pt>
                <c:pt idx="382" formatCode="0.0">
                  <c:v>22.245999999999999</c:v>
                </c:pt>
                <c:pt idx="383" formatCode="0.0">
                  <c:v>22.338999999999999</c:v>
                </c:pt>
                <c:pt idx="384" formatCode="0.0">
                  <c:v>22.064</c:v>
                </c:pt>
                <c:pt idx="385" formatCode="0.0">
                  <c:v>21.902999999999999</c:v>
                </c:pt>
                <c:pt idx="386" formatCode="0.0">
                  <c:v>21.591000000000001</c:v>
                </c:pt>
                <c:pt idx="387" formatCode="0.0">
                  <c:v>20.934000000000001</c:v>
                </c:pt>
                <c:pt idx="388" formatCode="0.0">
                  <c:v>20.241</c:v>
                </c:pt>
                <c:pt idx="389" formatCode="0.0">
                  <c:v>19.87</c:v>
                </c:pt>
                <c:pt idx="390" formatCode="0.0">
                  <c:v>19.638000000000002</c:v>
                </c:pt>
                <c:pt idx="391" formatCode="0.0">
                  <c:v>18.965</c:v>
                </c:pt>
                <c:pt idx="392" formatCode="0.0">
                  <c:v>18.468</c:v>
                </c:pt>
                <c:pt idx="393" formatCode="0.0">
                  <c:v>17.556000000000001</c:v>
                </c:pt>
                <c:pt idx="394" formatCode="0.0">
                  <c:v>16.991</c:v>
                </c:pt>
                <c:pt idx="395" formatCode="0.0">
                  <c:v>16.094000000000001</c:v>
                </c:pt>
                <c:pt idx="396" formatCode="0.0">
                  <c:v>15.454000000000001</c:v>
                </c:pt>
                <c:pt idx="397" formatCode="0.0">
                  <c:v>14.766</c:v>
                </c:pt>
                <c:pt idx="398" formatCode="0.0">
                  <c:v>14.29</c:v>
                </c:pt>
                <c:pt idx="399" formatCode="0.0">
                  <c:v>13.750999999999999</c:v>
                </c:pt>
                <c:pt idx="400" formatCode="0.0">
                  <c:v>13.407</c:v>
                </c:pt>
                <c:pt idx="401" formatCode="0.0">
                  <c:v>13.124000000000001</c:v>
                </c:pt>
                <c:pt idx="402" formatCode="0.0">
                  <c:v>12.851000000000001</c:v>
                </c:pt>
                <c:pt idx="403" formatCode="0.0">
                  <c:v>12.798999999999999</c:v>
                </c:pt>
                <c:pt idx="404" formatCode="0.0">
                  <c:v>12.696999999999999</c:v>
                </c:pt>
                <c:pt idx="405" formatCode="0.0">
                  <c:v>12.619</c:v>
                </c:pt>
                <c:pt idx="406" formatCode="0.0">
                  <c:v>12.866</c:v>
                </c:pt>
                <c:pt idx="407" formatCode="0.0">
                  <c:v>13.077</c:v>
                </c:pt>
                <c:pt idx="408" formatCode="0.0">
                  <c:v>13.1</c:v>
                </c:pt>
                <c:pt idx="409" formatCode="0.0">
                  <c:v>13.329000000000001</c:v>
                </c:pt>
                <c:pt idx="410" formatCode="0.0">
                  <c:v>13.436</c:v>
                </c:pt>
                <c:pt idx="530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8033-42DA-ABE5-CC406F5C86B1}"/>
            </c:ext>
          </c:extLst>
        </c:ser>
        <c:ser>
          <c:idx val="5"/>
          <c:order val="7"/>
          <c:tx>
            <c:strRef>
              <c:f>BUSBNKRPTCS!$U$2</c:f>
              <c:strCache>
                <c:ptCount val="1"/>
                <c:pt idx="0">
                  <c:v>13.4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BUSBNKRPTCS!$A$3:$A$1430</c:f>
              <c:numCache>
                <c:formatCode>mmm\-yy</c:formatCode>
                <c:ptCount val="1428"/>
                <c:pt idx="0">
                  <c:v>32417</c:v>
                </c:pt>
                <c:pt idx="1">
                  <c:v>32448</c:v>
                </c:pt>
                <c:pt idx="2">
                  <c:v>32478</c:v>
                </c:pt>
                <c:pt idx="3">
                  <c:v>32509</c:v>
                </c:pt>
                <c:pt idx="4">
                  <c:v>32540</c:v>
                </c:pt>
                <c:pt idx="5">
                  <c:v>32568</c:v>
                </c:pt>
                <c:pt idx="6">
                  <c:v>32599</c:v>
                </c:pt>
                <c:pt idx="7">
                  <c:v>32629</c:v>
                </c:pt>
                <c:pt idx="8">
                  <c:v>32660</c:v>
                </c:pt>
                <c:pt idx="9">
                  <c:v>32690</c:v>
                </c:pt>
                <c:pt idx="10">
                  <c:v>32721</c:v>
                </c:pt>
                <c:pt idx="11">
                  <c:v>32752</c:v>
                </c:pt>
                <c:pt idx="12">
                  <c:v>32782</c:v>
                </c:pt>
                <c:pt idx="13">
                  <c:v>32813</c:v>
                </c:pt>
                <c:pt idx="14">
                  <c:v>32843</c:v>
                </c:pt>
                <c:pt idx="15">
                  <c:v>32874</c:v>
                </c:pt>
                <c:pt idx="16">
                  <c:v>32905</c:v>
                </c:pt>
                <c:pt idx="17">
                  <c:v>32933</c:v>
                </c:pt>
                <c:pt idx="18">
                  <c:v>32964</c:v>
                </c:pt>
                <c:pt idx="19">
                  <c:v>32994</c:v>
                </c:pt>
                <c:pt idx="20">
                  <c:v>33025</c:v>
                </c:pt>
                <c:pt idx="21">
                  <c:v>33055</c:v>
                </c:pt>
                <c:pt idx="22">
                  <c:v>33086</c:v>
                </c:pt>
                <c:pt idx="23">
                  <c:v>33117</c:v>
                </c:pt>
                <c:pt idx="24">
                  <c:v>33147</c:v>
                </c:pt>
                <c:pt idx="25">
                  <c:v>33178</c:v>
                </c:pt>
                <c:pt idx="26">
                  <c:v>33208</c:v>
                </c:pt>
                <c:pt idx="27">
                  <c:v>33239</c:v>
                </c:pt>
                <c:pt idx="28">
                  <c:v>33270</c:v>
                </c:pt>
                <c:pt idx="29">
                  <c:v>33298</c:v>
                </c:pt>
                <c:pt idx="30">
                  <c:v>33329</c:v>
                </c:pt>
                <c:pt idx="31">
                  <c:v>33359</c:v>
                </c:pt>
                <c:pt idx="32">
                  <c:v>33390</c:v>
                </c:pt>
                <c:pt idx="33">
                  <c:v>33420</c:v>
                </c:pt>
                <c:pt idx="34">
                  <c:v>33451</c:v>
                </c:pt>
                <c:pt idx="35">
                  <c:v>33482</c:v>
                </c:pt>
                <c:pt idx="36">
                  <c:v>33512</c:v>
                </c:pt>
                <c:pt idx="37">
                  <c:v>33543</c:v>
                </c:pt>
                <c:pt idx="38">
                  <c:v>33573</c:v>
                </c:pt>
                <c:pt idx="39">
                  <c:v>33604</c:v>
                </c:pt>
                <c:pt idx="40">
                  <c:v>33635</c:v>
                </c:pt>
                <c:pt idx="41">
                  <c:v>33664</c:v>
                </c:pt>
                <c:pt idx="42">
                  <c:v>33695</c:v>
                </c:pt>
                <c:pt idx="43">
                  <c:v>33725</c:v>
                </c:pt>
                <c:pt idx="44">
                  <c:v>33756</c:v>
                </c:pt>
                <c:pt idx="45">
                  <c:v>33786</c:v>
                </c:pt>
                <c:pt idx="46">
                  <c:v>33817</c:v>
                </c:pt>
                <c:pt idx="47">
                  <c:v>33848</c:v>
                </c:pt>
                <c:pt idx="48">
                  <c:v>33878</c:v>
                </c:pt>
                <c:pt idx="49">
                  <c:v>33909</c:v>
                </c:pt>
                <c:pt idx="50">
                  <c:v>33939</c:v>
                </c:pt>
                <c:pt idx="51">
                  <c:v>33970</c:v>
                </c:pt>
                <c:pt idx="52">
                  <c:v>34001</c:v>
                </c:pt>
                <c:pt idx="53">
                  <c:v>34029</c:v>
                </c:pt>
                <c:pt idx="54">
                  <c:v>34060</c:v>
                </c:pt>
                <c:pt idx="55">
                  <c:v>34090</c:v>
                </c:pt>
                <c:pt idx="56">
                  <c:v>34121</c:v>
                </c:pt>
                <c:pt idx="57">
                  <c:v>34151</c:v>
                </c:pt>
                <c:pt idx="58">
                  <c:v>34182</c:v>
                </c:pt>
                <c:pt idx="59">
                  <c:v>34213</c:v>
                </c:pt>
                <c:pt idx="60">
                  <c:v>34243</c:v>
                </c:pt>
                <c:pt idx="61">
                  <c:v>34274</c:v>
                </c:pt>
                <c:pt idx="62">
                  <c:v>34304</c:v>
                </c:pt>
                <c:pt idx="63">
                  <c:v>34335</c:v>
                </c:pt>
                <c:pt idx="64">
                  <c:v>34366</c:v>
                </c:pt>
                <c:pt idx="65">
                  <c:v>34394</c:v>
                </c:pt>
                <c:pt idx="66">
                  <c:v>34425</c:v>
                </c:pt>
                <c:pt idx="67">
                  <c:v>34455</c:v>
                </c:pt>
                <c:pt idx="68">
                  <c:v>34486</c:v>
                </c:pt>
                <c:pt idx="69">
                  <c:v>34516</c:v>
                </c:pt>
                <c:pt idx="70">
                  <c:v>34547</c:v>
                </c:pt>
                <c:pt idx="71">
                  <c:v>34578</c:v>
                </c:pt>
                <c:pt idx="72">
                  <c:v>34608</c:v>
                </c:pt>
                <c:pt idx="73">
                  <c:v>34639</c:v>
                </c:pt>
                <c:pt idx="74">
                  <c:v>34669</c:v>
                </c:pt>
                <c:pt idx="75">
                  <c:v>34700</c:v>
                </c:pt>
                <c:pt idx="76">
                  <c:v>34731</c:v>
                </c:pt>
                <c:pt idx="77">
                  <c:v>34759</c:v>
                </c:pt>
                <c:pt idx="78">
                  <c:v>34790</c:v>
                </c:pt>
                <c:pt idx="79">
                  <c:v>34820</c:v>
                </c:pt>
                <c:pt idx="80">
                  <c:v>34851</c:v>
                </c:pt>
                <c:pt idx="81">
                  <c:v>34881</c:v>
                </c:pt>
                <c:pt idx="82">
                  <c:v>34912</c:v>
                </c:pt>
                <c:pt idx="83">
                  <c:v>34943</c:v>
                </c:pt>
                <c:pt idx="84">
                  <c:v>34973</c:v>
                </c:pt>
                <c:pt idx="85">
                  <c:v>35004</c:v>
                </c:pt>
                <c:pt idx="86">
                  <c:v>35034</c:v>
                </c:pt>
                <c:pt idx="87">
                  <c:v>35065</c:v>
                </c:pt>
                <c:pt idx="88">
                  <c:v>35096</c:v>
                </c:pt>
                <c:pt idx="89">
                  <c:v>35125</c:v>
                </c:pt>
                <c:pt idx="90">
                  <c:v>35156</c:v>
                </c:pt>
                <c:pt idx="91">
                  <c:v>35186</c:v>
                </c:pt>
                <c:pt idx="92">
                  <c:v>35217</c:v>
                </c:pt>
                <c:pt idx="93">
                  <c:v>35247</c:v>
                </c:pt>
                <c:pt idx="94">
                  <c:v>35278</c:v>
                </c:pt>
                <c:pt idx="95">
                  <c:v>35309</c:v>
                </c:pt>
                <c:pt idx="96">
                  <c:v>35339</c:v>
                </c:pt>
                <c:pt idx="97">
                  <c:v>35370</c:v>
                </c:pt>
                <c:pt idx="98">
                  <c:v>35400</c:v>
                </c:pt>
                <c:pt idx="99">
                  <c:v>35431</c:v>
                </c:pt>
                <c:pt idx="100">
                  <c:v>35462</c:v>
                </c:pt>
                <c:pt idx="101">
                  <c:v>35490</c:v>
                </c:pt>
                <c:pt idx="102">
                  <c:v>35521</c:v>
                </c:pt>
                <c:pt idx="103">
                  <c:v>35551</c:v>
                </c:pt>
                <c:pt idx="104">
                  <c:v>35582</c:v>
                </c:pt>
                <c:pt idx="105">
                  <c:v>35612</c:v>
                </c:pt>
                <c:pt idx="106">
                  <c:v>35643</c:v>
                </c:pt>
                <c:pt idx="107">
                  <c:v>35674</c:v>
                </c:pt>
                <c:pt idx="108">
                  <c:v>35704</c:v>
                </c:pt>
                <c:pt idx="109">
                  <c:v>35735</c:v>
                </c:pt>
                <c:pt idx="110">
                  <c:v>35765</c:v>
                </c:pt>
                <c:pt idx="111">
                  <c:v>35796</c:v>
                </c:pt>
                <c:pt idx="112">
                  <c:v>35827</c:v>
                </c:pt>
                <c:pt idx="113">
                  <c:v>35855</c:v>
                </c:pt>
                <c:pt idx="114">
                  <c:v>35886</c:v>
                </c:pt>
                <c:pt idx="115">
                  <c:v>35916</c:v>
                </c:pt>
                <c:pt idx="116">
                  <c:v>35947</c:v>
                </c:pt>
                <c:pt idx="117">
                  <c:v>35977</c:v>
                </c:pt>
                <c:pt idx="118">
                  <c:v>36008</c:v>
                </c:pt>
                <c:pt idx="119">
                  <c:v>36039</c:v>
                </c:pt>
                <c:pt idx="120">
                  <c:v>36069</c:v>
                </c:pt>
                <c:pt idx="121">
                  <c:v>36100</c:v>
                </c:pt>
                <c:pt idx="122">
                  <c:v>36130</c:v>
                </c:pt>
                <c:pt idx="123">
                  <c:v>36161</c:v>
                </c:pt>
                <c:pt idx="124">
                  <c:v>36192</c:v>
                </c:pt>
                <c:pt idx="125">
                  <c:v>36220</c:v>
                </c:pt>
                <c:pt idx="126">
                  <c:v>36251</c:v>
                </c:pt>
                <c:pt idx="127">
                  <c:v>36281</c:v>
                </c:pt>
                <c:pt idx="128">
                  <c:v>36312</c:v>
                </c:pt>
                <c:pt idx="129">
                  <c:v>36342</c:v>
                </c:pt>
                <c:pt idx="130">
                  <c:v>36373</c:v>
                </c:pt>
                <c:pt idx="131">
                  <c:v>36404</c:v>
                </c:pt>
                <c:pt idx="132">
                  <c:v>36434</c:v>
                </c:pt>
                <c:pt idx="133">
                  <c:v>36465</c:v>
                </c:pt>
                <c:pt idx="134">
                  <c:v>36495</c:v>
                </c:pt>
                <c:pt idx="135">
                  <c:v>36526</c:v>
                </c:pt>
                <c:pt idx="136">
                  <c:v>36557</c:v>
                </c:pt>
                <c:pt idx="137">
                  <c:v>36586</c:v>
                </c:pt>
                <c:pt idx="138">
                  <c:v>36617</c:v>
                </c:pt>
                <c:pt idx="139">
                  <c:v>36647</c:v>
                </c:pt>
                <c:pt idx="140">
                  <c:v>36678</c:v>
                </c:pt>
                <c:pt idx="141">
                  <c:v>36708</c:v>
                </c:pt>
                <c:pt idx="142">
                  <c:v>36739</c:v>
                </c:pt>
                <c:pt idx="143">
                  <c:v>36770</c:v>
                </c:pt>
                <c:pt idx="144">
                  <c:v>36800</c:v>
                </c:pt>
                <c:pt idx="145">
                  <c:v>36831</c:v>
                </c:pt>
                <c:pt idx="146">
                  <c:v>36861</c:v>
                </c:pt>
                <c:pt idx="147">
                  <c:v>36892</c:v>
                </c:pt>
                <c:pt idx="148">
                  <c:v>36923</c:v>
                </c:pt>
                <c:pt idx="149">
                  <c:v>36951</c:v>
                </c:pt>
                <c:pt idx="150">
                  <c:v>36982</c:v>
                </c:pt>
                <c:pt idx="151">
                  <c:v>37012</c:v>
                </c:pt>
                <c:pt idx="152">
                  <c:v>37043</c:v>
                </c:pt>
                <c:pt idx="153">
                  <c:v>37073</c:v>
                </c:pt>
                <c:pt idx="154">
                  <c:v>37104</c:v>
                </c:pt>
                <c:pt idx="155">
                  <c:v>37135</c:v>
                </c:pt>
                <c:pt idx="156">
                  <c:v>37165</c:v>
                </c:pt>
                <c:pt idx="157">
                  <c:v>37196</c:v>
                </c:pt>
                <c:pt idx="158">
                  <c:v>37226</c:v>
                </c:pt>
                <c:pt idx="159">
                  <c:v>37257</c:v>
                </c:pt>
                <c:pt idx="160">
                  <c:v>37288</c:v>
                </c:pt>
                <c:pt idx="161">
                  <c:v>37316</c:v>
                </c:pt>
                <c:pt idx="162">
                  <c:v>37347</c:v>
                </c:pt>
                <c:pt idx="163">
                  <c:v>37377</c:v>
                </c:pt>
                <c:pt idx="164">
                  <c:v>37408</c:v>
                </c:pt>
                <c:pt idx="165">
                  <c:v>37438</c:v>
                </c:pt>
                <c:pt idx="166">
                  <c:v>37469</c:v>
                </c:pt>
                <c:pt idx="167">
                  <c:v>37500</c:v>
                </c:pt>
                <c:pt idx="168">
                  <c:v>37530</c:v>
                </c:pt>
                <c:pt idx="169">
                  <c:v>37561</c:v>
                </c:pt>
                <c:pt idx="170">
                  <c:v>37591</c:v>
                </c:pt>
                <c:pt idx="171">
                  <c:v>37622</c:v>
                </c:pt>
                <c:pt idx="172">
                  <c:v>37653</c:v>
                </c:pt>
                <c:pt idx="173">
                  <c:v>37681</c:v>
                </c:pt>
                <c:pt idx="174">
                  <c:v>37712</c:v>
                </c:pt>
                <c:pt idx="175">
                  <c:v>37742</c:v>
                </c:pt>
                <c:pt idx="176">
                  <c:v>37773</c:v>
                </c:pt>
                <c:pt idx="177">
                  <c:v>37803</c:v>
                </c:pt>
                <c:pt idx="178">
                  <c:v>37834</c:v>
                </c:pt>
                <c:pt idx="179">
                  <c:v>37865</c:v>
                </c:pt>
                <c:pt idx="180">
                  <c:v>37895</c:v>
                </c:pt>
                <c:pt idx="181">
                  <c:v>37926</c:v>
                </c:pt>
                <c:pt idx="182">
                  <c:v>37956</c:v>
                </c:pt>
                <c:pt idx="183">
                  <c:v>37987</c:v>
                </c:pt>
                <c:pt idx="184">
                  <c:v>38018</c:v>
                </c:pt>
                <c:pt idx="185">
                  <c:v>38047</c:v>
                </c:pt>
                <c:pt idx="186">
                  <c:v>38078</c:v>
                </c:pt>
                <c:pt idx="187">
                  <c:v>38108</c:v>
                </c:pt>
                <c:pt idx="188">
                  <c:v>38139</c:v>
                </c:pt>
                <c:pt idx="189">
                  <c:v>38169</c:v>
                </c:pt>
                <c:pt idx="190">
                  <c:v>38200</c:v>
                </c:pt>
                <c:pt idx="191">
                  <c:v>38231</c:v>
                </c:pt>
                <c:pt idx="192">
                  <c:v>38261</c:v>
                </c:pt>
                <c:pt idx="193">
                  <c:v>38292</c:v>
                </c:pt>
                <c:pt idx="194">
                  <c:v>38322</c:v>
                </c:pt>
                <c:pt idx="195">
                  <c:v>38353</c:v>
                </c:pt>
                <c:pt idx="196">
                  <c:v>38384</c:v>
                </c:pt>
                <c:pt idx="197">
                  <c:v>38412</c:v>
                </c:pt>
                <c:pt idx="198">
                  <c:v>38443</c:v>
                </c:pt>
                <c:pt idx="199">
                  <c:v>38473</c:v>
                </c:pt>
                <c:pt idx="200">
                  <c:v>38504</c:v>
                </c:pt>
                <c:pt idx="201">
                  <c:v>38534</c:v>
                </c:pt>
                <c:pt idx="202">
                  <c:v>38565</c:v>
                </c:pt>
                <c:pt idx="203">
                  <c:v>38596</c:v>
                </c:pt>
                <c:pt idx="204">
                  <c:v>38626</c:v>
                </c:pt>
                <c:pt idx="205">
                  <c:v>38657</c:v>
                </c:pt>
                <c:pt idx="206">
                  <c:v>38687</c:v>
                </c:pt>
                <c:pt idx="207">
                  <c:v>38718</c:v>
                </c:pt>
                <c:pt idx="208">
                  <c:v>38749</c:v>
                </c:pt>
                <c:pt idx="209">
                  <c:v>38777</c:v>
                </c:pt>
                <c:pt idx="210">
                  <c:v>38808</c:v>
                </c:pt>
                <c:pt idx="211">
                  <c:v>38838</c:v>
                </c:pt>
                <c:pt idx="212">
                  <c:v>38869</c:v>
                </c:pt>
                <c:pt idx="213">
                  <c:v>38899</c:v>
                </c:pt>
                <c:pt idx="214">
                  <c:v>38930</c:v>
                </c:pt>
                <c:pt idx="215">
                  <c:v>38961</c:v>
                </c:pt>
                <c:pt idx="216">
                  <c:v>38991</c:v>
                </c:pt>
                <c:pt idx="217">
                  <c:v>39022</c:v>
                </c:pt>
                <c:pt idx="218">
                  <c:v>39052</c:v>
                </c:pt>
                <c:pt idx="219">
                  <c:v>39083</c:v>
                </c:pt>
                <c:pt idx="220">
                  <c:v>39114</c:v>
                </c:pt>
                <c:pt idx="221">
                  <c:v>39142</c:v>
                </c:pt>
                <c:pt idx="222">
                  <c:v>39173</c:v>
                </c:pt>
                <c:pt idx="223">
                  <c:v>39203</c:v>
                </c:pt>
                <c:pt idx="224">
                  <c:v>39234</c:v>
                </c:pt>
                <c:pt idx="225">
                  <c:v>39264</c:v>
                </c:pt>
                <c:pt idx="226">
                  <c:v>39295</c:v>
                </c:pt>
                <c:pt idx="227">
                  <c:v>39326</c:v>
                </c:pt>
                <c:pt idx="228">
                  <c:v>39356</c:v>
                </c:pt>
                <c:pt idx="229">
                  <c:v>39387</c:v>
                </c:pt>
                <c:pt idx="230">
                  <c:v>39417</c:v>
                </c:pt>
                <c:pt idx="231">
                  <c:v>39448</c:v>
                </c:pt>
                <c:pt idx="232">
                  <c:v>39479</c:v>
                </c:pt>
                <c:pt idx="233">
                  <c:v>39508</c:v>
                </c:pt>
                <c:pt idx="234">
                  <c:v>39539</c:v>
                </c:pt>
                <c:pt idx="235">
                  <c:v>39569</c:v>
                </c:pt>
                <c:pt idx="236">
                  <c:v>39600</c:v>
                </c:pt>
                <c:pt idx="237">
                  <c:v>39630</c:v>
                </c:pt>
                <c:pt idx="238">
                  <c:v>39661</c:v>
                </c:pt>
                <c:pt idx="239">
                  <c:v>39692</c:v>
                </c:pt>
                <c:pt idx="240">
                  <c:v>39722</c:v>
                </c:pt>
                <c:pt idx="241">
                  <c:v>39753</c:v>
                </c:pt>
                <c:pt idx="242">
                  <c:v>39783</c:v>
                </c:pt>
                <c:pt idx="243">
                  <c:v>39814</c:v>
                </c:pt>
                <c:pt idx="244">
                  <c:v>39845</c:v>
                </c:pt>
                <c:pt idx="245">
                  <c:v>39873</c:v>
                </c:pt>
                <c:pt idx="246">
                  <c:v>39904</c:v>
                </c:pt>
                <c:pt idx="247">
                  <c:v>39934</c:v>
                </c:pt>
                <c:pt idx="248">
                  <c:v>39965</c:v>
                </c:pt>
                <c:pt idx="249">
                  <c:v>39995</c:v>
                </c:pt>
                <c:pt idx="250">
                  <c:v>40026</c:v>
                </c:pt>
                <c:pt idx="251">
                  <c:v>40057</c:v>
                </c:pt>
                <c:pt idx="252">
                  <c:v>40087</c:v>
                </c:pt>
                <c:pt idx="253">
                  <c:v>40118</c:v>
                </c:pt>
                <c:pt idx="254">
                  <c:v>40148</c:v>
                </c:pt>
                <c:pt idx="255">
                  <c:v>40179</c:v>
                </c:pt>
                <c:pt idx="256">
                  <c:v>40210</c:v>
                </c:pt>
                <c:pt idx="257">
                  <c:v>40238</c:v>
                </c:pt>
                <c:pt idx="258">
                  <c:v>40269</c:v>
                </c:pt>
                <c:pt idx="259">
                  <c:v>40299</c:v>
                </c:pt>
                <c:pt idx="260">
                  <c:v>40330</c:v>
                </c:pt>
                <c:pt idx="261">
                  <c:v>40360</c:v>
                </c:pt>
                <c:pt idx="262">
                  <c:v>40391</c:v>
                </c:pt>
                <c:pt idx="263">
                  <c:v>40422</c:v>
                </c:pt>
                <c:pt idx="264">
                  <c:v>40452</c:v>
                </c:pt>
                <c:pt idx="265">
                  <c:v>40483</c:v>
                </c:pt>
                <c:pt idx="266">
                  <c:v>40513</c:v>
                </c:pt>
                <c:pt idx="267">
                  <c:v>40544</c:v>
                </c:pt>
                <c:pt idx="268">
                  <c:v>40575</c:v>
                </c:pt>
                <c:pt idx="269">
                  <c:v>40603</c:v>
                </c:pt>
                <c:pt idx="270">
                  <c:v>40634</c:v>
                </c:pt>
                <c:pt idx="271">
                  <c:v>40664</c:v>
                </c:pt>
                <c:pt idx="272">
                  <c:v>40695</c:v>
                </c:pt>
                <c:pt idx="273">
                  <c:v>40725</c:v>
                </c:pt>
                <c:pt idx="274">
                  <c:v>40756</c:v>
                </c:pt>
                <c:pt idx="275">
                  <c:v>40787</c:v>
                </c:pt>
                <c:pt idx="276">
                  <c:v>40817</c:v>
                </c:pt>
                <c:pt idx="277">
                  <c:v>40848</c:v>
                </c:pt>
                <c:pt idx="278">
                  <c:v>40878</c:v>
                </c:pt>
                <c:pt idx="279">
                  <c:v>40909</c:v>
                </c:pt>
                <c:pt idx="280">
                  <c:v>40940</c:v>
                </c:pt>
                <c:pt idx="281">
                  <c:v>40969</c:v>
                </c:pt>
                <c:pt idx="282">
                  <c:v>41000</c:v>
                </c:pt>
                <c:pt idx="283">
                  <c:v>41030</c:v>
                </c:pt>
                <c:pt idx="284">
                  <c:v>41061</c:v>
                </c:pt>
                <c:pt idx="285">
                  <c:v>41091</c:v>
                </c:pt>
                <c:pt idx="286">
                  <c:v>41122</c:v>
                </c:pt>
                <c:pt idx="287">
                  <c:v>41153</c:v>
                </c:pt>
                <c:pt idx="288">
                  <c:v>41183</c:v>
                </c:pt>
                <c:pt idx="289">
                  <c:v>41214</c:v>
                </c:pt>
                <c:pt idx="290">
                  <c:v>41244</c:v>
                </c:pt>
                <c:pt idx="291">
                  <c:v>41275</c:v>
                </c:pt>
                <c:pt idx="292">
                  <c:v>41306</c:v>
                </c:pt>
                <c:pt idx="293">
                  <c:v>41334</c:v>
                </c:pt>
                <c:pt idx="294">
                  <c:v>41365</c:v>
                </c:pt>
                <c:pt idx="295">
                  <c:v>41395</c:v>
                </c:pt>
                <c:pt idx="296">
                  <c:v>41426</c:v>
                </c:pt>
                <c:pt idx="297">
                  <c:v>41456</c:v>
                </c:pt>
                <c:pt idx="298">
                  <c:v>41487</c:v>
                </c:pt>
                <c:pt idx="299">
                  <c:v>41518</c:v>
                </c:pt>
                <c:pt idx="300">
                  <c:v>41548</c:v>
                </c:pt>
                <c:pt idx="301">
                  <c:v>41579</c:v>
                </c:pt>
                <c:pt idx="302">
                  <c:v>41609</c:v>
                </c:pt>
                <c:pt idx="303">
                  <c:v>41640</c:v>
                </c:pt>
                <c:pt idx="304">
                  <c:v>41671</c:v>
                </c:pt>
                <c:pt idx="305">
                  <c:v>41699</c:v>
                </c:pt>
                <c:pt idx="306">
                  <c:v>41730</c:v>
                </c:pt>
                <c:pt idx="307">
                  <c:v>41760</c:v>
                </c:pt>
                <c:pt idx="308">
                  <c:v>41791</c:v>
                </c:pt>
                <c:pt idx="309">
                  <c:v>41821</c:v>
                </c:pt>
                <c:pt idx="310">
                  <c:v>41852</c:v>
                </c:pt>
                <c:pt idx="311">
                  <c:v>41883</c:v>
                </c:pt>
                <c:pt idx="312">
                  <c:v>41913</c:v>
                </c:pt>
                <c:pt idx="313">
                  <c:v>41944</c:v>
                </c:pt>
                <c:pt idx="314">
                  <c:v>41974</c:v>
                </c:pt>
                <c:pt idx="315">
                  <c:v>42005</c:v>
                </c:pt>
                <c:pt idx="316">
                  <c:v>42036</c:v>
                </c:pt>
                <c:pt idx="317">
                  <c:v>42064</c:v>
                </c:pt>
                <c:pt idx="318">
                  <c:v>42095</c:v>
                </c:pt>
                <c:pt idx="319">
                  <c:v>42125</c:v>
                </c:pt>
                <c:pt idx="320">
                  <c:v>42156</c:v>
                </c:pt>
                <c:pt idx="321">
                  <c:v>42186</c:v>
                </c:pt>
                <c:pt idx="322">
                  <c:v>42217</c:v>
                </c:pt>
                <c:pt idx="323">
                  <c:v>42248</c:v>
                </c:pt>
                <c:pt idx="324">
                  <c:v>42278</c:v>
                </c:pt>
                <c:pt idx="325">
                  <c:v>42309</c:v>
                </c:pt>
                <c:pt idx="326">
                  <c:v>42339</c:v>
                </c:pt>
                <c:pt idx="327">
                  <c:v>42370</c:v>
                </c:pt>
                <c:pt idx="328">
                  <c:v>42401</c:v>
                </c:pt>
                <c:pt idx="329">
                  <c:v>42430</c:v>
                </c:pt>
                <c:pt idx="330">
                  <c:v>42461</c:v>
                </c:pt>
                <c:pt idx="331">
                  <c:v>42491</c:v>
                </c:pt>
                <c:pt idx="332">
                  <c:v>42522</c:v>
                </c:pt>
                <c:pt idx="333">
                  <c:v>42552</c:v>
                </c:pt>
                <c:pt idx="334">
                  <c:v>42583</c:v>
                </c:pt>
                <c:pt idx="335">
                  <c:v>42614</c:v>
                </c:pt>
                <c:pt idx="336">
                  <c:v>42644</c:v>
                </c:pt>
                <c:pt idx="337">
                  <c:v>42675</c:v>
                </c:pt>
                <c:pt idx="338">
                  <c:v>42705</c:v>
                </c:pt>
                <c:pt idx="339">
                  <c:v>42736</c:v>
                </c:pt>
                <c:pt idx="340">
                  <c:v>42767</c:v>
                </c:pt>
                <c:pt idx="341">
                  <c:v>42795</c:v>
                </c:pt>
                <c:pt idx="342">
                  <c:v>42826</c:v>
                </c:pt>
                <c:pt idx="343">
                  <c:v>42856</c:v>
                </c:pt>
                <c:pt idx="344">
                  <c:v>42887</c:v>
                </c:pt>
                <c:pt idx="345">
                  <c:v>42917</c:v>
                </c:pt>
                <c:pt idx="346">
                  <c:v>42948</c:v>
                </c:pt>
                <c:pt idx="347">
                  <c:v>42979</c:v>
                </c:pt>
                <c:pt idx="348">
                  <c:v>43009</c:v>
                </c:pt>
                <c:pt idx="349">
                  <c:v>43040</c:v>
                </c:pt>
                <c:pt idx="350">
                  <c:v>43070</c:v>
                </c:pt>
                <c:pt idx="351">
                  <c:v>43101</c:v>
                </c:pt>
                <c:pt idx="352">
                  <c:v>43132</c:v>
                </c:pt>
                <c:pt idx="353">
                  <c:v>43160</c:v>
                </c:pt>
                <c:pt idx="354">
                  <c:v>43191</c:v>
                </c:pt>
                <c:pt idx="355">
                  <c:v>43221</c:v>
                </c:pt>
                <c:pt idx="356">
                  <c:v>43252</c:v>
                </c:pt>
                <c:pt idx="357">
                  <c:v>43282</c:v>
                </c:pt>
                <c:pt idx="358">
                  <c:v>43313</c:v>
                </c:pt>
                <c:pt idx="359">
                  <c:v>43344</c:v>
                </c:pt>
                <c:pt idx="360">
                  <c:v>43374</c:v>
                </c:pt>
                <c:pt idx="361">
                  <c:v>43405</c:v>
                </c:pt>
                <c:pt idx="362">
                  <c:v>43435</c:v>
                </c:pt>
                <c:pt idx="363">
                  <c:v>43466</c:v>
                </c:pt>
                <c:pt idx="364">
                  <c:v>43497</c:v>
                </c:pt>
                <c:pt idx="365">
                  <c:v>43525</c:v>
                </c:pt>
                <c:pt idx="366">
                  <c:v>43556</c:v>
                </c:pt>
                <c:pt idx="367">
                  <c:v>43586</c:v>
                </c:pt>
                <c:pt idx="368">
                  <c:v>43617</c:v>
                </c:pt>
                <c:pt idx="369">
                  <c:v>43647</c:v>
                </c:pt>
                <c:pt idx="370">
                  <c:v>43678</c:v>
                </c:pt>
                <c:pt idx="371">
                  <c:v>43709</c:v>
                </c:pt>
                <c:pt idx="372">
                  <c:v>43739</c:v>
                </c:pt>
                <c:pt idx="373">
                  <c:v>43770</c:v>
                </c:pt>
                <c:pt idx="374">
                  <c:v>43800</c:v>
                </c:pt>
                <c:pt idx="375">
                  <c:v>43831</c:v>
                </c:pt>
                <c:pt idx="376">
                  <c:v>43862</c:v>
                </c:pt>
                <c:pt idx="377">
                  <c:v>43891</c:v>
                </c:pt>
                <c:pt idx="378">
                  <c:v>43922</c:v>
                </c:pt>
                <c:pt idx="379">
                  <c:v>43952</c:v>
                </c:pt>
                <c:pt idx="380">
                  <c:v>43983</c:v>
                </c:pt>
                <c:pt idx="381">
                  <c:v>44013</c:v>
                </c:pt>
                <c:pt idx="382">
                  <c:v>44044</c:v>
                </c:pt>
                <c:pt idx="383">
                  <c:v>44075</c:v>
                </c:pt>
                <c:pt idx="384">
                  <c:v>44105</c:v>
                </c:pt>
                <c:pt idx="385">
                  <c:v>44136</c:v>
                </c:pt>
                <c:pt idx="386">
                  <c:v>44166</c:v>
                </c:pt>
                <c:pt idx="387">
                  <c:v>44197</c:v>
                </c:pt>
                <c:pt idx="388">
                  <c:v>44228</c:v>
                </c:pt>
                <c:pt idx="389">
                  <c:v>44256</c:v>
                </c:pt>
                <c:pt idx="390">
                  <c:v>44287</c:v>
                </c:pt>
                <c:pt idx="391">
                  <c:v>44317</c:v>
                </c:pt>
                <c:pt idx="392">
                  <c:v>44348</c:v>
                </c:pt>
                <c:pt idx="393">
                  <c:v>44378</c:v>
                </c:pt>
                <c:pt idx="394">
                  <c:v>44409</c:v>
                </c:pt>
                <c:pt idx="395">
                  <c:v>44440</c:v>
                </c:pt>
                <c:pt idx="396">
                  <c:v>44470</c:v>
                </c:pt>
                <c:pt idx="397">
                  <c:v>44501</c:v>
                </c:pt>
                <c:pt idx="398">
                  <c:v>44531</c:v>
                </c:pt>
                <c:pt idx="399">
                  <c:v>44562</c:v>
                </c:pt>
                <c:pt idx="400">
                  <c:v>44593</c:v>
                </c:pt>
                <c:pt idx="401">
                  <c:v>44621</c:v>
                </c:pt>
                <c:pt idx="402">
                  <c:v>44652</c:v>
                </c:pt>
                <c:pt idx="403">
                  <c:v>44682</c:v>
                </c:pt>
                <c:pt idx="404">
                  <c:v>44713</c:v>
                </c:pt>
                <c:pt idx="405">
                  <c:v>44743</c:v>
                </c:pt>
                <c:pt idx="406">
                  <c:v>44774</c:v>
                </c:pt>
                <c:pt idx="407">
                  <c:v>44805</c:v>
                </c:pt>
                <c:pt idx="408">
                  <c:v>44835</c:v>
                </c:pt>
                <c:pt idx="409">
                  <c:v>44866</c:v>
                </c:pt>
                <c:pt idx="410">
                  <c:v>44896</c:v>
                </c:pt>
                <c:pt idx="411">
                  <c:v>44927</c:v>
                </c:pt>
                <c:pt idx="412">
                  <c:v>44958</c:v>
                </c:pt>
                <c:pt idx="413">
                  <c:v>44986</c:v>
                </c:pt>
                <c:pt idx="414">
                  <c:v>45017</c:v>
                </c:pt>
                <c:pt idx="415">
                  <c:v>45047</c:v>
                </c:pt>
                <c:pt idx="416">
                  <c:v>45078</c:v>
                </c:pt>
                <c:pt idx="417">
                  <c:v>45108</c:v>
                </c:pt>
                <c:pt idx="418">
                  <c:v>45139</c:v>
                </c:pt>
                <c:pt idx="419">
                  <c:v>45170</c:v>
                </c:pt>
                <c:pt idx="420">
                  <c:v>45200</c:v>
                </c:pt>
                <c:pt idx="421">
                  <c:v>45231</c:v>
                </c:pt>
                <c:pt idx="422">
                  <c:v>45261</c:v>
                </c:pt>
                <c:pt idx="423">
                  <c:v>45292</c:v>
                </c:pt>
                <c:pt idx="424">
                  <c:v>45323</c:v>
                </c:pt>
                <c:pt idx="425">
                  <c:v>45352</c:v>
                </c:pt>
                <c:pt idx="426">
                  <c:v>45383</c:v>
                </c:pt>
                <c:pt idx="427">
                  <c:v>45413</c:v>
                </c:pt>
                <c:pt idx="428">
                  <c:v>45444</c:v>
                </c:pt>
                <c:pt idx="429">
                  <c:v>45474</c:v>
                </c:pt>
                <c:pt idx="430">
                  <c:v>45505</c:v>
                </c:pt>
                <c:pt idx="431">
                  <c:v>45536</c:v>
                </c:pt>
                <c:pt idx="432">
                  <c:v>45566</c:v>
                </c:pt>
                <c:pt idx="433">
                  <c:v>45597</c:v>
                </c:pt>
                <c:pt idx="434">
                  <c:v>45627</c:v>
                </c:pt>
                <c:pt idx="435">
                  <c:v>45658</c:v>
                </c:pt>
                <c:pt idx="436">
                  <c:v>45689</c:v>
                </c:pt>
                <c:pt idx="437">
                  <c:v>45717</c:v>
                </c:pt>
                <c:pt idx="438">
                  <c:v>45748</c:v>
                </c:pt>
                <c:pt idx="439">
                  <c:v>45778</c:v>
                </c:pt>
                <c:pt idx="440">
                  <c:v>45809</c:v>
                </c:pt>
                <c:pt idx="441">
                  <c:v>45839</c:v>
                </c:pt>
                <c:pt idx="442">
                  <c:v>45870</c:v>
                </c:pt>
                <c:pt idx="443">
                  <c:v>45901</c:v>
                </c:pt>
                <c:pt idx="444">
                  <c:v>45931</c:v>
                </c:pt>
                <c:pt idx="445">
                  <c:v>45962</c:v>
                </c:pt>
                <c:pt idx="446">
                  <c:v>45992</c:v>
                </c:pt>
                <c:pt idx="447">
                  <c:v>46023</c:v>
                </c:pt>
                <c:pt idx="448">
                  <c:v>46054</c:v>
                </c:pt>
                <c:pt idx="449">
                  <c:v>46082</c:v>
                </c:pt>
                <c:pt idx="450">
                  <c:v>46113</c:v>
                </c:pt>
                <c:pt idx="451">
                  <c:v>46143</c:v>
                </c:pt>
                <c:pt idx="452">
                  <c:v>46174</c:v>
                </c:pt>
                <c:pt idx="453">
                  <c:v>46204</c:v>
                </c:pt>
                <c:pt idx="454">
                  <c:v>46235</c:v>
                </c:pt>
                <c:pt idx="455">
                  <c:v>46266</c:v>
                </c:pt>
                <c:pt idx="456">
                  <c:v>46296</c:v>
                </c:pt>
                <c:pt idx="457">
                  <c:v>46327</c:v>
                </c:pt>
                <c:pt idx="458">
                  <c:v>46357</c:v>
                </c:pt>
                <c:pt idx="459">
                  <c:v>46388</c:v>
                </c:pt>
                <c:pt idx="460">
                  <c:v>46419</c:v>
                </c:pt>
                <c:pt idx="461">
                  <c:v>46447</c:v>
                </c:pt>
                <c:pt idx="462">
                  <c:v>46478</c:v>
                </c:pt>
                <c:pt idx="463">
                  <c:v>46508</c:v>
                </c:pt>
                <c:pt idx="464">
                  <c:v>46539</c:v>
                </c:pt>
                <c:pt idx="465">
                  <c:v>46569</c:v>
                </c:pt>
                <c:pt idx="466">
                  <c:v>46600</c:v>
                </c:pt>
                <c:pt idx="467">
                  <c:v>46631</c:v>
                </c:pt>
                <c:pt idx="468">
                  <c:v>46661</c:v>
                </c:pt>
                <c:pt idx="469">
                  <c:v>46692</c:v>
                </c:pt>
                <c:pt idx="470">
                  <c:v>46722</c:v>
                </c:pt>
                <c:pt idx="471">
                  <c:v>46753</c:v>
                </c:pt>
                <c:pt idx="472">
                  <c:v>46784</c:v>
                </c:pt>
                <c:pt idx="473">
                  <c:v>46813</c:v>
                </c:pt>
                <c:pt idx="474">
                  <c:v>46844</c:v>
                </c:pt>
                <c:pt idx="475">
                  <c:v>46874</c:v>
                </c:pt>
                <c:pt idx="476">
                  <c:v>46905</c:v>
                </c:pt>
                <c:pt idx="477">
                  <c:v>46935</c:v>
                </c:pt>
                <c:pt idx="478">
                  <c:v>46966</c:v>
                </c:pt>
                <c:pt idx="479">
                  <c:v>46997</c:v>
                </c:pt>
                <c:pt idx="480">
                  <c:v>47027</c:v>
                </c:pt>
                <c:pt idx="481">
                  <c:v>47058</c:v>
                </c:pt>
                <c:pt idx="482">
                  <c:v>47088</c:v>
                </c:pt>
                <c:pt idx="483">
                  <c:v>47119</c:v>
                </c:pt>
                <c:pt idx="484">
                  <c:v>47150</c:v>
                </c:pt>
                <c:pt idx="485">
                  <c:v>47178</c:v>
                </c:pt>
                <c:pt idx="486">
                  <c:v>47209</c:v>
                </c:pt>
                <c:pt idx="487">
                  <c:v>47239</c:v>
                </c:pt>
                <c:pt idx="488">
                  <c:v>47270</c:v>
                </c:pt>
                <c:pt idx="489">
                  <c:v>47300</c:v>
                </c:pt>
                <c:pt idx="490">
                  <c:v>47331</c:v>
                </c:pt>
                <c:pt idx="491">
                  <c:v>47362</c:v>
                </c:pt>
                <c:pt idx="492">
                  <c:v>47392</c:v>
                </c:pt>
                <c:pt idx="493">
                  <c:v>47423</c:v>
                </c:pt>
                <c:pt idx="494">
                  <c:v>47453</c:v>
                </c:pt>
                <c:pt idx="495">
                  <c:v>47484</c:v>
                </c:pt>
                <c:pt idx="496">
                  <c:v>47515</c:v>
                </c:pt>
                <c:pt idx="497">
                  <c:v>47543</c:v>
                </c:pt>
                <c:pt idx="498">
                  <c:v>47574</c:v>
                </c:pt>
                <c:pt idx="499">
                  <c:v>47604</c:v>
                </c:pt>
                <c:pt idx="500">
                  <c:v>47635</c:v>
                </c:pt>
                <c:pt idx="501">
                  <c:v>47665</c:v>
                </c:pt>
                <c:pt idx="502">
                  <c:v>47696</c:v>
                </c:pt>
                <c:pt idx="503">
                  <c:v>47727</c:v>
                </c:pt>
                <c:pt idx="504">
                  <c:v>47757</c:v>
                </c:pt>
                <c:pt idx="505">
                  <c:v>47788</c:v>
                </c:pt>
                <c:pt idx="506">
                  <c:v>47818</c:v>
                </c:pt>
                <c:pt idx="507">
                  <c:v>47849</c:v>
                </c:pt>
                <c:pt idx="508">
                  <c:v>47880</c:v>
                </c:pt>
                <c:pt idx="509">
                  <c:v>47908</c:v>
                </c:pt>
                <c:pt idx="510">
                  <c:v>47939</c:v>
                </c:pt>
                <c:pt idx="511">
                  <c:v>47969</c:v>
                </c:pt>
                <c:pt idx="512">
                  <c:v>48000</c:v>
                </c:pt>
                <c:pt idx="513">
                  <c:v>48030</c:v>
                </c:pt>
                <c:pt idx="514">
                  <c:v>48061</c:v>
                </c:pt>
                <c:pt idx="515">
                  <c:v>48092</c:v>
                </c:pt>
                <c:pt idx="516">
                  <c:v>48122</c:v>
                </c:pt>
                <c:pt idx="517">
                  <c:v>48153</c:v>
                </c:pt>
                <c:pt idx="518">
                  <c:v>48183</c:v>
                </c:pt>
                <c:pt idx="519">
                  <c:v>48214</c:v>
                </c:pt>
                <c:pt idx="520">
                  <c:v>48245</c:v>
                </c:pt>
                <c:pt idx="521">
                  <c:v>48274</c:v>
                </c:pt>
                <c:pt idx="522">
                  <c:v>48305</c:v>
                </c:pt>
                <c:pt idx="523">
                  <c:v>48335</c:v>
                </c:pt>
                <c:pt idx="524">
                  <c:v>48366</c:v>
                </c:pt>
                <c:pt idx="525">
                  <c:v>48396</c:v>
                </c:pt>
                <c:pt idx="526">
                  <c:v>48427</c:v>
                </c:pt>
                <c:pt idx="527">
                  <c:v>48458</c:v>
                </c:pt>
                <c:pt idx="528">
                  <c:v>48488</c:v>
                </c:pt>
                <c:pt idx="529">
                  <c:v>48519</c:v>
                </c:pt>
                <c:pt idx="530">
                  <c:v>48549</c:v>
                </c:pt>
              </c:numCache>
            </c:numRef>
          </c:cat>
          <c:val>
            <c:numRef>
              <c:f>BUSBNKRPTCS!$U$3:$U$1430</c:f>
              <c:numCache>
                <c:formatCode>General</c:formatCode>
                <c:ptCount val="1428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13.436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8033-42DA-ABE5-CC406F5C86B1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  <c:extLst>
          <c:ext xmlns:c15="http://schemas.microsoft.com/office/drawing/2012/chart" uri="{02D57815-91ED-43cb-92C2-25804820EDAC}">
            <c15:filteredLineSeries>
              <c15:ser>
                <c:idx val="9"/>
                <c:order val="9"/>
                <c:tx>
                  <c:v>12 MMT Forecast</c:v>
                </c:tx>
                <c:spPr>
                  <a:ln>
                    <a:noFill/>
                  </a:ln>
                </c:spPr>
                <c:marker>
                  <c:symbol val="diamond"/>
                  <c:size val="8"/>
                  <c:spPr>
                    <a:solidFill>
                      <a:srgbClr val="08A685"/>
                    </a:solidFill>
                    <a:ln>
                      <a:solidFill>
                        <a:srgbClr val="05715A"/>
                      </a:solidFill>
                    </a:ln>
                  </c:spPr>
                </c:marker>
                <c:dLbls>
                  <c:delete val="1"/>
                </c:dLbls>
                <c:cat>
                  <c:numRef>
                    <c:extLst>
                      <c:ext uri="{02D57815-91ED-43cb-92C2-25804820EDAC}">
                        <c15:formulaRef>
                          <c15:sqref>BUSBNKRPTCS!$A$3:$A$1430</c15:sqref>
                        </c15:formulaRef>
                      </c:ext>
                    </c:extLst>
                    <c:numCache>
                      <c:formatCode>mmm\-yy</c:formatCode>
                      <c:ptCount val="1428"/>
                      <c:pt idx="0">
                        <c:v>32417</c:v>
                      </c:pt>
                      <c:pt idx="1">
                        <c:v>32448</c:v>
                      </c:pt>
                      <c:pt idx="2">
                        <c:v>32478</c:v>
                      </c:pt>
                      <c:pt idx="3">
                        <c:v>32509</c:v>
                      </c:pt>
                      <c:pt idx="4">
                        <c:v>32540</c:v>
                      </c:pt>
                      <c:pt idx="5">
                        <c:v>32568</c:v>
                      </c:pt>
                      <c:pt idx="6">
                        <c:v>32599</c:v>
                      </c:pt>
                      <c:pt idx="7">
                        <c:v>32629</c:v>
                      </c:pt>
                      <c:pt idx="8">
                        <c:v>32660</c:v>
                      </c:pt>
                      <c:pt idx="9">
                        <c:v>32690</c:v>
                      </c:pt>
                      <c:pt idx="10">
                        <c:v>32721</c:v>
                      </c:pt>
                      <c:pt idx="11">
                        <c:v>32752</c:v>
                      </c:pt>
                      <c:pt idx="12">
                        <c:v>32782</c:v>
                      </c:pt>
                      <c:pt idx="13">
                        <c:v>32813</c:v>
                      </c:pt>
                      <c:pt idx="14">
                        <c:v>32843</c:v>
                      </c:pt>
                      <c:pt idx="15">
                        <c:v>32874</c:v>
                      </c:pt>
                      <c:pt idx="16">
                        <c:v>32905</c:v>
                      </c:pt>
                      <c:pt idx="17">
                        <c:v>32933</c:v>
                      </c:pt>
                      <c:pt idx="18">
                        <c:v>32964</c:v>
                      </c:pt>
                      <c:pt idx="19">
                        <c:v>32994</c:v>
                      </c:pt>
                      <c:pt idx="20">
                        <c:v>33025</c:v>
                      </c:pt>
                      <c:pt idx="21">
                        <c:v>33055</c:v>
                      </c:pt>
                      <c:pt idx="22">
                        <c:v>33086</c:v>
                      </c:pt>
                      <c:pt idx="23">
                        <c:v>33117</c:v>
                      </c:pt>
                      <c:pt idx="24">
                        <c:v>33147</c:v>
                      </c:pt>
                      <c:pt idx="25">
                        <c:v>33178</c:v>
                      </c:pt>
                      <c:pt idx="26">
                        <c:v>33208</c:v>
                      </c:pt>
                      <c:pt idx="27">
                        <c:v>33239</c:v>
                      </c:pt>
                      <c:pt idx="28">
                        <c:v>33270</c:v>
                      </c:pt>
                      <c:pt idx="29">
                        <c:v>33298</c:v>
                      </c:pt>
                      <c:pt idx="30">
                        <c:v>33329</c:v>
                      </c:pt>
                      <c:pt idx="31">
                        <c:v>33359</c:v>
                      </c:pt>
                      <c:pt idx="32">
                        <c:v>33390</c:v>
                      </c:pt>
                      <c:pt idx="33">
                        <c:v>33420</c:v>
                      </c:pt>
                      <c:pt idx="34">
                        <c:v>33451</c:v>
                      </c:pt>
                      <c:pt idx="35">
                        <c:v>33482</c:v>
                      </c:pt>
                      <c:pt idx="36">
                        <c:v>33512</c:v>
                      </c:pt>
                      <c:pt idx="37">
                        <c:v>33543</c:v>
                      </c:pt>
                      <c:pt idx="38">
                        <c:v>33573</c:v>
                      </c:pt>
                      <c:pt idx="39">
                        <c:v>33604</c:v>
                      </c:pt>
                      <c:pt idx="40">
                        <c:v>33635</c:v>
                      </c:pt>
                      <c:pt idx="41">
                        <c:v>33664</c:v>
                      </c:pt>
                      <c:pt idx="42">
                        <c:v>33695</c:v>
                      </c:pt>
                      <c:pt idx="43">
                        <c:v>33725</c:v>
                      </c:pt>
                      <c:pt idx="44">
                        <c:v>33756</c:v>
                      </c:pt>
                      <c:pt idx="45">
                        <c:v>33786</c:v>
                      </c:pt>
                      <c:pt idx="46">
                        <c:v>33817</c:v>
                      </c:pt>
                      <c:pt idx="47">
                        <c:v>33848</c:v>
                      </c:pt>
                      <c:pt idx="48">
                        <c:v>33878</c:v>
                      </c:pt>
                      <c:pt idx="49">
                        <c:v>33909</c:v>
                      </c:pt>
                      <c:pt idx="50">
                        <c:v>33939</c:v>
                      </c:pt>
                      <c:pt idx="51">
                        <c:v>33970</c:v>
                      </c:pt>
                      <c:pt idx="52">
                        <c:v>34001</c:v>
                      </c:pt>
                      <c:pt idx="53">
                        <c:v>34029</c:v>
                      </c:pt>
                      <c:pt idx="54">
                        <c:v>34060</c:v>
                      </c:pt>
                      <c:pt idx="55">
                        <c:v>34090</c:v>
                      </c:pt>
                      <c:pt idx="56">
                        <c:v>34121</c:v>
                      </c:pt>
                      <c:pt idx="57">
                        <c:v>34151</c:v>
                      </c:pt>
                      <c:pt idx="58">
                        <c:v>34182</c:v>
                      </c:pt>
                      <c:pt idx="59">
                        <c:v>34213</c:v>
                      </c:pt>
                      <c:pt idx="60">
                        <c:v>34243</c:v>
                      </c:pt>
                      <c:pt idx="61">
                        <c:v>34274</c:v>
                      </c:pt>
                      <c:pt idx="62">
                        <c:v>34304</c:v>
                      </c:pt>
                      <c:pt idx="63">
                        <c:v>34335</c:v>
                      </c:pt>
                      <c:pt idx="64">
                        <c:v>34366</c:v>
                      </c:pt>
                      <c:pt idx="65">
                        <c:v>34394</c:v>
                      </c:pt>
                      <c:pt idx="66">
                        <c:v>34425</c:v>
                      </c:pt>
                      <c:pt idx="67">
                        <c:v>34455</c:v>
                      </c:pt>
                      <c:pt idx="68">
                        <c:v>34486</c:v>
                      </c:pt>
                      <c:pt idx="69">
                        <c:v>34516</c:v>
                      </c:pt>
                      <c:pt idx="70">
                        <c:v>34547</c:v>
                      </c:pt>
                      <c:pt idx="71">
                        <c:v>34578</c:v>
                      </c:pt>
                      <c:pt idx="72">
                        <c:v>34608</c:v>
                      </c:pt>
                      <c:pt idx="73">
                        <c:v>34639</c:v>
                      </c:pt>
                      <c:pt idx="74">
                        <c:v>34669</c:v>
                      </c:pt>
                      <c:pt idx="75">
                        <c:v>34700</c:v>
                      </c:pt>
                      <c:pt idx="76">
                        <c:v>34731</c:v>
                      </c:pt>
                      <c:pt idx="77">
                        <c:v>34759</c:v>
                      </c:pt>
                      <c:pt idx="78">
                        <c:v>34790</c:v>
                      </c:pt>
                      <c:pt idx="79">
                        <c:v>34820</c:v>
                      </c:pt>
                      <c:pt idx="80">
                        <c:v>34851</c:v>
                      </c:pt>
                      <c:pt idx="81">
                        <c:v>34881</c:v>
                      </c:pt>
                      <c:pt idx="82">
                        <c:v>34912</c:v>
                      </c:pt>
                      <c:pt idx="83">
                        <c:v>34943</c:v>
                      </c:pt>
                      <c:pt idx="84">
                        <c:v>34973</c:v>
                      </c:pt>
                      <c:pt idx="85">
                        <c:v>35004</c:v>
                      </c:pt>
                      <c:pt idx="86">
                        <c:v>35034</c:v>
                      </c:pt>
                      <c:pt idx="87">
                        <c:v>35065</c:v>
                      </c:pt>
                      <c:pt idx="88">
                        <c:v>35096</c:v>
                      </c:pt>
                      <c:pt idx="89">
                        <c:v>35125</c:v>
                      </c:pt>
                      <c:pt idx="90">
                        <c:v>35156</c:v>
                      </c:pt>
                      <c:pt idx="91">
                        <c:v>35186</c:v>
                      </c:pt>
                      <c:pt idx="92">
                        <c:v>35217</c:v>
                      </c:pt>
                      <c:pt idx="93">
                        <c:v>35247</c:v>
                      </c:pt>
                      <c:pt idx="94">
                        <c:v>35278</c:v>
                      </c:pt>
                      <c:pt idx="95">
                        <c:v>35309</c:v>
                      </c:pt>
                      <c:pt idx="96">
                        <c:v>35339</c:v>
                      </c:pt>
                      <c:pt idx="97">
                        <c:v>35370</c:v>
                      </c:pt>
                      <c:pt idx="98">
                        <c:v>35400</c:v>
                      </c:pt>
                      <c:pt idx="99">
                        <c:v>35431</c:v>
                      </c:pt>
                      <c:pt idx="100">
                        <c:v>35462</c:v>
                      </c:pt>
                      <c:pt idx="101">
                        <c:v>35490</c:v>
                      </c:pt>
                      <c:pt idx="102">
                        <c:v>35521</c:v>
                      </c:pt>
                      <c:pt idx="103">
                        <c:v>35551</c:v>
                      </c:pt>
                      <c:pt idx="104">
                        <c:v>35582</c:v>
                      </c:pt>
                      <c:pt idx="105">
                        <c:v>35612</c:v>
                      </c:pt>
                      <c:pt idx="106">
                        <c:v>35643</c:v>
                      </c:pt>
                      <c:pt idx="107">
                        <c:v>35674</c:v>
                      </c:pt>
                      <c:pt idx="108">
                        <c:v>35704</c:v>
                      </c:pt>
                      <c:pt idx="109">
                        <c:v>35735</c:v>
                      </c:pt>
                      <c:pt idx="110">
                        <c:v>35765</c:v>
                      </c:pt>
                      <c:pt idx="111">
                        <c:v>35796</c:v>
                      </c:pt>
                      <c:pt idx="112">
                        <c:v>35827</c:v>
                      </c:pt>
                      <c:pt idx="113">
                        <c:v>35855</c:v>
                      </c:pt>
                      <c:pt idx="114">
                        <c:v>35886</c:v>
                      </c:pt>
                      <c:pt idx="115">
                        <c:v>35916</c:v>
                      </c:pt>
                      <c:pt idx="116">
                        <c:v>35947</c:v>
                      </c:pt>
                      <c:pt idx="117">
                        <c:v>35977</c:v>
                      </c:pt>
                      <c:pt idx="118">
                        <c:v>36008</c:v>
                      </c:pt>
                      <c:pt idx="119">
                        <c:v>36039</c:v>
                      </c:pt>
                      <c:pt idx="120">
                        <c:v>36069</c:v>
                      </c:pt>
                      <c:pt idx="121">
                        <c:v>36100</c:v>
                      </c:pt>
                      <c:pt idx="122">
                        <c:v>36130</c:v>
                      </c:pt>
                      <c:pt idx="123">
                        <c:v>36161</c:v>
                      </c:pt>
                      <c:pt idx="124">
                        <c:v>36192</c:v>
                      </c:pt>
                      <c:pt idx="125">
                        <c:v>36220</c:v>
                      </c:pt>
                      <c:pt idx="126">
                        <c:v>36251</c:v>
                      </c:pt>
                      <c:pt idx="127">
                        <c:v>36281</c:v>
                      </c:pt>
                      <c:pt idx="128">
                        <c:v>36312</c:v>
                      </c:pt>
                      <c:pt idx="129">
                        <c:v>36342</c:v>
                      </c:pt>
                      <c:pt idx="130">
                        <c:v>36373</c:v>
                      </c:pt>
                      <c:pt idx="131">
                        <c:v>36404</c:v>
                      </c:pt>
                      <c:pt idx="132">
                        <c:v>36434</c:v>
                      </c:pt>
                      <c:pt idx="133">
                        <c:v>36465</c:v>
                      </c:pt>
                      <c:pt idx="134">
                        <c:v>36495</c:v>
                      </c:pt>
                      <c:pt idx="135">
                        <c:v>36526</c:v>
                      </c:pt>
                      <c:pt idx="136">
                        <c:v>36557</c:v>
                      </c:pt>
                      <c:pt idx="137">
                        <c:v>36586</c:v>
                      </c:pt>
                      <c:pt idx="138">
                        <c:v>36617</c:v>
                      </c:pt>
                      <c:pt idx="139">
                        <c:v>36647</c:v>
                      </c:pt>
                      <c:pt idx="140">
                        <c:v>36678</c:v>
                      </c:pt>
                      <c:pt idx="141">
                        <c:v>36708</c:v>
                      </c:pt>
                      <c:pt idx="142">
                        <c:v>36739</c:v>
                      </c:pt>
                      <c:pt idx="143">
                        <c:v>36770</c:v>
                      </c:pt>
                      <c:pt idx="144">
                        <c:v>36800</c:v>
                      </c:pt>
                      <c:pt idx="145">
                        <c:v>36831</c:v>
                      </c:pt>
                      <c:pt idx="146">
                        <c:v>36861</c:v>
                      </c:pt>
                      <c:pt idx="147">
                        <c:v>36892</c:v>
                      </c:pt>
                      <c:pt idx="148">
                        <c:v>36923</c:v>
                      </c:pt>
                      <c:pt idx="149">
                        <c:v>36951</c:v>
                      </c:pt>
                      <c:pt idx="150">
                        <c:v>36982</c:v>
                      </c:pt>
                      <c:pt idx="151">
                        <c:v>37012</c:v>
                      </c:pt>
                      <c:pt idx="152">
                        <c:v>37043</c:v>
                      </c:pt>
                      <c:pt idx="153">
                        <c:v>37073</c:v>
                      </c:pt>
                      <c:pt idx="154">
                        <c:v>37104</c:v>
                      </c:pt>
                      <c:pt idx="155">
                        <c:v>37135</c:v>
                      </c:pt>
                      <c:pt idx="156">
                        <c:v>37165</c:v>
                      </c:pt>
                      <c:pt idx="157">
                        <c:v>37196</c:v>
                      </c:pt>
                      <c:pt idx="158">
                        <c:v>37226</c:v>
                      </c:pt>
                      <c:pt idx="159">
                        <c:v>37257</c:v>
                      </c:pt>
                      <c:pt idx="160">
                        <c:v>37288</c:v>
                      </c:pt>
                      <c:pt idx="161">
                        <c:v>37316</c:v>
                      </c:pt>
                      <c:pt idx="162">
                        <c:v>37347</c:v>
                      </c:pt>
                      <c:pt idx="163">
                        <c:v>37377</c:v>
                      </c:pt>
                      <c:pt idx="164">
                        <c:v>37408</c:v>
                      </c:pt>
                      <c:pt idx="165">
                        <c:v>37438</c:v>
                      </c:pt>
                      <c:pt idx="166">
                        <c:v>37469</c:v>
                      </c:pt>
                      <c:pt idx="167">
                        <c:v>37500</c:v>
                      </c:pt>
                      <c:pt idx="168">
                        <c:v>37530</c:v>
                      </c:pt>
                      <c:pt idx="169">
                        <c:v>37561</c:v>
                      </c:pt>
                      <c:pt idx="170">
                        <c:v>37591</c:v>
                      </c:pt>
                      <c:pt idx="171">
                        <c:v>37622</c:v>
                      </c:pt>
                      <c:pt idx="172">
                        <c:v>37653</c:v>
                      </c:pt>
                      <c:pt idx="173">
                        <c:v>37681</c:v>
                      </c:pt>
                      <c:pt idx="174">
                        <c:v>37712</c:v>
                      </c:pt>
                      <c:pt idx="175">
                        <c:v>37742</c:v>
                      </c:pt>
                      <c:pt idx="176">
                        <c:v>37773</c:v>
                      </c:pt>
                      <c:pt idx="177">
                        <c:v>37803</c:v>
                      </c:pt>
                      <c:pt idx="178">
                        <c:v>37834</c:v>
                      </c:pt>
                      <c:pt idx="179">
                        <c:v>37865</c:v>
                      </c:pt>
                      <c:pt idx="180">
                        <c:v>37895</c:v>
                      </c:pt>
                      <c:pt idx="181">
                        <c:v>37926</c:v>
                      </c:pt>
                      <c:pt idx="182">
                        <c:v>37956</c:v>
                      </c:pt>
                      <c:pt idx="183">
                        <c:v>37987</c:v>
                      </c:pt>
                      <c:pt idx="184">
                        <c:v>38018</c:v>
                      </c:pt>
                      <c:pt idx="185">
                        <c:v>38047</c:v>
                      </c:pt>
                      <c:pt idx="186">
                        <c:v>38078</c:v>
                      </c:pt>
                      <c:pt idx="187">
                        <c:v>38108</c:v>
                      </c:pt>
                      <c:pt idx="188">
                        <c:v>38139</c:v>
                      </c:pt>
                      <c:pt idx="189">
                        <c:v>38169</c:v>
                      </c:pt>
                      <c:pt idx="190">
                        <c:v>38200</c:v>
                      </c:pt>
                      <c:pt idx="191">
                        <c:v>38231</c:v>
                      </c:pt>
                      <c:pt idx="192">
                        <c:v>38261</c:v>
                      </c:pt>
                      <c:pt idx="193">
                        <c:v>38292</c:v>
                      </c:pt>
                      <c:pt idx="194">
                        <c:v>38322</c:v>
                      </c:pt>
                      <c:pt idx="195">
                        <c:v>38353</c:v>
                      </c:pt>
                      <c:pt idx="196">
                        <c:v>38384</c:v>
                      </c:pt>
                      <c:pt idx="197">
                        <c:v>38412</c:v>
                      </c:pt>
                      <c:pt idx="198">
                        <c:v>38443</c:v>
                      </c:pt>
                      <c:pt idx="199">
                        <c:v>38473</c:v>
                      </c:pt>
                      <c:pt idx="200">
                        <c:v>38504</c:v>
                      </c:pt>
                      <c:pt idx="201">
                        <c:v>38534</c:v>
                      </c:pt>
                      <c:pt idx="202">
                        <c:v>38565</c:v>
                      </c:pt>
                      <c:pt idx="203">
                        <c:v>38596</c:v>
                      </c:pt>
                      <c:pt idx="204">
                        <c:v>38626</c:v>
                      </c:pt>
                      <c:pt idx="205">
                        <c:v>38657</c:v>
                      </c:pt>
                      <c:pt idx="206">
                        <c:v>38687</c:v>
                      </c:pt>
                      <c:pt idx="207">
                        <c:v>38718</c:v>
                      </c:pt>
                      <c:pt idx="208">
                        <c:v>38749</c:v>
                      </c:pt>
                      <c:pt idx="209">
                        <c:v>38777</c:v>
                      </c:pt>
                      <c:pt idx="210">
                        <c:v>38808</c:v>
                      </c:pt>
                      <c:pt idx="211">
                        <c:v>38838</c:v>
                      </c:pt>
                      <c:pt idx="212">
                        <c:v>38869</c:v>
                      </c:pt>
                      <c:pt idx="213">
                        <c:v>38899</c:v>
                      </c:pt>
                      <c:pt idx="214">
                        <c:v>38930</c:v>
                      </c:pt>
                      <c:pt idx="215">
                        <c:v>38961</c:v>
                      </c:pt>
                      <c:pt idx="216">
                        <c:v>38991</c:v>
                      </c:pt>
                      <c:pt idx="217">
                        <c:v>39022</c:v>
                      </c:pt>
                      <c:pt idx="218">
                        <c:v>39052</c:v>
                      </c:pt>
                      <c:pt idx="219">
                        <c:v>39083</c:v>
                      </c:pt>
                      <c:pt idx="220">
                        <c:v>39114</c:v>
                      </c:pt>
                      <c:pt idx="221">
                        <c:v>39142</c:v>
                      </c:pt>
                      <c:pt idx="222">
                        <c:v>39173</c:v>
                      </c:pt>
                      <c:pt idx="223">
                        <c:v>39203</c:v>
                      </c:pt>
                      <c:pt idx="224">
                        <c:v>39234</c:v>
                      </c:pt>
                      <c:pt idx="225">
                        <c:v>39264</c:v>
                      </c:pt>
                      <c:pt idx="226">
                        <c:v>39295</c:v>
                      </c:pt>
                      <c:pt idx="227">
                        <c:v>39326</c:v>
                      </c:pt>
                      <c:pt idx="228">
                        <c:v>39356</c:v>
                      </c:pt>
                      <c:pt idx="229">
                        <c:v>39387</c:v>
                      </c:pt>
                      <c:pt idx="230">
                        <c:v>39417</c:v>
                      </c:pt>
                      <c:pt idx="231">
                        <c:v>39448</c:v>
                      </c:pt>
                      <c:pt idx="232">
                        <c:v>39479</c:v>
                      </c:pt>
                      <c:pt idx="233">
                        <c:v>39508</c:v>
                      </c:pt>
                      <c:pt idx="234">
                        <c:v>39539</c:v>
                      </c:pt>
                      <c:pt idx="235">
                        <c:v>39569</c:v>
                      </c:pt>
                      <c:pt idx="236">
                        <c:v>39600</c:v>
                      </c:pt>
                      <c:pt idx="237">
                        <c:v>39630</c:v>
                      </c:pt>
                      <c:pt idx="238">
                        <c:v>39661</c:v>
                      </c:pt>
                      <c:pt idx="239">
                        <c:v>39692</c:v>
                      </c:pt>
                      <c:pt idx="240">
                        <c:v>39722</c:v>
                      </c:pt>
                      <c:pt idx="241">
                        <c:v>39753</c:v>
                      </c:pt>
                      <c:pt idx="242">
                        <c:v>39783</c:v>
                      </c:pt>
                      <c:pt idx="243">
                        <c:v>39814</c:v>
                      </c:pt>
                      <c:pt idx="244">
                        <c:v>39845</c:v>
                      </c:pt>
                      <c:pt idx="245">
                        <c:v>39873</c:v>
                      </c:pt>
                      <c:pt idx="246">
                        <c:v>39904</c:v>
                      </c:pt>
                      <c:pt idx="247">
                        <c:v>39934</c:v>
                      </c:pt>
                      <c:pt idx="248">
                        <c:v>39965</c:v>
                      </c:pt>
                      <c:pt idx="249">
                        <c:v>39995</c:v>
                      </c:pt>
                      <c:pt idx="250">
                        <c:v>40026</c:v>
                      </c:pt>
                      <c:pt idx="251">
                        <c:v>40057</c:v>
                      </c:pt>
                      <c:pt idx="252">
                        <c:v>40087</c:v>
                      </c:pt>
                      <c:pt idx="253">
                        <c:v>40118</c:v>
                      </c:pt>
                      <c:pt idx="254">
                        <c:v>40148</c:v>
                      </c:pt>
                      <c:pt idx="255">
                        <c:v>40179</c:v>
                      </c:pt>
                      <c:pt idx="256">
                        <c:v>40210</c:v>
                      </c:pt>
                      <c:pt idx="257">
                        <c:v>40238</c:v>
                      </c:pt>
                      <c:pt idx="258">
                        <c:v>40269</c:v>
                      </c:pt>
                      <c:pt idx="259">
                        <c:v>40299</c:v>
                      </c:pt>
                      <c:pt idx="260">
                        <c:v>40330</c:v>
                      </c:pt>
                      <c:pt idx="261">
                        <c:v>40360</c:v>
                      </c:pt>
                      <c:pt idx="262">
                        <c:v>40391</c:v>
                      </c:pt>
                      <c:pt idx="263">
                        <c:v>40422</c:v>
                      </c:pt>
                      <c:pt idx="264">
                        <c:v>40452</c:v>
                      </c:pt>
                      <c:pt idx="265">
                        <c:v>40483</c:v>
                      </c:pt>
                      <c:pt idx="266">
                        <c:v>40513</c:v>
                      </c:pt>
                      <c:pt idx="267">
                        <c:v>40544</c:v>
                      </c:pt>
                      <c:pt idx="268">
                        <c:v>40575</c:v>
                      </c:pt>
                      <c:pt idx="269">
                        <c:v>40603</c:v>
                      </c:pt>
                      <c:pt idx="270">
                        <c:v>40634</c:v>
                      </c:pt>
                      <c:pt idx="271">
                        <c:v>40664</c:v>
                      </c:pt>
                      <c:pt idx="272">
                        <c:v>40695</c:v>
                      </c:pt>
                      <c:pt idx="273">
                        <c:v>40725</c:v>
                      </c:pt>
                      <c:pt idx="274">
                        <c:v>40756</c:v>
                      </c:pt>
                      <c:pt idx="275">
                        <c:v>40787</c:v>
                      </c:pt>
                      <c:pt idx="276">
                        <c:v>40817</c:v>
                      </c:pt>
                      <c:pt idx="277">
                        <c:v>40848</c:v>
                      </c:pt>
                      <c:pt idx="278">
                        <c:v>40878</c:v>
                      </c:pt>
                      <c:pt idx="279">
                        <c:v>40909</c:v>
                      </c:pt>
                      <c:pt idx="280">
                        <c:v>40940</c:v>
                      </c:pt>
                      <c:pt idx="281">
                        <c:v>40969</c:v>
                      </c:pt>
                      <c:pt idx="282">
                        <c:v>41000</c:v>
                      </c:pt>
                      <c:pt idx="283">
                        <c:v>41030</c:v>
                      </c:pt>
                      <c:pt idx="284">
                        <c:v>41061</c:v>
                      </c:pt>
                      <c:pt idx="285">
                        <c:v>41091</c:v>
                      </c:pt>
                      <c:pt idx="286">
                        <c:v>41122</c:v>
                      </c:pt>
                      <c:pt idx="287">
                        <c:v>41153</c:v>
                      </c:pt>
                      <c:pt idx="288">
                        <c:v>41183</c:v>
                      </c:pt>
                      <c:pt idx="289">
                        <c:v>41214</c:v>
                      </c:pt>
                      <c:pt idx="290">
                        <c:v>41244</c:v>
                      </c:pt>
                      <c:pt idx="291">
                        <c:v>41275</c:v>
                      </c:pt>
                      <c:pt idx="292">
                        <c:v>41306</c:v>
                      </c:pt>
                      <c:pt idx="293">
                        <c:v>41334</c:v>
                      </c:pt>
                      <c:pt idx="294">
                        <c:v>41365</c:v>
                      </c:pt>
                      <c:pt idx="295">
                        <c:v>41395</c:v>
                      </c:pt>
                      <c:pt idx="296">
                        <c:v>41426</c:v>
                      </c:pt>
                      <c:pt idx="297">
                        <c:v>41456</c:v>
                      </c:pt>
                      <c:pt idx="298">
                        <c:v>41487</c:v>
                      </c:pt>
                      <c:pt idx="299">
                        <c:v>41518</c:v>
                      </c:pt>
                      <c:pt idx="300">
                        <c:v>41548</c:v>
                      </c:pt>
                      <c:pt idx="301">
                        <c:v>41579</c:v>
                      </c:pt>
                      <c:pt idx="302">
                        <c:v>41609</c:v>
                      </c:pt>
                      <c:pt idx="303">
                        <c:v>41640</c:v>
                      </c:pt>
                      <c:pt idx="304">
                        <c:v>41671</c:v>
                      </c:pt>
                      <c:pt idx="305">
                        <c:v>41699</c:v>
                      </c:pt>
                      <c:pt idx="306">
                        <c:v>41730</c:v>
                      </c:pt>
                      <c:pt idx="307">
                        <c:v>41760</c:v>
                      </c:pt>
                      <c:pt idx="308">
                        <c:v>41791</c:v>
                      </c:pt>
                      <c:pt idx="309">
                        <c:v>41821</c:v>
                      </c:pt>
                      <c:pt idx="310">
                        <c:v>41852</c:v>
                      </c:pt>
                      <c:pt idx="311">
                        <c:v>41883</c:v>
                      </c:pt>
                      <c:pt idx="312">
                        <c:v>41913</c:v>
                      </c:pt>
                      <c:pt idx="313">
                        <c:v>41944</c:v>
                      </c:pt>
                      <c:pt idx="314">
                        <c:v>41974</c:v>
                      </c:pt>
                      <c:pt idx="315">
                        <c:v>42005</c:v>
                      </c:pt>
                      <c:pt idx="316">
                        <c:v>42036</c:v>
                      </c:pt>
                      <c:pt idx="317">
                        <c:v>42064</c:v>
                      </c:pt>
                      <c:pt idx="318">
                        <c:v>42095</c:v>
                      </c:pt>
                      <c:pt idx="319">
                        <c:v>42125</c:v>
                      </c:pt>
                      <c:pt idx="320">
                        <c:v>42156</c:v>
                      </c:pt>
                      <c:pt idx="321">
                        <c:v>42186</c:v>
                      </c:pt>
                      <c:pt idx="322">
                        <c:v>42217</c:v>
                      </c:pt>
                      <c:pt idx="323">
                        <c:v>42248</c:v>
                      </c:pt>
                      <c:pt idx="324">
                        <c:v>42278</c:v>
                      </c:pt>
                      <c:pt idx="325">
                        <c:v>42309</c:v>
                      </c:pt>
                      <c:pt idx="326">
                        <c:v>42339</c:v>
                      </c:pt>
                      <c:pt idx="327">
                        <c:v>42370</c:v>
                      </c:pt>
                      <c:pt idx="328">
                        <c:v>42401</c:v>
                      </c:pt>
                      <c:pt idx="329">
                        <c:v>42430</c:v>
                      </c:pt>
                      <c:pt idx="330">
                        <c:v>42461</c:v>
                      </c:pt>
                      <c:pt idx="331">
                        <c:v>42491</c:v>
                      </c:pt>
                      <c:pt idx="332">
                        <c:v>42522</c:v>
                      </c:pt>
                      <c:pt idx="333">
                        <c:v>42552</c:v>
                      </c:pt>
                      <c:pt idx="334">
                        <c:v>42583</c:v>
                      </c:pt>
                      <c:pt idx="335">
                        <c:v>42614</c:v>
                      </c:pt>
                      <c:pt idx="336">
                        <c:v>42644</c:v>
                      </c:pt>
                      <c:pt idx="337">
                        <c:v>42675</c:v>
                      </c:pt>
                      <c:pt idx="338">
                        <c:v>42705</c:v>
                      </c:pt>
                      <c:pt idx="339">
                        <c:v>42736</c:v>
                      </c:pt>
                      <c:pt idx="340">
                        <c:v>42767</c:v>
                      </c:pt>
                      <c:pt idx="341">
                        <c:v>42795</c:v>
                      </c:pt>
                      <c:pt idx="342">
                        <c:v>42826</c:v>
                      </c:pt>
                      <c:pt idx="343">
                        <c:v>42856</c:v>
                      </c:pt>
                      <c:pt idx="344">
                        <c:v>42887</c:v>
                      </c:pt>
                      <c:pt idx="345">
                        <c:v>42917</c:v>
                      </c:pt>
                      <c:pt idx="346">
                        <c:v>42948</c:v>
                      </c:pt>
                      <c:pt idx="347">
                        <c:v>42979</c:v>
                      </c:pt>
                      <c:pt idx="348">
                        <c:v>43009</c:v>
                      </c:pt>
                      <c:pt idx="349">
                        <c:v>43040</c:v>
                      </c:pt>
                      <c:pt idx="350">
                        <c:v>43070</c:v>
                      </c:pt>
                      <c:pt idx="351">
                        <c:v>43101</c:v>
                      </c:pt>
                      <c:pt idx="352">
                        <c:v>43132</c:v>
                      </c:pt>
                      <c:pt idx="353">
                        <c:v>43160</c:v>
                      </c:pt>
                      <c:pt idx="354">
                        <c:v>43191</c:v>
                      </c:pt>
                      <c:pt idx="355">
                        <c:v>43221</c:v>
                      </c:pt>
                      <c:pt idx="356">
                        <c:v>43252</c:v>
                      </c:pt>
                      <c:pt idx="357">
                        <c:v>43282</c:v>
                      </c:pt>
                      <c:pt idx="358">
                        <c:v>43313</c:v>
                      </c:pt>
                      <c:pt idx="359">
                        <c:v>43344</c:v>
                      </c:pt>
                      <c:pt idx="360">
                        <c:v>43374</c:v>
                      </c:pt>
                      <c:pt idx="361">
                        <c:v>43405</c:v>
                      </c:pt>
                      <c:pt idx="362">
                        <c:v>43435</c:v>
                      </c:pt>
                      <c:pt idx="363">
                        <c:v>43466</c:v>
                      </c:pt>
                      <c:pt idx="364">
                        <c:v>43497</c:v>
                      </c:pt>
                      <c:pt idx="365">
                        <c:v>43525</c:v>
                      </c:pt>
                      <c:pt idx="366">
                        <c:v>43556</c:v>
                      </c:pt>
                      <c:pt idx="367">
                        <c:v>43586</c:v>
                      </c:pt>
                      <c:pt idx="368">
                        <c:v>43617</c:v>
                      </c:pt>
                      <c:pt idx="369">
                        <c:v>43647</c:v>
                      </c:pt>
                      <c:pt idx="370">
                        <c:v>43678</c:v>
                      </c:pt>
                      <c:pt idx="371">
                        <c:v>43709</c:v>
                      </c:pt>
                      <c:pt idx="372">
                        <c:v>43739</c:v>
                      </c:pt>
                      <c:pt idx="373">
                        <c:v>43770</c:v>
                      </c:pt>
                      <c:pt idx="374">
                        <c:v>43800</c:v>
                      </c:pt>
                      <c:pt idx="375">
                        <c:v>43831</c:v>
                      </c:pt>
                      <c:pt idx="376">
                        <c:v>43862</c:v>
                      </c:pt>
                      <c:pt idx="377">
                        <c:v>43891</c:v>
                      </c:pt>
                      <c:pt idx="378">
                        <c:v>43922</c:v>
                      </c:pt>
                      <c:pt idx="379">
                        <c:v>43952</c:v>
                      </c:pt>
                      <c:pt idx="380">
                        <c:v>43983</c:v>
                      </c:pt>
                      <c:pt idx="381">
                        <c:v>44013</c:v>
                      </c:pt>
                      <c:pt idx="382">
                        <c:v>44044</c:v>
                      </c:pt>
                      <c:pt idx="383">
                        <c:v>44075</c:v>
                      </c:pt>
                      <c:pt idx="384">
                        <c:v>44105</c:v>
                      </c:pt>
                      <c:pt idx="385">
                        <c:v>44136</c:v>
                      </c:pt>
                      <c:pt idx="386">
                        <c:v>44166</c:v>
                      </c:pt>
                      <c:pt idx="387">
                        <c:v>44197</c:v>
                      </c:pt>
                      <c:pt idx="388">
                        <c:v>44228</c:v>
                      </c:pt>
                      <c:pt idx="389">
                        <c:v>44256</c:v>
                      </c:pt>
                      <c:pt idx="390">
                        <c:v>44287</c:v>
                      </c:pt>
                      <c:pt idx="391">
                        <c:v>44317</c:v>
                      </c:pt>
                      <c:pt idx="392">
                        <c:v>44348</c:v>
                      </c:pt>
                      <c:pt idx="393">
                        <c:v>44378</c:v>
                      </c:pt>
                      <c:pt idx="394">
                        <c:v>44409</c:v>
                      </c:pt>
                      <c:pt idx="395">
                        <c:v>44440</c:v>
                      </c:pt>
                      <c:pt idx="396">
                        <c:v>44470</c:v>
                      </c:pt>
                      <c:pt idx="397">
                        <c:v>44501</c:v>
                      </c:pt>
                      <c:pt idx="398">
                        <c:v>44531</c:v>
                      </c:pt>
                      <c:pt idx="399">
                        <c:v>44562</c:v>
                      </c:pt>
                      <c:pt idx="400">
                        <c:v>44593</c:v>
                      </c:pt>
                      <c:pt idx="401">
                        <c:v>44621</c:v>
                      </c:pt>
                      <c:pt idx="402">
                        <c:v>44652</c:v>
                      </c:pt>
                      <c:pt idx="403">
                        <c:v>44682</c:v>
                      </c:pt>
                      <c:pt idx="404">
                        <c:v>44713</c:v>
                      </c:pt>
                      <c:pt idx="405">
                        <c:v>44743</c:v>
                      </c:pt>
                      <c:pt idx="406">
                        <c:v>44774</c:v>
                      </c:pt>
                      <c:pt idx="407">
                        <c:v>44805</c:v>
                      </c:pt>
                      <c:pt idx="408">
                        <c:v>44835</c:v>
                      </c:pt>
                      <c:pt idx="409">
                        <c:v>44866</c:v>
                      </c:pt>
                      <c:pt idx="410">
                        <c:v>44896</c:v>
                      </c:pt>
                      <c:pt idx="411">
                        <c:v>44927</c:v>
                      </c:pt>
                      <c:pt idx="412">
                        <c:v>44958</c:v>
                      </c:pt>
                      <c:pt idx="413">
                        <c:v>44986</c:v>
                      </c:pt>
                      <c:pt idx="414">
                        <c:v>45017</c:v>
                      </c:pt>
                      <c:pt idx="415">
                        <c:v>45047</c:v>
                      </c:pt>
                      <c:pt idx="416">
                        <c:v>45078</c:v>
                      </c:pt>
                      <c:pt idx="417">
                        <c:v>45108</c:v>
                      </c:pt>
                      <c:pt idx="418">
                        <c:v>45139</c:v>
                      </c:pt>
                      <c:pt idx="419">
                        <c:v>45170</c:v>
                      </c:pt>
                      <c:pt idx="420">
                        <c:v>45200</c:v>
                      </c:pt>
                      <c:pt idx="421">
                        <c:v>45231</c:v>
                      </c:pt>
                      <c:pt idx="422">
                        <c:v>45261</c:v>
                      </c:pt>
                      <c:pt idx="423">
                        <c:v>45292</c:v>
                      </c:pt>
                      <c:pt idx="424">
                        <c:v>45323</c:v>
                      </c:pt>
                      <c:pt idx="425">
                        <c:v>45352</c:v>
                      </c:pt>
                      <c:pt idx="426">
                        <c:v>45383</c:v>
                      </c:pt>
                      <c:pt idx="427">
                        <c:v>45413</c:v>
                      </c:pt>
                      <c:pt idx="428">
                        <c:v>45444</c:v>
                      </c:pt>
                      <c:pt idx="429">
                        <c:v>45474</c:v>
                      </c:pt>
                      <c:pt idx="430">
                        <c:v>45505</c:v>
                      </c:pt>
                      <c:pt idx="431">
                        <c:v>45536</c:v>
                      </c:pt>
                      <c:pt idx="432">
                        <c:v>45566</c:v>
                      </c:pt>
                      <c:pt idx="433">
                        <c:v>45597</c:v>
                      </c:pt>
                      <c:pt idx="434">
                        <c:v>45627</c:v>
                      </c:pt>
                      <c:pt idx="435">
                        <c:v>45658</c:v>
                      </c:pt>
                      <c:pt idx="436">
                        <c:v>45689</c:v>
                      </c:pt>
                      <c:pt idx="437">
                        <c:v>45717</c:v>
                      </c:pt>
                      <c:pt idx="438">
                        <c:v>45748</c:v>
                      </c:pt>
                      <c:pt idx="439">
                        <c:v>45778</c:v>
                      </c:pt>
                      <c:pt idx="440">
                        <c:v>45809</c:v>
                      </c:pt>
                      <c:pt idx="441">
                        <c:v>45839</c:v>
                      </c:pt>
                      <c:pt idx="442">
                        <c:v>45870</c:v>
                      </c:pt>
                      <c:pt idx="443">
                        <c:v>45901</c:v>
                      </c:pt>
                      <c:pt idx="444">
                        <c:v>45931</c:v>
                      </c:pt>
                      <c:pt idx="445">
                        <c:v>45962</c:v>
                      </c:pt>
                      <c:pt idx="446">
                        <c:v>45992</c:v>
                      </c:pt>
                      <c:pt idx="447">
                        <c:v>46023</c:v>
                      </c:pt>
                      <c:pt idx="448">
                        <c:v>46054</c:v>
                      </c:pt>
                      <c:pt idx="449">
                        <c:v>46082</c:v>
                      </c:pt>
                      <c:pt idx="450">
                        <c:v>46113</c:v>
                      </c:pt>
                      <c:pt idx="451">
                        <c:v>46143</c:v>
                      </c:pt>
                      <c:pt idx="452">
                        <c:v>46174</c:v>
                      </c:pt>
                      <c:pt idx="453">
                        <c:v>46204</c:v>
                      </c:pt>
                      <c:pt idx="454">
                        <c:v>46235</c:v>
                      </c:pt>
                      <c:pt idx="455">
                        <c:v>46266</c:v>
                      </c:pt>
                      <c:pt idx="456">
                        <c:v>46296</c:v>
                      </c:pt>
                      <c:pt idx="457">
                        <c:v>46327</c:v>
                      </c:pt>
                      <c:pt idx="458">
                        <c:v>46357</c:v>
                      </c:pt>
                      <c:pt idx="459">
                        <c:v>46388</c:v>
                      </c:pt>
                      <c:pt idx="460">
                        <c:v>46419</c:v>
                      </c:pt>
                      <c:pt idx="461">
                        <c:v>46447</c:v>
                      </c:pt>
                      <c:pt idx="462">
                        <c:v>46478</c:v>
                      </c:pt>
                      <c:pt idx="463">
                        <c:v>46508</c:v>
                      </c:pt>
                      <c:pt idx="464">
                        <c:v>46539</c:v>
                      </c:pt>
                      <c:pt idx="465">
                        <c:v>46569</c:v>
                      </c:pt>
                      <c:pt idx="466">
                        <c:v>46600</c:v>
                      </c:pt>
                      <c:pt idx="467">
                        <c:v>46631</c:v>
                      </c:pt>
                      <c:pt idx="468">
                        <c:v>46661</c:v>
                      </c:pt>
                      <c:pt idx="469">
                        <c:v>46692</c:v>
                      </c:pt>
                      <c:pt idx="470">
                        <c:v>46722</c:v>
                      </c:pt>
                      <c:pt idx="471">
                        <c:v>46753</c:v>
                      </c:pt>
                      <c:pt idx="472">
                        <c:v>46784</c:v>
                      </c:pt>
                      <c:pt idx="473">
                        <c:v>46813</c:v>
                      </c:pt>
                      <c:pt idx="474">
                        <c:v>46844</c:v>
                      </c:pt>
                      <c:pt idx="475">
                        <c:v>46874</c:v>
                      </c:pt>
                      <c:pt idx="476">
                        <c:v>46905</c:v>
                      </c:pt>
                      <c:pt idx="477">
                        <c:v>46935</c:v>
                      </c:pt>
                      <c:pt idx="478">
                        <c:v>46966</c:v>
                      </c:pt>
                      <c:pt idx="479">
                        <c:v>46997</c:v>
                      </c:pt>
                      <c:pt idx="480">
                        <c:v>47027</c:v>
                      </c:pt>
                      <c:pt idx="481">
                        <c:v>47058</c:v>
                      </c:pt>
                      <c:pt idx="482">
                        <c:v>47088</c:v>
                      </c:pt>
                      <c:pt idx="483">
                        <c:v>47119</c:v>
                      </c:pt>
                      <c:pt idx="484">
                        <c:v>47150</c:v>
                      </c:pt>
                      <c:pt idx="485">
                        <c:v>47178</c:v>
                      </c:pt>
                      <c:pt idx="486">
                        <c:v>47209</c:v>
                      </c:pt>
                      <c:pt idx="487">
                        <c:v>47239</c:v>
                      </c:pt>
                      <c:pt idx="488">
                        <c:v>47270</c:v>
                      </c:pt>
                      <c:pt idx="489">
                        <c:v>47300</c:v>
                      </c:pt>
                      <c:pt idx="490">
                        <c:v>47331</c:v>
                      </c:pt>
                      <c:pt idx="491">
                        <c:v>47362</c:v>
                      </c:pt>
                      <c:pt idx="492">
                        <c:v>47392</c:v>
                      </c:pt>
                      <c:pt idx="493">
                        <c:v>47423</c:v>
                      </c:pt>
                      <c:pt idx="494">
                        <c:v>47453</c:v>
                      </c:pt>
                      <c:pt idx="495">
                        <c:v>47484</c:v>
                      </c:pt>
                      <c:pt idx="496">
                        <c:v>47515</c:v>
                      </c:pt>
                      <c:pt idx="497">
                        <c:v>47543</c:v>
                      </c:pt>
                      <c:pt idx="498">
                        <c:v>47574</c:v>
                      </c:pt>
                      <c:pt idx="499">
                        <c:v>47604</c:v>
                      </c:pt>
                      <c:pt idx="500">
                        <c:v>47635</c:v>
                      </c:pt>
                      <c:pt idx="501">
                        <c:v>47665</c:v>
                      </c:pt>
                      <c:pt idx="502">
                        <c:v>47696</c:v>
                      </c:pt>
                      <c:pt idx="503">
                        <c:v>47727</c:v>
                      </c:pt>
                      <c:pt idx="504">
                        <c:v>47757</c:v>
                      </c:pt>
                      <c:pt idx="505">
                        <c:v>47788</c:v>
                      </c:pt>
                      <c:pt idx="506">
                        <c:v>47818</c:v>
                      </c:pt>
                      <c:pt idx="507">
                        <c:v>47849</c:v>
                      </c:pt>
                      <c:pt idx="508">
                        <c:v>47880</c:v>
                      </c:pt>
                      <c:pt idx="509">
                        <c:v>47908</c:v>
                      </c:pt>
                      <c:pt idx="510">
                        <c:v>47939</c:v>
                      </c:pt>
                      <c:pt idx="511">
                        <c:v>47969</c:v>
                      </c:pt>
                      <c:pt idx="512">
                        <c:v>48000</c:v>
                      </c:pt>
                      <c:pt idx="513">
                        <c:v>48030</c:v>
                      </c:pt>
                      <c:pt idx="514">
                        <c:v>48061</c:v>
                      </c:pt>
                      <c:pt idx="515">
                        <c:v>48092</c:v>
                      </c:pt>
                      <c:pt idx="516">
                        <c:v>48122</c:v>
                      </c:pt>
                      <c:pt idx="517">
                        <c:v>48153</c:v>
                      </c:pt>
                      <c:pt idx="518">
                        <c:v>48183</c:v>
                      </c:pt>
                      <c:pt idx="519">
                        <c:v>48214</c:v>
                      </c:pt>
                      <c:pt idx="520">
                        <c:v>48245</c:v>
                      </c:pt>
                      <c:pt idx="521">
                        <c:v>48274</c:v>
                      </c:pt>
                      <c:pt idx="522">
                        <c:v>48305</c:v>
                      </c:pt>
                      <c:pt idx="523">
                        <c:v>48335</c:v>
                      </c:pt>
                      <c:pt idx="524">
                        <c:v>48366</c:v>
                      </c:pt>
                      <c:pt idx="525">
                        <c:v>48396</c:v>
                      </c:pt>
                      <c:pt idx="526">
                        <c:v>48427</c:v>
                      </c:pt>
                      <c:pt idx="527">
                        <c:v>48458</c:v>
                      </c:pt>
                      <c:pt idx="528">
                        <c:v>48488</c:v>
                      </c:pt>
                      <c:pt idx="529">
                        <c:v>48519</c:v>
                      </c:pt>
                      <c:pt idx="530">
                        <c:v>48549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BUSBNKRPTCS!$K$3:$K$1430</c15:sqref>
                        </c15:formulaRef>
                      </c:ext>
                    </c:extLst>
                    <c:numCache>
                      <c:formatCode>General</c:formatCode>
                      <c:ptCount val="1428"/>
                      <c:pt idx="530" formatCode="0.0">
                        <c:v>#N/A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D-8033-42DA-ABE5-CC406F5C86B1}"/>
                  </c:ext>
                </c:extLst>
              </c15:ser>
            </c15:filteredLineSeries>
          </c:ext>
        </c:extLst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70"/>
          <c:min val="-14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35"/>
      </c:valAx>
      <c:valAx>
        <c:axId val="307581152"/>
        <c:scaling>
          <c:orientation val="minMax"/>
          <c:max val="150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25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PERMSFAZ!$B$3:$B$458</c:f>
              <c:numCache>
                <c:formatCode>General</c:formatCode>
                <c:ptCount val="4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3D-4221-BB3E-4B6FE86893DE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PERMSFAZ!$G$3:$G$458</c:f>
              <c:numCache>
                <c:formatCode>General</c:formatCode>
                <c:ptCount val="456"/>
                <c:pt idx="14" formatCode="0.0">
                  <c:v>26.038781163399999</c:v>
                </c:pt>
                <c:pt idx="15" formatCode="0.0">
                  <c:v>29.9932900917</c:v>
                </c:pt>
                <c:pt idx="16" formatCode="0.0">
                  <c:v>19.658531880000002</c:v>
                </c:pt>
                <c:pt idx="17" formatCode="0.0">
                  <c:v>8.6166365280000008</c:v>
                </c:pt>
                <c:pt idx="18" formatCode="0.0">
                  <c:v>6.9168251700000002E-2</c:v>
                </c:pt>
                <c:pt idx="19" formatCode="0.0">
                  <c:v>-6.560027227</c:v>
                </c:pt>
                <c:pt idx="20" formatCode="0.0">
                  <c:v>-4.0703971119000002</c:v>
                </c:pt>
                <c:pt idx="21" formatCode="0.0">
                  <c:v>-8.0146721687000007</c:v>
                </c:pt>
                <c:pt idx="22" formatCode="0.0">
                  <c:v>-9.0836811767000007</c:v>
                </c:pt>
                <c:pt idx="23" formatCode="0.0">
                  <c:v>-9.2090099528000007</c:v>
                </c:pt>
                <c:pt idx="24" formatCode="0.0">
                  <c:v>-4.6895496283</c:v>
                </c:pt>
                <c:pt idx="25" formatCode="0.0">
                  <c:v>0.79287498639999998</c:v>
                </c:pt>
                <c:pt idx="26" formatCode="0.0">
                  <c:v>-5.3607262302000001</c:v>
                </c:pt>
                <c:pt idx="27" formatCode="0.0">
                  <c:v>-8.0781142463000002</c:v>
                </c:pt>
                <c:pt idx="28" formatCode="0.0">
                  <c:v>-7.8677952437999998</c:v>
                </c:pt>
                <c:pt idx="29" formatCode="0.0">
                  <c:v>-3.5128610670999998</c:v>
                </c:pt>
                <c:pt idx="30" formatCode="0.0">
                  <c:v>-1.0281665802</c:v>
                </c:pt>
                <c:pt idx="31" formatCode="0.0">
                  <c:v>4.2797304680000003</c:v>
                </c:pt>
                <c:pt idx="32" formatCode="0.0">
                  <c:v>13.0303885596</c:v>
                </c:pt>
                <c:pt idx="33" formatCode="0.0">
                  <c:v>17.515701325799999</c:v>
                </c:pt>
                <c:pt idx="34" formatCode="0.0">
                  <c:v>19.009619588900001</c:v>
                </c:pt>
                <c:pt idx="35" formatCode="0.0">
                  <c:v>13.466420493799999</c:v>
                </c:pt>
                <c:pt idx="36" formatCode="0.0">
                  <c:v>3.7733685055000001</c:v>
                </c:pt>
                <c:pt idx="37" formatCode="0.0">
                  <c:v>2.9849137931</c:v>
                </c:pt>
                <c:pt idx="38" formatCode="0.0">
                  <c:v>11.3590468497</c:v>
                </c:pt>
                <c:pt idx="39" formatCode="0.0">
                  <c:v>22.5362657931</c:v>
                </c:pt>
                <c:pt idx="40" formatCode="0.0">
                  <c:v>20.736722372900001</c:v>
                </c:pt>
                <c:pt idx="41" formatCode="0.0">
                  <c:v>19.497886291</c:v>
                </c:pt>
                <c:pt idx="42" formatCode="0.0">
                  <c:v>18.384984722799999</c:v>
                </c:pt>
                <c:pt idx="43" formatCode="0.0">
                  <c:v>18.608103388</c:v>
                </c:pt>
                <c:pt idx="44" formatCode="0.0">
                  <c:v>7.2665223904999996</c:v>
                </c:pt>
                <c:pt idx="45" formatCode="0.0">
                  <c:v>5.0135731251999998</c:v>
                </c:pt>
                <c:pt idx="46" formatCode="0.0">
                  <c:v>8.5790392210000004</c:v>
                </c:pt>
                <c:pt idx="47" formatCode="0.0">
                  <c:v>17.115834435</c:v>
                </c:pt>
                <c:pt idx="48" formatCode="0.0">
                  <c:v>23.397435897400001</c:v>
                </c:pt>
                <c:pt idx="49" formatCode="0.0">
                  <c:v>20.675944333899999</c:v>
                </c:pt>
                <c:pt idx="50" formatCode="0.0">
                  <c:v>21.778946413900002</c:v>
                </c:pt>
                <c:pt idx="51" formatCode="0.0">
                  <c:v>11.181547391700001</c:v>
                </c:pt>
                <c:pt idx="52" formatCode="0.0">
                  <c:v>12.1023262555</c:v>
                </c:pt>
                <c:pt idx="53" formatCode="0.0">
                  <c:v>10.1508916323</c:v>
                </c:pt>
                <c:pt idx="54" formatCode="0.0">
                  <c:v>9.6305582183999991</c:v>
                </c:pt>
                <c:pt idx="55" formatCode="0.0">
                  <c:v>5.0283442538000003</c:v>
                </c:pt>
                <c:pt idx="56" formatCode="0.0">
                  <c:v>1.854582137</c:v>
                </c:pt>
                <c:pt idx="57" formatCode="0.0">
                  <c:v>-2.4638500686000002</c:v>
                </c:pt>
                <c:pt idx="58" formatCode="0.0">
                  <c:v>-7.5458929024000003</c:v>
                </c:pt>
                <c:pt idx="59" formatCode="0.0">
                  <c:v>-12.287252518200001</c:v>
                </c:pt>
                <c:pt idx="60" formatCode="0.0">
                  <c:v>-10.515002239099999</c:v>
                </c:pt>
                <c:pt idx="61" formatCode="0.0">
                  <c:v>-7.8036937482999997</c:v>
                </c:pt>
                <c:pt idx="62" formatCode="0.0">
                  <c:v>-11.3617749981</c:v>
                </c:pt>
                <c:pt idx="63" formatCode="0.0">
                  <c:v>-11.2317098303</c:v>
                </c:pt>
                <c:pt idx="64" formatCode="0.0">
                  <c:v>-7.9901738961</c:v>
                </c:pt>
                <c:pt idx="65" formatCode="0.0">
                  <c:v>-8.8352887198999994</c:v>
                </c:pt>
                <c:pt idx="66" formatCode="0.0">
                  <c:v>-12.3293199704</c:v>
                </c:pt>
                <c:pt idx="67" formatCode="0.0">
                  <c:v>-15.0567783541</c:v>
                </c:pt>
                <c:pt idx="68" formatCode="0.0">
                  <c:v>-9.8963888465000007</c:v>
                </c:pt>
                <c:pt idx="69" formatCode="0.0">
                  <c:v>-0.57975815799999997</c:v>
                </c:pt>
                <c:pt idx="70" formatCode="0.0">
                  <c:v>-0.92414676539999996</c:v>
                </c:pt>
                <c:pt idx="71" formatCode="0.0">
                  <c:v>-3.2373032372999999</c:v>
                </c:pt>
                <c:pt idx="72" formatCode="0.0">
                  <c:v>-3.2329096185999999</c:v>
                </c:pt>
                <c:pt idx="73" formatCode="0.0">
                  <c:v>-1.2037994920999999</c:v>
                </c:pt>
                <c:pt idx="74" formatCode="0.0">
                  <c:v>-0.41159176809999998</c:v>
                </c:pt>
                <c:pt idx="75" formatCode="0.0">
                  <c:v>-2.9252437702999998</c:v>
                </c:pt>
                <c:pt idx="76" formatCode="0.0">
                  <c:v>-5.9579849644999996</c:v>
                </c:pt>
                <c:pt idx="77" formatCode="0.0">
                  <c:v>-4.2418577899000001</c:v>
                </c:pt>
                <c:pt idx="78" formatCode="0.0">
                  <c:v>1.2429031763</c:v>
                </c:pt>
                <c:pt idx="79" formatCode="0.0">
                  <c:v>7.8725862353</c:v>
                </c:pt>
                <c:pt idx="80" formatCode="0.0">
                  <c:v>7.3306840280000003</c:v>
                </c:pt>
                <c:pt idx="81" formatCode="0.0">
                  <c:v>2.0909696766999999</c:v>
                </c:pt>
                <c:pt idx="82" formatCode="0.0">
                  <c:v>0.15700036940000001</c:v>
                </c:pt>
                <c:pt idx="83" formatCode="0.0">
                  <c:v>0.77757315319999998</c:v>
                </c:pt>
                <c:pt idx="84" formatCode="0.0">
                  <c:v>1.3653289201000001</c:v>
                </c:pt>
                <c:pt idx="85" formatCode="0.0">
                  <c:v>2.4750118990000001</c:v>
                </c:pt>
                <c:pt idx="86" formatCode="0.0">
                  <c:v>2.0748987853999998</c:v>
                </c:pt>
                <c:pt idx="87" formatCode="0.0">
                  <c:v>8.1951530611999992</c:v>
                </c:pt>
                <c:pt idx="88" formatCode="0.0">
                  <c:v>12.633545013000001</c:v>
                </c:pt>
                <c:pt idx="89" formatCode="0.0">
                  <c:v>17.7565883324</c:v>
                </c:pt>
                <c:pt idx="90" formatCode="0.0">
                  <c:v>16.808123673800001</c:v>
                </c:pt>
                <c:pt idx="91" formatCode="0.0">
                  <c:v>12.882496939999999</c:v>
                </c:pt>
                <c:pt idx="92" formatCode="0.0">
                  <c:v>11.761462108</c:v>
                </c:pt>
                <c:pt idx="93" formatCode="0.0">
                  <c:v>19.5104039167</c:v>
                </c:pt>
                <c:pt idx="94" formatCode="0.0">
                  <c:v>24.684186260899999</c:v>
                </c:pt>
                <c:pt idx="95" formatCode="0.0">
                  <c:v>31.177664974599999</c:v>
                </c:pt>
                <c:pt idx="96" formatCode="0.0">
                  <c:v>19.306122448899998</c:v>
                </c:pt>
                <c:pt idx="97" formatCode="0.0">
                  <c:v>13.3673943334</c:v>
                </c:pt>
                <c:pt idx="98" formatCode="0.0">
                  <c:v>11.5518096182</c:v>
                </c:pt>
                <c:pt idx="99" formatCode="0.0">
                  <c:v>8.7754199823000008</c:v>
                </c:pt>
                <c:pt idx="100" formatCode="0.0">
                  <c:v>4.2318917483999998</c:v>
                </c:pt>
                <c:pt idx="101" formatCode="0.0">
                  <c:v>6.7457281304999999</c:v>
                </c:pt>
                <c:pt idx="102" formatCode="0.0">
                  <c:v>11.78149734</c:v>
                </c:pt>
                <c:pt idx="103" formatCode="0.0">
                  <c:v>20.093521279400001</c:v>
                </c:pt>
                <c:pt idx="104" formatCode="0.0">
                  <c:v>22.520617466600001</c:v>
                </c:pt>
                <c:pt idx="105" formatCode="0.0">
                  <c:v>16.946606582000001</c:v>
                </c:pt>
                <c:pt idx="106" formatCode="0.0">
                  <c:v>15.9222008578</c:v>
                </c:pt>
                <c:pt idx="107" formatCode="0.0">
                  <c:v>22.002940948799999</c:v>
                </c:pt>
                <c:pt idx="108" formatCode="0.0">
                  <c:v>26.702018474100001</c:v>
                </c:pt>
                <c:pt idx="109" formatCode="0.0">
                  <c:v>26.8354637823</c:v>
                </c:pt>
                <c:pt idx="110" formatCode="0.0">
                  <c:v>28.051851851799999</c:v>
                </c:pt>
                <c:pt idx="111" formatCode="0.0">
                  <c:v>30.8067465962</c:v>
                </c:pt>
                <c:pt idx="112" formatCode="0.0">
                  <c:v>34.892452589999998</c:v>
                </c:pt>
                <c:pt idx="113" formatCode="0.0">
                  <c:v>26.281208935599999</c:v>
                </c:pt>
                <c:pt idx="114" formatCode="0.0">
                  <c:v>33.401044689400003</c:v>
                </c:pt>
                <c:pt idx="115" formatCode="0.0">
                  <c:v>30.709327915999999</c:v>
                </c:pt>
                <c:pt idx="116" formatCode="0.0">
                  <c:v>28.115291680999999</c:v>
                </c:pt>
                <c:pt idx="117" formatCode="0.0">
                  <c:v>17.4392807099</c:v>
                </c:pt>
                <c:pt idx="118" formatCode="0.0">
                  <c:v>18.692185007900001</c:v>
                </c:pt>
                <c:pt idx="119" formatCode="0.0">
                  <c:v>12.4333925399</c:v>
                </c:pt>
                <c:pt idx="120" formatCode="0.0">
                  <c:v>13.6897529364</c:v>
                </c:pt>
                <c:pt idx="121" formatCode="0.0">
                  <c:v>10.543316751700001</c:v>
                </c:pt>
                <c:pt idx="122" formatCode="0.0">
                  <c:v>5.0442529067999997</c:v>
                </c:pt>
                <c:pt idx="123" formatCode="0.0">
                  <c:v>2.1231422504999999</c:v>
                </c:pt>
                <c:pt idx="124" formatCode="0.0">
                  <c:v>-0.67934141619999999</c:v>
                </c:pt>
                <c:pt idx="125" formatCode="0.0">
                  <c:v>4.9427679500000004</c:v>
                </c:pt>
                <c:pt idx="126" formatCode="0.0">
                  <c:v>-6.1213835109000003</c:v>
                </c:pt>
                <c:pt idx="127" formatCode="0.0">
                  <c:v>-6.7003410610999996</c:v>
                </c:pt>
                <c:pt idx="128" formatCode="0.0">
                  <c:v>-8.3658898018999999</c:v>
                </c:pt>
                <c:pt idx="129" formatCode="0.0">
                  <c:v>-0.49714143669999999</c:v>
                </c:pt>
                <c:pt idx="130" formatCode="0.0">
                  <c:v>-2.3757054554999999</c:v>
                </c:pt>
                <c:pt idx="131" formatCode="0.0">
                  <c:v>-2.6517716090999999</c:v>
                </c:pt>
                <c:pt idx="132" formatCode="0.0">
                  <c:v>-0.73031706439999999</c:v>
                </c:pt>
                <c:pt idx="133" formatCode="0.0">
                  <c:v>-4.3773011513000002</c:v>
                </c:pt>
                <c:pt idx="134" formatCode="0.0">
                  <c:v>-8.4696293847999993</c:v>
                </c:pt>
                <c:pt idx="135" formatCode="0.0">
                  <c:v>-16.251711373599999</c:v>
                </c:pt>
                <c:pt idx="136" formatCode="0.0">
                  <c:v>-14.0122547855</c:v>
                </c:pt>
                <c:pt idx="137" formatCode="0.0">
                  <c:v>-20.480461531500001</c:v>
                </c:pt>
                <c:pt idx="138" formatCode="0.0">
                  <c:v>-24.548150894399999</c:v>
                </c:pt>
                <c:pt idx="139" formatCode="0.0">
                  <c:v>-34.931284993699997</c:v>
                </c:pt>
                <c:pt idx="140" formatCode="0.0">
                  <c:v>-42.610016661700001</c:v>
                </c:pt>
                <c:pt idx="141" formatCode="0.0">
                  <c:v>-47.039720209800002</c:v>
                </c:pt>
                <c:pt idx="142" formatCode="0.0">
                  <c:v>-49.947695865199996</c:v>
                </c:pt>
                <c:pt idx="143" formatCode="0.0">
                  <c:v>-48.377187898400003</c:v>
                </c:pt>
                <c:pt idx="144" formatCode="0.0">
                  <c:v>-43.6928045935</c:v>
                </c:pt>
                <c:pt idx="145" formatCode="0.0">
                  <c:v>-36.1875076396</c:v>
                </c:pt>
                <c:pt idx="146" formatCode="0.0">
                  <c:v>-28.482040791700001</c:v>
                </c:pt>
                <c:pt idx="147" formatCode="0.0">
                  <c:v>-26.083797529600002</c:v>
                </c:pt>
                <c:pt idx="148" formatCode="0.0">
                  <c:v>-31.221344528500001</c:v>
                </c:pt>
                <c:pt idx="149" formatCode="0.0">
                  <c:v>-32.783540214200002</c:v>
                </c:pt>
                <c:pt idx="150" formatCode="0.0">
                  <c:v>-30.065720778799999</c:v>
                </c:pt>
                <c:pt idx="151" formatCode="0.0">
                  <c:v>-26.603612572799999</c:v>
                </c:pt>
                <c:pt idx="152" formatCode="0.0">
                  <c:v>-29.194774143899998</c:v>
                </c:pt>
                <c:pt idx="153" formatCode="0.0">
                  <c:v>-35.292452830099997</c:v>
                </c:pt>
                <c:pt idx="154" formatCode="0.0">
                  <c:v>-41.744582554099999</c:v>
                </c:pt>
                <c:pt idx="155" formatCode="0.0">
                  <c:v>-46.581340518600001</c:v>
                </c:pt>
                <c:pt idx="156" formatCode="0.0">
                  <c:v>-52.984916082399998</c:v>
                </c:pt>
                <c:pt idx="157" formatCode="0.0">
                  <c:v>-54.755291638700001</c:v>
                </c:pt>
                <c:pt idx="158" formatCode="0.0">
                  <c:v>-56.742660048700003</c:v>
                </c:pt>
                <c:pt idx="159" formatCode="0.0">
                  <c:v>-53.882699868899998</c:v>
                </c:pt>
                <c:pt idx="160" formatCode="0.0">
                  <c:v>-52.662436751999998</c:v>
                </c:pt>
                <c:pt idx="161" formatCode="0.0">
                  <c:v>-48.789948562200003</c:v>
                </c:pt>
                <c:pt idx="162" formatCode="0.0">
                  <c:v>-48.682592657599997</c:v>
                </c:pt>
                <c:pt idx="163" formatCode="0.0">
                  <c:v>-49.433194457900001</c:v>
                </c:pt>
                <c:pt idx="164" formatCode="0.0">
                  <c:v>-48.0704293294</c:v>
                </c:pt>
                <c:pt idx="165" formatCode="0.0">
                  <c:v>-50.561306312799999</c:v>
                </c:pt>
                <c:pt idx="166" formatCode="0.0">
                  <c:v>-51.5294561933</c:v>
                </c:pt>
                <c:pt idx="167" formatCode="0.0">
                  <c:v>-54.476670870100001</c:v>
                </c:pt>
                <c:pt idx="168" formatCode="0.0">
                  <c:v>-57.749661093500002</c:v>
                </c:pt>
                <c:pt idx="169" formatCode="0.0">
                  <c:v>-61.388653683299999</c:v>
                </c:pt>
                <c:pt idx="170" formatCode="0.0">
                  <c:v>-63.555036950599998</c:v>
                </c:pt>
                <c:pt idx="171" formatCode="0.0">
                  <c:v>-58.010657193599997</c:v>
                </c:pt>
                <c:pt idx="172" formatCode="0.0">
                  <c:v>-49.474041397999997</c:v>
                </c:pt>
                <c:pt idx="173" formatCode="0.0">
                  <c:v>-37.213897579399998</c:v>
                </c:pt>
                <c:pt idx="174" formatCode="0.0">
                  <c:v>-23.7378059216</c:v>
                </c:pt>
                <c:pt idx="175" formatCode="0.0">
                  <c:v>-14.1214792105</c:v>
                </c:pt>
                <c:pt idx="176" formatCode="0.0">
                  <c:v>-8.2210868554999994</c:v>
                </c:pt>
                <c:pt idx="177" formatCode="0.0">
                  <c:v>-0.94367443230000003</c:v>
                </c:pt>
                <c:pt idx="178" formatCode="0.0">
                  <c:v>20.958317101599999</c:v>
                </c:pt>
                <c:pt idx="179" formatCode="0.0">
                  <c:v>47.553093259400001</c:v>
                </c:pt>
                <c:pt idx="180" formatCode="0.0">
                  <c:v>65.133689839499993</c:v>
                </c:pt>
                <c:pt idx="181" formatCode="0.0">
                  <c:v>76.699561403499999</c:v>
                </c:pt>
                <c:pt idx="182" formatCode="0.0">
                  <c:v>87.246531483400005</c:v>
                </c:pt>
                <c:pt idx="183" formatCode="0.0">
                  <c:v>52.749576988100003</c:v>
                </c:pt>
                <c:pt idx="184" formatCode="0.0">
                  <c:v>16.1182001343</c:v>
                </c:pt>
                <c:pt idx="185" formatCode="0.0">
                  <c:v>-21.164437450800001</c:v>
                </c:pt>
                <c:pt idx="186" formatCode="0.0">
                  <c:v>-37.320466786300003</c:v>
                </c:pt>
                <c:pt idx="187" formatCode="0.0">
                  <c:v>-38.7327086122</c:v>
                </c:pt>
                <c:pt idx="188" formatCode="0.0">
                  <c:v>-36.0576923076</c:v>
                </c:pt>
                <c:pt idx="189" formatCode="0.0">
                  <c:v>-29.294432866899999</c:v>
                </c:pt>
                <c:pt idx="190" formatCode="0.0">
                  <c:v>-33.429951690800003</c:v>
                </c:pt>
                <c:pt idx="191" formatCode="0.0">
                  <c:v>-39.612015018699999</c:v>
                </c:pt>
                <c:pt idx="192" formatCode="0.0">
                  <c:v>-40.997409326400003</c:v>
                </c:pt>
                <c:pt idx="193" formatCode="0.0">
                  <c:v>-38.287309959600002</c:v>
                </c:pt>
                <c:pt idx="194" formatCode="0.0">
                  <c:v>-31.547449415700001</c:v>
                </c:pt>
                <c:pt idx="195" formatCode="0.0">
                  <c:v>-23.9822763777</c:v>
                </c:pt>
                <c:pt idx="196" formatCode="0.0">
                  <c:v>-14.8930017351</c:v>
                </c:pt>
                <c:pt idx="197" formatCode="0.0">
                  <c:v>-0.36593479699999998</c:v>
                </c:pt>
                <c:pt idx="198" formatCode="0.0">
                  <c:v>4.0458288578000001</c:v>
                </c:pt>
                <c:pt idx="199" formatCode="0.0">
                  <c:v>9.6868171885999992</c:v>
                </c:pt>
                <c:pt idx="200" formatCode="0.0">
                  <c:v>14.7605856747</c:v>
                </c:pt>
                <c:pt idx="201" formatCode="0.0">
                  <c:v>18.4421052631</c:v>
                </c:pt>
                <c:pt idx="202" formatCode="0.0">
                  <c:v>21.5771649733</c:v>
                </c:pt>
                <c:pt idx="203" formatCode="0.0">
                  <c:v>21.243523316000001</c:v>
                </c:pt>
                <c:pt idx="204" formatCode="0.0">
                  <c:v>34.193194291899999</c:v>
                </c:pt>
                <c:pt idx="205" formatCode="0.0">
                  <c:v>46.354952237299997</c:v>
                </c:pt>
                <c:pt idx="206" formatCode="0.0">
                  <c:v>38.925895087400001</c:v>
                </c:pt>
                <c:pt idx="207" formatCode="0.0">
                  <c:v>46.375227686700001</c:v>
                </c:pt>
                <c:pt idx="208" formatCode="0.0">
                  <c:v>54.4342507645</c:v>
                </c:pt>
                <c:pt idx="209" formatCode="0.0">
                  <c:v>62.136894824700001</c:v>
                </c:pt>
                <c:pt idx="210" formatCode="0.0">
                  <c:v>69.201651754899999</c:v>
                </c:pt>
                <c:pt idx="211" formatCode="0.0">
                  <c:v>54.183266932199999</c:v>
                </c:pt>
                <c:pt idx="212" formatCode="0.0">
                  <c:v>50.551724137900003</c:v>
                </c:pt>
                <c:pt idx="213" formatCode="0.0">
                  <c:v>44.187699964399997</c:v>
                </c:pt>
                <c:pt idx="214" formatCode="0.0">
                  <c:v>50.815758058</c:v>
                </c:pt>
                <c:pt idx="215" formatCode="0.0">
                  <c:v>48.034188034099998</c:v>
                </c:pt>
                <c:pt idx="216" formatCode="0.0">
                  <c:v>41.3496932515</c:v>
                </c:pt>
                <c:pt idx="217" formatCode="0.0">
                  <c:v>20.989350738500001</c:v>
                </c:pt>
                <c:pt idx="218" formatCode="0.0">
                  <c:v>26.5507941264</c:v>
                </c:pt>
                <c:pt idx="219" formatCode="0.0">
                  <c:v>16.600298656</c:v>
                </c:pt>
                <c:pt idx="220" formatCode="0.0">
                  <c:v>14.653465346500001</c:v>
                </c:pt>
                <c:pt idx="221" formatCode="0.0">
                  <c:v>12.335255354199999</c:v>
                </c:pt>
                <c:pt idx="222" formatCode="0.0">
                  <c:v>8.8875330485999999</c:v>
                </c:pt>
                <c:pt idx="223" formatCode="0.0">
                  <c:v>9.8191214470000006</c:v>
                </c:pt>
                <c:pt idx="224" formatCode="0.0">
                  <c:v>4.0769583141999997</c:v>
                </c:pt>
                <c:pt idx="225" formatCode="0.0">
                  <c:v>7.1745562129999998</c:v>
                </c:pt>
                <c:pt idx="226" formatCode="0.0">
                  <c:v>2.1635883905000002</c:v>
                </c:pt>
                <c:pt idx="227" formatCode="0.0">
                  <c:v>12.817551963</c:v>
                </c:pt>
                <c:pt idx="228" formatCode="0.0">
                  <c:v>7.9571759258999997</c:v>
                </c:pt>
                <c:pt idx="229" formatCode="0.0">
                  <c:v>14.0545144804</c:v>
                </c:pt>
                <c:pt idx="230" formatCode="0.0">
                  <c:v>-3.4098981766000001</c:v>
                </c:pt>
                <c:pt idx="231" formatCode="0.0">
                  <c:v>-6.4674493061999998</c:v>
                </c:pt>
                <c:pt idx="232" formatCode="0.0">
                  <c:v>-10.3051237766</c:v>
                </c:pt>
                <c:pt idx="233" formatCode="0.0">
                  <c:v>-6.1411549037000004</c:v>
                </c:pt>
                <c:pt idx="234" formatCode="0.0">
                  <c:v>-5.0989914081999999</c:v>
                </c:pt>
                <c:pt idx="235" formatCode="0.0">
                  <c:v>-5.725490196</c:v>
                </c:pt>
                <c:pt idx="236" formatCode="0.0">
                  <c:v>-0.83626760560000002</c:v>
                </c:pt>
                <c:pt idx="237" formatCode="0.0">
                  <c:v>-1.9323671496999999</c:v>
                </c:pt>
                <c:pt idx="238" formatCode="0.0">
                  <c:v>2.0661157023999999</c:v>
                </c:pt>
                <c:pt idx="239" formatCode="0.0">
                  <c:v>-1.4841351074</c:v>
                </c:pt>
                <c:pt idx="240" formatCode="0.0">
                  <c:v>1.0452961672000001</c:v>
                </c:pt>
                <c:pt idx="241" formatCode="0.0">
                  <c:v>3.4851879511999999</c:v>
                </c:pt>
                <c:pt idx="242" formatCode="0.0">
                  <c:v>12.821770041600001</c:v>
                </c:pt>
                <c:pt idx="243" formatCode="0.0">
                  <c:v>25.741670470100001</c:v>
                </c:pt>
                <c:pt idx="244" formatCode="0.0">
                  <c:v>32.670089858700003</c:v>
                </c:pt>
                <c:pt idx="245" formatCode="0.0">
                  <c:v>27.5</c:v>
                </c:pt>
                <c:pt idx="246" formatCode="0.0">
                  <c:v>28.675457587</c:v>
                </c:pt>
                <c:pt idx="247" formatCode="0.0">
                  <c:v>34.671381031599999</c:v>
                </c:pt>
                <c:pt idx="248" formatCode="0.0">
                  <c:v>37.039502884999997</c:v>
                </c:pt>
                <c:pt idx="249" formatCode="0.0">
                  <c:v>37.766830870200003</c:v>
                </c:pt>
                <c:pt idx="250" formatCode="0.0">
                  <c:v>35.399797570799997</c:v>
                </c:pt>
                <c:pt idx="251" formatCode="0.0">
                  <c:v>37.376623376600001</c:v>
                </c:pt>
                <c:pt idx="252" formatCode="0.0">
                  <c:v>33.952254641899998</c:v>
                </c:pt>
                <c:pt idx="253" formatCode="0.0">
                  <c:v>29.011306230399999</c:v>
                </c:pt>
                <c:pt idx="254" formatCode="0.0">
                  <c:v>26.3363754889</c:v>
                </c:pt>
                <c:pt idx="255" formatCode="0.0">
                  <c:v>16.5335753176</c:v>
                </c:pt>
                <c:pt idx="256" formatCode="0.0">
                  <c:v>8.3534913723000006</c:v>
                </c:pt>
                <c:pt idx="257" formatCode="0.0">
                  <c:v>6.5410539214999996</c:v>
                </c:pt>
                <c:pt idx="258" formatCode="0.0">
                  <c:v>0.1070663811</c:v>
                </c:pt>
                <c:pt idx="259" formatCode="0.0">
                  <c:v>0.72586872579999995</c:v>
                </c:pt>
                <c:pt idx="260" formatCode="0.0">
                  <c:v>-4.9554655869999999</c:v>
                </c:pt>
                <c:pt idx="261" formatCode="0.0">
                  <c:v>1.2770304783999999</c:v>
                </c:pt>
                <c:pt idx="262" formatCode="0.0">
                  <c:v>4.7841524947999998</c:v>
                </c:pt>
                <c:pt idx="263" formatCode="0.0">
                  <c:v>5.9935715635999998</c:v>
                </c:pt>
                <c:pt idx="264" formatCode="0.0">
                  <c:v>7.9603960396</c:v>
                </c:pt>
                <c:pt idx="265" formatCode="0.0">
                  <c:v>5.3514823792000001</c:v>
                </c:pt>
                <c:pt idx="266" formatCode="0.0">
                  <c:v>9.4083247334000006</c:v>
                </c:pt>
                <c:pt idx="267" formatCode="0.0">
                  <c:v>8.9861392305999992</c:v>
                </c:pt>
                <c:pt idx="268" formatCode="0.0">
                  <c:v>14.778984968</c:v>
                </c:pt>
                <c:pt idx="269" formatCode="0.0">
                  <c:v>9.5183321350999996</c:v>
                </c:pt>
                <c:pt idx="270" formatCode="0.0">
                  <c:v>16.302521008399999</c:v>
                </c:pt>
                <c:pt idx="271" formatCode="0.0">
                  <c:v>15.041398343999999</c:v>
                </c:pt>
                <c:pt idx="272" formatCode="0.0">
                  <c:v>21.570966092999999</c:v>
                </c:pt>
                <c:pt idx="273" formatCode="0.0">
                  <c:v>18.3086751849</c:v>
                </c:pt>
                <c:pt idx="274" formatCode="0.0">
                  <c:v>15.7481719279</c:v>
                </c:pt>
                <c:pt idx="275" formatCode="0.0">
                  <c:v>13.325008919</c:v>
                </c:pt>
                <c:pt idx="276" formatCode="0.0">
                  <c:v>15.077035950100001</c:v>
                </c:pt>
                <c:pt idx="277" formatCode="0.0">
                  <c:v>13.7168141592</c:v>
                </c:pt>
                <c:pt idx="278" formatCode="0.0">
                  <c:v>11.067442226000001</c:v>
                </c:pt>
                <c:pt idx="279" formatCode="0.0">
                  <c:v>11.1460417262</c:v>
                </c:pt>
                <c:pt idx="280" formatCode="0.0">
                  <c:v>10.490145228199999</c:v>
                </c:pt>
                <c:pt idx="281" formatCode="0.0">
                  <c:v>17.211500590699998</c:v>
                </c:pt>
                <c:pt idx="282" formatCode="0.0">
                  <c:v>16.106148186999999</c:v>
                </c:pt>
                <c:pt idx="283" formatCode="0.0">
                  <c:v>19.5655071304</c:v>
                </c:pt>
                <c:pt idx="284" formatCode="0.0">
                  <c:v>12.347582340500001</c:v>
                </c:pt>
                <c:pt idx="285" formatCode="0.0">
                  <c:v>9.9900525792000003</c:v>
                </c:pt>
                <c:pt idx="286" formatCode="0.0">
                  <c:v>3.5285053929000001</c:v>
                </c:pt>
                <c:pt idx="287" formatCode="0.0">
                  <c:v>17.346135683899998</c:v>
                </c:pt>
                <c:pt idx="288" formatCode="0.0">
                  <c:v>13.149505897299999</c:v>
                </c:pt>
                <c:pt idx="289" formatCode="0.0">
                  <c:v>15.4863813229</c:v>
                </c:pt>
                <c:pt idx="290" formatCode="0.0">
                  <c:v>3.6518046708999998</c:v>
                </c:pt>
                <c:pt idx="291" formatCode="0.0">
                  <c:v>3.6898945743999998</c:v>
                </c:pt>
                <c:pt idx="292" formatCode="0.0">
                  <c:v>0.90364980630000002</c:v>
                </c:pt>
                <c:pt idx="293" formatCode="0.0">
                  <c:v>-3.2818100358</c:v>
                </c:pt>
                <c:pt idx="294" formatCode="0.0">
                  <c:v>-0.84860828239999997</c:v>
                </c:pt>
                <c:pt idx="295" formatCode="0.0">
                  <c:v>-1.4156727231999999</c:v>
                </c:pt>
                <c:pt idx="296" formatCode="0.0">
                  <c:v>7.4725548901999996</c:v>
                </c:pt>
                <c:pt idx="297" formatCode="0.0">
                  <c:v>12.299741601999999</c:v>
                </c:pt>
                <c:pt idx="298" formatCode="0.0">
                  <c:v>23.113558565200002</c:v>
                </c:pt>
                <c:pt idx="299" formatCode="0.0">
                  <c:v>11.173708920099999</c:v>
                </c:pt>
                <c:pt idx="300" formatCode="0.0">
                  <c:v>16.368502606</c:v>
                </c:pt>
                <c:pt idx="301" formatCode="0.0">
                  <c:v>18.369272237099999</c:v>
                </c:pt>
                <c:pt idx="302" formatCode="0.0">
                  <c:v>29.414174518599999</c:v>
                </c:pt>
                <c:pt idx="303" formatCode="0.0">
                  <c:v>9.4606323620000001</c:v>
                </c:pt>
                <c:pt idx="304" formatCode="0.0">
                  <c:v>-4.4312630844000003</c:v>
                </c:pt>
                <c:pt idx="305" formatCode="0.0">
                  <c:v>-2.4203821656</c:v>
                </c:pt>
                <c:pt idx="306" formatCode="0.0">
                  <c:v>13.728175282400001</c:v>
                </c:pt>
                <c:pt idx="307" formatCode="0.0">
                  <c:v>26.752600633099998</c:v>
                </c:pt>
                <c:pt idx="308" formatCode="0.0">
                  <c:v>36.912362158999997</c:v>
                </c:pt>
                <c:pt idx="309" formatCode="0.0">
                  <c:v>36.8384721583</c:v>
                </c:pt>
                <c:pt idx="310" formatCode="0.0">
                  <c:v>40.328820116000003</c:v>
                </c:pt>
                <c:pt idx="311" formatCode="0.0">
                  <c:v>41.976351351300004</c:v>
                </c:pt>
                <c:pt idx="312" formatCode="0.0">
                  <c:v>36.218375499300002</c:v>
                </c:pt>
                <c:pt idx="313" formatCode="0.0">
                  <c:v>35.659797335699999</c:v>
                </c:pt>
                <c:pt idx="314" formatCode="0.0">
                  <c:v>30.357708135399999</c:v>
                </c:pt>
                <c:pt idx="315" formatCode="0.0">
                  <c:v>52.571363842300002</c:v>
                </c:pt>
                <c:pt idx="316" formatCode="0.0">
                  <c:v>60.642570281099999</c:v>
                </c:pt>
                <c:pt idx="317" formatCode="0.0">
                  <c:v>52.990742938499999</c:v>
                </c:pt>
                <c:pt idx="318" formatCode="0.0">
                  <c:v>21.503110575899999</c:v>
                </c:pt>
                <c:pt idx="319" formatCode="0.0">
                  <c:v>6.8777876894999999</c:v>
                </c:pt>
                <c:pt idx="320" formatCode="0.0">
                  <c:v>-7.7320898685000001</c:v>
                </c:pt>
                <c:pt idx="321" formatCode="0.0">
                  <c:v>-13.864133176299999</c:v>
                </c:pt>
                <c:pt idx="322" formatCode="0.0">
                  <c:v>-15.0844245348</c:v>
                </c:pt>
                <c:pt idx="323" formatCode="0.0">
                  <c:v>-15.008073425599999</c:v>
                </c:pt>
                <c:pt idx="324" formatCode="0.0">
                  <c:v>-4.3188483070999997</c:v>
                </c:pt>
                <c:pt idx="325" formatCode="0.0">
                  <c:v>-2.1317666806000002</c:v>
                </c:pt>
                <c:pt idx="326" formatCode="0.0">
                  <c:v>8.3292860610999995</c:v>
                </c:pt>
                <c:pt idx="327" formatCode="0.0">
                  <c:v>-1.7595961094999999</c:v>
                </c:pt>
                <c:pt idx="328" formatCode="0.0">
                  <c:v>-2.5909090908999999</c:v>
                </c:pt>
                <c:pt idx="329" formatCode="0.0">
                  <c:v>-15.219920875</c:v>
                </c:pt>
                <c:pt idx="330" formatCode="0.0">
                  <c:v>-19.283177801600001</c:v>
                </c:pt>
                <c:pt idx="331" formatCode="0.0">
                  <c:v>-26.8258075285</c:v>
                </c:pt>
                <c:pt idx="332" formatCode="0.0">
                  <c:v>-28.7604520812</c:v>
                </c:pt>
                <c:pt idx="333" formatCode="0.0">
                  <c:v>-32.9233772571</c:v>
                </c:pt>
                <c:pt idx="334" formatCode="0.0">
                  <c:v>-38.642589022999999</c:v>
                </c:pt>
                <c:pt idx="335" formatCode="0.0">
                  <c:v>-46.615338466099999</c:v>
                </c:pt>
                <c:pt idx="336" formatCode="0.0">
                  <c:v>-52.9116745611</c:v>
                </c:pt>
                <c:pt idx="337" formatCode="0.0">
                  <c:v>-56.590343881300001</c:v>
                </c:pt>
                <c:pt idx="455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EB3D-4221-BB3E-4B6FE86893DE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PERMSFAZ!$I$3:$I$458</c:f>
              <c:numCache>
                <c:formatCode>General</c:formatCode>
                <c:ptCount val="456"/>
                <c:pt idx="23" formatCode="0.0">
                  <c:v>4.4638391517000002</c:v>
                </c:pt>
                <c:pt idx="24" formatCode="0.0">
                  <c:v>3.4195409382999999</c:v>
                </c:pt>
                <c:pt idx="25" formatCode="0.0">
                  <c:v>1.0292589818</c:v>
                </c:pt>
                <c:pt idx="26" formatCode="0.0">
                  <c:v>-2.2253855277999999</c:v>
                </c:pt>
                <c:pt idx="27" formatCode="0.0">
                  <c:v>-5.1661540596000002</c:v>
                </c:pt>
                <c:pt idx="28" formatCode="0.0">
                  <c:v>-5.9594261633999999</c:v>
                </c:pt>
                <c:pt idx="29" formatCode="0.0">
                  <c:v>-5.3662158085999998</c:v>
                </c:pt>
                <c:pt idx="30" formatCode="0.0">
                  <c:v>-5.4588333217000002</c:v>
                </c:pt>
                <c:pt idx="31" formatCode="0.0">
                  <c:v>-3.1578207050999998</c:v>
                </c:pt>
                <c:pt idx="32" formatCode="0.0">
                  <c:v>-1.1183531839</c:v>
                </c:pt>
                <c:pt idx="33" formatCode="0.0">
                  <c:v>0.63713807010000001</c:v>
                </c:pt>
                <c:pt idx="34" formatCode="0.0">
                  <c:v>3.1287432322000002</c:v>
                </c:pt>
                <c:pt idx="35" formatCode="0.0">
                  <c:v>3.7560146506000001</c:v>
                </c:pt>
                <c:pt idx="36" formatCode="0.0">
                  <c:v>2.4506531896000001</c:v>
                </c:pt>
                <c:pt idx="37" formatCode="0.0">
                  <c:v>3.6111443260999998</c:v>
                </c:pt>
                <c:pt idx="38" formatCode="0.0">
                  <c:v>7.8981849946000002</c:v>
                </c:pt>
                <c:pt idx="39" formatCode="0.0">
                  <c:v>10.6683898656</c:v>
                </c:pt>
                <c:pt idx="40" formatCode="0.0">
                  <c:v>11.8905947746</c:v>
                </c:pt>
                <c:pt idx="41" formatCode="0.0">
                  <c:v>14.5550379995</c:v>
                </c:pt>
                <c:pt idx="42" formatCode="0.0">
                  <c:v>16.1408657373</c:v>
                </c:pt>
                <c:pt idx="43" formatCode="0.0">
                  <c:v>15.776223098999999</c:v>
                </c:pt>
                <c:pt idx="44" formatCode="0.0">
                  <c:v>12.863070539400001</c:v>
                </c:pt>
                <c:pt idx="45" formatCode="0.0">
                  <c:v>12.7418106783</c:v>
                </c:pt>
                <c:pt idx="46" formatCode="0.0">
                  <c:v>13.2689091246</c:v>
                </c:pt>
                <c:pt idx="47" formatCode="0.0">
                  <c:v>13.7072585482</c:v>
                </c:pt>
                <c:pt idx="48" formatCode="0.0">
                  <c:v>16.804728220400001</c:v>
                </c:pt>
                <c:pt idx="49" formatCode="0.0">
                  <c:v>17.105597230200001</c:v>
                </c:pt>
                <c:pt idx="50" formatCode="0.0">
                  <c:v>16.2322621269</c:v>
                </c:pt>
                <c:pt idx="51" formatCode="0.0">
                  <c:v>13.833068922900001</c:v>
                </c:pt>
                <c:pt idx="52" formatCode="0.0">
                  <c:v>14.6865083707</c:v>
                </c:pt>
                <c:pt idx="53" formatCode="0.0">
                  <c:v>13.619534744299999</c:v>
                </c:pt>
                <c:pt idx="54" formatCode="0.0">
                  <c:v>11.535060012600001</c:v>
                </c:pt>
                <c:pt idx="55" formatCode="0.0">
                  <c:v>11.0044745535</c:v>
                </c:pt>
                <c:pt idx="56" formatCode="0.0">
                  <c:v>12.037815126</c:v>
                </c:pt>
                <c:pt idx="57" formatCode="0.0">
                  <c:v>9.5297518770000007</c:v>
                </c:pt>
                <c:pt idx="58" formatCode="0.0">
                  <c:v>7.0488105004000001</c:v>
                </c:pt>
                <c:pt idx="59" formatCode="0.0">
                  <c:v>5.3405839741000003</c:v>
                </c:pt>
                <c:pt idx="60" formatCode="0.0">
                  <c:v>2.5718156100999998</c:v>
                </c:pt>
                <c:pt idx="61" formatCode="0.0">
                  <c:v>1.1057237464</c:v>
                </c:pt>
                <c:pt idx="62" formatCode="0.0">
                  <c:v>-2.5074973396</c:v>
                </c:pt>
                <c:pt idx="63" formatCode="0.0">
                  <c:v>-3.499670938</c:v>
                </c:pt>
                <c:pt idx="64" formatCode="0.0">
                  <c:v>-4.4746784718999999</c:v>
                </c:pt>
                <c:pt idx="65" formatCode="0.0">
                  <c:v>-7.6284115951000002</c:v>
                </c:pt>
                <c:pt idx="66" formatCode="0.0">
                  <c:v>-9.3396012685999992</c:v>
                </c:pt>
                <c:pt idx="67" formatCode="0.0">
                  <c:v>-9.7496656556999994</c:v>
                </c:pt>
                <c:pt idx="68" formatCode="0.0">
                  <c:v>-10.4781548846</c:v>
                </c:pt>
                <c:pt idx="69" formatCode="0.0">
                  <c:v>-8.9474583672999994</c:v>
                </c:pt>
                <c:pt idx="70" formatCode="0.0">
                  <c:v>-8.4008659501</c:v>
                </c:pt>
                <c:pt idx="71" formatCode="0.0">
                  <c:v>-8.6680150245000007</c:v>
                </c:pt>
                <c:pt idx="72" formatCode="0.0">
                  <c:v>-7.4986890403000004</c:v>
                </c:pt>
                <c:pt idx="73" formatCode="0.0">
                  <c:v>-7.0432968788999997</c:v>
                </c:pt>
                <c:pt idx="74" formatCode="0.0">
                  <c:v>-5.9993252495</c:v>
                </c:pt>
                <c:pt idx="75" formatCode="0.0">
                  <c:v>-5.2232518954999998</c:v>
                </c:pt>
                <c:pt idx="76" formatCode="0.0">
                  <c:v>-6.4421405884</c:v>
                </c:pt>
                <c:pt idx="77" formatCode="0.0">
                  <c:v>-4.6185844497000001</c:v>
                </c:pt>
                <c:pt idx="78" formatCode="0.0">
                  <c:v>-1.2681951646</c:v>
                </c:pt>
                <c:pt idx="79" formatCode="0.0">
                  <c:v>-0.25671529640000001</c:v>
                </c:pt>
                <c:pt idx="80" formatCode="0.0">
                  <c:v>-0.20736458460000001</c:v>
                </c:pt>
                <c:pt idx="81" formatCode="0.0">
                  <c:v>-0.60061312580000004</c:v>
                </c:pt>
                <c:pt idx="82" formatCode="0.0">
                  <c:v>-1.0457625700000001E-2</c:v>
                </c:pt>
                <c:pt idx="83" formatCode="0.0">
                  <c:v>0.64114731619999998</c:v>
                </c:pt>
                <c:pt idx="84" formatCode="0.0">
                  <c:v>0.35063408070000002</c:v>
                </c:pt>
                <c:pt idx="85" formatCode="0.0">
                  <c:v>0.80320442910000001</c:v>
                </c:pt>
                <c:pt idx="86" formatCode="0.0">
                  <c:v>1.2646201915999999</c:v>
                </c:pt>
                <c:pt idx="87" formatCode="0.0">
                  <c:v>3.3291005291000002</c:v>
                </c:pt>
                <c:pt idx="88" formatCode="0.0">
                  <c:v>6.2387906737999996</c:v>
                </c:pt>
                <c:pt idx="89" formatCode="0.0">
                  <c:v>7.5979134598</c:v>
                </c:pt>
                <c:pt idx="90" formatCode="0.0">
                  <c:v>7.6541803762000002</c:v>
                </c:pt>
                <c:pt idx="91" formatCode="0.0">
                  <c:v>7.6417660598000001</c:v>
                </c:pt>
                <c:pt idx="92" formatCode="0.0">
                  <c:v>8.7735868857000003</c:v>
                </c:pt>
                <c:pt idx="93" formatCode="0.0">
                  <c:v>12.1037282588</c:v>
                </c:pt>
                <c:pt idx="94" formatCode="0.0">
                  <c:v>13.203087413900001</c:v>
                </c:pt>
                <c:pt idx="95" formatCode="0.0">
                  <c:v>15.035939562799999</c:v>
                </c:pt>
                <c:pt idx="96" formatCode="0.0">
                  <c:v>15.752693796399999</c:v>
                </c:pt>
                <c:pt idx="97" formatCode="0.0">
                  <c:v>15.584496640099999</c:v>
                </c:pt>
                <c:pt idx="98" formatCode="0.0">
                  <c:v>17.360575419500002</c:v>
                </c:pt>
                <c:pt idx="99" formatCode="0.0">
                  <c:v>15.7548696311</c:v>
                </c:pt>
                <c:pt idx="100" formatCode="0.0">
                  <c:v>12.938622935</c:v>
                </c:pt>
                <c:pt idx="101" formatCode="0.0">
                  <c:v>13.9479435724</c:v>
                </c:pt>
                <c:pt idx="102" formatCode="0.0">
                  <c:v>14.2826355283</c:v>
                </c:pt>
                <c:pt idx="103" formatCode="0.0">
                  <c:v>15.0052486295</c:v>
                </c:pt>
                <c:pt idx="104" formatCode="0.0">
                  <c:v>16.830364895799999</c:v>
                </c:pt>
                <c:pt idx="105" formatCode="0.0">
                  <c:v>13.813819433999999</c:v>
                </c:pt>
                <c:pt idx="106" formatCode="0.0">
                  <c:v>13.294776326199999</c:v>
                </c:pt>
                <c:pt idx="107" formatCode="0.0">
                  <c:v>15.473457937099999</c:v>
                </c:pt>
                <c:pt idx="108" formatCode="0.0">
                  <c:v>15.564673559299999</c:v>
                </c:pt>
                <c:pt idx="109" formatCode="0.0">
                  <c:v>16.2550847762</c:v>
                </c:pt>
                <c:pt idx="110" formatCode="0.0">
                  <c:v>19.333120159100002</c:v>
                </c:pt>
                <c:pt idx="111" formatCode="0.0">
                  <c:v>21.176678757800001</c:v>
                </c:pt>
                <c:pt idx="112" formatCode="0.0">
                  <c:v>24.692148907299998</c:v>
                </c:pt>
                <c:pt idx="113" formatCode="0.0">
                  <c:v>24.803836094099999</c:v>
                </c:pt>
                <c:pt idx="114" formatCode="0.0">
                  <c:v>27.270233666399999</c:v>
                </c:pt>
                <c:pt idx="115" formatCode="0.0">
                  <c:v>27.641520596300001</c:v>
                </c:pt>
                <c:pt idx="116" formatCode="0.0">
                  <c:v>26.2895367082</c:v>
                </c:pt>
                <c:pt idx="117" formatCode="0.0">
                  <c:v>26.987650666699999</c:v>
                </c:pt>
                <c:pt idx="118" formatCode="0.0">
                  <c:v>27.9381544182</c:v>
                </c:pt>
                <c:pt idx="119" formatCode="0.0">
                  <c:v>23.717422855999999</c:v>
                </c:pt>
                <c:pt idx="120" formatCode="0.0">
                  <c:v>23.9587080628</c:v>
                </c:pt>
                <c:pt idx="121" formatCode="0.0">
                  <c:v>23.977767111999999</c:v>
                </c:pt>
                <c:pt idx="122" formatCode="0.0">
                  <c:v>18.040937848900001</c:v>
                </c:pt>
                <c:pt idx="123" formatCode="0.0">
                  <c:v>16.3252193975</c:v>
                </c:pt>
                <c:pt idx="124" formatCode="0.0">
                  <c:v>14.0712410092</c:v>
                </c:pt>
                <c:pt idx="125" formatCode="0.0">
                  <c:v>12.2444987775</c:v>
                </c:pt>
                <c:pt idx="126" formatCode="0.0">
                  <c:v>5.4123225302</c:v>
                </c:pt>
                <c:pt idx="127" formatCode="0.0">
                  <c:v>3.7953227215999998</c:v>
                </c:pt>
                <c:pt idx="128" formatCode="0.0">
                  <c:v>2.6339881248000001</c:v>
                </c:pt>
                <c:pt idx="129" formatCode="0.0">
                  <c:v>1.205568145</c:v>
                </c:pt>
                <c:pt idx="130" formatCode="0.0">
                  <c:v>-0.6450461475</c:v>
                </c:pt>
                <c:pt idx="131" formatCode="0.0">
                  <c:v>-0.5304633903</c:v>
                </c:pt>
                <c:pt idx="132" formatCode="0.0">
                  <c:v>-1.5393739038000001</c:v>
                </c:pt>
                <c:pt idx="133" formatCode="0.0">
                  <c:v>-3.6053249413000001</c:v>
                </c:pt>
                <c:pt idx="134" formatCode="0.0">
                  <c:v>-3.5639518751999999</c:v>
                </c:pt>
                <c:pt idx="135" formatCode="0.0">
                  <c:v>-6.0693169977999997</c:v>
                </c:pt>
                <c:pt idx="136" formatCode="0.0">
                  <c:v>-7.1223039582999998</c:v>
                </c:pt>
                <c:pt idx="137" formatCode="0.0">
                  <c:v>-10.474364878799999</c:v>
                </c:pt>
                <c:pt idx="138" formatCode="0.0">
                  <c:v>-11.1493048456</c:v>
                </c:pt>
                <c:pt idx="139" formatCode="0.0">
                  <c:v>-14.914519009899999</c:v>
                </c:pt>
                <c:pt idx="140" formatCode="0.0">
                  <c:v>-19.428869972899999</c:v>
                </c:pt>
                <c:pt idx="141" formatCode="0.0">
                  <c:v>-23.082041046099999</c:v>
                </c:pt>
                <c:pt idx="142" formatCode="0.0">
                  <c:v>-26.072005953400001</c:v>
                </c:pt>
                <c:pt idx="143" formatCode="0.0">
                  <c:v>-29.6438735481</c:v>
                </c:pt>
                <c:pt idx="144" formatCode="0.0">
                  <c:v>-32.322222649300002</c:v>
                </c:pt>
                <c:pt idx="145" formatCode="0.0">
                  <c:v>-33.025431084700003</c:v>
                </c:pt>
                <c:pt idx="146" formatCode="0.0">
                  <c:v>-34.419626510400001</c:v>
                </c:pt>
                <c:pt idx="147" formatCode="0.0">
                  <c:v>-35.180681028400002</c:v>
                </c:pt>
                <c:pt idx="148" formatCode="0.0">
                  <c:v>-37.977343444799999</c:v>
                </c:pt>
                <c:pt idx="149" formatCode="0.0">
                  <c:v>-38.318224792800002</c:v>
                </c:pt>
                <c:pt idx="150" formatCode="0.0">
                  <c:v>-37.282650903899999</c:v>
                </c:pt>
                <c:pt idx="151" formatCode="0.0">
                  <c:v>-36.566201829299999</c:v>
                </c:pt>
                <c:pt idx="152" formatCode="0.0">
                  <c:v>-35.243321893400001</c:v>
                </c:pt>
                <c:pt idx="153" formatCode="0.0">
                  <c:v>-33.683212455899998</c:v>
                </c:pt>
                <c:pt idx="154" formatCode="0.0">
                  <c:v>-33.164983164900001</c:v>
                </c:pt>
                <c:pt idx="155" formatCode="0.0">
                  <c:v>-32.954338398700003</c:v>
                </c:pt>
                <c:pt idx="156" formatCode="0.0">
                  <c:v>-33.955047243899998</c:v>
                </c:pt>
                <c:pt idx="157" formatCode="0.0">
                  <c:v>-36.568853124900002</c:v>
                </c:pt>
                <c:pt idx="158" formatCode="0.0">
                  <c:v>-40.075376884400001</c:v>
                </c:pt>
                <c:pt idx="159" formatCode="0.0">
                  <c:v>-41.651031894900001</c:v>
                </c:pt>
                <c:pt idx="160" formatCode="0.0">
                  <c:v>-43.023129547099998</c:v>
                </c:pt>
                <c:pt idx="161" formatCode="0.0">
                  <c:v>-45.304751600300001</c:v>
                </c:pt>
                <c:pt idx="162" formatCode="0.0">
                  <c:v>-47.812328013200002</c:v>
                </c:pt>
                <c:pt idx="163" formatCode="0.0">
                  <c:v>-50.044913010499997</c:v>
                </c:pt>
                <c:pt idx="164" formatCode="0.0">
                  <c:v>-50.472585175200003</c:v>
                </c:pt>
                <c:pt idx="165" formatCode="0.0">
                  <c:v>-51.614116938800002</c:v>
                </c:pt>
                <c:pt idx="166" formatCode="0.0">
                  <c:v>-52.208574618900002</c:v>
                </c:pt>
                <c:pt idx="167" formatCode="0.0">
                  <c:v>-51.932275247299998</c:v>
                </c:pt>
                <c:pt idx="168" formatCode="0.0">
                  <c:v>-52.022707072999999</c:v>
                </c:pt>
                <c:pt idx="169" formatCode="0.0">
                  <c:v>-52.720175652499996</c:v>
                </c:pt>
                <c:pt idx="170" formatCode="0.0">
                  <c:v>-52.018235666000002</c:v>
                </c:pt>
                <c:pt idx="171" formatCode="0.0">
                  <c:v>-52.411575562700001</c:v>
                </c:pt>
                <c:pt idx="172" formatCode="0.0">
                  <c:v>-52.018296169199999</c:v>
                </c:pt>
                <c:pt idx="173" formatCode="0.0">
                  <c:v>-49.890789202500002</c:v>
                </c:pt>
                <c:pt idx="174" formatCode="0.0">
                  <c:v>-46.9153704191</c:v>
                </c:pt>
                <c:pt idx="175" formatCode="0.0">
                  <c:v>-43.921828419999997</c:v>
                </c:pt>
                <c:pt idx="176" formatCode="0.0">
                  <c:v>-41.7870703683</c:v>
                </c:pt>
                <c:pt idx="177" formatCode="0.0">
                  <c:v>-37.537584240500003</c:v>
                </c:pt>
                <c:pt idx="178" formatCode="0.0">
                  <c:v>-32.683112366800003</c:v>
                </c:pt>
                <c:pt idx="179" formatCode="0.0">
                  <c:v>-27.4325775993</c:v>
                </c:pt>
                <c:pt idx="180" formatCode="0.0">
                  <c:v>-20.718298075700002</c:v>
                </c:pt>
                <c:pt idx="181" formatCode="0.0">
                  <c:v>-11.0681114551</c:v>
                </c:pt>
                <c:pt idx="182" formatCode="0.0">
                  <c:v>0.35369997910000001</c:v>
                </c:pt>
                <c:pt idx="183" formatCode="0.0">
                  <c:v>7.7665577665000001</c:v>
                </c:pt>
                <c:pt idx="184" formatCode="0.0">
                  <c:v>13.346043851199999</c:v>
                </c:pt>
                <c:pt idx="185" formatCode="0.0">
                  <c:v>12.3694382761</c:v>
                </c:pt>
                <c:pt idx="186" formatCode="0.0">
                  <c:v>6.3736445658000003</c:v>
                </c:pt>
                <c:pt idx="187" formatCode="0.0">
                  <c:v>5.7463505188999999</c:v>
                </c:pt>
                <c:pt idx="188" formatCode="0.0">
                  <c:v>3.6679373146000001</c:v>
                </c:pt>
                <c:pt idx="189" formatCode="0.0">
                  <c:v>-1.5104987965000001</c:v>
                </c:pt>
                <c:pt idx="190" formatCode="0.0">
                  <c:v>-7.2241504560000003</c:v>
                </c:pt>
                <c:pt idx="191" formatCode="0.0">
                  <c:v>-14.514998052199999</c:v>
                </c:pt>
                <c:pt idx="192" formatCode="0.0">
                  <c:v>-20.094972488100002</c:v>
                </c:pt>
                <c:pt idx="193" formatCode="0.0">
                  <c:v>-25.5874673629</c:v>
                </c:pt>
                <c:pt idx="194" formatCode="0.0">
                  <c:v>-31.824464409099999</c:v>
                </c:pt>
                <c:pt idx="195" formatCode="0.0">
                  <c:v>-32.926829268200002</c:v>
                </c:pt>
                <c:pt idx="196" formatCode="0.0">
                  <c:v>-31.700308382300001</c:v>
                </c:pt>
                <c:pt idx="197" formatCode="0.0">
                  <c:v>-27.878211227400001</c:v>
                </c:pt>
                <c:pt idx="198" formatCode="0.0">
                  <c:v>-23.3678312971</c:v>
                </c:pt>
                <c:pt idx="199" formatCode="0.0">
                  <c:v>-20.1165017555</c:v>
                </c:pt>
                <c:pt idx="200" formatCode="0.0">
                  <c:v>-16.4324235986</c:v>
                </c:pt>
                <c:pt idx="201" formatCode="0.0">
                  <c:v>-13.3226594758</c:v>
                </c:pt>
                <c:pt idx="202" formatCode="0.0">
                  <c:v>-9.0220984861000009</c:v>
                </c:pt>
                <c:pt idx="203" formatCode="0.0">
                  <c:v>-3.0532263944000002</c:v>
                </c:pt>
                <c:pt idx="204" formatCode="0.0">
                  <c:v>2.9053862843</c:v>
                </c:pt>
                <c:pt idx="205" formatCode="0.0">
                  <c:v>10.9064327485</c:v>
                </c:pt>
                <c:pt idx="206" formatCode="0.0">
                  <c:v>17.303598580799999</c:v>
                </c:pt>
                <c:pt idx="207" formatCode="0.0">
                  <c:v>25.136106830999999</c:v>
                </c:pt>
                <c:pt idx="208" formatCode="0.0">
                  <c:v>33.2067727039</c:v>
                </c:pt>
                <c:pt idx="209" formatCode="0.0">
                  <c:v>36.320276030000002</c:v>
                </c:pt>
                <c:pt idx="210" formatCode="0.0">
                  <c:v>44.120633631099999</c:v>
                </c:pt>
                <c:pt idx="211" formatCode="0.0">
                  <c:v>45.969433623</c:v>
                </c:pt>
                <c:pt idx="212" formatCode="0.0">
                  <c:v>45.682995990999999</c:v>
                </c:pt>
                <c:pt idx="213" formatCode="0.0">
                  <c:v>50.068053665100003</c:v>
                </c:pt>
                <c:pt idx="214" formatCode="0.0">
                  <c:v>51.955627809100001</c:v>
                </c:pt>
                <c:pt idx="215" formatCode="0.0">
                  <c:v>50.634577418399999</c:v>
                </c:pt>
                <c:pt idx="216" formatCode="0.0">
                  <c:v>50.7654230451</c:v>
                </c:pt>
                <c:pt idx="217" formatCode="0.0">
                  <c:v>45.012742771699997</c:v>
                </c:pt>
                <c:pt idx="218" formatCode="0.0">
                  <c:v>46.119944693999997</c:v>
                </c:pt>
                <c:pt idx="219" formatCode="0.0">
                  <c:v>40.485962895999997</c:v>
                </c:pt>
                <c:pt idx="220" formatCode="0.0">
                  <c:v>32.2471304213</c:v>
                </c:pt>
                <c:pt idx="221" formatCode="0.0">
                  <c:v>30.335740340899999</c:v>
                </c:pt>
                <c:pt idx="222" formatCode="0.0">
                  <c:v>23.6595504826</c:v>
                </c:pt>
                <c:pt idx="223" formatCode="0.0">
                  <c:v>20.5980975843</c:v>
                </c:pt>
                <c:pt idx="224" formatCode="0.0">
                  <c:v>18.7059534196</c:v>
                </c:pt>
                <c:pt idx="225" formatCode="0.0">
                  <c:v>15.586939621599999</c:v>
                </c:pt>
                <c:pt idx="226" formatCode="0.0">
                  <c:v>11.4222781623</c:v>
                </c:pt>
                <c:pt idx="227" formatCode="0.0">
                  <c:v>13.1498470948</c:v>
                </c:pt>
                <c:pt idx="228" formatCode="0.0">
                  <c:v>10.153827445699999</c:v>
                </c:pt>
                <c:pt idx="229" formatCode="0.0">
                  <c:v>10.296345676</c:v>
                </c:pt>
                <c:pt idx="230" formatCode="0.0">
                  <c:v>6.3693890826999997</c:v>
                </c:pt>
                <c:pt idx="231" formatCode="0.0">
                  <c:v>4.0902185344999999</c:v>
                </c:pt>
                <c:pt idx="232" formatCode="0.0">
                  <c:v>2.8892642861</c:v>
                </c:pt>
                <c:pt idx="233" formatCode="0.0">
                  <c:v>0.8167694768</c:v>
                </c:pt>
                <c:pt idx="234" formatCode="0.0">
                  <c:v>-5.6976810400000001E-2</c:v>
                </c:pt>
                <c:pt idx="235" formatCode="0.0">
                  <c:v>-1.4299494978</c:v>
                </c:pt>
                <c:pt idx="236" formatCode="0.0">
                  <c:v>-0.41275585199999998</c:v>
                </c:pt>
                <c:pt idx="237" formatCode="0.0">
                  <c:v>-2.1578298397000002</c:v>
                </c:pt>
                <c:pt idx="238" formatCode="0.0">
                  <c:v>-1.4346229878000001</c:v>
                </c:pt>
                <c:pt idx="239" formatCode="0.0">
                  <c:v>-3.1715388858</c:v>
                </c:pt>
                <c:pt idx="240" formatCode="0.0">
                  <c:v>-3.4277198211000002</c:v>
                </c:pt>
                <c:pt idx="241" formatCode="0.0">
                  <c:v>-3.3461538461</c:v>
                </c:pt>
                <c:pt idx="242" formatCode="0.0">
                  <c:v>0.51150895139999997</c:v>
                </c:pt>
                <c:pt idx="243" formatCode="0.0">
                  <c:v>4.5469855170000004</c:v>
                </c:pt>
                <c:pt idx="244" formatCode="0.0">
                  <c:v>8.2375587386000007</c:v>
                </c:pt>
                <c:pt idx="245" formatCode="0.0">
                  <c:v>10.3960115574</c:v>
                </c:pt>
                <c:pt idx="246" formatCode="0.0">
                  <c:v>14.480360298700001</c:v>
                </c:pt>
                <c:pt idx="247" formatCode="0.0">
                  <c:v>19.653445397500001</c:v>
                </c:pt>
                <c:pt idx="248" formatCode="0.0">
                  <c:v>20.110145914899999</c:v>
                </c:pt>
                <c:pt idx="249" formatCode="0.0">
                  <c:v>24.2538809646</c:v>
                </c:pt>
                <c:pt idx="250" formatCode="0.0">
                  <c:v>27.121654919400001</c:v>
                </c:pt>
                <c:pt idx="251" formatCode="0.0">
                  <c:v>28.704072913600001</c:v>
                </c:pt>
                <c:pt idx="252" formatCode="0.0">
                  <c:v>31.292866941</c:v>
                </c:pt>
                <c:pt idx="253" formatCode="0.0">
                  <c:v>32.965721107299998</c:v>
                </c:pt>
                <c:pt idx="254" formatCode="0.0">
                  <c:v>31.6849208983</c:v>
                </c:pt>
                <c:pt idx="255" formatCode="0.0">
                  <c:v>28.2323883161</c:v>
                </c:pt>
                <c:pt idx="256" formatCode="0.0">
                  <c:v>25.054922062900001</c:v>
                </c:pt>
                <c:pt idx="257" formatCode="0.0">
                  <c:v>24.3610797495</c:v>
                </c:pt>
                <c:pt idx="258" formatCode="0.0">
                  <c:v>18.9631990438</c:v>
                </c:pt>
                <c:pt idx="259" formatCode="0.0">
                  <c:v>15.251383209</c:v>
                </c:pt>
                <c:pt idx="260" formatCode="0.0">
                  <c:v>13.103285275299999</c:v>
                </c:pt>
                <c:pt idx="261" formatCode="0.0">
                  <c:v>10.4790005071</c:v>
                </c:pt>
                <c:pt idx="262" formatCode="0.0">
                  <c:v>9.1372160114999996</c:v>
                </c:pt>
                <c:pt idx="263" formatCode="0.0">
                  <c:v>7.3028237584999998</c:v>
                </c:pt>
                <c:pt idx="264" formatCode="0.0">
                  <c:v>6.0728744938999997</c:v>
                </c:pt>
                <c:pt idx="265" formatCode="0.0">
                  <c:v>4.7370671227000001</c:v>
                </c:pt>
                <c:pt idx="266" formatCode="0.0">
                  <c:v>4.1376123666</c:v>
                </c:pt>
                <c:pt idx="267" formatCode="0.0">
                  <c:v>4.4426764927000004</c:v>
                </c:pt>
                <c:pt idx="268" formatCode="0.0">
                  <c:v>6.6212146561000003</c:v>
                </c:pt>
                <c:pt idx="269" formatCode="0.0">
                  <c:v>5.0344571452000002</c:v>
                </c:pt>
                <c:pt idx="270" formatCode="0.0">
                  <c:v>8.8785633555000008</c:v>
                </c:pt>
                <c:pt idx="271" formatCode="0.0">
                  <c:v>10.5072010018</c:v>
                </c:pt>
                <c:pt idx="272" formatCode="0.0">
                  <c:v>11.6688260124</c:v>
                </c:pt>
                <c:pt idx="273" formatCode="0.0">
                  <c:v>13.0821231847</c:v>
                </c:pt>
                <c:pt idx="274" formatCode="0.0">
                  <c:v>12.985832885800001</c:v>
                </c:pt>
                <c:pt idx="275" formatCode="0.0">
                  <c:v>13.2898861573</c:v>
                </c:pt>
                <c:pt idx="276" formatCode="0.0">
                  <c:v>14.590002462399999</c:v>
                </c:pt>
                <c:pt idx="277" formatCode="0.0">
                  <c:v>14.825700057100001</c:v>
                </c:pt>
                <c:pt idx="278" formatCode="0.0">
                  <c:v>13.629946351399999</c:v>
                </c:pt>
                <c:pt idx="279" formatCode="0.0">
                  <c:v>15.066351280899999</c:v>
                </c:pt>
                <c:pt idx="280" formatCode="0.0">
                  <c:v>13.5263426307</c:v>
                </c:pt>
                <c:pt idx="281" formatCode="0.0">
                  <c:v>15.8252465328</c:v>
                </c:pt>
                <c:pt idx="282" formatCode="0.0">
                  <c:v>15.0595924644</c:v>
                </c:pt>
                <c:pt idx="283" formatCode="0.0">
                  <c:v>14.8647627682</c:v>
                </c:pt>
                <c:pt idx="284" formatCode="0.0">
                  <c:v>13.634492308800001</c:v>
                </c:pt>
                <c:pt idx="285" formatCode="0.0">
                  <c:v>13.030001107</c:v>
                </c:pt>
                <c:pt idx="286" formatCode="0.0">
                  <c:v>11.9941509778</c:v>
                </c:pt>
                <c:pt idx="287" formatCode="0.0">
                  <c:v>14.556178548</c:v>
                </c:pt>
                <c:pt idx="288" formatCode="0.0">
                  <c:v>12.6571397872</c:v>
                </c:pt>
                <c:pt idx="289" formatCode="0.0">
                  <c:v>12.4457874155</c:v>
                </c:pt>
                <c:pt idx="290" formatCode="0.0">
                  <c:v>12.6091586794</c:v>
                </c:pt>
                <c:pt idx="291" formatCode="0.0">
                  <c:v>10.5954496359</c:v>
                </c:pt>
                <c:pt idx="292" formatCode="0.0">
                  <c:v>9.5684025017999996</c:v>
                </c:pt>
                <c:pt idx="293" formatCode="0.0">
                  <c:v>6.6076456021999999</c:v>
                </c:pt>
                <c:pt idx="294" formatCode="0.0">
                  <c:v>5.8141477595</c:v>
                </c:pt>
                <c:pt idx="295" formatCode="0.0">
                  <c:v>3.8609530699999999</c:v>
                </c:pt>
                <c:pt idx="296" formatCode="0.0">
                  <c:v>5.4871220603999999</c:v>
                </c:pt>
                <c:pt idx="297" formatCode="0.0">
                  <c:v>6.4936336924000004</c:v>
                </c:pt>
                <c:pt idx="298" formatCode="0.0">
                  <c:v>8.1538059797999995</c:v>
                </c:pt>
                <c:pt idx="299" formatCode="0.0">
                  <c:v>4.4399949147999997</c:v>
                </c:pt>
                <c:pt idx="300" formatCode="0.0">
                  <c:v>7.3946908280999999</c:v>
                </c:pt>
                <c:pt idx="301" formatCode="0.0">
                  <c:v>9.0607315608000008</c:v>
                </c:pt>
                <c:pt idx="302" formatCode="0.0">
                  <c:v>10.380808271799999</c:v>
                </c:pt>
                <c:pt idx="303" formatCode="0.0">
                  <c:v>8.8274210824000008</c:v>
                </c:pt>
                <c:pt idx="304" formatCode="0.0">
                  <c:v>7.5942979689000003</c:v>
                </c:pt>
                <c:pt idx="305" formatCode="0.0">
                  <c:v>10.7448534792</c:v>
                </c:pt>
                <c:pt idx="306" formatCode="0.0">
                  <c:v>12.8840749044</c:v>
                </c:pt>
                <c:pt idx="307" formatCode="0.0">
                  <c:v>15.518824609699999</c:v>
                </c:pt>
                <c:pt idx="308" formatCode="0.0">
                  <c:v>18.6024728362</c:v>
                </c:pt>
                <c:pt idx="309" formatCode="0.0">
                  <c:v>19.4058677457</c:v>
                </c:pt>
                <c:pt idx="310" formatCode="0.0">
                  <c:v>20.1726323414</c:v>
                </c:pt>
                <c:pt idx="311" formatCode="0.0">
                  <c:v>26.183013298399999</c:v>
                </c:pt>
                <c:pt idx="312" formatCode="0.0">
                  <c:v>24.155590420599999</c:v>
                </c:pt>
                <c:pt idx="313" formatCode="0.0">
                  <c:v>24.503580021400001</c:v>
                </c:pt>
                <c:pt idx="314" formatCode="0.0">
                  <c:v>26.637155504700001</c:v>
                </c:pt>
                <c:pt idx="315" formatCode="0.0">
                  <c:v>34.8483094025</c:v>
                </c:pt>
                <c:pt idx="316" formatCode="0.0">
                  <c:v>40.500058623500003</c:v>
                </c:pt>
                <c:pt idx="317" formatCode="0.0">
                  <c:v>40.225823133900001</c:v>
                </c:pt>
                <c:pt idx="318" formatCode="0.0">
                  <c:v>36.305144487600003</c:v>
                </c:pt>
                <c:pt idx="319" formatCode="0.0">
                  <c:v>33.5014527712</c:v>
                </c:pt>
                <c:pt idx="320" formatCode="0.0">
                  <c:v>26.085926393899999</c:v>
                </c:pt>
                <c:pt idx="321" formatCode="0.0">
                  <c:v>20.865747515900001</c:v>
                </c:pt>
                <c:pt idx="322" formatCode="0.0">
                  <c:v>17.919031593700002</c:v>
                </c:pt>
                <c:pt idx="323" formatCode="0.0">
                  <c:v>11.248040516</c:v>
                </c:pt>
                <c:pt idx="324" formatCode="0.0">
                  <c:v>11.0846188693</c:v>
                </c:pt>
                <c:pt idx="325" formatCode="0.0">
                  <c:v>8.7287543655000004</c:v>
                </c:pt>
                <c:pt idx="326" formatCode="0.0">
                  <c:v>6.3506382209999996</c:v>
                </c:pt>
                <c:pt idx="327" formatCode="0.0">
                  <c:v>-0.49160619979999998</c:v>
                </c:pt>
                <c:pt idx="328" formatCode="0.0">
                  <c:v>-3.2879227254000001</c:v>
                </c:pt>
                <c:pt idx="329" formatCode="0.0">
                  <c:v>-7.3985288994999996</c:v>
                </c:pt>
                <c:pt idx="330" formatCode="0.0">
                  <c:v>-9.6603386351000005</c:v>
                </c:pt>
                <c:pt idx="331" formatCode="0.0">
                  <c:v>-11.4179533508</c:v>
                </c:pt>
                <c:pt idx="332" formatCode="0.0">
                  <c:v>-12.170372690200001</c:v>
                </c:pt>
                <c:pt idx="333" formatCode="0.0">
                  <c:v>-13.6608887755</c:v>
                </c:pt>
                <c:pt idx="334" formatCode="0.0">
                  <c:v>-16.226865162999999</c:v>
                </c:pt>
                <c:pt idx="335" formatCode="0.0">
                  <c:v>-18.914348891100001</c:v>
                </c:pt>
                <c:pt idx="336" formatCode="0.0">
                  <c:v>-24.988194891599999</c:v>
                </c:pt>
                <c:pt idx="337" formatCode="0.0">
                  <c:v>-29.902139232100001</c:v>
                </c:pt>
                <c:pt idx="455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EB3D-4221-BB3E-4B6FE86893DE}"/>
            </c:ext>
          </c:extLst>
        </c:ser>
        <c:ser>
          <c:idx val="4"/>
          <c:order val="5"/>
          <c:tx>
            <c:strRef>
              <c:f>PERMSFAZ!$T$2</c:f>
              <c:strCache>
                <c:ptCount val="1"/>
                <c:pt idx="0">
                  <c:v>-56.6%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3D-4221-BB3E-4B6FE86893DE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B3D-4221-BB3E-4B6FE86893DE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3D-4221-BB3E-4B6FE86893DE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B3D-4221-BB3E-4B6FE86893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PERMSFAZ!$T$3:$T$458</c:f>
              <c:numCache>
                <c:formatCode>General</c:formatCode>
                <c:ptCount val="456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-56.590343881300001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B3D-4221-BB3E-4B6FE86893DE}"/>
            </c:ext>
          </c:extLst>
        </c:ser>
        <c:ser>
          <c:idx val="7"/>
          <c:order val="6"/>
          <c:tx>
            <c:strRef>
              <c:f>PERMSFAZ!$V$2</c:f>
              <c:strCache>
                <c:ptCount val="1"/>
                <c:pt idx="0">
                  <c:v>-29.9%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B3D-4221-BB3E-4B6FE86893DE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B3D-4221-BB3E-4B6FE86893DE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B3D-4221-BB3E-4B6FE86893DE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B3D-4221-BB3E-4B6FE86893DE}"/>
                </c:ext>
              </c:extLst>
            </c:dLbl>
            <c:dLbl>
              <c:idx val="304"/>
              <c:layout>
                <c:manualLayout>
                  <c:x val="0"/>
                  <c:y val="2.94117647058823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B3D-4221-BB3E-4B6FE86893DE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B3D-4221-BB3E-4B6FE86893DE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B3D-4221-BB3E-4B6FE86893DE}"/>
                </c:ext>
              </c:extLst>
            </c:dLbl>
            <c:dLbl>
              <c:idx val="410"/>
              <c:layout>
                <c:manualLayout>
                  <c:x val="-2.5510204081632654E-2"/>
                  <c:y val="-0.1176470588235294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B3D-4221-BB3E-4B6FE86893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PERMSFAZ!$V$3:$V$458</c:f>
              <c:numCache>
                <c:formatCode>General</c:formatCode>
                <c:ptCount val="456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-29.902139232100001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EB3D-4221-BB3E-4B6FE86893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3MMT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PERMSFAZ!$A$3:$A$518</c:f>
              <c:numCache>
                <c:formatCode>mmm\-yy</c:formatCode>
                <c:ptCount val="51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PERMSFAZ!$J$3:$J$458</c:f>
              <c:numCache>
                <c:formatCode>General</c:formatCode>
                <c:ptCount val="456"/>
                <c:pt idx="2" formatCode="0.0">
                  <c:v>33.212000000000003</c:v>
                </c:pt>
                <c:pt idx="3" formatCode="0.0">
                  <c:v>35.768000000000001</c:v>
                </c:pt>
                <c:pt idx="4" formatCode="0.0">
                  <c:v>41.468000000000004</c:v>
                </c:pt>
                <c:pt idx="5" formatCode="0.0">
                  <c:v>44.24</c:v>
                </c:pt>
                <c:pt idx="6" formatCode="0.0">
                  <c:v>46.264000000000003</c:v>
                </c:pt>
                <c:pt idx="7" formatCode="0.0">
                  <c:v>47.012</c:v>
                </c:pt>
                <c:pt idx="8" formatCode="0.0">
                  <c:v>44.32</c:v>
                </c:pt>
                <c:pt idx="9" formatCode="0.0">
                  <c:v>43.62</c:v>
                </c:pt>
                <c:pt idx="10" formatCode="0.0">
                  <c:v>40.247999999999998</c:v>
                </c:pt>
                <c:pt idx="11" formatCode="0.0">
                  <c:v>38.18</c:v>
                </c:pt>
                <c:pt idx="12" formatCode="0.0">
                  <c:v>36.591999999999999</c:v>
                </c:pt>
                <c:pt idx="13" formatCode="0.0">
                  <c:v>36.828000000000003</c:v>
                </c:pt>
                <c:pt idx="14" formatCode="0.0">
                  <c:v>41.86</c:v>
                </c:pt>
                <c:pt idx="15" formatCode="0.0">
                  <c:v>46.496000000000002</c:v>
                </c:pt>
                <c:pt idx="16" formatCode="0.0">
                  <c:v>49.62</c:v>
                </c:pt>
                <c:pt idx="17" formatCode="0.0">
                  <c:v>48.052</c:v>
                </c:pt>
                <c:pt idx="18" formatCode="0.0">
                  <c:v>46.295999999999999</c:v>
                </c:pt>
                <c:pt idx="19" formatCode="0.0">
                  <c:v>43.927999999999997</c:v>
                </c:pt>
                <c:pt idx="20" formatCode="0.0">
                  <c:v>42.515999999999998</c:v>
                </c:pt>
                <c:pt idx="21" formatCode="0.0">
                  <c:v>40.124000000000002</c:v>
                </c:pt>
                <c:pt idx="22" formatCode="0.0">
                  <c:v>36.591999999999999</c:v>
                </c:pt>
                <c:pt idx="23" formatCode="0.0">
                  <c:v>34.664000000000001</c:v>
                </c:pt>
                <c:pt idx="24" formatCode="0.0">
                  <c:v>34.875999999999998</c:v>
                </c:pt>
                <c:pt idx="25" formatCode="0.0">
                  <c:v>37.119999999999997</c:v>
                </c:pt>
                <c:pt idx="26" formatCode="0.0">
                  <c:v>39.616</c:v>
                </c:pt>
                <c:pt idx="27" formatCode="0.0">
                  <c:v>42.74</c:v>
                </c:pt>
                <c:pt idx="28" formatCode="0.0">
                  <c:v>45.716000000000001</c:v>
                </c:pt>
                <c:pt idx="29" formatCode="0.0">
                  <c:v>46.363999999999997</c:v>
                </c:pt>
                <c:pt idx="30" formatCode="0.0">
                  <c:v>45.82</c:v>
                </c:pt>
                <c:pt idx="31" formatCode="0.0">
                  <c:v>45.808</c:v>
                </c:pt>
                <c:pt idx="32" formatCode="0.0">
                  <c:v>48.055999999999997</c:v>
                </c:pt>
                <c:pt idx="33" formatCode="0.0">
                  <c:v>47.152000000000001</c:v>
                </c:pt>
                <c:pt idx="34" formatCode="0.0">
                  <c:v>43.548000000000002</c:v>
                </c:pt>
                <c:pt idx="35" formatCode="0.0">
                  <c:v>39.332000000000001</c:v>
                </c:pt>
                <c:pt idx="36" formatCode="0.0">
                  <c:v>36.192</c:v>
                </c:pt>
                <c:pt idx="37" formatCode="0.0">
                  <c:v>38.228000000000002</c:v>
                </c:pt>
                <c:pt idx="38" formatCode="0.0">
                  <c:v>44.116</c:v>
                </c:pt>
                <c:pt idx="39" formatCode="0.0">
                  <c:v>52.372</c:v>
                </c:pt>
                <c:pt idx="40" formatCode="0.0">
                  <c:v>55.195999999999998</c:v>
                </c:pt>
                <c:pt idx="41" formatCode="0.0">
                  <c:v>55.404000000000003</c:v>
                </c:pt>
                <c:pt idx="42" formatCode="0.0">
                  <c:v>54.244</c:v>
                </c:pt>
                <c:pt idx="43" formatCode="0.0">
                  <c:v>54.332000000000001</c:v>
                </c:pt>
                <c:pt idx="44" formatCode="0.0">
                  <c:v>51.548000000000002</c:v>
                </c:pt>
                <c:pt idx="45" formatCode="0.0">
                  <c:v>49.515999999999998</c:v>
                </c:pt>
                <c:pt idx="46" formatCode="0.0">
                  <c:v>47.283999999999999</c:v>
                </c:pt>
                <c:pt idx="47" formatCode="0.0">
                  <c:v>46.064</c:v>
                </c:pt>
                <c:pt idx="48" formatCode="0.0">
                  <c:v>44.66</c:v>
                </c:pt>
                <c:pt idx="49" formatCode="0.0">
                  <c:v>46.131999999999998</c:v>
                </c:pt>
                <c:pt idx="50" formatCode="0.0">
                  <c:v>53.723999999999997</c:v>
                </c:pt>
                <c:pt idx="51" formatCode="0.0">
                  <c:v>58.228000000000002</c:v>
                </c:pt>
                <c:pt idx="52" formatCode="0.0">
                  <c:v>61.875999999999998</c:v>
                </c:pt>
                <c:pt idx="53" formatCode="0.0">
                  <c:v>61.027999999999999</c:v>
                </c:pt>
                <c:pt idx="54" formatCode="0.0">
                  <c:v>59.468000000000004</c:v>
                </c:pt>
                <c:pt idx="55" formatCode="0.0">
                  <c:v>57.064</c:v>
                </c:pt>
                <c:pt idx="56" formatCode="0.0">
                  <c:v>52.503999999999998</c:v>
                </c:pt>
                <c:pt idx="57" formatCode="0.0">
                  <c:v>48.295999999999999</c:v>
                </c:pt>
                <c:pt idx="58" formatCode="0.0">
                  <c:v>43.716000000000001</c:v>
                </c:pt>
                <c:pt idx="59" formatCode="0.0">
                  <c:v>40.404000000000003</c:v>
                </c:pt>
                <c:pt idx="60" formatCode="0.0">
                  <c:v>39.963999999999999</c:v>
                </c:pt>
                <c:pt idx="61" formatCode="0.0">
                  <c:v>42.531999999999996</c:v>
                </c:pt>
                <c:pt idx="62" formatCode="0.0">
                  <c:v>47.62</c:v>
                </c:pt>
                <c:pt idx="63" formatCode="0.0">
                  <c:v>51.688000000000002</c:v>
                </c:pt>
                <c:pt idx="64" formatCode="0.0">
                  <c:v>56.932000000000002</c:v>
                </c:pt>
                <c:pt idx="65" formatCode="0.0">
                  <c:v>55.636000000000003</c:v>
                </c:pt>
                <c:pt idx="66" formatCode="0.0">
                  <c:v>52.136000000000003</c:v>
                </c:pt>
                <c:pt idx="67" formatCode="0.0">
                  <c:v>48.472000000000001</c:v>
                </c:pt>
                <c:pt idx="68" formatCode="0.0">
                  <c:v>47.308</c:v>
                </c:pt>
                <c:pt idx="69" formatCode="0.0">
                  <c:v>48.015999999999998</c:v>
                </c:pt>
                <c:pt idx="70" formatCode="0.0">
                  <c:v>43.311999999999998</c:v>
                </c:pt>
                <c:pt idx="71" formatCode="0.0">
                  <c:v>39.095999999999997</c:v>
                </c:pt>
                <c:pt idx="72" formatCode="0.0">
                  <c:v>38.671999999999997</c:v>
                </c:pt>
                <c:pt idx="73" formatCode="0.0">
                  <c:v>42.02</c:v>
                </c:pt>
                <c:pt idx="74" formatCode="0.0">
                  <c:v>47.423999999999999</c:v>
                </c:pt>
                <c:pt idx="75" formatCode="0.0">
                  <c:v>50.176000000000002</c:v>
                </c:pt>
                <c:pt idx="76" formatCode="0.0">
                  <c:v>53.54</c:v>
                </c:pt>
                <c:pt idx="77" formatCode="0.0">
                  <c:v>53.276000000000003</c:v>
                </c:pt>
                <c:pt idx="78" formatCode="0.0">
                  <c:v>52.783999999999999</c:v>
                </c:pt>
                <c:pt idx="79" formatCode="0.0">
                  <c:v>52.287999999999997</c:v>
                </c:pt>
                <c:pt idx="80" formatCode="0.0">
                  <c:v>50.776000000000003</c:v>
                </c:pt>
                <c:pt idx="81" formatCode="0.0">
                  <c:v>49.02</c:v>
                </c:pt>
                <c:pt idx="82" formatCode="0.0">
                  <c:v>43.38</c:v>
                </c:pt>
                <c:pt idx="83" formatCode="0.0">
                  <c:v>39.4</c:v>
                </c:pt>
                <c:pt idx="84" formatCode="0.0">
                  <c:v>39.200000000000003</c:v>
                </c:pt>
                <c:pt idx="85" formatCode="0.0">
                  <c:v>43.06</c:v>
                </c:pt>
                <c:pt idx="86" formatCode="0.0">
                  <c:v>48.408000000000001</c:v>
                </c:pt>
                <c:pt idx="87" formatCode="0.0">
                  <c:v>54.287999999999997</c:v>
                </c:pt>
                <c:pt idx="88" formatCode="0.0">
                  <c:v>60.304000000000002</c:v>
                </c:pt>
                <c:pt idx="89" formatCode="0.0">
                  <c:v>62.735999999999997</c:v>
                </c:pt>
                <c:pt idx="90" formatCode="0.0">
                  <c:v>61.655999999999999</c:v>
                </c:pt>
                <c:pt idx="91" formatCode="0.0">
                  <c:v>59.024000000000001</c:v>
                </c:pt>
                <c:pt idx="92" formatCode="0.0">
                  <c:v>56.747999999999998</c:v>
                </c:pt>
                <c:pt idx="93" formatCode="0.0">
                  <c:v>58.584000000000003</c:v>
                </c:pt>
                <c:pt idx="94" formatCode="0.0">
                  <c:v>54.088000000000001</c:v>
                </c:pt>
                <c:pt idx="95" formatCode="0.0">
                  <c:v>51.683999999999997</c:v>
                </c:pt>
                <c:pt idx="96" formatCode="0.0">
                  <c:v>46.768000000000001</c:v>
                </c:pt>
                <c:pt idx="97" formatCode="0.0">
                  <c:v>48.816000000000003</c:v>
                </c:pt>
                <c:pt idx="98" formatCode="0.0">
                  <c:v>54</c:v>
                </c:pt>
                <c:pt idx="99" formatCode="0.0">
                  <c:v>59.052</c:v>
                </c:pt>
                <c:pt idx="100" formatCode="0.0">
                  <c:v>62.856000000000002</c:v>
                </c:pt>
                <c:pt idx="101" formatCode="0.0">
                  <c:v>66.968000000000004</c:v>
                </c:pt>
                <c:pt idx="102" formatCode="0.0">
                  <c:v>68.92</c:v>
                </c:pt>
                <c:pt idx="103" formatCode="0.0">
                  <c:v>70.884</c:v>
                </c:pt>
                <c:pt idx="104" formatCode="0.0">
                  <c:v>69.528000000000006</c:v>
                </c:pt>
                <c:pt idx="105" formatCode="0.0">
                  <c:v>68.512</c:v>
                </c:pt>
                <c:pt idx="106" formatCode="0.0">
                  <c:v>62.7</c:v>
                </c:pt>
                <c:pt idx="107" formatCode="0.0">
                  <c:v>63.055999999999997</c:v>
                </c:pt>
                <c:pt idx="108" formatCode="0.0">
                  <c:v>59.256</c:v>
                </c:pt>
                <c:pt idx="109" formatCode="0.0">
                  <c:v>61.915999999999997</c:v>
                </c:pt>
                <c:pt idx="110" formatCode="0.0">
                  <c:v>69.147999999999996</c:v>
                </c:pt>
                <c:pt idx="111" formatCode="0.0">
                  <c:v>77.244</c:v>
                </c:pt>
                <c:pt idx="112" formatCode="0.0">
                  <c:v>84.787999999999997</c:v>
                </c:pt>
                <c:pt idx="113" formatCode="0.0">
                  <c:v>84.567999999999998</c:v>
                </c:pt>
                <c:pt idx="114" formatCode="0.0">
                  <c:v>91.94</c:v>
                </c:pt>
                <c:pt idx="115" formatCode="0.0">
                  <c:v>92.652000000000001</c:v>
                </c:pt>
                <c:pt idx="116" formatCode="0.0">
                  <c:v>89.075999999999993</c:v>
                </c:pt>
                <c:pt idx="117" formatCode="0.0">
                  <c:v>80.459999999999994</c:v>
                </c:pt>
                <c:pt idx="118" formatCode="0.0">
                  <c:v>74.42</c:v>
                </c:pt>
                <c:pt idx="119" formatCode="0.0">
                  <c:v>70.896000000000001</c:v>
                </c:pt>
                <c:pt idx="120" formatCode="0.0">
                  <c:v>67.367999999999995</c:v>
                </c:pt>
                <c:pt idx="121" formatCode="0.0">
                  <c:v>68.444000000000003</c:v>
                </c:pt>
                <c:pt idx="122" formatCode="0.0">
                  <c:v>72.635999999999996</c:v>
                </c:pt>
                <c:pt idx="123" formatCode="0.0">
                  <c:v>78.884</c:v>
                </c:pt>
                <c:pt idx="124" formatCode="0.0">
                  <c:v>84.212000000000003</c:v>
                </c:pt>
                <c:pt idx="125" formatCode="0.0">
                  <c:v>88.748000000000005</c:v>
                </c:pt>
                <c:pt idx="126" formatCode="0.0">
                  <c:v>86.311999999999998</c:v>
                </c:pt>
                <c:pt idx="127" formatCode="0.0">
                  <c:v>86.444000000000003</c:v>
                </c:pt>
                <c:pt idx="128" formatCode="0.0">
                  <c:v>81.623999999999995</c:v>
                </c:pt>
                <c:pt idx="129" formatCode="0.0">
                  <c:v>80.06</c:v>
                </c:pt>
                <c:pt idx="130" formatCode="0.0">
                  <c:v>72.652000000000001</c:v>
                </c:pt>
                <c:pt idx="131" formatCode="0.0">
                  <c:v>69.016000000000005</c:v>
                </c:pt>
                <c:pt idx="132" formatCode="0.0">
                  <c:v>66.876000000000005</c:v>
                </c:pt>
                <c:pt idx="133" formatCode="0.0">
                  <c:v>65.447999999999993</c:v>
                </c:pt>
                <c:pt idx="134" formatCode="0.0">
                  <c:v>66.483999999999995</c:v>
                </c:pt>
                <c:pt idx="135" formatCode="0.0">
                  <c:v>66.063999999999993</c:v>
                </c:pt>
                <c:pt idx="136" formatCode="0.0">
                  <c:v>72.412000000000006</c:v>
                </c:pt>
                <c:pt idx="137" formatCode="0.0">
                  <c:v>70.572000000000003</c:v>
                </c:pt>
                <c:pt idx="138" formatCode="0.0">
                  <c:v>65.123999999999995</c:v>
                </c:pt>
                <c:pt idx="139" formatCode="0.0">
                  <c:v>56.247999999999998</c:v>
                </c:pt>
                <c:pt idx="140" formatCode="0.0">
                  <c:v>46.844000000000001</c:v>
                </c:pt>
                <c:pt idx="141" formatCode="0.0">
                  <c:v>42.4</c:v>
                </c:pt>
                <c:pt idx="142" formatCode="0.0">
                  <c:v>36.363999999999997</c:v>
                </c:pt>
                <c:pt idx="143" formatCode="0.0">
                  <c:v>35.628</c:v>
                </c:pt>
                <c:pt idx="144" formatCode="0.0">
                  <c:v>37.655999999999999</c:v>
                </c:pt>
                <c:pt idx="145" formatCode="0.0">
                  <c:v>41.764000000000003</c:v>
                </c:pt>
                <c:pt idx="146" formatCode="0.0">
                  <c:v>47.548000000000002</c:v>
                </c:pt>
                <c:pt idx="147" formatCode="0.0">
                  <c:v>48.832000000000001</c:v>
                </c:pt>
                <c:pt idx="148" formatCode="0.0">
                  <c:v>49.804000000000002</c:v>
                </c:pt>
                <c:pt idx="149" formatCode="0.0">
                  <c:v>47.436</c:v>
                </c:pt>
                <c:pt idx="150" formatCode="0.0">
                  <c:v>45.543999999999997</c:v>
                </c:pt>
                <c:pt idx="151" formatCode="0.0">
                  <c:v>41.283999999999999</c:v>
                </c:pt>
                <c:pt idx="152" formatCode="0.0">
                  <c:v>33.167999999999999</c:v>
                </c:pt>
                <c:pt idx="153" formatCode="0.0">
                  <c:v>27.436</c:v>
                </c:pt>
                <c:pt idx="154" formatCode="0.0">
                  <c:v>21.184000000000001</c:v>
                </c:pt>
                <c:pt idx="155" formatCode="0.0">
                  <c:v>19.032</c:v>
                </c:pt>
                <c:pt idx="156" formatCode="0.0">
                  <c:v>17.704000000000001</c:v>
                </c:pt>
                <c:pt idx="157" formatCode="0.0">
                  <c:v>18.896000000000001</c:v>
                </c:pt>
                <c:pt idx="158" formatCode="0.0">
                  <c:v>20.568000000000001</c:v>
                </c:pt>
                <c:pt idx="159" formatCode="0.0">
                  <c:v>22.52</c:v>
                </c:pt>
                <c:pt idx="160" formatCode="0.0">
                  <c:v>23.576000000000001</c:v>
                </c:pt>
                <c:pt idx="161" formatCode="0.0">
                  <c:v>24.292000000000002</c:v>
                </c:pt>
                <c:pt idx="162" formatCode="0.0">
                  <c:v>23.372</c:v>
                </c:pt>
                <c:pt idx="163" formatCode="0.0">
                  <c:v>20.876000000000001</c:v>
                </c:pt>
                <c:pt idx="164" formatCode="0.0">
                  <c:v>17.224</c:v>
                </c:pt>
                <c:pt idx="165" formatCode="0.0">
                  <c:v>13.564</c:v>
                </c:pt>
                <c:pt idx="166" formatCode="0.0">
                  <c:v>10.268000000000001</c:v>
                </c:pt>
                <c:pt idx="167" formatCode="0.0">
                  <c:v>8.6639999999999997</c:v>
                </c:pt>
                <c:pt idx="168" formatCode="0.0">
                  <c:v>7.48</c:v>
                </c:pt>
                <c:pt idx="169" formatCode="0.0">
                  <c:v>7.2960000000000003</c:v>
                </c:pt>
                <c:pt idx="170" formatCode="0.0">
                  <c:v>7.4960000000000004</c:v>
                </c:pt>
                <c:pt idx="171" formatCode="0.0">
                  <c:v>9.4559999999999995</c:v>
                </c:pt>
                <c:pt idx="172" formatCode="0.0">
                  <c:v>11.912000000000001</c:v>
                </c:pt>
                <c:pt idx="173" formatCode="0.0">
                  <c:v>15.252000000000001</c:v>
                </c:pt>
                <c:pt idx="174" formatCode="0.0">
                  <c:v>17.824000000000002</c:v>
                </c:pt>
                <c:pt idx="175" formatCode="0.0">
                  <c:v>17.928000000000001</c:v>
                </c:pt>
                <c:pt idx="176" formatCode="0.0">
                  <c:v>15.808</c:v>
                </c:pt>
                <c:pt idx="177" formatCode="0.0">
                  <c:v>13.436</c:v>
                </c:pt>
                <c:pt idx="178" formatCode="0.0">
                  <c:v>12.42</c:v>
                </c:pt>
                <c:pt idx="179" formatCode="0.0">
                  <c:v>12.784000000000001</c:v>
                </c:pt>
                <c:pt idx="180" formatCode="0.0">
                  <c:v>12.352</c:v>
                </c:pt>
                <c:pt idx="181" formatCode="0.0">
                  <c:v>12.891999999999999</c:v>
                </c:pt>
                <c:pt idx="182" formatCode="0.0">
                  <c:v>14.036</c:v>
                </c:pt>
                <c:pt idx="183" formatCode="0.0">
                  <c:v>14.444000000000001</c:v>
                </c:pt>
                <c:pt idx="184" formatCode="0.0">
                  <c:v>13.832000000000001</c:v>
                </c:pt>
                <c:pt idx="185" formatCode="0.0">
                  <c:v>12.023999999999999</c:v>
                </c:pt>
                <c:pt idx="186" formatCode="0.0">
                  <c:v>11.172000000000001</c:v>
                </c:pt>
                <c:pt idx="187" formatCode="0.0">
                  <c:v>10.984</c:v>
                </c:pt>
                <c:pt idx="188" formatCode="0.0">
                  <c:v>10.108000000000001</c:v>
                </c:pt>
                <c:pt idx="189" formatCode="0.0">
                  <c:v>9.5</c:v>
                </c:pt>
                <c:pt idx="190" formatCode="0.0">
                  <c:v>8.2680000000000007</c:v>
                </c:pt>
                <c:pt idx="191" formatCode="0.0">
                  <c:v>7.72</c:v>
                </c:pt>
                <c:pt idx="192" formatCode="0.0">
                  <c:v>7.2880000000000003</c:v>
                </c:pt>
                <c:pt idx="193" formatCode="0.0">
                  <c:v>7.9560000000000004</c:v>
                </c:pt>
                <c:pt idx="194" formatCode="0.0">
                  <c:v>9.6080000000000005</c:v>
                </c:pt>
                <c:pt idx="195" formatCode="0.0">
                  <c:v>10.98</c:v>
                </c:pt>
                <c:pt idx="196" formatCode="0.0">
                  <c:v>11.772</c:v>
                </c:pt>
                <c:pt idx="197" formatCode="0.0">
                  <c:v>11.98</c:v>
                </c:pt>
                <c:pt idx="198" formatCode="0.0">
                  <c:v>11.624000000000001</c:v>
                </c:pt>
                <c:pt idx="199" formatCode="0.0">
                  <c:v>12.048</c:v>
                </c:pt>
                <c:pt idx="200" formatCode="0.0">
                  <c:v>11.6</c:v>
                </c:pt>
                <c:pt idx="201" formatCode="0.0">
                  <c:v>11.252000000000001</c:v>
                </c:pt>
                <c:pt idx="202" formatCode="0.0">
                  <c:v>10.052</c:v>
                </c:pt>
                <c:pt idx="203" formatCode="0.0">
                  <c:v>9.36</c:v>
                </c:pt>
                <c:pt idx="204" formatCode="0.0">
                  <c:v>9.7799999999999994</c:v>
                </c:pt>
                <c:pt idx="205" formatCode="0.0">
                  <c:v>11.644</c:v>
                </c:pt>
                <c:pt idx="206" formatCode="0.0">
                  <c:v>13.348000000000001</c:v>
                </c:pt>
                <c:pt idx="207" formatCode="0.0">
                  <c:v>16.071999999999999</c:v>
                </c:pt>
                <c:pt idx="208" formatCode="0.0">
                  <c:v>18.18</c:v>
                </c:pt>
                <c:pt idx="209" formatCode="0.0">
                  <c:v>19.423999999999999</c:v>
                </c:pt>
                <c:pt idx="210" formatCode="0.0">
                  <c:v>19.667999999999999</c:v>
                </c:pt>
                <c:pt idx="211" formatCode="0.0">
                  <c:v>18.576000000000001</c:v>
                </c:pt>
                <c:pt idx="212" formatCode="0.0">
                  <c:v>17.463999999999999</c:v>
                </c:pt>
                <c:pt idx="213" formatCode="0.0">
                  <c:v>16.224</c:v>
                </c:pt>
                <c:pt idx="214" formatCode="0.0">
                  <c:v>15.16</c:v>
                </c:pt>
                <c:pt idx="215" formatCode="0.0">
                  <c:v>13.856</c:v>
                </c:pt>
                <c:pt idx="216" formatCode="0.0">
                  <c:v>13.824</c:v>
                </c:pt>
                <c:pt idx="217" formatCode="0.0">
                  <c:v>14.087999999999999</c:v>
                </c:pt>
                <c:pt idx="218" formatCode="0.0">
                  <c:v>16.891999999999999</c:v>
                </c:pt>
                <c:pt idx="219" formatCode="0.0">
                  <c:v>18.739999999999998</c:v>
                </c:pt>
                <c:pt idx="220" formatCode="0.0">
                  <c:v>20.844000000000001</c:v>
                </c:pt>
                <c:pt idx="221" formatCode="0.0">
                  <c:v>21.82</c:v>
                </c:pt>
                <c:pt idx="222" formatCode="0.0">
                  <c:v>21.416</c:v>
                </c:pt>
                <c:pt idx="223" formatCode="0.0">
                  <c:v>20.399999999999999</c:v>
                </c:pt>
                <c:pt idx="224" formatCode="0.0">
                  <c:v>18.175999999999998</c:v>
                </c:pt>
                <c:pt idx="225" formatCode="0.0">
                  <c:v>17.388000000000002</c:v>
                </c:pt>
                <c:pt idx="226" formatCode="0.0">
                  <c:v>15.488</c:v>
                </c:pt>
                <c:pt idx="227" formatCode="0.0">
                  <c:v>15.632</c:v>
                </c:pt>
                <c:pt idx="228" formatCode="0.0">
                  <c:v>14.923999999999999</c:v>
                </c:pt>
                <c:pt idx="229" formatCode="0.0">
                  <c:v>16.068000000000001</c:v>
                </c:pt>
                <c:pt idx="230" formatCode="0.0">
                  <c:v>16.315999999999999</c:v>
                </c:pt>
                <c:pt idx="231" formatCode="0.0">
                  <c:v>17.527999999999999</c:v>
                </c:pt>
                <c:pt idx="232" formatCode="0.0">
                  <c:v>18.696000000000002</c:v>
                </c:pt>
                <c:pt idx="233" formatCode="0.0">
                  <c:v>20.48</c:v>
                </c:pt>
                <c:pt idx="234" formatCode="0.0">
                  <c:v>20.324000000000002</c:v>
                </c:pt>
                <c:pt idx="235" formatCode="0.0">
                  <c:v>19.231999999999999</c:v>
                </c:pt>
                <c:pt idx="236" formatCode="0.0">
                  <c:v>18.024000000000001</c:v>
                </c:pt>
                <c:pt idx="237" formatCode="0.0">
                  <c:v>17.052</c:v>
                </c:pt>
                <c:pt idx="238" formatCode="0.0">
                  <c:v>15.808</c:v>
                </c:pt>
                <c:pt idx="239" formatCode="0.0">
                  <c:v>15.4</c:v>
                </c:pt>
                <c:pt idx="240" formatCode="0.0">
                  <c:v>15.08</c:v>
                </c:pt>
                <c:pt idx="241" formatCode="0.0">
                  <c:v>16.628</c:v>
                </c:pt>
                <c:pt idx="242" formatCode="0.0">
                  <c:v>18.408000000000001</c:v>
                </c:pt>
                <c:pt idx="243" formatCode="0.0">
                  <c:v>22.04</c:v>
                </c:pt>
                <c:pt idx="244" formatCode="0.0">
                  <c:v>24.803999999999998</c:v>
                </c:pt>
                <c:pt idx="245" formatCode="0.0">
                  <c:v>26.111999999999998</c:v>
                </c:pt>
                <c:pt idx="246" formatCode="0.0">
                  <c:v>26.152000000000001</c:v>
                </c:pt>
                <c:pt idx="247" formatCode="0.0">
                  <c:v>25.9</c:v>
                </c:pt>
                <c:pt idx="248" formatCode="0.0">
                  <c:v>24.7</c:v>
                </c:pt>
                <c:pt idx="249" formatCode="0.0">
                  <c:v>23.492000000000001</c:v>
                </c:pt>
                <c:pt idx="250" formatCode="0.0">
                  <c:v>21.404</c:v>
                </c:pt>
                <c:pt idx="251" formatCode="0.0">
                  <c:v>21.155999999999999</c:v>
                </c:pt>
                <c:pt idx="252" formatCode="0.0">
                  <c:v>20.2</c:v>
                </c:pt>
                <c:pt idx="253" formatCode="0.0">
                  <c:v>21.452000000000002</c:v>
                </c:pt>
                <c:pt idx="254" formatCode="0.0">
                  <c:v>23.256</c:v>
                </c:pt>
                <c:pt idx="255" formatCode="0.0">
                  <c:v>25.684000000000001</c:v>
                </c:pt>
                <c:pt idx="256" formatCode="0.0">
                  <c:v>26.876000000000001</c:v>
                </c:pt>
                <c:pt idx="257" formatCode="0.0">
                  <c:v>27.82</c:v>
                </c:pt>
                <c:pt idx="258" formatCode="0.0">
                  <c:v>26.18</c:v>
                </c:pt>
                <c:pt idx="259" formatCode="0.0">
                  <c:v>26.088000000000001</c:v>
                </c:pt>
                <c:pt idx="260" formatCode="0.0">
                  <c:v>23.475999999999999</c:v>
                </c:pt>
                <c:pt idx="261" formatCode="0.0">
                  <c:v>23.792000000000002</c:v>
                </c:pt>
                <c:pt idx="262" formatCode="0.0">
                  <c:v>22.428000000000001</c:v>
                </c:pt>
                <c:pt idx="263" formatCode="0.0">
                  <c:v>22.423999999999999</c:v>
                </c:pt>
                <c:pt idx="264" formatCode="0.0">
                  <c:v>21.808</c:v>
                </c:pt>
                <c:pt idx="265" formatCode="0.0">
                  <c:v>22.6</c:v>
                </c:pt>
                <c:pt idx="266" formatCode="0.0">
                  <c:v>25.443999999999999</c:v>
                </c:pt>
                <c:pt idx="267" formatCode="0.0">
                  <c:v>27.992000000000001</c:v>
                </c:pt>
                <c:pt idx="268" formatCode="0.0">
                  <c:v>30.847999999999999</c:v>
                </c:pt>
                <c:pt idx="269" formatCode="0.0">
                  <c:v>30.468</c:v>
                </c:pt>
                <c:pt idx="270" formatCode="0.0">
                  <c:v>30.448</c:v>
                </c:pt>
                <c:pt idx="271" formatCode="0.0">
                  <c:v>30.012</c:v>
                </c:pt>
                <c:pt idx="272" formatCode="0.0">
                  <c:v>28.54</c:v>
                </c:pt>
                <c:pt idx="273" formatCode="0.0">
                  <c:v>28.148</c:v>
                </c:pt>
                <c:pt idx="274" formatCode="0.0">
                  <c:v>25.96</c:v>
                </c:pt>
                <c:pt idx="275" formatCode="0.0">
                  <c:v>25.411999999999999</c:v>
                </c:pt>
                <c:pt idx="276" formatCode="0.0">
                  <c:v>25.096</c:v>
                </c:pt>
                <c:pt idx="277" formatCode="0.0">
                  <c:v>25.7</c:v>
                </c:pt>
                <c:pt idx="278" formatCode="0.0">
                  <c:v>28.26</c:v>
                </c:pt>
                <c:pt idx="279" formatCode="0.0">
                  <c:v>31.111999999999998</c:v>
                </c:pt>
                <c:pt idx="280" formatCode="0.0">
                  <c:v>34.084000000000003</c:v>
                </c:pt>
                <c:pt idx="281" formatCode="0.0">
                  <c:v>35.712000000000003</c:v>
                </c:pt>
                <c:pt idx="282" formatCode="0.0">
                  <c:v>35.351999999999997</c:v>
                </c:pt>
                <c:pt idx="283" formatCode="0.0">
                  <c:v>35.884</c:v>
                </c:pt>
                <c:pt idx="284" formatCode="0.0">
                  <c:v>32.064</c:v>
                </c:pt>
                <c:pt idx="285" formatCode="0.0">
                  <c:v>30.96</c:v>
                </c:pt>
                <c:pt idx="286" formatCode="0.0">
                  <c:v>26.876000000000001</c:v>
                </c:pt>
                <c:pt idx="287" formatCode="0.0">
                  <c:v>29.82</c:v>
                </c:pt>
                <c:pt idx="288" formatCode="0.0">
                  <c:v>28.396000000000001</c:v>
                </c:pt>
                <c:pt idx="289" formatCode="0.0">
                  <c:v>29.68</c:v>
                </c:pt>
                <c:pt idx="290" formatCode="0.0">
                  <c:v>29.292000000000002</c:v>
                </c:pt>
                <c:pt idx="291" formatCode="0.0">
                  <c:v>32.26</c:v>
                </c:pt>
                <c:pt idx="292" formatCode="0.0">
                  <c:v>34.392000000000003</c:v>
                </c:pt>
                <c:pt idx="293" formatCode="0.0">
                  <c:v>34.54</c:v>
                </c:pt>
                <c:pt idx="294" formatCode="0.0">
                  <c:v>35.052</c:v>
                </c:pt>
                <c:pt idx="295" formatCode="0.0">
                  <c:v>35.375999999999998</c:v>
                </c:pt>
                <c:pt idx="296" formatCode="0.0">
                  <c:v>34.46</c:v>
                </c:pt>
                <c:pt idx="297" formatCode="0.0">
                  <c:v>34.768000000000001</c:v>
                </c:pt>
                <c:pt idx="298" formatCode="0.0">
                  <c:v>33.088000000000001</c:v>
                </c:pt>
                <c:pt idx="299" formatCode="0.0">
                  <c:v>33.152000000000001</c:v>
                </c:pt>
                <c:pt idx="300" formatCode="0.0">
                  <c:v>33.043999999999997</c:v>
                </c:pt>
                <c:pt idx="301" formatCode="0.0">
                  <c:v>35.131999999999998</c:v>
                </c:pt>
                <c:pt idx="302" formatCode="0.0">
                  <c:v>37.908000000000001</c:v>
                </c:pt>
                <c:pt idx="303" formatCode="0.0">
                  <c:v>35.311999999999998</c:v>
                </c:pt>
                <c:pt idx="304" formatCode="0.0">
                  <c:v>32.868000000000002</c:v>
                </c:pt>
                <c:pt idx="305" formatCode="0.0">
                  <c:v>33.704000000000001</c:v>
                </c:pt>
                <c:pt idx="306" formatCode="0.0">
                  <c:v>39.863999999999997</c:v>
                </c:pt>
                <c:pt idx="307" formatCode="0.0">
                  <c:v>44.84</c:v>
                </c:pt>
                <c:pt idx="308" formatCode="0.0">
                  <c:v>47.18</c:v>
                </c:pt>
                <c:pt idx="309" formatCode="0.0">
                  <c:v>47.576000000000001</c:v>
                </c:pt>
                <c:pt idx="310" formatCode="0.0">
                  <c:v>46.432000000000002</c:v>
                </c:pt>
                <c:pt idx="311" formatCode="0.0">
                  <c:v>47.067999999999998</c:v>
                </c:pt>
                <c:pt idx="312" formatCode="0.0">
                  <c:v>45.012</c:v>
                </c:pt>
                <c:pt idx="313" formatCode="0.0">
                  <c:v>47.66</c:v>
                </c:pt>
                <c:pt idx="314" formatCode="0.0">
                  <c:v>49.415999999999997</c:v>
                </c:pt>
                <c:pt idx="315" formatCode="0.0">
                  <c:v>53.875999999999998</c:v>
                </c:pt>
                <c:pt idx="316" formatCode="0.0">
                  <c:v>52.8</c:v>
                </c:pt>
                <c:pt idx="317" formatCode="0.0">
                  <c:v>51.564</c:v>
                </c:pt>
                <c:pt idx="318" formatCode="0.0">
                  <c:v>48.436</c:v>
                </c:pt>
                <c:pt idx="319" formatCode="0.0">
                  <c:v>47.923999999999999</c:v>
                </c:pt>
                <c:pt idx="320" formatCode="0.0">
                  <c:v>43.531999999999996</c:v>
                </c:pt>
                <c:pt idx="321" formatCode="0.0">
                  <c:v>40.98</c:v>
                </c:pt>
                <c:pt idx="322" formatCode="0.0">
                  <c:v>39.427999999999997</c:v>
                </c:pt>
                <c:pt idx="323" formatCode="0.0">
                  <c:v>40.003999999999998</c:v>
                </c:pt>
                <c:pt idx="324" formatCode="0.0">
                  <c:v>43.067999999999998</c:v>
                </c:pt>
                <c:pt idx="325" formatCode="0.0">
                  <c:v>46.643999999999998</c:v>
                </c:pt>
                <c:pt idx="326" formatCode="0.0">
                  <c:v>53.531999999999996</c:v>
                </c:pt>
                <c:pt idx="327" formatCode="0.0">
                  <c:v>52.927999999999997</c:v>
                </c:pt>
                <c:pt idx="328" formatCode="0.0">
                  <c:v>51.432000000000002</c:v>
                </c:pt>
                <c:pt idx="329" formatCode="0.0">
                  <c:v>43.716000000000001</c:v>
                </c:pt>
                <c:pt idx="330" formatCode="0.0">
                  <c:v>39.095999999999997</c:v>
                </c:pt>
                <c:pt idx="331" formatCode="0.0">
                  <c:v>35.067999999999998</c:v>
                </c:pt>
                <c:pt idx="332" formatCode="0.0">
                  <c:v>31.012</c:v>
                </c:pt>
                <c:pt idx="333" formatCode="0.0">
                  <c:v>27.488</c:v>
                </c:pt>
                <c:pt idx="334" formatCode="0.0">
                  <c:v>24.192</c:v>
                </c:pt>
                <c:pt idx="335" formatCode="0.0">
                  <c:v>21.356000000000002</c:v>
                </c:pt>
                <c:pt idx="336" formatCode="0.0">
                  <c:v>20.28</c:v>
                </c:pt>
                <c:pt idx="337" formatCode="0.0">
                  <c:v>20.248000000000001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EB3D-4221-BB3E-4B6FE86893DE}"/>
            </c:ext>
          </c:extLst>
        </c:ser>
        <c:ser>
          <c:idx val="2"/>
          <c:order val="4"/>
          <c:tx>
            <c:v>12MMT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PERMSFAZ!$A$3:$A$518</c:f>
              <c:numCache>
                <c:formatCode>mmm\-yy</c:formatCode>
                <c:ptCount val="51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PERMSFAZ!$H$3:$H$458</c:f>
              <c:numCache>
                <c:formatCode>General</c:formatCode>
                <c:ptCount val="456"/>
                <c:pt idx="11" formatCode="0.0">
                  <c:v>39.988</c:v>
                </c:pt>
                <c:pt idx="12" formatCode="0.0">
                  <c:v>40.561</c:v>
                </c:pt>
                <c:pt idx="13" formatCode="0.0">
                  <c:v>41.389000000000003</c:v>
                </c:pt>
                <c:pt idx="14" formatCode="0.0">
                  <c:v>42.15</c:v>
                </c:pt>
                <c:pt idx="15" formatCode="0.0">
                  <c:v>43.243000000000002</c:v>
                </c:pt>
                <c:pt idx="16" formatCode="0.0">
                  <c:v>43.427</c:v>
                </c:pt>
                <c:pt idx="17" formatCode="0.0">
                  <c:v>43.103000000000002</c:v>
                </c:pt>
                <c:pt idx="18" formatCode="0.0">
                  <c:v>43.250999999999998</c:v>
                </c:pt>
                <c:pt idx="19" formatCode="0.0">
                  <c:v>42.655999999999999</c:v>
                </c:pt>
                <c:pt idx="20" formatCode="0.0">
                  <c:v>42.652000000000001</c:v>
                </c:pt>
                <c:pt idx="21" formatCode="0.0">
                  <c:v>42.377000000000002</c:v>
                </c:pt>
                <c:pt idx="22" formatCode="0.0">
                  <c:v>41.741999999999997</c:v>
                </c:pt>
                <c:pt idx="23" formatCode="0.0">
                  <c:v>41.773000000000003</c:v>
                </c:pt>
                <c:pt idx="24" formatCode="0.0">
                  <c:v>41.948</c:v>
                </c:pt>
                <c:pt idx="25" formatCode="0.0">
                  <c:v>41.814999999999998</c:v>
                </c:pt>
                <c:pt idx="26" formatCode="0.0">
                  <c:v>41.212000000000003</c:v>
                </c:pt>
                <c:pt idx="27" formatCode="0.0">
                  <c:v>41.009</c:v>
                </c:pt>
                <c:pt idx="28" formatCode="0.0">
                  <c:v>40.838999999999999</c:v>
                </c:pt>
                <c:pt idx="29" formatCode="0.0">
                  <c:v>40.79</c:v>
                </c:pt>
                <c:pt idx="30" formatCode="0.0">
                  <c:v>40.89</c:v>
                </c:pt>
                <c:pt idx="31" formatCode="0.0">
                  <c:v>41.308999999999997</c:v>
                </c:pt>
                <c:pt idx="32" formatCode="0.0">
                  <c:v>42.174999999999997</c:v>
                </c:pt>
                <c:pt idx="33" formatCode="0.0">
                  <c:v>42.646999999999998</c:v>
                </c:pt>
                <c:pt idx="34" formatCode="0.0">
                  <c:v>43.048000000000002</c:v>
                </c:pt>
                <c:pt idx="35" formatCode="0.0">
                  <c:v>43.341999999999999</c:v>
                </c:pt>
                <c:pt idx="36" formatCode="0.0">
                  <c:v>42.975999999999999</c:v>
                </c:pt>
                <c:pt idx="37" formatCode="0.0">
                  <c:v>43.325000000000003</c:v>
                </c:pt>
                <c:pt idx="38" formatCode="0.0">
                  <c:v>44.466999999999999</c:v>
                </c:pt>
                <c:pt idx="39" formatCode="0.0">
                  <c:v>45.384</c:v>
                </c:pt>
                <c:pt idx="40" formatCode="0.0">
                  <c:v>45.695</c:v>
                </c:pt>
                <c:pt idx="41" formatCode="0.0">
                  <c:v>46.726999999999997</c:v>
                </c:pt>
                <c:pt idx="42" formatCode="0.0">
                  <c:v>47.49</c:v>
                </c:pt>
                <c:pt idx="43" formatCode="0.0">
                  <c:v>47.826000000000001</c:v>
                </c:pt>
                <c:pt idx="44" formatCode="0.0">
                  <c:v>47.6</c:v>
                </c:pt>
                <c:pt idx="45" formatCode="0.0">
                  <c:v>48.081000000000003</c:v>
                </c:pt>
                <c:pt idx="46" formatCode="0.0">
                  <c:v>48.76</c:v>
                </c:pt>
                <c:pt idx="47" formatCode="0.0">
                  <c:v>49.283000000000001</c:v>
                </c:pt>
                <c:pt idx="48" formatCode="0.0">
                  <c:v>50.198</c:v>
                </c:pt>
                <c:pt idx="49" formatCode="0.0">
                  <c:v>50.735999999999997</c:v>
                </c:pt>
                <c:pt idx="50" formatCode="0.0">
                  <c:v>51.685000000000002</c:v>
                </c:pt>
                <c:pt idx="51" formatCode="0.0">
                  <c:v>51.661999999999999</c:v>
                </c:pt>
                <c:pt idx="52" formatCode="0.0">
                  <c:v>52.405999999999999</c:v>
                </c:pt>
                <c:pt idx="53" formatCode="0.0">
                  <c:v>53.091000000000001</c:v>
                </c:pt>
                <c:pt idx="54" formatCode="0.0">
                  <c:v>52.968000000000004</c:v>
                </c:pt>
                <c:pt idx="55" formatCode="0.0">
                  <c:v>53.088999999999999</c:v>
                </c:pt>
                <c:pt idx="56" formatCode="0.0">
                  <c:v>53.33</c:v>
                </c:pt>
                <c:pt idx="57" formatCode="0.0">
                  <c:v>52.662999999999997</c:v>
                </c:pt>
                <c:pt idx="58" formatCode="0.0">
                  <c:v>52.197000000000003</c:v>
                </c:pt>
                <c:pt idx="59" formatCode="0.0">
                  <c:v>51.914999999999999</c:v>
                </c:pt>
                <c:pt idx="60" formatCode="0.0">
                  <c:v>51.488999999999997</c:v>
                </c:pt>
                <c:pt idx="61" formatCode="0.0">
                  <c:v>51.296999999999997</c:v>
                </c:pt>
                <c:pt idx="62" formatCode="0.0">
                  <c:v>50.389000000000003</c:v>
                </c:pt>
                <c:pt idx="63" formatCode="0.0">
                  <c:v>49.853999999999999</c:v>
                </c:pt>
                <c:pt idx="64" formatCode="0.0">
                  <c:v>50.061</c:v>
                </c:pt>
                <c:pt idx="65" formatCode="0.0">
                  <c:v>49.040999999999997</c:v>
                </c:pt>
                <c:pt idx="66" formatCode="0.0">
                  <c:v>48.021000000000001</c:v>
                </c:pt>
                <c:pt idx="67" formatCode="0.0">
                  <c:v>47.912999999999997</c:v>
                </c:pt>
                <c:pt idx="68" formatCode="0.0">
                  <c:v>47.741999999999997</c:v>
                </c:pt>
                <c:pt idx="69" formatCode="0.0">
                  <c:v>47.951000000000001</c:v>
                </c:pt>
                <c:pt idx="70" formatCode="0.0">
                  <c:v>47.811999999999998</c:v>
                </c:pt>
                <c:pt idx="71" formatCode="0.0">
                  <c:v>47.414999999999999</c:v>
                </c:pt>
                <c:pt idx="72" formatCode="0.0">
                  <c:v>47.628</c:v>
                </c:pt>
                <c:pt idx="73" formatCode="0.0">
                  <c:v>47.683999999999997</c:v>
                </c:pt>
                <c:pt idx="74" formatCode="0.0">
                  <c:v>47.366</c:v>
                </c:pt>
                <c:pt idx="75" formatCode="0.0">
                  <c:v>47.25</c:v>
                </c:pt>
                <c:pt idx="76" formatCode="0.0">
                  <c:v>46.835999999999999</c:v>
                </c:pt>
                <c:pt idx="77" formatCode="0.0">
                  <c:v>46.776000000000003</c:v>
                </c:pt>
                <c:pt idx="78" formatCode="0.0">
                  <c:v>47.411999999999999</c:v>
                </c:pt>
                <c:pt idx="79" formatCode="0.0">
                  <c:v>47.79</c:v>
                </c:pt>
                <c:pt idx="80" formatCode="0.0">
                  <c:v>47.643000000000001</c:v>
                </c:pt>
                <c:pt idx="81" formatCode="0.0">
                  <c:v>47.662999999999997</c:v>
                </c:pt>
                <c:pt idx="82" formatCode="0.0">
                  <c:v>47.807000000000002</c:v>
                </c:pt>
                <c:pt idx="83" formatCode="0.0">
                  <c:v>47.719000000000001</c:v>
                </c:pt>
                <c:pt idx="84" formatCode="0.0">
                  <c:v>47.795000000000002</c:v>
                </c:pt>
                <c:pt idx="85" formatCode="0.0">
                  <c:v>48.067</c:v>
                </c:pt>
                <c:pt idx="86" formatCode="0.0">
                  <c:v>47.965000000000003</c:v>
                </c:pt>
                <c:pt idx="87" formatCode="0.0">
                  <c:v>48.823</c:v>
                </c:pt>
                <c:pt idx="88" formatCode="0.0">
                  <c:v>49.758000000000003</c:v>
                </c:pt>
                <c:pt idx="89" formatCode="0.0">
                  <c:v>50.33</c:v>
                </c:pt>
                <c:pt idx="90" formatCode="0.0">
                  <c:v>51.040999999999997</c:v>
                </c:pt>
                <c:pt idx="91" formatCode="0.0">
                  <c:v>51.442</c:v>
                </c:pt>
                <c:pt idx="92" formatCode="0.0">
                  <c:v>51.823</c:v>
                </c:pt>
                <c:pt idx="93" formatCode="0.0">
                  <c:v>53.432000000000002</c:v>
                </c:pt>
                <c:pt idx="94" formatCode="0.0">
                  <c:v>54.119</c:v>
                </c:pt>
                <c:pt idx="95" formatCode="0.0">
                  <c:v>54.893999999999998</c:v>
                </c:pt>
                <c:pt idx="96" formatCode="0.0">
                  <c:v>55.323999999999998</c:v>
                </c:pt>
                <c:pt idx="97" formatCode="0.0">
                  <c:v>55.558</c:v>
                </c:pt>
                <c:pt idx="98" formatCode="0.0">
                  <c:v>56.292000000000002</c:v>
                </c:pt>
                <c:pt idx="99" formatCode="0.0">
                  <c:v>56.515000000000001</c:v>
                </c:pt>
                <c:pt idx="100" formatCode="0.0">
                  <c:v>56.195999999999998</c:v>
                </c:pt>
                <c:pt idx="101" formatCode="0.0">
                  <c:v>57.35</c:v>
                </c:pt>
                <c:pt idx="102" formatCode="0.0">
                  <c:v>58.331000000000003</c:v>
                </c:pt>
                <c:pt idx="103" formatCode="0.0">
                  <c:v>59.161000000000001</c:v>
                </c:pt>
                <c:pt idx="104" formatCode="0.0">
                  <c:v>60.545000000000002</c:v>
                </c:pt>
                <c:pt idx="105" formatCode="0.0">
                  <c:v>60.813000000000002</c:v>
                </c:pt>
                <c:pt idx="106" formatCode="0.0">
                  <c:v>61.314</c:v>
                </c:pt>
                <c:pt idx="107" formatCode="0.0">
                  <c:v>63.387999999999998</c:v>
                </c:pt>
                <c:pt idx="108" formatCode="0.0">
                  <c:v>63.935000000000002</c:v>
                </c:pt>
                <c:pt idx="109" formatCode="0.0">
                  <c:v>64.588999999999999</c:v>
                </c:pt>
                <c:pt idx="110" formatCode="0.0">
                  <c:v>67.174999999999997</c:v>
                </c:pt>
                <c:pt idx="111" formatCode="0.0">
                  <c:v>68.483000000000004</c:v>
                </c:pt>
                <c:pt idx="112" formatCode="0.0">
                  <c:v>70.072000000000003</c:v>
                </c:pt>
                <c:pt idx="113" formatCode="0.0">
                  <c:v>71.575000000000003</c:v>
                </c:pt>
                <c:pt idx="114" formatCode="0.0">
                  <c:v>74.238</c:v>
                </c:pt>
                <c:pt idx="115" formatCode="0.0">
                  <c:v>75.513999999999996</c:v>
                </c:pt>
                <c:pt idx="116" formatCode="0.0">
                  <c:v>76.462000000000003</c:v>
                </c:pt>
                <c:pt idx="117" formatCode="0.0">
                  <c:v>77.224999999999994</c:v>
                </c:pt>
                <c:pt idx="118" formatCode="0.0">
                  <c:v>78.444000000000003</c:v>
                </c:pt>
                <c:pt idx="119" formatCode="0.0">
                  <c:v>78.421999999999997</c:v>
                </c:pt>
                <c:pt idx="120" formatCode="0.0">
                  <c:v>79.253</c:v>
                </c:pt>
                <c:pt idx="121" formatCode="0.0">
                  <c:v>80.075999999999993</c:v>
                </c:pt>
                <c:pt idx="122" formatCode="0.0">
                  <c:v>79.293999999999997</c:v>
                </c:pt>
                <c:pt idx="123" formatCode="0.0">
                  <c:v>79.662999999999997</c:v>
                </c:pt>
                <c:pt idx="124" formatCode="0.0">
                  <c:v>79.932000000000002</c:v>
                </c:pt>
                <c:pt idx="125" formatCode="0.0">
                  <c:v>80.338999999999999</c:v>
                </c:pt>
                <c:pt idx="126" formatCode="0.0">
                  <c:v>78.256</c:v>
                </c:pt>
                <c:pt idx="127" formatCode="0.0">
                  <c:v>78.38</c:v>
                </c:pt>
                <c:pt idx="128" formatCode="0.0">
                  <c:v>78.475999999999999</c:v>
                </c:pt>
                <c:pt idx="129" formatCode="0.0">
                  <c:v>78.156000000000006</c:v>
                </c:pt>
                <c:pt idx="130" formatCode="0.0">
                  <c:v>77.938000000000002</c:v>
                </c:pt>
                <c:pt idx="131" formatCode="0.0">
                  <c:v>78.006</c:v>
                </c:pt>
                <c:pt idx="132" formatCode="0.0">
                  <c:v>78.033000000000001</c:v>
                </c:pt>
                <c:pt idx="133" formatCode="0.0">
                  <c:v>77.188999999999993</c:v>
                </c:pt>
                <c:pt idx="134" formatCode="0.0">
                  <c:v>76.468000000000004</c:v>
                </c:pt>
                <c:pt idx="135" formatCode="0.0">
                  <c:v>74.828000000000003</c:v>
                </c:pt>
                <c:pt idx="136" formatCode="0.0">
                  <c:v>74.239000000000004</c:v>
                </c:pt>
                <c:pt idx="137" formatCode="0.0">
                  <c:v>71.924000000000007</c:v>
                </c:pt>
                <c:pt idx="138" formatCode="0.0">
                  <c:v>69.531000000000006</c:v>
                </c:pt>
                <c:pt idx="139" formatCode="0.0">
                  <c:v>66.69</c:v>
                </c:pt>
                <c:pt idx="140" formatCode="0.0">
                  <c:v>63.228999999999999</c:v>
                </c:pt>
                <c:pt idx="141" formatCode="0.0">
                  <c:v>60.116</c:v>
                </c:pt>
                <c:pt idx="142" formatCode="0.0">
                  <c:v>57.618000000000002</c:v>
                </c:pt>
                <c:pt idx="143" formatCode="0.0">
                  <c:v>54.881999999999998</c:v>
                </c:pt>
                <c:pt idx="144" formatCode="0.0">
                  <c:v>52.811</c:v>
                </c:pt>
                <c:pt idx="145" formatCode="0.0">
                  <c:v>51.697000000000003</c:v>
                </c:pt>
                <c:pt idx="146" formatCode="0.0">
                  <c:v>50.148000000000003</c:v>
                </c:pt>
                <c:pt idx="147" formatCode="0.0">
                  <c:v>48.503</c:v>
                </c:pt>
                <c:pt idx="148" formatCode="0.0">
                  <c:v>46.045000000000002</c:v>
                </c:pt>
                <c:pt idx="149" formatCode="0.0">
                  <c:v>44.363999999999997</c:v>
                </c:pt>
                <c:pt idx="150" formatCode="0.0">
                  <c:v>43.607999999999997</c:v>
                </c:pt>
                <c:pt idx="151" formatCode="0.0">
                  <c:v>42.304000000000002</c:v>
                </c:pt>
                <c:pt idx="152" formatCode="0.0">
                  <c:v>40.945</c:v>
                </c:pt>
                <c:pt idx="153" formatCode="0.0">
                  <c:v>39.866999999999997</c:v>
                </c:pt>
                <c:pt idx="154" formatCode="0.0">
                  <c:v>38.509</c:v>
                </c:pt>
                <c:pt idx="155" formatCode="0.0">
                  <c:v>36.795999999999999</c:v>
                </c:pt>
                <c:pt idx="156" formatCode="0.0">
                  <c:v>34.878999999999998</c:v>
                </c:pt>
                <c:pt idx="157" formatCode="0.0">
                  <c:v>32.792000000000002</c:v>
                </c:pt>
                <c:pt idx="158" formatCode="0.0">
                  <c:v>30.050999999999998</c:v>
                </c:pt>
                <c:pt idx="159" formatCode="0.0">
                  <c:v>28.300999999999998</c:v>
                </c:pt>
                <c:pt idx="160" formatCode="0.0">
                  <c:v>26.234999999999999</c:v>
                </c:pt>
                <c:pt idx="161" formatCode="0.0">
                  <c:v>24.265000000000001</c:v>
                </c:pt>
                <c:pt idx="162" formatCode="0.0">
                  <c:v>22.757999999999999</c:v>
                </c:pt>
                <c:pt idx="163" formatCode="0.0">
                  <c:v>21.132999999999999</c:v>
                </c:pt>
                <c:pt idx="164" formatCode="0.0">
                  <c:v>20.279</c:v>
                </c:pt>
                <c:pt idx="165" formatCode="0.0">
                  <c:v>19.29</c:v>
                </c:pt>
                <c:pt idx="166" formatCode="0.0">
                  <c:v>18.404</c:v>
                </c:pt>
                <c:pt idx="167" formatCode="0.0">
                  <c:v>17.687000000000001</c:v>
                </c:pt>
                <c:pt idx="168" formatCode="0.0">
                  <c:v>16.734000000000002</c:v>
                </c:pt>
                <c:pt idx="169" formatCode="0.0">
                  <c:v>15.504</c:v>
                </c:pt>
                <c:pt idx="170" formatCode="0.0">
                  <c:v>14.419</c:v>
                </c:pt>
                <c:pt idx="171" formatCode="0.0">
                  <c:v>13.468</c:v>
                </c:pt>
                <c:pt idx="172" formatCode="0.0">
                  <c:v>12.587999999999999</c:v>
                </c:pt>
                <c:pt idx="173" formatCode="0.0">
                  <c:v>12.159000000000001</c:v>
                </c:pt>
                <c:pt idx="174" formatCode="0.0">
                  <c:v>12.081</c:v>
                </c:pt>
                <c:pt idx="175" formatCode="0.0">
                  <c:v>11.851000000000001</c:v>
                </c:pt>
                <c:pt idx="176" formatCode="0.0">
                  <c:v>11.805</c:v>
                </c:pt>
                <c:pt idx="177" formatCode="0.0">
                  <c:v>12.048999999999999</c:v>
                </c:pt>
                <c:pt idx="178" formatCode="0.0">
                  <c:v>12.388999999999999</c:v>
                </c:pt>
                <c:pt idx="179" formatCode="0.0">
                  <c:v>12.835000000000001</c:v>
                </c:pt>
                <c:pt idx="180" formatCode="0.0">
                  <c:v>13.266999999999999</c:v>
                </c:pt>
                <c:pt idx="181" formatCode="0.0">
                  <c:v>13.788</c:v>
                </c:pt>
                <c:pt idx="182" formatCode="0.0">
                  <c:v>14.47</c:v>
                </c:pt>
                <c:pt idx="183" formatCode="0.0">
                  <c:v>14.513999999999999</c:v>
                </c:pt>
                <c:pt idx="184" formatCode="0.0">
                  <c:v>14.268000000000001</c:v>
                </c:pt>
                <c:pt idx="185" formatCode="0.0">
                  <c:v>13.663</c:v>
                </c:pt>
                <c:pt idx="186" formatCode="0.0">
                  <c:v>12.851000000000001</c:v>
                </c:pt>
                <c:pt idx="187" formatCode="0.0">
                  <c:v>12.532</c:v>
                </c:pt>
                <c:pt idx="188" formatCode="0.0">
                  <c:v>12.238</c:v>
                </c:pt>
                <c:pt idx="189" formatCode="0.0">
                  <c:v>11.867000000000001</c:v>
                </c:pt>
                <c:pt idx="190" formatCode="0.0">
                  <c:v>11.494</c:v>
                </c:pt>
                <c:pt idx="191" formatCode="0.0">
                  <c:v>10.972</c:v>
                </c:pt>
                <c:pt idx="192" formatCode="0.0">
                  <c:v>10.601000000000001</c:v>
                </c:pt>
                <c:pt idx="193" formatCode="0.0">
                  <c:v>10.26</c:v>
                </c:pt>
                <c:pt idx="194" formatCode="0.0">
                  <c:v>9.8650000000000002</c:v>
                </c:pt>
                <c:pt idx="195" formatCode="0.0">
                  <c:v>9.7349999999999994</c:v>
                </c:pt>
                <c:pt idx="196" formatCode="0.0">
                  <c:v>9.7449999999999992</c:v>
                </c:pt>
                <c:pt idx="197" formatCode="0.0">
                  <c:v>9.8539999999999992</c:v>
                </c:pt>
                <c:pt idx="198" formatCode="0.0">
                  <c:v>9.8480000000000008</c:v>
                </c:pt>
                <c:pt idx="199" formatCode="0.0">
                  <c:v>10.010999999999999</c:v>
                </c:pt>
                <c:pt idx="200" formatCode="0.0">
                  <c:v>10.227</c:v>
                </c:pt>
                <c:pt idx="201" formatCode="0.0">
                  <c:v>10.286</c:v>
                </c:pt>
                <c:pt idx="202" formatCode="0.0">
                  <c:v>10.457000000000001</c:v>
                </c:pt>
                <c:pt idx="203" formatCode="0.0">
                  <c:v>10.637</c:v>
                </c:pt>
                <c:pt idx="204" formatCode="0.0">
                  <c:v>10.909000000000001</c:v>
                </c:pt>
                <c:pt idx="205" formatCode="0.0">
                  <c:v>11.379</c:v>
                </c:pt>
                <c:pt idx="206" formatCode="0.0">
                  <c:v>11.571999999999999</c:v>
                </c:pt>
                <c:pt idx="207" formatCode="0.0">
                  <c:v>12.182</c:v>
                </c:pt>
                <c:pt idx="208" formatCode="0.0">
                  <c:v>12.981</c:v>
                </c:pt>
                <c:pt idx="209" formatCode="0.0">
                  <c:v>13.433</c:v>
                </c:pt>
                <c:pt idx="210" formatCode="0.0">
                  <c:v>14.193</c:v>
                </c:pt>
                <c:pt idx="211" formatCode="0.0">
                  <c:v>14.613</c:v>
                </c:pt>
                <c:pt idx="212" formatCode="0.0">
                  <c:v>14.898999999999999</c:v>
                </c:pt>
                <c:pt idx="213" formatCode="0.0">
                  <c:v>15.436</c:v>
                </c:pt>
                <c:pt idx="214" formatCode="0.0">
                  <c:v>15.89</c:v>
                </c:pt>
                <c:pt idx="215" formatCode="0.0">
                  <c:v>16.023</c:v>
                </c:pt>
                <c:pt idx="216" formatCode="0.0">
                  <c:v>16.446999999999999</c:v>
                </c:pt>
                <c:pt idx="217" formatCode="0.0">
                  <c:v>16.501000000000001</c:v>
                </c:pt>
                <c:pt idx="218" formatCode="0.0">
                  <c:v>16.908999999999999</c:v>
                </c:pt>
                <c:pt idx="219" formatCode="0.0">
                  <c:v>17.114000000000001</c:v>
                </c:pt>
                <c:pt idx="220" formatCode="0.0">
                  <c:v>17.167000000000002</c:v>
                </c:pt>
                <c:pt idx="221" formatCode="0.0">
                  <c:v>17.507999999999999</c:v>
                </c:pt>
                <c:pt idx="222" formatCode="0.0">
                  <c:v>17.550999999999998</c:v>
                </c:pt>
                <c:pt idx="223" formatCode="0.0">
                  <c:v>17.623000000000001</c:v>
                </c:pt>
                <c:pt idx="224" formatCode="0.0">
                  <c:v>17.686</c:v>
                </c:pt>
                <c:pt idx="225" formatCode="0.0">
                  <c:v>17.841999999999999</c:v>
                </c:pt>
                <c:pt idx="226" formatCode="0.0">
                  <c:v>17.704999999999998</c:v>
                </c:pt>
                <c:pt idx="227" formatCode="0.0">
                  <c:v>18.13</c:v>
                </c:pt>
                <c:pt idx="228" formatCode="0.0">
                  <c:v>18.117000000000001</c:v>
                </c:pt>
                <c:pt idx="229" formatCode="0.0">
                  <c:v>18.2</c:v>
                </c:pt>
                <c:pt idx="230" formatCode="0.0">
                  <c:v>17.986000000000001</c:v>
                </c:pt>
                <c:pt idx="231" formatCode="0.0">
                  <c:v>17.814</c:v>
                </c:pt>
                <c:pt idx="232" formatCode="0.0">
                  <c:v>17.663</c:v>
                </c:pt>
                <c:pt idx="233" formatCode="0.0">
                  <c:v>17.651</c:v>
                </c:pt>
                <c:pt idx="234" formatCode="0.0">
                  <c:v>17.541</c:v>
                </c:pt>
                <c:pt idx="235" formatCode="0.0">
                  <c:v>17.370999999999999</c:v>
                </c:pt>
                <c:pt idx="236" formatCode="0.0">
                  <c:v>17.613</c:v>
                </c:pt>
                <c:pt idx="237" formatCode="0.0">
                  <c:v>17.457000000000001</c:v>
                </c:pt>
                <c:pt idx="238" formatCode="0.0">
                  <c:v>17.451000000000001</c:v>
                </c:pt>
                <c:pt idx="239" formatCode="0.0">
                  <c:v>17.555</c:v>
                </c:pt>
                <c:pt idx="240" formatCode="0.0">
                  <c:v>17.495999999999999</c:v>
                </c:pt>
                <c:pt idx="241" formatCode="0.0">
                  <c:v>17.591000000000001</c:v>
                </c:pt>
                <c:pt idx="242" formatCode="0.0">
                  <c:v>18.077999999999999</c:v>
                </c:pt>
                <c:pt idx="243" formatCode="0.0">
                  <c:v>18.623999999999999</c:v>
                </c:pt>
                <c:pt idx="244" formatCode="0.0">
                  <c:v>19.117999999999999</c:v>
                </c:pt>
                <c:pt idx="245" formatCode="0.0">
                  <c:v>19.486000000000001</c:v>
                </c:pt>
                <c:pt idx="246" formatCode="0.0">
                  <c:v>20.081</c:v>
                </c:pt>
                <c:pt idx="247" formatCode="0.0">
                  <c:v>20.785</c:v>
                </c:pt>
                <c:pt idx="248" formatCode="0.0">
                  <c:v>21.155000000000001</c:v>
                </c:pt>
                <c:pt idx="249" formatCode="0.0">
                  <c:v>21.690999999999999</c:v>
                </c:pt>
                <c:pt idx="250" formatCode="0.0">
                  <c:v>22.184000000000001</c:v>
                </c:pt>
                <c:pt idx="251" formatCode="0.0">
                  <c:v>22.594000000000001</c:v>
                </c:pt>
                <c:pt idx="252" formatCode="0.0">
                  <c:v>22.971</c:v>
                </c:pt>
                <c:pt idx="253" formatCode="0.0">
                  <c:v>23.39</c:v>
                </c:pt>
                <c:pt idx="254" formatCode="0.0">
                  <c:v>23.806000000000001</c:v>
                </c:pt>
                <c:pt idx="255" formatCode="0.0">
                  <c:v>23.882000000000001</c:v>
                </c:pt>
                <c:pt idx="256" formatCode="0.0">
                  <c:v>23.908000000000001</c:v>
                </c:pt>
                <c:pt idx="257" formatCode="0.0">
                  <c:v>24.233000000000001</c:v>
                </c:pt>
                <c:pt idx="258" formatCode="0.0">
                  <c:v>23.888999999999999</c:v>
                </c:pt>
                <c:pt idx="259" formatCode="0.0">
                  <c:v>23.954999999999998</c:v>
                </c:pt>
                <c:pt idx="260" formatCode="0.0">
                  <c:v>23.927</c:v>
                </c:pt>
                <c:pt idx="261" formatCode="0.0">
                  <c:v>23.963999999999999</c:v>
                </c:pt>
                <c:pt idx="262" formatCode="0.0">
                  <c:v>24.210999999999999</c:v>
                </c:pt>
                <c:pt idx="263" formatCode="0.0">
                  <c:v>24.244</c:v>
                </c:pt>
                <c:pt idx="264" formatCode="0.0">
                  <c:v>24.366</c:v>
                </c:pt>
                <c:pt idx="265" formatCode="0.0">
                  <c:v>24.498000000000001</c:v>
                </c:pt>
                <c:pt idx="266" formatCode="0.0">
                  <c:v>24.791</c:v>
                </c:pt>
                <c:pt idx="267" formatCode="0.0">
                  <c:v>24.943000000000001</c:v>
                </c:pt>
                <c:pt idx="268" formatCode="0.0">
                  <c:v>25.491</c:v>
                </c:pt>
                <c:pt idx="269" formatCode="0.0">
                  <c:v>25.452999999999999</c:v>
                </c:pt>
                <c:pt idx="270" formatCode="0.0">
                  <c:v>26.01</c:v>
                </c:pt>
                <c:pt idx="271" formatCode="0.0">
                  <c:v>26.472000000000001</c:v>
                </c:pt>
                <c:pt idx="272" formatCode="0.0">
                  <c:v>26.719000000000001</c:v>
                </c:pt>
                <c:pt idx="273" formatCode="0.0">
                  <c:v>27.099</c:v>
                </c:pt>
                <c:pt idx="274" formatCode="0.0">
                  <c:v>27.355</c:v>
                </c:pt>
                <c:pt idx="275" formatCode="0.0">
                  <c:v>27.466000000000001</c:v>
                </c:pt>
                <c:pt idx="276" formatCode="0.0">
                  <c:v>27.920999999999999</c:v>
                </c:pt>
                <c:pt idx="277" formatCode="0.0">
                  <c:v>28.13</c:v>
                </c:pt>
                <c:pt idx="278" formatCode="0.0">
                  <c:v>28.17</c:v>
                </c:pt>
                <c:pt idx="279" formatCode="0.0">
                  <c:v>28.701000000000001</c:v>
                </c:pt>
                <c:pt idx="280" formatCode="0.0">
                  <c:v>28.939</c:v>
                </c:pt>
                <c:pt idx="281" formatCode="0.0">
                  <c:v>29.481000000000002</c:v>
                </c:pt>
                <c:pt idx="282" formatCode="0.0">
                  <c:v>29.927</c:v>
                </c:pt>
                <c:pt idx="283" formatCode="0.0">
                  <c:v>30.407</c:v>
                </c:pt>
                <c:pt idx="284" formatCode="0.0">
                  <c:v>30.361999999999998</c:v>
                </c:pt>
                <c:pt idx="285" formatCode="0.0">
                  <c:v>30.63</c:v>
                </c:pt>
                <c:pt idx="286" formatCode="0.0">
                  <c:v>30.635999999999999</c:v>
                </c:pt>
                <c:pt idx="287" formatCode="0.0">
                  <c:v>31.463999999999999</c:v>
                </c:pt>
                <c:pt idx="288" formatCode="0.0">
                  <c:v>31.454999999999998</c:v>
                </c:pt>
                <c:pt idx="289" formatCode="0.0">
                  <c:v>31.631</c:v>
                </c:pt>
                <c:pt idx="290" formatCode="0.0">
                  <c:v>31.722000000000001</c:v>
                </c:pt>
                <c:pt idx="291" formatCode="0.0">
                  <c:v>31.742000000000001</c:v>
                </c:pt>
                <c:pt idx="292" formatCode="0.0">
                  <c:v>31.707999999999998</c:v>
                </c:pt>
                <c:pt idx="293" formatCode="0.0">
                  <c:v>31.428999999999998</c:v>
                </c:pt>
                <c:pt idx="294" formatCode="0.0">
                  <c:v>31.667000000000002</c:v>
                </c:pt>
                <c:pt idx="295" formatCode="0.0">
                  <c:v>31.581</c:v>
                </c:pt>
                <c:pt idx="296" formatCode="0.0">
                  <c:v>32.027999999999999</c:v>
                </c:pt>
                <c:pt idx="297" formatCode="0.0">
                  <c:v>32.619</c:v>
                </c:pt>
                <c:pt idx="298" formatCode="0.0">
                  <c:v>33.134</c:v>
                </c:pt>
                <c:pt idx="299" formatCode="0.0">
                  <c:v>32.860999999999997</c:v>
                </c:pt>
                <c:pt idx="300" formatCode="0.0">
                  <c:v>33.780999999999999</c:v>
                </c:pt>
                <c:pt idx="301" formatCode="0.0">
                  <c:v>34.497</c:v>
                </c:pt>
                <c:pt idx="302" formatCode="0.0">
                  <c:v>35.015000000000001</c:v>
                </c:pt>
                <c:pt idx="303" formatCode="0.0">
                  <c:v>34.543999999999997</c:v>
                </c:pt>
                <c:pt idx="304" formatCode="0.0">
                  <c:v>34.116</c:v>
                </c:pt>
                <c:pt idx="305" formatCode="0.0">
                  <c:v>34.805999999999997</c:v>
                </c:pt>
                <c:pt idx="306" formatCode="0.0">
                  <c:v>35.747</c:v>
                </c:pt>
                <c:pt idx="307" formatCode="0.0">
                  <c:v>36.481999999999999</c:v>
                </c:pt>
                <c:pt idx="308" formatCode="0.0">
                  <c:v>37.985999999999997</c:v>
                </c:pt>
                <c:pt idx="309" formatCode="0.0">
                  <c:v>38.948999999999998</c:v>
                </c:pt>
                <c:pt idx="310" formatCode="0.0">
                  <c:v>39.817999999999998</c:v>
                </c:pt>
                <c:pt idx="311" formatCode="0.0">
                  <c:v>41.465000000000003</c:v>
                </c:pt>
                <c:pt idx="312" formatCode="0.0">
                  <c:v>41.941000000000003</c:v>
                </c:pt>
                <c:pt idx="313" formatCode="0.0">
                  <c:v>42.95</c:v>
                </c:pt>
                <c:pt idx="314" formatCode="0.0">
                  <c:v>44.341999999999999</c:v>
                </c:pt>
                <c:pt idx="315" formatCode="0.0">
                  <c:v>46.582000000000001</c:v>
                </c:pt>
                <c:pt idx="316" formatCode="0.0">
                  <c:v>47.933</c:v>
                </c:pt>
                <c:pt idx="317" formatCode="0.0">
                  <c:v>48.807000000000002</c:v>
                </c:pt>
                <c:pt idx="318" formatCode="0.0">
                  <c:v>48.725000000000001</c:v>
                </c:pt>
                <c:pt idx="319" formatCode="0.0">
                  <c:v>48.704000000000001</c:v>
                </c:pt>
                <c:pt idx="320" formatCode="0.0">
                  <c:v>47.895000000000003</c:v>
                </c:pt>
                <c:pt idx="321" formatCode="0.0">
                  <c:v>47.076000000000001</c:v>
                </c:pt>
                <c:pt idx="322" formatCode="0.0">
                  <c:v>46.953000000000003</c:v>
                </c:pt>
                <c:pt idx="323" formatCode="0.0">
                  <c:v>46.128999999999998</c:v>
                </c:pt>
                <c:pt idx="324" formatCode="0.0">
                  <c:v>46.59</c:v>
                </c:pt>
                <c:pt idx="325" formatCode="0.0">
                  <c:v>46.698999999999998</c:v>
                </c:pt>
                <c:pt idx="326" formatCode="0.0">
                  <c:v>47.158000000000001</c:v>
                </c:pt>
                <c:pt idx="327" formatCode="0.0">
                  <c:v>46.353000000000002</c:v>
                </c:pt>
                <c:pt idx="328" formatCode="0.0">
                  <c:v>46.356999999999999</c:v>
                </c:pt>
                <c:pt idx="329" formatCode="0.0">
                  <c:v>45.195999999999998</c:v>
                </c:pt>
                <c:pt idx="330" formatCode="0.0">
                  <c:v>44.018000000000001</c:v>
                </c:pt>
                <c:pt idx="331" formatCode="0.0">
                  <c:v>43.143000000000001</c:v>
                </c:pt>
                <c:pt idx="332" formatCode="0.0">
                  <c:v>42.066000000000003</c:v>
                </c:pt>
                <c:pt idx="333" formatCode="0.0">
                  <c:v>40.645000000000003</c:v>
                </c:pt>
                <c:pt idx="334" formatCode="0.0">
                  <c:v>39.334000000000003</c:v>
                </c:pt>
                <c:pt idx="335" formatCode="0.0">
                  <c:v>37.404000000000003</c:v>
                </c:pt>
                <c:pt idx="336" formatCode="0.0">
                  <c:v>34.948</c:v>
                </c:pt>
                <c:pt idx="337" formatCode="0.0">
                  <c:v>32.734999999999999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EB3D-4221-BB3E-4B6FE86893DE}"/>
            </c:ext>
          </c:extLst>
        </c:ser>
        <c:ser>
          <c:idx val="5"/>
          <c:order val="7"/>
          <c:tx>
            <c:strRef>
              <c:f>PERMSFAZ!$U$2</c:f>
              <c:strCache>
                <c:ptCount val="1"/>
                <c:pt idx="0">
                  <c:v>32.7</c:v>
                </c:pt>
              </c:strCache>
            </c:strRef>
          </c:tx>
          <c:marker>
            <c:symbol val="none"/>
          </c:marker>
          <c:dLbls>
            <c:dLbl>
              <c:idx val="410"/>
              <c:layout>
                <c:manualLayout>
                  <c:x val="-0.11337868480725624"/>
                  <c:y val="0.1339869281045751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B3D-4221-BB3E-4B6FE86893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PERMSFAZ!$U$3:$U$458</c:f>
              <c:numCache>
                <c:formatCode>General</c:formatCode>
                <c:ptCount val="456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32.734999999999999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EB3D-4221-BB3E-4B6FE86893DE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90"/>
          <c:min val="-18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90"/>
      </c:valAx>
      <c:valAx>
        <c:axId val="307581152"/>
        <c:scaling>
          <c:orientation val="minMax"/>
          <c:max val="180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60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PERMMFAZ!$B$3:$B$458</c:f>
              <c:numCache>
                <c:formatCode>General</c:formatCode>
                <c:ptCount val="4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F0-4319-8919-87192031EC10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PERMMFAZ!$G$3:$G$458</c:f>
              <c:numCache>
                <c:formatCode>General</c:formatCode>
                <c:ptCount val="456"/>
                <c:pt idx="14" formatCode="0.0">
                  <c:v>33.086981239300002</c:v>
                </c:pt>
                <c:pt idx="15" formatCode="0.0">
                  <c:v>4.0540540539999999</c:v>
                </c:pt>
                <c:pt idx="16" formatCode="0.0">
                  <c:v>-26.1283851554</c:v>
                </c:pt>
                <c:pt idx="17" formatCode="0.0">
                  <c:v>-20.547112462000001</c:v>
                </c:pt>
                <c:pt idx="18" formatCode="0.0">
                  <c:v>-4.3478260868999996</c:v>
                </c:pt>
                <c:pt idx="19" formatCode="0.0">
                  <c:v>-18.858761634899999</c:v>
                </c:pt>
                <c:pt idx="20" formatCode="0.0">
                  <c:v>-16.253968253899998</c:v>
                </c:pt>
                <c:pt idx="21" formatCode="0.0">
                  <c:v>-2.9103214890000002</c:v>
                </c:pt>
                <c:pt idx="22" formatCode="0.0">
                  <c:v>6.4074074074</c:v>
                </c:pt>
                <c:pt idx="23" formatCode="0.0">
                  <c:v>-10.140636565499999</c:v>
                </c:pt>
                <c:pt idx="24" formatCode="0.0">
                  <c:v>-17.1124454148</c:v>
                </c:pt>
                <c:pt idx="25" formatCode="0.0">
                  <c:v>-25.444023149</c:v>
                </c:pt>
                <c:pt idx="26" formatCode="0.0">
                  <c:v>-30.7347287483</c:v>
                </c:pt>
                <c:pt idx="27" formatCode="0.0">
                  <c:v>-50.854408749100003</c:v>
                </c:pt>
                <c:pt idx="28" formatCode="0.0">
                  <c:v>-31.330617786800001</c:v>
                </c:pt>
                <c:pt idx="29" formatCode="0.0">
                  <c:v>-26.625860749800001</c:v>
                </c:pt>
                <c:pt idx="30" formatCode="0.0">
                  <c:v>-13.317384369999999</c:v>
                </c:pt>
                <c:pt idx="31" formatCode="0.0">
                  <c:v>33.566084787999998</c:v>
                </c:pt>
                <c:pt idx="32" formatCode="0.0">
                  <c:v>41.698256254699999</c:v>
                </c:pt>
                <c:pt idx="33" formatCode="0.0">
                  <c:v>52.3527361449</c:v>
                </c:pt>
                <c:pt idx="34" formatCode="0.0">
                  <c:v>38.7747998607</c:v>
                </c:pt>
                <c:pt idx="35" formatCode="0.0">
                  <c:v>103.0065897858</c:v>
                </c:pt>
                <c:pt idx="36" formatCode="0.0">
                  <c:v>37.174843595600002</c:v>
                </c:pt>
                <c:pt idx="37" formatCode="0.0">
                  <c:v>23.420770877900001</c:v>
                </c:pt>
                <c:pt idx="38" formatCode="0.0">
                  <c:v>-16.127042861500001</c:v>
                </c:pt>
                <c:pt idx="39" formatCode="0.0">
                  <c:v>29.8099211868</c:v>
                </c:pt>
                <c:pt idx="40" formatCode="0.0">
                  <c:v>-14.4834404349</c:v>
                </c:pt>
                <c:pt idx="41" formatCode="0.0">
                  <c:v>42.752867570299998</c:v>
                </c:pt>
                <c:pt idx="42" formatCode="0.0">
                  <c:v>43.928242870200002</c:v>
                </c:pt>
                <c:pt idx="43" formatCode="0.0">
                  <c:v>54.331590739299997</c:v>
                </c:pt>
                <c:pt idx="44" formatCode="0.0">
                  <c:v>4.5746388442999999</c:v>
                </c:pt>
                <c:pt idx="45" formatCode="0.0">
                  <c:v>-37.016700983699998</c:v>
                </c:pt>
                <c:pt idx="46" formatCode="0.0">
                  <c:v>-8.6531226486000001</c:v>
                </c:pt>
                <c:pt idx="47" formatCode="0.0">
                  <c:v>-27.5106512477</c:v>
                </c:pt>
                <c:pt idx="48" formatCode="0.0">
                  <c:v>16.7546807489</c:v>
                </c:pt>
                <c:pt idx="49" formatCode="0.0">
                  <c:v>-24.5283018867</c:v>
                </c:pt>
                <c:pt idx="50" formatCode="0.0">
                  <c:v>4.3382352941000004</c:v>
                </c:pt>
                <c:pt idx="51" formatCode="0.0">
                  <c:v>-8.8571428570999995</c:v>
                </c:pt>
                <c:pt idx="52" formatCode="0.0">
                  <c:v>78.323699421900002</c:v>
                </c:pt>
                <c:pt idx="53" formatCode="0.0">
                  <c:v>49.598246895499997</c:v>
                </c:pt>
                <c:pt idx="54" formatCode="0.0">
                  <c:v>11.1856823266</c:v>
                </c:pt>
                <c:pt idx="55" formatCode="0.0">
                  <c:v>-32.881684006699999</c:v>
                </c:pt>
                <c:pt idx="56" formatCode="0.0">
                  <c:v>-42.849833717000003</c:v>
                </c:pt>
                <c:pt idx="57" formatCode="0.0">
                  <c:v>-17.508172902199998</c:v>
                </c:pt>
                <c:pt idx="58" formatCode="0.0">
                  <c:v>-21.252059308</c:v>
                </c:pt>
                <c:pt idx="59" formatCode="0.0">
                  <c:v>-8.7041701651000007</c:v>
                </c:pt>
                <c:pt idx="60" formatCode="0.0">
                  <c:v>-31.106085526299999</c:v>
                </c:pt>
                <c:pt idx="61" formatCode="0.0">
                  <c:v>4.5114942528000004</c:v>
                </c:pt>
                <c:pt idx="62" formatCode="0.0">
                  <c:v>43.587033121899999</c:v>
                </c:pt>
                <c:pt idx="63" formatCode="0.0">
                  <c:v>74.764890282099998</c:v>
                </c:pt>
                <c:pt idx="64" formatCode="0.0">
                  <c:v>24.051863857299999</c:v>
                </c:pt>
                <c:pt idx="65" formatCode="0.0">
                  <c:v>-33.0810546875</c:v>
                </c:pt>
                <c:pt idx="66" formatCode="0.0">
                  <c:v>-29.778672032100001</c:v>
                </c:pt>
                <c:pt idx="67" formatCode="0.0">
                  <c:v>-1.550108147</c:v>
                </c:pt>
                <c:pt idx="68" formatCode="0.0">
                  <c:v>44.538943598899998</c:v>
                </c:pt>
                <c:pt idx="69" formatCode="0.0">
                  <c:v>46.279172170800003</c:v>
                </c:pt>
                <c:pt idx="70" formatCode="0.0">
                  <c:v>9.8326359831999994</c:v>
                </c:pt>
                <c:pt idx="71" formatCode="0.0">
                  <c:v>-29.337829552399999</c:v>
                </c:pt>
                <c:pt idx="72" formatCode="0.0">
                  <c:v>-50.343181139899997</c:v>
                </c:pt>
                <c:pt idx="73" formatCode="0.0">
                  <c:v>-38.548254055500003</c:v>
                </c:pt>
                <c:pt idx="74" formatCode="0.0">
                  <c:v>-21.644171779099999</c:v>
                </c:pt>
                <c:pt idx="75" formatCode="0.0">
                  <c:v>-9.0134529147000002</c:v>
                </c:pt>
                <c:pt idx="76" formatCode="0.0">
                  <c:v>-20.825712045900001</c:v>
                </c:pt>
                <c:pt idx="77" formatCode="0.0">
                  <c:v>-2.8091937249000001</c:v>
                </c:pt>
                <c:pt idx="78" formatCode="0.0">
                  <c:v>4.2161277117999996</c:v>
                </c:pt>
                <c:pt idx="79" formatCode="0.0">
                  <c:v>-5.0530941047000004</c:v>
                </c:pt>
                <c:pt idx="80" formatCode="0.0">
                  <c:v>-10.715391762099999</c:v>
                </c:pt>
                <c:pt idx="81" formatCode="0.0">
                  <c:v>-34.918723660399998</c:v>
                </c:pt>
                <c:pt idx="82" formatCode="0.0">
                  <c:v>-46.793650793600001</c:v>
                </c:pt>
                <c:pt idx="83" formatCode="0.0">
                  <c:v>-48.590021691899999</c:v>
                </c:pt>
                <c:pt idx="84" formatCode="0.0">
                  <c:v>-30.5288461538</c:v>
                </c:pt>
                <c:pt idx="85" formatCode="0.0">
                  <c:v>-38.568232662100002</c:v>
                </c:pt>
                <c:pt idx="86" formatCode="0.0">
                  <c:v>-63.482618227300001</c:v>
                </c:pt>
                <c:pt idx="87" formatCode="0.0">
                  <c:v>-59.832429768300003</c:v>
                </c:pt>
                <c:pt idx="88" formatCode="0.0">
                  <c:v>-50.528052805199998</c:v>
                </c:pt>
                <c:pt idx="89" formatCode="0.0">
                  <c:v>-12.2372372372</c:v>
                </c:pt>
                <c:pt idx="90" formatCode="0.0">
                  <c:v>7.8947368421000004</c:v>
                </c:pt>
                <c:pt idx="91" formatCode="0.0">
                  <c:v>24.219051291900001</c:v>
                </c:pt>
                <c:pt idx="92" formatCode="0.0">
                  <c:v>-4.2663891778999998</c:v>
                </c:pt>
                <c:pt idx="93" formatCode="0.0">
                  <c:v>5.6429232192000001</c:v>
                </c:pt>
                <c:pt idx="94" formatCode="0.0">
                  <c:v>39.9761336515</c:v>
                </c:pt>
                <c:pt idx="95" formatCode="0.0">
                  <c:v>131.13924050630001</c:v>
                </c:pt>
                <c:pt idx="96" formatCode="0.0">
                  <c:v>98.961937716199998</c:v>
                </c:pt>
                <c:pt idx="97" formatCode="0.0">
                  <c:v>61.398397669300003</c:v>
                </c:pt>
                <c:pt idx="98" formatCode="0.0">
                  <c:v>-3.1732418523999999</c:v>
                </c:pt>
                <c:pt idx="99" formatCode="0.0">
                  <c:v>-21.472392637999999</c:v>
                </c:pt>
                <c:pt idx="100" formatCode="0.0">
                  <c:v>-22.148098732400001</c:v>
                </c:pt>
                <c:pt idx="101" formatCode="0.0">
                  <c:v>-6.7579127458999997</c:v>
                </c:pt>
                <c:pt idx="102" formatCode="0.0">
                  <c:v>-15.7990535129</c:v>
                </c:pt>
                <c:pt idx="103" formatCode="0.0">
                  <c:v>-34.616578702200002</c:v>
                </c:pt>
                <c:pt idx="104" formatCode="0.0">
                  <c:v>-39.130434782599998</c:v>
                </c:pt>
                <c:pt idx="105" formatCode="0.0">
                  <c:v>9.6760070052000007</c:v>
                </c:pt>
                <c:pt idx="106" formatCode="0.0">
                  <c:v>34.526854219900002</c:v>
                </c:pt>
                <c:pt idx="107" formatCode="0.0">
                  <c:v>18.875502008000002</c:v>
                </c:pt>
                <c:pt idx="108" formatCode="0.0">
                  <c:v>9</c:v>
                </c:pt>
                <c:pt idx="109" formatCode="0.0">
                  <c:v>-3.9259927797</c:v>
                </c:pt>
                <c:pt idx="110" formatCode="0.0">
                  <c:v>38.3525243578</c:v>
                </c:pt>
                <c:pt idx="111" formatCode="0.0">
                  <c:v>112.4218749999</c:v>
                </c:pt>
                <c:pt idx="112" formatCode="0.0">
                  <c:v>105.4841473864</c:v>
                </c:pt>
                <c:pt idx="113" formatCode="0.0">
                  <c:v>15</c:v>
                </c:pt>
                <c:pt idx="114" formatCode="0.0">
                  <c:v>-16.1694768698</c:v>
                </c:pt>
                <c:pt idx="115" formatCode="0.0">
                  <c:v>0.94966761629999996</c:v>
                </c:pt>
                <c:pt idx="116" formatCode="0.0">
                  <c:v>34.285714285700003</c:v>
                </c:pt>
                <c:pt idx="117" formatCode="0.0">
                  <c:v>-20.958083832300002</c:v>
                </c:pt>
                <c:pt idx="118" formatCode="0.0">
                  <c:v>-41.064638783200003</c:v>
                </c:pt>
                <c:pt idx="119" formatCode="0.0">
                  <c:v>-21.1609336609</c:v>
                </c:pt>
                <c:pt idx="120" formatCode="0.0">
                  <c:v>-7.6984443558000004</c:v>
                </c:pt>
                <c:pt idx="121" formatCode="0.0">
                  <c:v>36.1202442461</c:v>
                </c:pt>
                <c:pt idx="122" formatCode="0.0">
                  <c:v>73.3674775928</c:v>
                </c:pt>
                <c:pt idx="123" formatCode="0.0">
                  <c:v>33.100404560500003</c:v>
                </c:pt>
                <c:pt idx="124" formatCode="0.0">
                  <c:v>29.524603836499999</c:v>
                </c:pt>
                <c:pt idx="125" formatCode="0.0">
                  <c:v>7.8181092939000001</c:v>
                </c:pt>
                <c:pt idx="126" formatCode="0.0">
                  <c:v>9.5925734913999996</c:v>
                </c:pt>
                <c:pt idx="127" formatCode="0.0">
                  <c:v>39.228598306599999</c:v>
                </c:pt>
                <c:pt idx="128" formatCode="0.0">
                  <c:v>48.404255319100002</c:v>
                </c:pt>
                <c:pt idx="129" formatCode="0.0">
                  <c:v>104.04040404040001</c:v>
                </c:pt>
                <c:pt idx="130" formatCode="0.0">
                  <c:v>64.784946236500005</c:v>
                </c:pt>
                <c:pt idx="131" formatCode="0.0">
                  <c:v>9.5442150370000007</c:v>
                </c:pt>
                <c:pt idx="132" formatCode="0.0">
                  <c:v>11.6248919619</c:v>
                </c:pt>
                <c:pt idx="133" formatCode="0.0">
                  <c:v>5.2449965492999997</c:v>
                </c:pt>
                <c:pt idx="134" formatCode="0.0">
                  <c:v>24.519940915799999</c:v>
                </c:pt>
                <c:pt idx="135" formatCode="0.0">
                  <c:v>-15.0870406189</c:v>
                </c:pt>
                <c:pt idx="136" formatCode="0.0">
                  <c:v>13.1036703155</c:v>
                </c:pt>
                <c:pt idx="137" formatCode="0.0">
                  <c:v>17.166111727699999</c:v>
                </c:pt>
                <c:pt idx="138" formatCode="0.0">
                  <c:v>36.564705882299997</c:v>
                </c:pt>
                <c:pt idx="139" formatCode="0.0">
                  <c:v>-32.770270270200001</c:v>
                </c:pt>
                <c:pt idx="140" formatCode="0.0">
                  <c:v>-43.6379928315</c:v>
                </c:pt>
                <c:pt idx="141" formatCode="0.0">
                  <c:v>-60.5693069306</c:v>
                </c:pt>
                <c:pt idx="142" formatCode="0.0">
                  <c:v>-51.092985318099998</c:v>
                </c:pt>
                <c:pt idx="143" formatCode="0.0">
                  <c:v>-48.862019914599998</c:v>
                </c:pt>
                <c:pt idx="144" formatCode="0.0">
                  <c:v>-59.001161440099999</c:v>
                </c:pt>
                <c:pt idx="145" formatCode="0.0">
                  <c:v>3.9344262295000001</c:v>
                </c:pt>
                <c:pt idx="146" formatCode="0.0">
                  <c:v>19.9288256227</c:v>
                </c:pt>
                <c:pt idx="147" formatCode="0.0">
                  <c:v>41.718190693099999</c:v>
                </c:pt>
                <c:pt idx="148" formatCode="0.0">
                  <c:v>-30.088243666299999</c:v>
                </c:pt>
                <c:pt idx="149" formatCode="0.0">
                  <c:v>-28.4812125039</c:v>
                </c:pt>
                <c:pt idx="150" formatCode="0.0">
                  <c:v>-23.742246726299999</c:v>
                </c:pt>
                <c:pt idx="151" formatCode="0.0">
                  <c:v>18.944723618000001</c:v>
                </c:pt>
                <c:pt idx="152" formatCode="0.0">
                  <c:v>25.8081611022</c:v>
                </c:pt>
                <c:pt idx="153" formatCode="0.0">
                  <c:v>48.587570621399998</c:v>
                </c:pt>
                <c:pt idx="154" formatCode="0.0">
                  <c:v>138.0920613742</c:v>
                </c:pt>
                <c:pt idx="155" formatCode="0.0">
                  <c:v>72.878998609099995</c:v>
                </c:pt>
                <c:pt idx="156" formatCode="0.0">
                  <c:v>202.36071765809999</c:v>
                </c:pt>
                <c:pt idx="157" formatCode="0.0">
                  <c:v>-42.429022082000003</c:v>
                </c:pt>
                <c:pt idx="158" formatCode="0.0">
                  <c:v>-48.170128585500002</c:v>
                </c:pt>
                <c:pt idx="159" formatCode="0.0">
                  <c:v>-57.497129735900003</c:v>
                </c:pt>
                <c:pt idx="160" formatCode="0.0">
                  <c:v>-13.721498371299999</c:v>
                </c:pt>
                <c:pt idx="161" formatCode="0.0">
                  <c:v>10.0220750551</c:v>
                </c:pt>
                <c:pt idx="162" formatCode="0.0">
                  <c:v>-2.4401265250000002</c:v>
                </c:pt>
                <c:pt idx="163" formatCode="0.0">
                  <c:v>-19.476130122499999</c:v>
                </c:pt>
                <c:pt idx="164" formatCode="0.0">
                  <c:v>-31.171019376499999</c:v>
                </c:pt>
                <c:pt idx="165" formatCode="0.0">
                  <c:v>-37.896070975900003</c:v>
                </c:pt>
                <c:pt idx="166" formatCode="0.0">
                  <c:v>-58.335668254399998</c:v>
                </c:pt>
                <c:pt idx="167" formatCode="0.0">
                  <c:v>-64.561544650000002</c:v>
                </c:pt>
                <c:pt idx="168" formatCode="0.0">
                  <c:v>-79.731417863800004</c:v>
                </c:pt>
                <c:pt idx="169" formatCode="0.0">
                  <c:v>-68.547945205399998</c:v>
                </c:pt>
                <c:pt idx="170" formatCode="0.0">
                  <c:v>-70.849236641199994</c:v>
                </c:pt>
                <c:pt idx="171" formatCode="0.0">
                  <c:v>-76.229065370000001</c:v>
                </c:pt>
                <c:pt idx="172" formatCode="0.0">
                  <c:v>-94.053798961699997</c:v>
                </c:pt>
                <c:pt idx="173" formatCode="0.0">
                  <c:v>-98.675762439799996</c:v>
                </c:pt>
                <c:pt idx="174" formatCode="0.0">
                  <c:v>-83.464566929100002</c:v>
                </c:pt>
                <c:pt idx="175" formatCode="0.0">
                  <c:v>-81.1647429171</c:v>
                </c:pt>
                <c:pt idx="176" formatCode="0.0">
                  <c:v>-71.664626682900007</c:v>
                </c:pt>
                <c:pt idx="177" formatCode="0.0">
                  <c:v>-90.612244897899998</c:v>
                </c:pt>
                <c:pt idx="178" formatCode="0.0">
                  <c:v>-88.365837256199995</c:v>
                </c:pt>
                <c:pt idx="179" formatCode="0.0">
                  <c:v>-62.656072644699996</c:v>
                </c:pt>
                <c:pt idx="180" formatCode="0.0">
                  <c:v>-10.015408320400001</c:v>
                </c:pt>
                <c:pt idx="181" formatCode="0.0">
                  <c:v>1.5679442508000001</c:v>
                </c:pt>
                <c:pt idx="182" formatCode="0.0">
                  <c:v>-10.3109656301</c:v>
                </c:pt>
                <c:pt idx="183" formatCode="0.0">
                  <c:v>-25</c:v>
                </c:pt>
                <c:pt idx="184" formatCode="0.0">
                  <c:v>167.46031746029999</c:v>
                </c:pt>
                <c:pt idx="185" formatCode="0.0">
                  <c:v>524.24242424240003</c:v>
                </c:pt>
                <c:pt idx="186" formatCode="0.0">
                  <c:v>-38.655462184800001</c:v>
                </c:pt>
                <c:pt idx="187" formatCode="0.0">
                  <c:v>-31.1977715877</c:v>
                </c:pt>
                <c:pt idx="188" formatCode="0.0">
                  <c:v>-7.9913606910999997</c:v>
                </c:pt>
                <c:pt idx="189" formatCode="0.0">
                  <c:v>255.7971014492</c:v>
                </c:pt>
                <c:pt idx="190" formatCode="0.0">
                  <c:v>245.66473988429999</c:v>
                </c:pt>
                <c:pt idx="191" formatCode="0.0">
                  <c:v>48.632218844900002</c:v>
                </c:pt>
                <c:pt idx="192" formatCode="0.0">
                  <c:v>-24.828767123199999</c:v>
                </c:pt>
                <c:pt idx="193" formatCode="0.0">
                  <c:v>-1.7152658662</c:v>
                </c:pt>
                <c:pt idx="194" formatCode="0.0">
                  <c:v>8.0291970801999994</c:v>
                </c:pt>
                <c:pt idx="195" formatCode="0.0">
                  <c:v>69.393939393899998</c:v>
                </c:pt>
                <c:pt idx="196" formatCode="0.0">
                  <c:v>-26.409495548900001</c:v>
                </c:pt>
                <c:pt idx="197" formatCode="0.0">
                  <c:v>-31.067961165</c:v>
                </c:pt>
                <c:pt idx="198" formatCode="0.0">
                  <c:v>226.02739726019999</c:v>
                </c:pt>
                <c:pt idx="199" formatCode="0.0">
                  <c:v>346.96356275300002</c:v>
                </c:pt>
                <c:pt idx="200" formatCode="0.0">
                  <c:v>188.26291079809999</c:v>
                </c:pt>
                <c:pt idx="201" formatCode="0.0">
                  <c:v>56.415478614999998</c:v>
                </c:pt>
                <c:pt idx="202" formatCode="0.0">
                  <c:v>31.772575250799999</c:v>
                </c:pt>
                <c:pt idx="203" formatCode="0.0">
                  <c:v>60.940695296500003</c:v>
                </c:pt>
                <c:pt idx="204" formatCode="0.0">
                  <c:v>114.80637813209999</c:v>
                </c:pt>
                <c:pt idx="205" formatCode="0.0">
                  <c:v>162.12914485159999</c:v>
                </c:pt>
                <c:pt idx="206" formatCode="0.0">
                  <c:v>140.70945945939999</c:v>
                </c:pt>
                <c:pt idx="207" formatCode="0.0">
                  <c:v>122.7191413237</c:v>
                </c:pt>
                <c:pt idx="208" formatCode="0.0">
                  <c:v>93.145161290299995</c:v>
                </c:pt>
                <c:pt idx="209" formatCode="0.0">
                  <c:v>236.61971830979999</c:v>
                </c:pt>
                <c:pt idx="210" formatCode="0.0">
                  <c:v>-0.84033613439999999</c:v>
                </c:pt>
                <c:pt idx="211" formatCode="0.0">
                  <c:v>11.865942028899999</c:v>
                </c:pt>
                <c:pt idx="212" formatCode="0.0">
                  <c:v>18.485342019499999</c:v>
                </c:pt>
                <c:pt idx="213" formatCode="0.0">
                  <c:v>98.828125</c:v>
                </c:pt>
                <c:pt idx="214" formatCode="0.0">
                  <c:v>36.167512690300001</c:v>
                </c:pt>
                <c:pt idx="215" formatCode="0.0">
                  <c:v>171.6645489199</c:v>
                </c:pt>
                <c:pt idx="216" formatCode="0.0">
                  <c:v>129.90455991510001</c:v>
                </c:pt>
                <c:pt idx="217" formatCode="0.0">
                  <c:v>50.332889480600002</c:v>
                </c:pt>
                <c:pt idx="218" formatCode="0.0">
                  <c:v>-28.140350877100001</c:v>
                </c:pt>
                <c:pt idx="219" formatCode="0.0">
                  <c:v>-2.8112449799000001</c:v>
                </c:pt>
                <c:pt idx="220" formatCode="0.0">
                  <c:v>269.51983298530001</c:v>
                </c:pt>
                <c:pt idx="221" formatCode="0.0">
                  <c:v>271.75732217569998</c:v>
                </c:pt>
                <c:pt idx="222" formatCode="0.0">
                  <c:v>145.76271186439999</c:v>
                </c:pt>
                <c:pt idx="223" formatCode="0.0">
                  <c:v>-14.493927125500001</c:v>
                </c:pt>
                <c:pt idx="224" formatCode="0.0">
                  <c:v>-34.707903780000002</c:v>
                </c:pt>
                <c:pt idx="225" formatCode="0.0">
                  <c:v>-65.422396856500001</c:v>
                </c:pt>
                <c:pt idx="226" formatCode="0.0">
                  <c:v>-63.280521901199997</c:v>
                </c:pt>
                <c:pt idx="227" formatCode="0.0">
                  <c:v>-18.5687558465</c:v>
                </c:pt>
                <c:pt idx="228" formatCode="0.0">
                  <c:v>-8.5793357933000003</c:v>
                </c:pt>
                <c:pt idx="229" formatCode="0.0">
                  <c:v>33.702391496799997</c:v>
                </c:pt>
                <c:pt idx="230" formatCode="0.0">
                  <c:v>220.5078125</c:v>
                </c:pt>
                <c:pt idx="231" formatCode="0.0">
                  <c:v>224.87603305779999</c:v>
                </c:pt>
                <c:pt idx="232" formatCode="0.0">
                  <c:v>104.2937853107</c:v>
                </c:pt>
                <c:pt idx="233" formatCode="0.0">
                  <c:v>42.093415869399998</c:v>
                </c:pt>
                <c:pt idx="234" formatCode="0.0">
                  <c:v>26.494252873499999</c:v>
                </c:pt>
                <c:pt idx="235" formatCode="0.0">
                  <c:v>99.242424242400006</c:v>
                </c:pt>
                <c:pt idx="236" formatCode="0.0">
                  <c:v>87.578947368399994</c:v>
                </c:pt>
                <c:pt idx="237" formatCode="0.0">
                  <c:v>225.75757575750001</c:v>
                </c:pt>
                <c:pt idx="238" formatCode="0.0">
                  <c:v>278.17258883239998</c:v>
                </c:pt>
                <c:pt idx="239" formatCode="0.0">
                  <c:v>56.174612291700001</c:v>
                </c:pt>
                <c:pt idx="240" formatCode="0.0">
                  <c:v>25.7315842583</c:v>
                </c:pt>
                <c:pt idx="241" formatCode="0.0">
                  <c:v>-11.0301424312</c:v>
                </c:pt>
                <c:pt idx="242" formatCode="0.0">
                  <c:v>-40.493601462500003</c:v>
                </c:pt>
                <c:pt idx="243" formatCode="0.0">
                  <c:v>-38.6161282116</c:v>
                </c:pt>
                <c:pt idx="244" formatCode="0.0">
                  <c:v>-36.7256637168</c:v>
                </c:pt>
                <c:pt idx="245" formatCode="0.0">
                  <c:v>-5.8613861386000004</c:v>
                </c:pt>
                <c:pt idx="246" formatCode="0.0">
                  <c:v>9.0867787368999995</c:v>
                </c:pt>
                <c:pt idx="247" formatCode="0.0">
                  <c:v>38.8783269961</c:v>
                </c:pt>
                <c:pt idx="248" formatCode="0.0">
                  <c:v>46.464646464600001</c:v>
                </c:pt>
                <c:pt idx="249" formatCode="0.0">
                  <c:v>40.4069767441</c:v>
                </c:pt>
                <c:pt idx="250" formatCode="0.0">
                  <c:v>27.3825503355</c:v>
                </c:pt>
                <c:pt idx="251" formatCode="0.0">
                  <c:v>-19.6763515998</c:v>
                </c:pt>
                <c:pt idx="252" formatCode="0.0">
                  <c:v>3.4911717494999999</c:v>
                </c:pt>
                <c:pt idx="253" formatCode="0.0">
                  <c:v>-6.0312732687999997</c:v>
                </c:pt>
                <c:pt idx="254" formatCode="0.0">
                  <c:v>-2.7649769585000001</c:v>
                </c:pt>
                <c:pt idx="255" formatCode="0.0">
                  <c:v>-54.579361790299998</c:v>
                </c:pt>
                <c:pt idx="256" formatCode="0.0">
                  <c:v>-16.346153846100002</c:v>
                </c:pt>
                <c:pt idx="257" formatCode="0.0">
                  <c:v>61.379890618399997</c:v>
                </c:pt>
                <c:pt idx="258" formatCode="0.0">
                  <c:v>71.137026238999994</c:v>
                </c:pt>
                <c:pt idx="259" formatCode="0.0">
                  <c:v>11.4989733059</c:v>
                </c:pt>
                <c:pt idx="260" formatCode="0.0">
                  <c:v>3.9846743294999998</c:v>
                </c:pt>
                <c:pt idx="261" formatCode="0.0">
                  <c:v>-1.9047619047</c:v>
                </c:pt>
                <c:pt idx="262" formatCode="0.0">
                  <c:v>60.115911485700003</c:v>
                </c:pt>
                <c:pt idx="263" formatCode="0.0">
                  <c:v>34.020146520099999</c:v>
                </c:pt>
                <c:pt idx="264" formatCode="0.0">
                  <c:v>31.485071733200002</c:v>
                </c:pt>
                <c:pt idx="265" formatCode="0.0">
                  <c:v>0.59429477019999999</c:v>
                </c:pt>
                <c:pt idx="266" formatCode="0.0">
                  <c:v>6.4770932069000002</c:v>
                </c:pt>
                <c:pt idx="267" formatCode="0.0">
                  <c:v>96.715328467099994</c:v>
                </c:pt>
                <c:pt idx="268" formatCode="0.0">
                  <c:v>49.111807732400003</c:v>
                </c:pt>
                <c:pt idx="269" formatCode="0.0">
                  <c:v>-28.232533889399999</c:v>
                </c:pt>
                <c:pt idx="270" formatCode="0.0">
                  <c:v>-51.569724993900003</c:v>
                </c:pt>
                <c:pt idx="271" formatCode="0.0">
                  <c:v>-28.667894413700001</c:v>
                </c:pt>
                <c:pt idx="272" formatCode="0.0">
                  <c:v>-11.532792925500001</c:v>
                </c:pt>
                <c:pt idx="273" formatCode="0.0">
                  <c:v>56.943858167999998</c:v>
                </c:pt>
                <c:pt idx="274" formatCode="0.0">
                  <c:v>-1.1187890753</c:v>
                </c:pt>
                <c:pt idx="275" formatCode="0.0">
                  <c:v>-2.9723266142</c:v>
                </c:pt>
                <c:pt idx="276" formatCode="0.0">
                  <c:v>-19.079917428400002</c:v>
                </c:pt>
                <c:pt idx="277" formatCode="0.0">
                  <c:v>14.8877510831</c:v>
                </c:pt>
                <c:pt idx="278" formatCode="0.0">
                  <c:v>28.733926805100001</c:v>
                </c:pt>
                <c:pt idx="279" formatCode="0.0">
                  <c:v>21.521335807</c:v>
                </c:pt>
                <c:pt idx="280" formatCode="0.0">
                  <c:v>-12.648913805099999</c:v>
                </c:pt>
                <c:pt idx="281" formatCode="0.0">
                  <c:v>-8.7904104613000005</c:v>
                </c:pt>
                <c:pt idx="282" formatCode="0.0">
                  <c:v>43.165829145700002</c:v>
                </c:pt>
                <c:pt idx="283" formatCode="0.0">
                  <c:v>21.9018932874</c:v>
                </c:pt>
                <c:pt idx="284" formatCode="0.0">
                  <c:v>44.148271553500003</c:v>
                </c:pt>
                <c:pt idx="285" formatCode="0.0">
                  <c:v>-35.8795051102</c:v>
                </c:pt>
                <c:pt idx="286" formatCode="0.0">
                  <c:v>-25.790349417600002</c:v>
                </c:pt>
                <c:pt idx="287" formatCode="0.0">
                  <c:v>-49.647887323900001</c:v>
                </c:pt>
                <c:pt idx="288" formatCode="0.0">
                  <c:v>-53.680758017400002</c:v>
                </c:pt>
                <c:pt idx="289" formatCode="0.0">
                  <c:v>-55.982173465800003</c:v>
                </c:pt>
                <c:pt idx="290" formatCode="0.0">
                  <c:v>-26.776796004600001</c:v>
                </c:pt>
                <c:pt idx="291" formatCode="0.0">
                  <c:v>18.816793893100002</c:v>
                </c:pt>
                <c:pt idx="292" formatCode="0.0">
                  <c:v>59.045326915300002</c:v>
                </c:pt>
                <c:pt idx="293" formatCode="0.0">
                  <c:v>83.034647550700001</c:v>
                </c:pt>
                <c:pt idx="294" formatCode="0.0">
                  <c:v>33.239733239700001</c:v>
                </c:pt>
                <c:pt idx="295" formatCode="0.0">
                  <c:v>22.1320155312</c:v>
                </c:pt>
                <c:pt idx="296" formatCode="0.0">
                  <c:v>-23.952614851100002</c:v>
                </c:pt>
                <c:pt idx="297" formatCode="0.0">
                  <c:v>11.954697986499999</c:v>
                </c:pt>
                <c:pt idx="298" formatCode="0.0">
                  <c:v>45.156950672599997</c:v>
                </c:pt>
                <c:pt idx="299" formatCode="0.0">
                  <c:v>158.60139860129999</c:v>
                </c:pt>
                <c:pt idx="300" formatCode="0.0">
                  <c:v>275.5310778914</c:v>
                </c:pt>
                <c:pt idx="301" formatCode="0.0">
                  <c:v>283.72274143300001</c:v>
                </c:pt>
                <c:pt idx="302" formatCode="0.0">
                  <c:v>157.97481636929999</c:v>
                </c:pt>
                <c:pt idx="303" formatCode="0.0">
                  <c:v>22.132990684199999</c:v>
                </c:pt>
                <c:pt idx="304" formatCode="0.0">
                  <c:v>-32.156368221900003</c:v>
                </c:pt>
                <c:pt idx="305" formatCode="0.0">
                  <c:v>-25.761531766699999</c:v>
                </c:pt>
                <c:pt idx="306" formatCode="0.0">
                  <c:v>13.6459430979</c:v>
                </c:pt>
                <c:pt idx="307" formatCode="0.0">
                  <c:v>33.265895953700003</c:v>
                </c:pt>
                <c:pt idx="308" formatCode="0.0">
                  <c:v>12.9179331306</c:v>
                </c:pt>
                <c:pt idx="309" formatCode="0.0">
                  <c:v>-7.5683776695000002</c:v>
                </c:pt>
                <c:pt idx="310" formatCode="0.0">
                  <c:v>-17.701575532900002</c:v>
                </c:pt>
                <c:pt idx="311" formatCode="0.0">
                  <c:v>22.093023255799999</c:v>
                </c:pt>
                <c:pt idx="312" formatCode="0.0">
                  <c:v>0</c:v>
                </c:pt>
                <c:pt idx="313" formatCode="0.0">
                  <c:v>1.7860767201000001</c:v>
                </c:pt>
                <c:pt idx="314" formatCode="0.0">
                  <c:v>-30.8724832214</c:v>
                </c:pt>
                <c:pt idx="315" formatCode="0.0">
                  <c:v>-6.0494476591000002</c:v>
                </c:pt>
                <c:pt idx="316" formatCode="0.0">
                  <c:v>37.769516728600003</c:v>
                </c:pt>
                <c:pt idx="317" formatCode="0.0">
                  <c:v>41.793669402100001</c:v>
                </c:pt>
                <c:pt idx="318" formatCode="0.0">
                  <c:v>19.865554010099999</c:v>
                </c:pt>
                <c:pt idx="319" formatCode="0.0">
                  <c:v>6.0290609412</c:v>
                </c:pt>
                <c:pt idx="320" formatCode="0.0">
                  <c:v>44.582772543700003</c:v>
                </c:pt>
                <c:pt idx="321" formatCode="0.0">
                  <c:v>61.572760437699998</c:v>
                </c:pt>
                <c:pt idx="322" formatCode="0.0">
                  <c:v>82.169669669599998</c:v>
                </c:pt>
                <c:pt idx="323" formatCode="0.0">
                  <c:v>38.671096345499997</c:v>
                </c:pt>
                <c:pt idx="324" formatCode="0.0">
                  <c:v>30.651581814299998</c:v>
                </c:pt>
                <c:pt idx="325" formatCode="0.0">
                  <c:v>8.5942173479000008</c:v>
                </c:pt>
                <c:pt idx="326" formatCode="0.0">
                  <c:v>49.661665195600001</c:v>
                </c:pt>
                <c:pt idx="327" formatCode="0.0">
                  <c:v>33.790593504999997</c:v>
                </c:pt>
                <c:pt idx="328" formatCode="0.0">
                  <c:v>32.083108472699998</c:v>
                </c:pt>
                <c:pt idx="329" formatCode="0.0">
                  <c:v>6.2422488631000004</c:v>
                </c:pt>
                <c:pt idx="330" formatCode="0.0">
                  <c:v>26.397215238800001</c:v>
                </c:pt>
                <c:pt idx="331" formatCode="0.0">
                  <c:v>40.764982613999997</c:v>
                </c:pt>
                <c:pt idx="332" formatCode="0.0">
                  <c:v>48.452408657200003</c:v>
                </c:pt>
                <c:pt idx="333" formatCode="0.0">
                  <c:v>41.043652784700001</c:v>
                </c:pt>
                <c:pt idx="334" formatCode="0.0">
                  <c:v>-1.6278590561999999</c:v>
                </c:pt>
                <c:pt idx="335" formatCode="0.0">
                  <c:v>7.2512378214000002</c:v>
                </c:pt>
                <c:pt idx="336" formatCode="0.0">
                  <c:v>-17.479153303299999</c:v>
                </c:pt>
                <c:pt idx="337" formatCode="0.0">
                  <c:v>25.284612559599999</c:v>
                </c:pt>
                <c:pt idx="455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13F0-4319-8919-87192031EC10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PERMMFAZ!$I$3:$I$458</c:f>
              <c:numCache>
                <c:formatCode>General</c:formatCode>
                <c:ptCount val="456"/>
                <c:pt idx="23" formatCode="0.0">
                  <c:v>-2.3538704580999998</c:v>
                </c:pt>
                <c:pt idx="24" formatCode="0.0">
                  <c:v>-4.8740619659000002</c:v>
                </c:pt>
                <c:pt idx="25" formatCode="0.0">
                  <c:v>-18.419195483399999</c:v>
                </c:pt>
                <c:pt idx="26" formatCode="0.0">
                  <c:v>-20.9852430555</c:v>
                </c:pt>
                <c:pt idx="27" formatCode="0.0">
                  <c:v>-22.443140132</c:v>
                </c:pt>
                <c:pt idx="28" formatCode="0.0">
                  <c:v>-18.974710542299999</c:v>
                </c:pt>
                <c:pt idx="29" formatCode="0.0">
                  <c:v>-22.216306662600001</c:v>
                </c:pt>
                <c:pt idx="30" formatCode="0.0">
                  <c:v>-24.260136134900002</c:v>
                </c:pt>
                <c:pt idx="31" formatCode="0.0">
                  <c:v>-10.677618069799999</c:v>
                </c:pt>
                <c:pt idx="32" formatCode="0.0">
                  <c:v>-10.359290914800001</c:v>
                </c:pt>
                <c:pt idx="33" formatCode="0.0">
                  <c:v>-12.591213700599999</c:v>
                </c:pt>
                <c:pt idx="34" formatCode="0.0">
                  <c:v>-3.2021815347999998</c:v>
                </c:pt>
                <c:pt idx="35" formatCode="0.0">
                  <c:v>11.858922504400001</c:v>
                </c:pt>
                <c:pt idx="36" formatCode="0.0">
                  <c:v>0.50769350930000001</c:v>
                </c:pt>
                <c:pt idx="37" formatCode="0.0">
                  <c:v>15.0432525951</c:v>
                </c:pt>
                <c:pt idx="38" formatCode="0.0">
                  <c:v>21.807195825299999</c:v>
                </c:pt>
                <c:pt idx="39" formatCode="0.0">
                  <c:v>27.8119383218</c:v>
                </c:pt>
                <c:pt idx="40" formatCode="0.0">
                  <c:v>22.271317100600001</c:v>
                </c:pt>
                <c:pt idx="41" formatCode="0.0">
                  <c:v>38.1147941722</c:v>
                </c:pt>
                <c:pt idx="42" formatCode="0.0">
                  <c:v>41.310930936699997</c:v>
                </c:pt>
                <c:pt idx="43" formatCode="0.0">
                  <c:v>27.860300618899998</c:v>
                </c:pt>
                <c:pt idx="44" formatCode="0.0">
                  <c:v>26.211706541800002</c:v>
                </c:pt>
                <c:pt idx="45" formatCode="0.0">
                  <c:v>9.4471420051999999</c:v>
                </c:pt>
                <c:pt idx="46" formatCode="0.0">
                  <c:v>13.618802318</c:v>
                </c:pt>
                <c:pt idx="47" formatCode="0.0">
                  <c:v>-6.4217529648999996</c:v>
                </c:pt>
                <c:pt idx="48" formatCode="0.0">
                  <c:v>5.2688840533999999</c:v>
                </c:pt>
                <c:pt idx="49" formatCode="0.0">
                  <c:v>-2.3610797803999999</c:v>
                </c:pt>
                <c:pt idx="50" formatCode="0.0">
                  <c:v>-1.8564449455000001</c:v>
                </c:pt>
                <c:pt idx="51" formatCode="0.0">
                  <c:v>-1.5764932277000001</c:v>
                </c:pt>
                <c:pt idx="52" formatCode="0.0">
                  <c:v>10.2568045517</c:v>
                </c:pt>
                <c:pt idx="53" formatCode="0.0">
                  <c:v>2.0601769911000001</c:v>
                </c:pt>
                <c:pt idx="54" formatCode="0.0">
                  <c:v>-5.6546384626000004</c:v>
                </c:pt>
                <c:pt idx="55" formatCode="0.0">
                  <c:v>-10.2344236221</c:v>
                </c:pt>
                <c:pt idx="56" formatCode="0.0">
                  <c:v>-10.8771684387</c:v>
                </c:pt>
                <c:pt idx="57" formatCode="0.0">
                  <c:v>2.4750933997</c:v>
                </c:pt>
                <c:pt idx="58" formatCode="0.0">
                  <c:v>-13.523661093699999</c:v>
                </c:pt>
                <c:pt idx="59" formatCode="0.0">
                  <c:v>-3.9412673879</c:v>
                </c:pt>
                <c:pt idx="60" formatCode="0.0">
                  <c:v>-13.974605049399999</c:v>
                </c:pt>
                <c:pt idx="61" formatCode="0.0">
                  <c:v>-4.7824412783000003</c:v>
                </c:pt>
                <c:pt idx="62" formatCode="0.0">
                  <c:v>4.6638076274999998</c:v>
                </c:pt>
                <c:pt idx="63" formatCode="0.0">
                  <c:v>1.9777410136</c:v>
                </c:pt>
                <c:pt idx="64" formatCode="0.0">
                  <c:v>-8.6052998605000006</c:v>
                </c:pt>
                <c:pt idx="65" formatCode="0.0">
                  <c:v>-14.5948945615</c:v>
                </c:pt>
                <c:pt idx="66" formatCode="0.0">
                  <c:v>-8.2283118405</c:v>
                </c:pt>
                <c:pt idx="67" formatCode="0.0">
                  <c:v>0.63169247360000003</c:v>
                </c:pt>
                <c:pt idx="68" formatCode="0.0">
                  <c:v>4.4423514636999997</c:v>
                </c:pt>
                <c:pt idx="69" formatCode="0.0">
                  <c:v>3.1140817256000002</c:v>
                </c:pt>
                <c:pt idx="70" formatCode="0.0">
                  <c:v>9.3225198656000003</c:v>
                </c:pt>
                <c:pt idx="71" formatCode="0.0">
                  <c:v>-0.64360418340000003</c:v>
                </c:pt>
                <c:pt idx="72" formatCode="0.0">
                  <c:v>2.0252295546000001</c:v>
                </c:pt>
                <c:pt idx="73" formatCode="0.0">
                  <c:v>-3.4050469102999998</c:v>
                </c:pt>
                <c:pt idx="74" formatCode="0.0">
                  <c:v>-16.089851466999999</c:v>
                </c:pt>
                <c:pt idx="75" formatCode="0.0">
                  <c:v>-15.293857385100001</c:v>
                </c:pt>
                <c:pt idx="76" formatCode="0.0">
                  <c:v>-14.954982450699999</c:v>
                </c:pt>
                <c:pt idx="77" formatCode="0.0">
                  <c:v>-7.4805068225999998</c:v>
                </c:pt>
                <c:pt idx="78" formatCode="0.0">
                  <c:v>-7.4650698601999999</c:v>
                </c:pt>
                <c:pt idx="79" formatCode="0.0">
                  <c:v>-15.7314552553</c:v>
                </c:pt>
                <c:pt idx="80" formatCode="0.0">
                  <c:v>-16.99857218</c:v>
                </c:pt>
                <c:pt idx="81" formatCode="0.0">
                  <c:v>-23.173246906300001</c:v>
                </c:pt>
                <c:pt idx="82" formatCode="0.0">
                  <c:v>-28.5575121768</c:v>
                </c:pt>
                <c:pt idx="83" formatCode="0.0">
                  <c:v>-19.635627530299999</c:v>
                </c:pt>
                <c:pt idx="84" formatCode="0.0">
                  <c:v>-16.544705189599998</c:v>
                </c:pt>
                <c:pt idx="85" formatCode="0.0">
                  <c:v>-27.388428368</c:v>
                </c:pt>
                <c:pt idx="86" formatCode="0.0">
                  <c:v>-31.130101151000002</c:v>
                </c:pt>
                <c:pt idx="87" formatCode="0.0">
                  <c:v>-34.7610342125</c:v>
                </c:pt>
                <c:pt idx="88" formatCode="0.0">
                  <c:v>-35.932172976799997</c:v>
                </c:pt>
                <c:pt idx="89" formatCode="0.0">
                  <c:v>-33.526468264400002</c:v>
                </c:pt>
                <c:pt idx="90" formatCode="0.0">
                  <c:v>-33.606557377000001</c:v>
                </c:pt>
                <c:pt idx="91" formatCode="0.0">
                  <c:v>-29.424055232499999</c:v>
                </c:pt>
                <c:pt idx="92" formatCode="0.0">
                  <c:v>-32.557718424599997</c:v>
                </c:pt>
                <c:pt idx="93" formatCode="0.0">
                  <c:v>-25.0527325023</c:v>
                </c:pt>
                <c:pt idx="94" formatCode="0.0">
                  <c:v>-11.485210824399999</c:v>
                </c:pt>
                <c:pt idx="95" formatCode="0.0">
                  <c:v>-9.2896725440000001</c:v>
                </c:pt>
                <c:pt idx="96" formatCode="0.0">
                  <c:v>-9.6855472686000006</c:v>
                </c:pt>
                <c:pt idx="97" formatCode="0.0">
                  <c:v>7.0341328412999999</c:v>
                </c:pt>
                <c:pt idx="98" formatCode="0.0">
                  <c:v>13.522410736799999</c:v>
                </c:pt>
                <c:pt idx="99" formatCode="0.0">
                  <c:v>14.905257539300001</c:v>
                </c:pt>
                <c:pt idx="100" formatCode="0.0">
                  <c:v>25.332586472399999</c:v>
                </c:pt>
                <c:pt idx="101" formatCode="0.0">
                  <c:v>16.323296354899998</c:v>
                </c:pt>
                <c:pt idx="102" formatCode="0.0">
                  <c:v>6.2638076673</c:v>
                </c:pt>
                <c:pt idx="103" formatCode="0.0">
                  <c:v>0.84953018400000002</c:v>
                </c:pt>
                <c:pt idx="104" formatCode="0.0">
                  <c:v>3.7454691904000001</c:v>
                </c:pt>
                <c:pt idx="105" formatCode="0.0">
                  <c:v>7.4325188690999999</c:v>
                </c:pt>
                <c:pt idx="106" formatCode="0.0">
                  <c:v>2.4410475173999999</c:v>
                </c:pt>
                <c:pt idx="107" formatCode="0.0">
                  <c:v>-8.4194157503000007</c:v>
                </c:pt>
                <c:pt idx="108" formatCode="0.0">
                  <c:v>-3.9727708961000001</c:v>
                </c:pt>
                <c:pt idx="109" formatCode="0.0">
                  <c:v>-7.8000430941000003</c:v>
                </c:pt>
                <c:pt idx="110" formatCode="0.0">
                  <c:v>-3.2121347311999999</c:v>
                </c:pt>
                <c:pt idx="111" formatCode="0.0">
                  <c:v>16.641505051599999</c:v>
                </c:pt>
                <c:pt idx="112" formatCode="0.0">
                  <c:v>9.3743016759</c:v>
                </c:pt>
                <c:pt idx="113" formatCode="0.0">
                  <c:v>2.2366030880999999</c:v>
                </c:pt>
                <c:pt idx="114" formatCode="0.0">
                  <c:v>18.258530023199999</c:v>
                </c:pt>
                <c:pt idx="115" formatCode="0.0">
                  <c:v>25.194639438399999</c:v>
                </c:pt>
                <c:pt idx="116" formatCode="0.0">
                  <c:v>23.977743271200001</c:v>
                </c:pt>
                <c:pt idx="117" formatCode="0.0">
                  <c:v>8.894974994</c:v>
                </c:pt>
                <c:pt idx="118" formatCode="0.0">
                  <c:v>-1.5268941584</c:v>
                </c:pt>
                <c:pt idx="119" formatCode="0.0">
                  <c:v>7.8471801091</c:v>
                </c:pt>
                <c:pt idx="120" formatCode="0.0">
                  <c:v>4.0325392213000004</c:v>
                </c:pt>
                <c:pt idx="121" formatCode="0.0">
                  <c:v>8.4599205421000008</c:v>
                </c:pt>
                <c:pt idx="122" formatCode="0.0">
                  <c:v>15.671813781899999</c:v>
                </c:pt>
                <c:pt idx="123" formatCode="0.0">
                  <c:v>-1.9115890083</c:v>
                </c:pt>
                <c:pt idx="124" formatCode="0.0">
                  <c:v>2.0533251608</c:v>
                </c:pt>
                <c:pt idx="125" formatCode="0.0">
                  <c:v>13.647973348100001</c:v>
                </c:pt>
                <c:pt idx="126" formatCode="0.0">
                  <c:v>3.8055842811999998</c:v>
                </c:pt>
                <c:pt idx="127" formatCode="0.0">
                  <c:v>10.347639922500001</c:v>
                </c:pt>
                <c:pt idx="128" formatCode="0.0">
                  <c:v>18.213130153400002</c:v>
                </c:pt>
                <c:pt idx="129" formatCode="0.0">
                  <c:v>32.290869327499998</c:v>
                </c:pt>
                <c:pt idx="130" formatCode="0.0">
                  <c:v>41.3015388229</c:v>
                </c:pt>
                <c:pt idx="131" formatCode="0.0">
                  <c:v>30.128205128200001</c:v>
                </c:pt>
                <c:pt idx="132" formatCode="0.0">
                  <c:v>38.147899910600003</c:v>
                </c:pt>
                <c:pt idx="133" formatCode="0.0">
                  <c:v>31.2324929971</c:v>
                </c:pt>
                <c:pt idx="134" formatCode="0.0">
                  <c:v>21.8868300458</c:v>
                </c:pt>
                <c:pt idx="135" formatCode="0.0">
                  <c:v>19.985789687299999</c:v>
                </c:pt>
                <c:pt idx="136" formatCode="0.0">
                  <c:v>26.006006006</c:v>
                </c:pt>
                <c:pt idx="137" formatCode="0.0">
                  <c:v>24.086378737499999</c:v>
                </c:pt>
                <c:pt idx="138" formatCode="0.0">
                  <c:v>25.503088264500001</c:v>
                </c:pt>
                <c:pt idx="139" formatCode="0.0">
                  <c:v>7.3355506282</c:v>
                </c:pt>
                <c:pt idx="140" formatCode="0.0">
                  <c:v>-0.77697333560000004</c:v>
                </c:pt>
                <c:pt idx="141" formatCode="0.0">
                  <c:v>-16.093569184900002</c:v>
                </c:pt>
                <c:pt idx="142" formatCode="0.0">
                  <c:v>-16.435281403200001</c:v>
                </c:pt>
                <c:pt idx="143" formatCode="0.0">
                  <c:v>-14.7523982369</c:v>
                </c:pt>
                <c:pt idx="144" formatCode="0.0">
                  <c:v>-30.241772458900002</c:v>
                </c:pt>
                <c:pt idx="145" formatCode="0.0">
                  <c:v>-16.492898776699999</c:v>
                </c:pt>
                <c:pt idx="146" formatCode="0.0">
                  <c:v>-13.8863914997</c:v>
                </c:pt>
                <c:pt idx="147" formatCode="0.0">
                  <c:v>-16.174604517300001</c:v>
                </c:pt>
                <c:pt idx="148" formatCode="0.0">
                  <c:v>-27.589768032999999</c:v>
                </c:pt>
                <c:pt idx="149" formatCode="0.0">
                  <c:v>-24.1357587211</c:v>
                </c:pt>
                <c:pt idx="150" formatCode="0.0">
                  <c:v>-26.813779964999998</c:v>
                </c:pt>
                <c:pt idx="151" formatCode="0.0">
                  <c:v>-18.2991909106</c:v>
                </c:pt>
                <c:pt idx="152" formatCode="0.0">
                  <c:v>-9.9394910125999996</c:v>
                </c:pt>
                <c:pt idx="153" formatCode="0.0">
                  <c:v>-1.5466456505999999</c:v>
                </c:pt>
                <c:pt idx="154" formatCode="0.0">
                  <c:v>15.0218861918</c:v>
                </c:pt>
                <c:pt idx="155" formatCode="0.0">
                  <c:v>13.229927007200001</c:v>
                </c:pt>
                <c:pt idx="156" formatCode="0.0">
                  <c:v>40.686217688600003</c:v>
                </c:pt>
                <c:pt idx="157" formatCode="0.0">
                  <c:v>0.44239087690000001</c:v>
                </c:pt>
                <c:pt idx="158" formatCode="0.0">
                  <c:v>-12.481017463900001</c:v>
                </c:pt>
                <c:pt idx="159" formatCode="0.0">
                  <c:v>-2.7853466545000001</c:v>
                </c:pt>
                <c:pt idx="160" formatCode="0.0">
                  <c:v>8.3927591880999994</c:v>
                </c:pt>
                <c:pt idx="161" formatCode="0.0">
                  <c:v>-1.9306622379</c:v>
                </c:pt>
                <c:pt idx="162" formatCode="0.0">
                  <c:v>3.8937093274999999</c:v>
                </c:pt>
                <c:pt idx="163" formatCode="0.0">
                  <c:v>-0.76906868939999995</c:v>
                </c:pt>
                <c:pt idx="164" formatCode="0.0">
                  <c:v>-13.9610710404</c:v>
                </c:pt>
                <c:pt idx="165" formatCode="0.0">
                  <c:v>-13.127876726</c:v>
                </c:pt>
                <c:pt idx="166" formatCode="0.0">
                  <c:v>-36.5421207403</c:v>
                </c:pt>
                <c:pt idx="167" formatCode="0.0">
                  <c:v>-36.404333422800001</c:v>
                </c:pt>
                <c:pt idx="168" formatCode="0.0">
                  <c:v>-49.5015242646</c:v>
                </c:pt>
                <c:pt idx="169" formatCode="0.0">
                  <c:v>-40.432612312800003</c:v>
                </c:pt>
                <c:pt idx="170" formatCode="0.0">
                  <c:v>-39.073853161199999</c:v>
                </c:pt>
                <c:pt idx="171" formatCode="0.0">
                  <c:v>-51.022526730999999</c:v>
                </c:pt>
                <c:pt idx="172" formatCode="0.0">
                  <c:v>-58.572874493900002</c:v>
                </c:pt>
                <c:pt idx="173" formatCode="0.0">
                  <c:v>-66.564352243800002</c:v>
                </c:pt>
                <c:pt idx="174" formatCode="0.0">
                  <c:v>-69.558409019699994</c:v>
                </c:pt>
                <c:pt idx="175" formatCode="0.0">
                  <c:v>-72.969529674</c:v>
                </c:pt>
                <c:pt idx="176" formatCode="0.0">
                  <c:v>-77.170418006399998</c:v>
                </c:pt>
                <c:pt idx="177" formatCode="0.0">
                  <c:v>-81.755355908699997</c:v>
                </c:pt>
                <c:pt idx="178" formatCode="0.0">
                  <c:v>-83.208395801999998</c:v>
                </c:pt>
                <c:pt idx="179" formatCode="0.0">
                  <c:v>-79.783190201300002</c:v>
                </c:pt>
                <c:pt idx="180" formatCode="0.0">
                  <c:v>-75.216185348300002</c:v>
                </c:pt>
                <c:pt idx="181" formatCode="0.0">
                  <c:v>-79.608938547400001</c:v>
                </c:pt>
                <c:pt idx="182" formatCode="0.0">
                  <c:v>-75.560697757200003</c:v>
                </c:pt>
                <c:pt idx="183" formatCode="0.0">
                  <c:v>-70.135650699400003</c:v>
                </c:pt>
                <c:pt idx="184" formatCode="0.0">
                  <c:v>-64.524798436300003</c:v>
                </c:pt>
                <c:pt idx="185" formatCode="0.0">
                  <c:v>-51.060462171499999</c:v>
                </c:pt>
                <c:pt idx="186" formatCode="0.0">
                  <c:v>-56.412894375800001</c:v>
                </c:pt>
                <c:pt idx="187" formatCode="0.0">
                  <c:v>-47.368421052599999</c:v>
                </c:pt>
                <c:pt idx="188" formatCode="0.0">
                  <c:v>-24.094567404399999</c:v>
                </c:pt>
                <c:pt idx="189" formatCode="0.0">
                  <c:v>2.5252525252</c:v>
                </c:pt>
                <c:pt idx="190" formatCode="0.0">
                  <c:v>43.262987012899998</c:v>
                </c:pt>
                <c:pt idx="191" formatCode="0.0">
                  <c:v>16.225626740900001</c:v>
                </c:pt>
                <c:pt idx="192" formatCode="0.0">
                  <c:v>-2.6333113890000002</c:v>
                </c:pt>
                <c:pt idx="193" formatCode="0.0">
                  <c:v>41.418211120000002</c:v>
                </c:pt>
                <c:pt idx="194" formatCode="0.0">
                  <c:v>24.7632920611</c:v>
                </c:pt>
                <c:pt idx="195" formatCode="0.0">
                  <c:v>21.220723917600001</c:v>
                </c:pt>
                <c:pt idx="196" formatCode="0.0">
                  <c:v>14.738292011</c:v>
                </c:pt>
                <c:pt idx="197" formatCode="0.0">
                  <c:v>6.6623544630999998</c:v>
                </c:pt>
                <c:pt idx="198" formatCode="0.0">
                  <c:v>73.328088119499995</c:v>
                </c:pt>
                <c:pt idx="199" formatCode="0.0">
                  <c:v>88.283582089500001</c:v>
                </c:pt>
                <c:pt idx="200" formatCode="0.0">
                  <c:v>62.425447316099998</c:v>
                </c:pt>
                <c:pt idx="201" formatCode="0.0">
                  <c:v>52.709359605899998</c:v>
                </c:pt>
                <c:pt idx="202" formatCode="0.0">
                  <c:v>53.711048158600001</c:v>
                </c:pt>
                <c:pt idx="203" formatCode="0.0">
                  <c:v>64.709406830399999</c:v>
                </c:pt>
                <c:pt idx="204" formatCode="0.0">
                  <c:v>101.7579445571</c:v>
                </c:pt>
                <c:pt idx="205" formatCode="0.0">
                  <c:v>107.52136752129999</c:v>
                </c:pt>
                <c:pt idx="206" formatCode="0.0">
                  <c:v>109.1068301225</c:v>
                </c:pt>
                <c:pt idx="207" formatCode="0.0">
                  <c:v>114.87119437929999</c:v>
                </c:pt>
                <c:pt idx="208" formatCode="0.0">
                  <c:v>132.47298919560001</c:v>
                </c:pt>
                <c:pt idx="209" formatCode="0.0">
                  <c:v>137.59854457239999</c:v>
                </c:pt>
                <c:pt idx="210" formatCode="0.0">
                  <c:v>66.318656377600007</c:v>
                </c:pt>
                <c:pt idx="211" formatCode="0.0">
                  <c:v>58.699960364600003</c:v>
                </c:pt>
                <c:pt idx="212" formatCode="0.0">
                  <c:v>69.114647082800005</c:v>
                </c:pt>
                <c:pt idx="213" formatCode="0.0">
                  <c:v>78.346774193499996</c:v>
                </c:pt>
                <c:pt idx="214" formatCode="0.0">
                  <c:v>58.090674530000001</c:v>
                </c:pt>
                <c:pt idx="215" formatCode="0.0">
                  <c:v>99.927246271300007</c:v>
                </c:pt>
                <c:pt idx="216" formatCode="0.0">
                  <c:v>89.276139410100001</c:v>
                </c:pt>
                <c:pt idx="217" formatCode="0.0">
                  <c:v>38.522789676000002</c:v>
                </c:pt>
                <c:pt idx="218" formatCode="0.0">
                  <c:v>42.238972640900002</c:v>
                </c:pt>
                <c:pt idx="219" formatCode="0.0">
                  <c:v>52.942779291500003</c:v>
                </c:pt>
                <c:pt idx="220" formatCode="0.0">
                  <c:v>63.594113090599997</c:v>
                </c:pt>
                <c:pt idx="221" formatCode="0.0">
                  <c:v>63.1955079122</c:v>
                </c:pt>
                <c:pt idx="222" formatCode="0.0">
                  <c:v>81.359170305600003</c:v>
                </c:pt>
                <c:pt idx="223" formatCode="0.0">
                  <c:v>53.771228771200001</c:v>
                </c:pt>
                <c:pt idx="224" formatCode="0.0">
                  <c:v>42.074788902199998</c:v>
                </c:pt>
                <c:pt idx="225" formatCode="0.0">
                  <c:v>27.650915668</c:v>
                </c:pt>
                <c:pt idx="226" formatCode="0.0">
                  <c:v>27.722079738800002</c:v>
                </c:pt>
                <c:pt idx="227" formatCode="0.0">
                  <c:v>-7.2780203700000004E-2</c:v>
                </c:pt>
                <c:pt idx="228" formatCode="0.0">
                  <c:v>-3.3286118980000001</c:v>
                </c:pt>
                <c:pt idx="229" formatCode="0.0">
                  <c:v>23.666997026699999</c:v>
                </c:pt>
                <c:pt idx="230" formatCode="0.0">
                  <c:v>52.109911678099998</c:v>
                </c:pt>
                <c:pt idx="231" formatCode="0.0">
                  <c:v>45.750935328700002</c:v>
                </c:pt>
                <c:pt idx="232" formatCode="0.0">
                  <c:v>27.604166666600001</c:v>
                </c:pt>
                <c:pt idx="233" formatCode="0.0">
                  <c:v>32.905849233600001</c:v>
                </c:pt>
                <c:pt idx="234" formatCode="0.0">
                  <c:v>30.052671181299999</c:v>
                </c:pt>
                <c:pt idx="235" formatCode="0.0">
                  <c:v>48.335228195500001</c:v>
                </c:pt>
                <c:pt idx="236" formatCode="0.0">
                  <c:v>58.430973000500003</c:v>
                </c:pt>
                <c:pt idx="237" formatCode="0.0">
                  <c:v>74.176408076499996</c:v>
                </c:pt>
                <c:pt idx="238" formatCode="0.0">
                  <c:v>86.728733114199997</c:v>
                </c:pt>
                <c:pt idx="239" formatCode="0.0">
                  <c:v>87.691187181299995</c:v>
                </c:pt>
                <c:pt idx="240" formatCode="0.0">
                  <c:v>89.450549450500006</c:v>
                </c:pt>
                <c:pt idx="241" formatCode="0.0">
                  <c:v>58.615162686300003</c:v>
                </c:pt>
                <c:pt idx="242" formatCode="0.0">
                  <c:v>15.858064516100001</c:v>
                </c:pt>
                <c:pt idx="243" formatCode="0.0">
                  <c:v>7.8841217454999999</c:v>
                </c:pt>
                <c:pt idx="244" formatCode="0.0">
                  <c:v>5.9740259739999999</c:v>
                </c:pt>
                <c:pt idx="245" formatCode="0.0">
                  <c:v>3.9185690750000002</c:v>
                </c:pt>
                <c:pt idx="246" formatCode="0.0">
                  <c:v>4.4434158759000004</c:v>
                </c:pt>
                <c:pt idx="247" formatCode="0.0">
                  <c:v>2.7701740939000001</c:v>
                </c:pt>
                <c:pt idx="248" formatCode="0.0">
                  <c:v>3.5262593782999998</c:v>
                </c:pt>
                <c:pt idx="249" formatCode="0.0">
                  <c:v>-1.149074639</c:v>
                </c:pt>
                <c:pt idx="250" formatCode="0.0">
                  <c:v>-4.2526151138000001</c:v>
                </c:pt>
                <c:pt idx="251" formatCode="0.0">
                  <c:v>-11.486224291799999</c:v>
                </c:pt>
                <c:pt idx="252" formatCode="0.0">
                  <c:v>-5.1817478731</c:v>
                </c:pt>
                <c:pt idx="253" formatCode="0.0">
                  <c:v>-2.6677445432</c:v>
                </c:pt>
                <c:pt idx="254" formatCode="0.0">
                  <c:v>1.0134758881000001</c:v>
                </c:pt>
                <c:pt idx="255" formatCode="0.0">
                  <c:v>-3.7956038974999999</c:v>
                </c:pt>
                <c:pt idx="256" formatCode="0.0">
                  <c:v>8.0532212884999996</c:v>
                </c:pt>
                <c:pt idx="257" formatCode="0.0">
                  <c:v>19.227720529900001</c:v>
                </c:pt>
                <c:pt idx="258" formatCode="0.0">
                  <c:v>12.9957899401</c:v>
                </c:pt>
                <c:pt idx="259" formatCode="0.0">
                  <c:v>2.2160664819</c:v>
                </c:pt>
                <c:pt idx="260" formatCode="0.0">
                  <c:v>10.0838596127</c:v>
                </c:pt>
                <c:pt idx="261" formatCode="0.0">
                  <c:v>4.4439872440999997</c:v>
                </c:pt>
                <c:pt idx="262" formatCode="0.0">
                  <c:v>9.6079232181999998</c:v>
                </c:pt>
                <c:pt idx="263" formatCode="0.0">
                  <c:v>24.682156948700001</c:v>
                </c:pt>
                <c:pt idx="264" formatCode="0.0">
                  <c:v>11.796492659</c:v>
                </c:pt>
                <c:pt idx="265" formatCode="0.0">
                  <c:v>11.607142857099999</c:v>
                </c:pt>
                <c:pt idx="266" formatCode="0.0">
                  <c:v>26.780595369299999</c:v>
                </c:pt>
                <c:pt idx="267" formatCode="0.0">
                  <c:v>41.620539394600002</c:v>
                </c:pt>
                <c:pt idx="268" formatCode="0.0">
                  <c:v>26.269172607400002</c:v>
                </c:pt>
                <c:pt idx="269" formatCode="0.0">
                  <c:v>-1.0732263272</c:v>
                </c:pt>
                <c:pt idx="270" formatCode="0.0">
                  <c:v>-2.8728306695999999</c:v>
                </c:pt>
                <c:pt idx="271" formatCode="0.0">
                  <c:v>12.111736501899999</c:v>
                </c:pt>
                <c:pt idx="272" formatCode="0.0">
                  <c:v>-4.9844822721000002</c:v>
                </c:pt>
                <c:pt idx="273" formatCode="0.0">
                  <c:v>10.853934797499999</c:v>
                </c:pt>
                <c:pt idx="274" formatCode="0.0">
                  <c:v>-0.12109920809999999</c:v>
                </c:pt>
                <c:pt idx="275" formatCode="0.0">
                  <c:v>-11.954992967600001</c:v>
                </c:pt>
                <c:pt idx="276" formatCode="0.0">
                  <c:v>-3.2558139534000001</c:v>
                </c:pt>
                <c:pt idx="277" formatCode="0.0">
                  <c:v>3.2558139534000001</c:v>
                </c:pt>
                <c:pt idx="278" formatCode="0.0">
                  <c:v>-7.8441603617000002</c:v>
                </c:pt>
                <c:pt idx="279" formatCode="0.0">
                  <c:v>-7.9251559251000003</c:v>
                </c:pt>
                <c:pt idx="280" formatCode="0.0">
                  <c:v>-8.1351582549000003</c:v>
                </c:pt>
                <c:pt idx="281" formatCode="0.0">
                  <c:v>-0.58563748069999999</c:v>
                </c:pt>
                <c:pt idx="282" formatCode="0.0">
                  <c:v>20.4421562689</c:v>
                </c:pt>
                <c:pt idx="283" formatCode="0.0">
                  <c:v>4.5741911490999998</c:v>
                </c:pt>
                <c:pt idx="284" formatCode="0.0">
                  <c:v>12.9862417103</c:v>
                </c:pt>
                <c:pt idx="285" formatCode="0.0">
                  <c:v>-5.8462905374999998</c:v>
                </c:pt>
                <c:pt idx="286" formatCode="0.0">
                  <c:v>-2.3223279238000001</c:v>
                </c:pt>
                <c:pt idx="287" formatCode="0.0">
                  <c:v>-0.1098242811</c:v>
                </c:pt>
                <c:pt idx="288" formatCode="0.0">
                  <c:v>-13.9894419306</c:v>
                </c:pt>
                <c:pt idx="289" formatCode="0.0">
                  <c:v>-20.3603603603</c:v>
                </c:pt>
                <c:pt idx="290" formatCode="0.0">
                  <c:v>-12.163819949000001</c:v>
                </c:pt>
                <c:pt idx="291" formatCode="0.0">
                  <c:v>-13.1412572254</c:v>
                </c:pt>
                <c:pt idx="292" formatCode="0.0">
                  <c:v>-3.9761616537000002</c:v>
                </c:pt>
                <c:pt idx="293" formatCode="0.0">
                  <c:v>10.0241429261</c:v>
                </c:pt>
                <c:pt idx="294" formatCode="0.0">
                  <c:v>-11.4575475651</c:v>
                </c:pt>
                <c:pt idx="295" formatCode="0.0">
                  <c:v>-2.7471550496999999</c:v>
                </c:pt>
                <c:pt idx="296" formatCode="0.0">
                  <c:v>-7.4551029347000002</c:v>
                </c:pt>
                <c:pt idx="297" formatCode="0.0">
                  <c:v>2.3780315182999998</c:v>
                </c:pt>
                <c:pt idx="298" formatCode="0.0">
                  <c:v>14.064737897400001</c:v>
                </c:pt>
                <c:pt idx="299" formatCode="0.0">
                  <c:v>28.2558720639</c:v>
                </c:pt>
                <c:pt idx="300" formatCode="0.0">
                  <c:v>57.288469969300003</c:v>
                </c:pt>
                <c:pt idx="301" formatCode="0.0">
                  <c:v>76.346153846099995</c:v>
                </c:pt>
                <c:pt idx="302" formatCode="0.0">
                  <c:v>70.208422862000006</c:v>
                </c:pt>
                <c:pt idx="303" formatCode="0.0">
                  <c:v>56.389726525900002</c:v>
                </c:pt>
                <c:pt idx="304" formatCode="0.0">
                  <c:v>38.809154383200003</c:v>
                </c:pt>
                <c:pt idx="305" formatCode="0.0">
                  <c:v>28.666725182099999</c:v>
                </c:pt>
                <c:pt idx="306" formatCode="0.0">
                  <c:v>47.273759939400001</c:v>
                </c:pt>
                <c:pt idx="307" formatCode="0.0">
                  <c:v>41.374897156899998</c:v>
                </c:pt>
                <c:pt idx="308" formatCode="0.0">
                  <c:v>41.982203710699999</c:v>
                </c:pt>
                <c:pt idx="309" formatCode="0.0">
                  <c:v>41.542999354700001</c:v>
                </c:pt>
                <c:pt idx="310" formatCode="0.0">
                  <c:v>24.660974384700001</c:v>
                </c:pt>
                <c:pt idx="311" formatCode="0.0">
                  <c:v>23.254364089700001</c:v>
                </c:pt>
                <c:pt idx="312" formatCode="0.0">
                  <c:v>7.0029963068000001</c:v>
                </c:pt>
                <c:pt idx="313" formatCode="0.0">
                  <c:v>-3.9066008081999999</c:v>
                </c:pt>
                <c:pt idx="314" formatCode="0.0">
                  <c:v>-9.7519409201999991</c:v>
                </c:pt>
                <c:pt idx="315" formatCode="0.0">
                  <c:v>0.57180851060000004</c:v>
                </c:pt>
                <c:pt idx="316" formatCode="0.0">
                  <c:v>11.750733547499999</c:v>
                </c:pt>
                <c:pt idx="317" formatCode="0.0">
                  <c:v>7.2651613343000001</c:v>
                </c:pt>
                <c:pt idx="318" formatCode="0.0">
                  <c:v>2.7317135877999998</c:v>
                </c:pt>
                <c:pt idx="319" formatCode="0.0">
                  <c:v>5.2311671516000002</c:v>
                </c:pt>
                <c:pt idx="320" formatCode="0.0">
                  <c:v>13.6675778385</c:v>
                </c:pt>
                <c:pt idx="321" formatCode="0.0">
                  <c:v>13.974993487800001</c:v>
                </c:pt>
                <c:pt idx="322" formatCode="0.0">
                  <c:v>23.9793177544</c:v>
                </c:pt>
                <c:pt idx="323" formatCode="0.0">
                  <c:v>18.835356600899999</c:v>
                </c:pt>
                <c:pt idx="324" formatCode="0.0">
                  <c:v>23.502214118200001</c:v>
                </c:pt>
                <c:pt idx="325" formatCode="0.0">
                  <c:v>26.128170894499998</c:v>
                </c:pt>
                <c:pt idx="326" formatCode="0.0">
                  <c:v>43.2577982934</c:v>
                </c:pt>
                <c:pt idx="327" formatCode="0.0">
                  <c:v>33.3597778659</c:v>
                </c:pt>
                <c:pt idx="328" formatCode="0.0">
                  <c:v>25.550137534299999</c:v>
                </c:pt>
                <c:pt idx="329" formatCode="0.0">
                  <c:v>32.186466547899997</c:v>
                </c:pt>
                <c:pt idx="330" formatCode="0.0">
                  <c:v>34.749421259999998</c:v>
                </c:pt>
                <c:pt idx="331" formatCode="0.0">
                  <c:v>35.6519601818</c:v>
                </c:pt>
                <c:pt idx="332" formatCode="0.0">
                  <c:v>34.125168631500003</c:v>
                </c:pt>
                <c:pt idx="333" formatCode="0.0">
                  <c:v>32.402011198700002</c:v>
                </c:pt>
                <c:pt idx="334" formatCode="0.0">
                  <c:v>19.140984671999998</c:v>
                </c:pt>
                <c:pt idx="335" formatCode="0.0">
                  <c:v>24.080872572400001</c:v>
                </c:pt>
                <c:pt idx="336" formatCode="0.0">
                  <c:v>16.440812022100001</c:v>
                </c:pt>
                <c:pt idx="337" formatCode="0.0">
                  <c:v>23.711231078600001</c:v>
                </c:pt>
                <c:pt idx="455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13F0-4319-8919-87192031EC10}"/>
            </c:ext>
          </c:extLst>
        </c:ser>
        <c:ser>
          <c:idx val="4"/>
          <c:order val="5"/>
          <c:tx>
            <c:strRef>
              <c:f>PERMMFAZ!$T$2</c:f>
              <c:strCache>
                <c:ptCount val="1"/>
                <c:pt idx="0">
                  <c:v>25.3%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F0-4319-8919-87192031EC10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3F0-4319-8919-87192031EC10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F0-4319-8919-87192031EC10}"/>
                </c:ext>
              </c:extLst>
            </c:dLbl>
            <c:dLbl>
              <c:idx val="310"/>
              <c:layout>
                <c:manualLayout>
                  <c:x val="-2.8344671201814059E-3"/>
                  <c:y val="1.960784313725484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3F0-4319-8919-87192031EC10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F0-4319-8919-87192031EC10}"/>
                </c:ext>
              </c:extLst>
            </c:dLbl>
            <c:dLbl>
              <c:idx val="337"/>
              <c:layout>
                <c:manualLayout>
                  <c:x val="2.8725314183122826E-3"/>
                  <c:y val="-6.862745098039216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3F0-4319-8919-87192031EC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PERMMFAZ!$T$3:$T$458</c:f>
              <c:numCache>
                <c:formatCode>General</c:formatCode>
                <c:ptCount val="456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25.284612559599999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3F0-4319-8919-87192031EC10}"/>
            </c:ext>
          </c:extLst>
        </c:ser>
        <c:ser>
          <c:idx val="7"/>
          <c:order val="6"/>
          <c:tx>
            <c:strRef>
              <c:f>PERMMFAZ!$V$2</c:f>
              <c:strCache>
                <c:ptCount val="1"/>
                <c:pt idx="0">
                  <c:v>23.7%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F0-4319-8919-87192031EC10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3F0-4319-8919-87192031EC10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3F0-4319-8919-87192031EC10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3F0-4319-8919-87192031EC10}"/>
                </c:ext>
              </c:extLst>
            </c:dLbl>
            <c:dLbl>
              <c:idx val="304"/>
              <c:layout>
                <c:manualLayout>
                  <c:x val="0"/>
                  <c:y val="2.94117647058823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3F0-4319-8919-87192031EC10}"/>
                </c:ext>
              </c:extLst>
            </c:dLbl>
            <c:dLbl>
              <c:idx val="310"/>
              <c:layout>
                <c:manualLayout>
                  <c:x val="7.0861678004535151E-3"/>
                  <c:y val="-6.5359477124183009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3F0-4319-8919-87192031EC10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3F0-4319-8919-87192031EC10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3F0-4319-8919-87192031EC10}"/>
                </c:ext>
              </c:extLst>
            </c:dLbl>
            <c:dLbl>
              <c:idx val="337"/>
              <c:layout>
                <c:manualLayout>
                  <c:x val="2.8725314183122826E-3"/>
                  <c:y val="-6.5359477124183009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3F0-4319-8919-87192031EC10}"/>
                </c:ext>
              </c:extLst>
            </c:dLbl>
            <c:dLbl>
              <c:idx val="410"/>
              <c:layout>
                <c:manualLayout>
                  <c:x val="-2.5510204081632654E-2"/>
                  <c:y val="-0.1176470588235294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3F0-4319-8919-87192031EC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PERMSFAZ!$A$3:$A$1058</c:f>
              <c:numCache>
                <c:formatCode>mmm\-yy</c:formatCode>
                <c:ptCount val="105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PERMMFAZ!$V$3:$V$458</c:f>
              <c:numCache>
                <c:formatCode>General</c:formatCode>
                <c:ptCount val="456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23.711231078600001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13F0-4319-8919-87192031E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3MMT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PERMSFAZ!$A$3:$A$518</c:f>
              <c:numCache>
                <c:formatCode>mmm\-yy</c:formatCode>
                <c:ptCount val="51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PERMMFAZ!$J$3:$J$458</c:f>
              <c:numCache>
                <c:formatCode>General</c:formatCode>
                <c:ptCount val="456"/>
                <c:pt idx="2" formatCode="0.0">
                  <c:v>14.071999999999999</c:v>
                </c:pt>
                <c:pt idx="3" formatCode="0.0">
                  <c:v>16.872</c:v>
                </c:pt>
                <c:pt idx="4" formatCode="0.0">
                  <c:v>15.952</c:v>
                </c:pt>
                <c:pt idx="5" formatCode="0.0">
                  <c:v>13.16</c:v>
                </c:pt>
                <c:pt idx="6" formatCode="0.0">
                  <c:v>10.488</c:v>
                </c:pt>
                <c:pt idx="7" formatCode="0.0">
                  <c:v>9.8840000000000003</c:v>
                </c:pt>
                <c:pt idx="8" formatCode="0.0">
                  <c:v>12.6</c:v>
                </c:pt>
                <c:pt idx="9" formatCode="0.0">
                  <c:v>11.82</c:v>
                </c:pt>
                <c:pt idx="10" formatCode="0.0">
                  <c:v>10.8</c:v>
                </c:pt>
                <c:pt idx="11" formatCode="0.0">
                  <c:v>10.808</c:v>
                </c:pt>
                <c:pt idx="12" formatCode="0.0">
                  <c:v>14.656000000000001</c:v>
                </c:pt>
                <c:pt idx="13" formatCode="0.0">
                  <c:v>20.044</c:v>
                </c:pt>
                <c:pt idx="14" formatCode="0.0">
                  <c:v>18.728000000000002</c:v>
                </c:pt>
                <c:pt idx="15" formatCode="0.0">
                  <c:v>17.556000000000001</c:v>
                </c:pt>
                <c:pt idx="16" formatCode="0.0">
                  <c:v>11.784000000000001</c:v>
                </c:pt>
                <c:pt idx="17" formatCode="0.0">
                  <c:v>10.456</c:v>
                </c:pt>
                <c:pt idx="18" formatCode="0.0">
                  <c:v>10.032</c:v>
                </c:pt>
                <c:pt idx="19" formatCode="0.0">
                  <c:v>8.02</c:v>
                </c:pt>
                <c:pt idx="20" formatCode="0.0">
                  <c:v>10.552</c:v>
                </c:pt>
                <c:pt idx="21" formatCode="0.0">
                  <c:v>11.476000000000001</c:v>
                </c:pt>
                <c:pt idx="22" formatCode="0.0">
                  <c:v>11.492000000000001</c:v>
                </c:pt>
                <c:pt idx="23" formatCode="0.0">
                  <c:v>9.7119999999999997</c:v>
                </c:pt>
                <c:pt idx="24" formatCode="0.0">
                  <c:v>12.148</c:v>
                </c:pt>
                <c:pt idx="25" formatCode="0.0">
                  <c:v>14.944000000000001</c:v>
                </c:pt>
                <c:pt idx="26" formatCode="0.0">
                  <c:v>12.972</c:v>
                </c:pt>
                <c:pt idx="27" formatCode="0.0">
                  <c:v>8.6280000000000001</c:v>
                </c:pt>
                <c:pt idx="28" formatCode="0.0">
                  <c:v>8.0920000000000005</c:v>
                </c:pt>
                <c:pt idx="29" formatCode="0.0">
                  <c:v>7.6719999999999997</c:v>
                </c:pt>
                <c:pt idx="30" formatCode="0.0">
                  <c:v>8.6959999999999997</c:v>
                </c:pt>
                <c:pt idx="31" formatCode="0.0">
                  <c:v>10.712</c:v>
                </c:pt>
                <c:pt idx="32" formatCode="0.0">
                  <c:v>14.952</c:v>
                </c:pt>
                <c:pt idx="33" formatCode="0.0">
                  <c:v>17.484000000000002</c:v>
                </c:pt>
                <c:pt idx="34" formatCode="0.0">
                  <c:v>15.948</c:v>
                </c:pt>
                <c:pt idx="35" formatCode="0.0">
                  <c:v>19.716000000000001</c:v>
                </c:pt>
                <c:pt idx="36" formatCode="0.0">
                  <c:v>16.664000000000001</c:v>
                </c:pt>
                <c:pt idx="37" formatCode="0.0">
                  <c:v>18.443999999999999</c:v>
                </c:pt>
                <c:pt idx="38" formatCode="0.0">
                  <c:v>10.88</c:v>
                </c:pt>
                <c:pt idx="39" formatCode="0.0">
                  <c:v>11.2</c:v>
                </c:pt>
                <c:pt idx="40" formatCode="0.0">
                  <c:v>6.92</c:v>
                </c:pt>
                <c:pt idx="41" formatCode="0.0">
                  <c:v>10.952</c:v>
                </c:pt>
                <c:pt idx="42" formatCode="0.0">
                  <c:v>12.516</c:v>
                </c:pt>
                <c:pt idx="43" formatCode="0.0">
                  <c:v>16.532</c:v>
                </c:pt>
                <c:pt idx="44" formatCode="0.0">
                  <c:v>15.635999999999999</c:v>
                </c:pt>
                <c:pt idx="45" formatCode="0.0">
                  <c:v>11.012</c:v>
                </c:pt>
                <c:pt idx="46" formatCode="0.0">
                  <c:v>14.568</c:v>
                </c:pt>
                <c:pt idx="47" formatCode="0.0">
                  <c:v>14.292</c:v>
                </c:pt>
                <c:pt idx="48" formatCode="0.0">
                  <c:v>19.456</c:v>
                </c:pt>
                <c:pt idx="49" formatCode="0.0">
                  <c:v>13.92</c:v>
                </c:pt>
                <c:pt idx="50" formatCode="0.0">
                  <c:v>11.352</c:v>
                </c:pt>
                <c:pt idx="51" formatCode="0.0">
                  <c:v>10.208</c:v>
                </c:pt>
                <c:pt idx="52" formatCode="0.0">
                  <c:v>12.34</c:v>
                </c:pt>
                <c:pt idx="53" formatCode="0.0">
                  <c:v>16.384</c:v>
                </c:pt>
                <c:pt idx="54" formatCode="0.0">
                  <c:v>13.916</c:v>
                </c:pt>
                <c:pt idx="55" formatCode="0.0">
                  <c:v>11.096</c:v>
                </c:pt>
                <c:pt idx="56" formatCode="0.0">
                  <c:v>8.9359999999999999</c:v>
                </c:pt>
                <c:pt idx="57" formatCode="0.0">
                  <c:v>9.0839999999999996</c:v>
                </c:pt>
                <c:pt idx="58" formatCode="0.0">
                  <c:v>11.472</c:v>
                </c:pt>
                <c:pt idx="59" formatCode="0.0">
                  <c:v>13.048</c:v>
                </c:pt>
                <c:pt idx="60" formatCode="0.0">
                  <c:v>13.404</c:v>
                </c:pt>
                <c:pt idx="61" formatCode="0.0">
                  <c:v>14.548</c:v>
                </c:pt>
                <c:pt idx="62" formatCode="0.0">
                  <c:v>16.3</c:v>
                </c:pt>
                <c:pt idx="63" formatCode="0.0">
                  <c:v>17.84</c:v>
                </c:pt>
                <c:pt idx="64" formatCode="0.0">
                  <c:v>15.308</c:v>
                </c:pt>
                <c:pt idx="65" formatCode="0.0">
                  <c:v>10.964</c:v>
                </c:pt>
                <c:pt idx="66" formatCode="0.0">
                  <c:v>9.7720000000000002</c:v>
                </c:pt>
                <c:pt idx="67" formatCode="0.0">
                  <c:v>10.923999999999999</c:v>
                </c:pt>
                <c:pt idx="68" formatCode="0.0">
                  <c:v>12.916</c:v>
                </c:pt>
                <c:pt idx="69" formatCode="0.0">
                  <c:v>13.288</c:v>
                </c:pt>
                <c:pt idx="70" formatCode="0.0">
                  <c:v>12.6</c:v>
                </c:pt>
                <c:pt idx="71" formatCode="0.0">
                  <c:v>9.2200000000000006</c:v>
                </c:pt>
                <c:pt idx="72" formatCode="0.0">
                  <c:v>6.6559999999999997</c:v>
                </c:pt>
                <c:pt idx="73" formatCode="0.0">
                  <c:v>8.94</c:v>
                </c:pt>
                <c:pt idx="74" formatCode="0.0">
                  <c:v>12.772</c:v>
                </c:pt>
                <c:pt idx="75" formatCode="0.0">
                  <c:v>16.231999999999999</c:v>
                </c:pt>
                <c:pt idx="76" formatCode="0.0">
                  <c:v>12.12</c:v>
                </c:pt>
                <c:pt idx="77" formatCode="0.0">
                  <c:v>10.656000000000001</c:v>
                </c:pt>
                <c:pt idx="78" formatCode="0.0">
                  <c:v>10.183999999999999</c:v>
                </c:pt>
                <c:pt idx="79" formatCode="0.0">
                  <c:v>10.372</c:v>
                </c:pt>
                <c:pt idx="80" formatCode="0.0">
                  <c:v>11.532</c:v>
                </c:pt>
                <c:pt idx="81" formatCode="0.0">
                  <c:v>8.6479999999999997</c:v>
                </c:pt>
                <c:pt idx="82" formatCode="0.0">
                  <c:v>6.7039999999999997</c:v>
                </c:pt>
                <c:pt idx="83" formatCode="0.0">
                  <c:v>4.74</c:v>
                </c:pt>
                <c:pt idx="84" formatCode="0.0">
                  <c:v>4.6239999999999997</c:v>
                </c:pt>
                <c:pt idx="85" formatCode="0.0">
                  <c:v>5.492</c:v>
                </c:pt>
                <c:pt idx="86" formatCode="0.0">
                  <c:v>4.6639999999999997</c:v>
                </c:pt>
                <c:pt idx="87" formatCode="0.0">
                  <c:v>6.52</c:v>
                </c:pt>
                <c:pt idx="88" formatCode="0.0">
                  <c:v>5.9960000000000004</c:v>
                </c:pt>
                <c:pt idx="89" formatCode="0.0">
                  <c:v>9.3520000000000003</c:v>
                </c:pt>
                <c:pt idx="90" formatCode="0.0">
                  <c:v>10.988</c:v>
                </c:pt>
                <c:pt idx="91" formatCode="0.0">
                  <c:v>12.884</c:v>
                </c:pt>
                <c:pt idx="92" formatCode="0.0">
                  <c:v>11.04</c:v>
                </c:pt>
                <c:pt idx="93" formatCode="0.0">
                  <c:v>9.1359999999999992</c:v>
                </c:pt>
                <c:pt idx="94" formatCode="0.0">
                  <c:v>9.3840000000000003</c:v>
                </c:pt>
                <c:pt idx="95" formatCode="0.0">
                  <c:v>10.956</c:v>
                </c:pt>
                <c:pt idx="96" formatCode="0.0">
                  <c:v>9.1999999999999993</c:v>
                </c:pt>
                <c:pt idx="97" formatCode="0.0">
                  <c:v>8.8640000000000008</c:v>
                </c:pt>
                <c:pt idx="98" formatCode="0.0">
                  <c:v>4.516</c:v>
                </c:pt>
                <c:pt idx="99" formatCode="0.0">
                  <c:v>5.12</c:v>
                </c:pt>
                <c:pt idx="100" formatCode="0.0">
                  <c:v>4.6680000000000001</c:v>
                </c:pt>
                <c:pt idx="101" formatCode="0.0">
                  <c:v>8.7200000000000006</c:v>
                </c:pt>
                <c:pt idx="102" formatCode="0.0">
                  <c:v>9.2520000000000007</c:v>
                </c:pt>
                <c:pt idx="103" formatCode="0.0">
                  <c:v>8.4239999999999995</c:v>
                </c:pt>
                <c:pt idx="104" formatCode="0.0">
                  <c:v>6.72</c:v>
                </c:pt>
                <c:pt idx="105" formatCode="0.0">
                  <c:v>10.02</c:v>
                </c:pt>
                <c:pt idx="106" formatCode="0.0">
                  <c:v>12.624000000000001</c:v>
                </c:pt>
                <c:pt idx="107" formatCode="0.0">
                  <c:v>13.023999999999999</c:v>
                </c:pt>
                <c:pt idx="108" formatCode="0.0">
                  <c:v>10.028</c:v>
                </c:pt>
                <c:pt idx="109" formatCode="0.0">
                  <c:v>8.516</c:v>
                </c:pt>
                <c:pt idx="110" formatCode="0.0">
                  <c:v>6.2480000000000002</c:v>
                </c:pt>
                <c:pt idx="111" formatCode="0.0">
                  <c:v>10.875999999999999</c:v>
                </c:pt>
                <c:pt idx="112" formatCode="0.0">
                  <c:v>9.5920000000000005</c:v>
                </c:pt>
                <c:pt idx="113" formatCode="0.0">
                  <c:v>10.028</c:v>
                </c:pt>
                <c:pt idx="114" formatCode="0.0">
                  <c:v>7.7560000000000002</c:v>
                </c:pt>
                <c:pt idx="115" formatCode="0.0">
                  <c:v>8.5039999999999996</c:v>
                </c:pt>
                <c:pt idx="116" formatCode="0.0">
                  <c:v>9.0239999999999991</c:v>
                </c:pt>
                <c:pt idx="117" formatCode="0.0">
                  <c:v>7.92</c:v>
                </c:pt>
                <c:pt idx="118" formatCode="0.0">
                  <c:v>7.44</c:v>
                </c:pt>
                <c:pt idx="119" formatCode="0.0">
                  <c:v>10.268000000000001</c:v>
                </c:pt>
                <c:pt idx="120" formatCode="0.0">
                  <c:v>9.2560000000000002</c:v>
                </c:pt>
                <c:pt idx="121" formatCode="0.0">
                  <c:v>11.592000000000001</c:v>
                </c:pt>
                <c:pt idx="122" formatCode="0.0">
                  <c:v>10.832000000000001</c:v>
                </c:pt>
                <c:pt idx="123" formatCode="0.0">
                  <c:v>14.476000000000001</c:v>
                </c:pt>
                <c:pt idx="124" formatCode="0.0">
                  <c:v>12.423999999999999</c:v>
                </c:pt>
                <c:pt idx="125" formatCode="0.0">
                  <c:v>10.811999999999999</c:v>
                </c:pt>
                <c:pt idx="126" formatCode="0.0">
                  <c:v>8.5</c:v>
                </c:pt>
                <c:pt idx="127" formatCode="0.0">
                  <c:v>11.84</c:v>
                </c:pt>
                <c:pt idx="128" formatCode="0.0">
                  <c:v>13.391999999999999</c:v>
                </c:pt>
                <c:pt idx="129" formatCode="0.0">
                  <c:v>16.16</c:v>
                </c:pt>
                <c:pt idx="130" formatCode="0.0">
                  <c:v>12.26</c:v>
                </c:pt>
                <c:pt idx="131" formatCode="0.0">
                  <c:v>11.247999999999999</c:v>
                </c:pt>
                <c:pt idx="132" formatCode="0.0">
                  <c:v>10.332000000000001</c:v>
                </c:pt>
                <c:pt idx="133" formatCode="0.0">
                  <c:v>12.2</c:v>
                </c:pt>
                <c:pt idx="134" formatCode="0.0">
                  <c:v>13.488</c:v>
                </c:pt>
                <c:pt idx="135" formatCode="0.0">
                  <c:v>12.292</c:v>
                </c:pt>
                <c:pt idx="136" formatCode="0.0">
                  <c:v>14.052</c:v>
                </c:pt>
                <c:pt idx="137" formatCode="0.0">
                  <c:v>12.667999999999999</c:v>
                </c:pt>
                <c:pt idx="138" formatCode="0.0">
                  <c:v>11.608000000000001</c:v>
                </c:pt>
                <c:pt idx="139" formatCode="0.0">
                  <c:v>7.96</c:v>
                </c:pt>
                <c:pt idx="140" formatCode="0.0">
                  <c:v>7.548</c:v>
                </c:pt>
                <c:pt idx="141" formatCode="0.0">
                  <c:v>6.3719999999999999</c:v>
                </c:pt>
                <c:pt idx="142" formatCode="0.0">
                  <c:v>5.9960000000000004</c:v>
                </c:pt>
                <c:pt idx="143" formatCode="0.0">
                  <c:v>5.7519999999999998</c:v>
                </c:pt>
                <c:pt idx="144" formatCode="0.0">
                  <c:v>4.2359999999999998</c:v>
                </c:pt>
                <c:pt idx="145" formatCode="0.0">
                  <c:v>12.68</c:v>
                </c:pt>
                <c:pt idx="146" formatCode="0.0">
                  <c:v>16.175999999999998</c:v>
                </c:pt>
                <c:pt idx="147" formatCode="0.0">
                  <c:v>17.420000000000002</c:v>
                </c:pt>
                <c:pt idx="148" formatCode="0.0">
                  <c:v>9.8239999999999998</c:v>
                </c:pt>
                <c:pt idx="149" formatCode="0.0">
                  <c:v>9.06</c:v>
                </c:pt>
                <c:pt idx="150" formatCode="0.0">
                  <c:v>8.8520000000000003</c:v>
                </c:pt>
                <c:pt idx="151" formatCode="0.0">
                  <c:v>9.468</c:v>
                </c:pt>
                <c:pt idx="152" formatCode="0.0">
                  <c:v>9.4960000000000004</c:v>
                </c:pt>
                <c:pt idx="153" formatCode="0.0">
                  <c:v>9.468</c:v>
                </c:pt>
                <c:pt idx="154" formatCode="0.0">
                  <c:v>14.276</c:v>
                </c:pt>
                <c:pt idx="155" formatCode="0.0">
                  <c:v>9.9440000000000008</c:v>
                </c:pt>
                <c:pt idx="156" formatCode="0.0">
                  <c:v>12.808</c:v>
                </c:pt>
                <c:pt idx="157" formatCode="0.0">
                  <c:v>7.3</c:v>
                </c:pt>
                <c:pt idx="158" formatCode="0.0">
                  <c:v>8.3840000000000003</c:v>
                </c:pt>
                <c:pt idx="159" formatCode="0.0">
                  <c:v>7.4039999999999999</c:v>
                </c:pt>
                <c:pt idx="160" formatCode="0.0">
                  <c:v>8.4760000000000009</c:v>
                </c:pt>
                <c:pt idx="161" formatCode="0.0">
                  <c:v>9.968</c:v>
                </c:pt>
                <c:pt idx="162" formatCode="0.0">
                  <c:v>8.6359999999999992</c:v>
                </c:pt>
                <c:pt idx="163" formatCode="0.0">
                  <c:v>7.6239999999999997</c:v>
                </c:pt>
                <c:pt idx="164" formatCode="0.0">
                  <c:v>6.5359999999999996</c:v>
                </c:pt>
                <c:pt idx="165" formatCode="0.0">
                  <c:v>5.88</c:v>
                </c:pt>
                <c:pt idx="166" formatCode="0.0">
                  <c:v>5.9480000000000004</c:v>
                </c:pt>
                <c:pt idx="167" formatCode="0.0">
                  <c:v>3.524</c:v>
                </c:pt>
                <c:pt idx="168" formatCode="0.0">
                  <c:v>2.5960000000000001</c:v>
                </c:pt>
                <c:pt idx="169" formatCode="0.0">
                  <c:v>2.2959999999999998</c:v>
                </c:pt>
                <c:pt idx="170" formatCode="0.0">
                  <c:v>2.444</c:v>
                </c:pt>
                <c:pt idx="171" formatCode="0.0">
                  <c:v>1.76</c:v>
                </c:pt>
                <c:pt idx="172" formatCode="0.0">
                  <c:v>0.504</c:v>
                </c:pt>
                <c:pt idx="173" formatCode="0.0">
                  <c:v>0.13200000000000001</c:v>
                </c:pt>
                <c:pt idx="174" formatCode="0.0">
                  <c:v>1.4279999999999999</c:v>
                </c:pt>
                <c:pt idx="175" formatCode="0.0">
                  <c:v>1.4359999999999999</c:v>
                </c:pt>
                <c:pt idx="176" formatCode="0.0">
                  <c:v>1.8520000000000001</c:v>
                </c:pt>
                <c:pt idx="177" formatCode="0.0">
                  <c:v>0.55200000000000005</c:v>
                </c:pt>
                <c:pt idx="178" formatCode="0.0">
                  <c:v>0.69199999999999995</c:v>
                </c:pt>
                <c:pt idx="179" formatCode="0.0">
                  <c:v>1.3160000000000001</c:v>
                </c:pt>
                <c:pt idx="180" formatCode="0.0">
                  <c:v>2.3359999999999999</c:v>
                </c:pt>
                <c:pt idx="181" formatCode="0.0">
                  <c:v>2.3319999999999999</c:v>
                </c:pt>
                <c:pt idx="182" formatCode="0.0">
                  <c:v>2.1920000000000002</c:v>
                </c:pt>
                <c:pt idx="183" formatCode="0.0">
                  <c:v>1.32</c:v>
                </c:pt>
                <c:pt idx="184" formatCode="0.0">
                  <c:v>1.3480000000000001</c:v>
                </c:pt>
                <c:pt idx="185" formatCode="0.0">
                  <c:v>0.82399999999999995</c:v>
                </c:pt>
                <c:pt idx="186" formatCode="0.0">
                  <c:v>0.876</c:v>
                </c:pt>
                <c:pt idx="187" formatCode="0.0">
                  <c:v>0.98799999999999999</c:v>
                </c:pt>
                <c:pt idx="188" formatCode="0.0">
                  <c:v>1.704</c:v>
                </c:pt>
                <c:pt idx="189" formatCode="0.0">
                  <c:v>1.964</c:v>
                </c:pt>
                <c:pt idx="190" formatCode="0.0">
                  <c:v>2.3919999999999999</c:v>
                </c:pt>
                <c:pt idx="191" formatCode="0.0">
                  <c:v>1.956</c:v>
                </c:pt>
                <c:pt idx="192" formatCode="0.0">
                  <c:v>1.756</c:v>
                </c:pt>
                <c:pt idx="193" formatCode="0.0">
                  <c:v>2.2919999999999998</c:v>
                </c:pt>
                <c:pt idx="194" formatCode="0.0">
                  <c:v>2.3679999999999999</c:v>
                </c:pt>
                <c:pt idx="195" formatCode="0.0">
                  <c:v>2.2360000000000002</c:v>
                </c:pt>
                <c:pt idx="196" formatCode="0.0">
                  <c:v>0.99199999999999999</c:v>
                </c:pt>
                <c:pt idx="197" formatCode="0.0">
                  <c:v>0.56799999999999995</c:v>
                </c:pt>
                <c:pt idx="198" formatCode="0.0">
                  <c:v>2.8559999999999999</c:v>
                </c:pt>
                <c:pt idx="199" formatCode="0.0">
                  <c:v>4.4160000000000004</c:v>
                </c:pt>
                <c:pt idx="200" formatCode="0.0">
                  <c:v>4.9119999999999999</c:v>
                </c:pt>
                <c:pt idx="201" formatCode="0.0">
                  <c:v>3.0720000000000001</c:v>
                </c:pt>
                <c:pt idx="202" formatCode="0.0">
                  <c:v>3.1520000000000001</c:v>
                </c:pt>
                <c:pt idx="203" formatCode="0.0">
                  <c:v>3.1480000000000001</c:v>
                </c:pt>
                <c:pt idx="204" formatCode="0.0">
                  <c:v>3.7719999999999998</c:v>
                </c:pt>
                <c:pt idx="205" formatCode="0.0">
                  <c:v>6.008</c:v>
                </c:pt>
                <c:pt idx="206" formatCode="0.0">
                  <c:v>5.7</c:v>
                </c:pt>
                <c:pt idx="207" formatCode="0.0">
                  <c:v>4.9800000000000004</c:v>
                </c:pt>
                <c:pt idx="208" formatCode="0.0">
                  <c:v>1.9159999999999999</c:v>
                </c:pt>
                <c:pt idx="209" formatCode="0.0">
                  <c:v>1.9119999999999999</c:v>
                </c:pt>
                <c:pt idx="210" formatCode="0.0">
                  <c:v>2.8319999999999999</c:v>
                </c:pt>
                <c:pt idx="211" formatCode="0.0">
                  <c:v>4.9400000000000004</c:v>
                </c:pt>
                <c:pt idx="212" formatCode="0.0">
                  <c:v>5.82</c:v>
                </c:pt>
                <c:pt idx="213" formatCode="0.0">
                  <c:v>6.1079999999999997</c:v>
                </c:pt>
                <c:pt idx="214" formatCode="0.0">
                  <c:v>4.2919999999999998</c:v>
                </c:pt>
                <c:pt idx="215" formatCode="0.0">
                  <c:v>8.5519999999999996</c:v>
                </c:pt>
                <c:pt idx="216" formatCode="0.0">
                  <c:v>8.6720000000000006</c:v>
                </c:pt>
                <c:pt idx="217" formatCode="0.0">
                  <c:v>9.032</c:v>
                </c:pt>
                <c:pt idx="218" formatCode="0.0">
                  <c:v>4.0960000000000001</c:v>
                </c:pt>
                <c:pt idx="219" formatCode="0.0">
                  <c:v>4.84</c:v>
                </c:pt>
                <c:pt idx="220" formatCode="0.0">
                  <c:v>7.08</c:v>
                </c:pt>
                <c:pt idx="221" formatCode="0.0">
                  <c:v>7.1079999999999997</c:v>
                </c:pt>
                <c:pt idx="222" formatCode="0.0">
                  <c:v>6.96</c:v>
                </c:pt>
                <c:pt idx="223" formatCode="0.0">
                  <c:v>4.2240000000000002</c:v>
                </c:pt>
                <c:pt idx="224" formatCode="0.0">
                  <c:v>3.8</c:v>
                </c:pt>
                <c:pt idx="225" formatCode="0.0">
                  <c:v>2.1120000000000001</c:v>
                </c:pt>
                <c:pt idx="226" formatCode="0.0">
                  <c:v>1.5760000000000001</c:v>
                </c:pt>
                <c:pt idx="227" formatCode="0.0">
                  <c:v>6.9640000000000004</c:v>
                </c:pt>
                <c:pt idx="228" formatCode="0.0">
                  <c:v>7.9279999999999999</c:v>
                </c:pt>
                <c:pt idx="229" formatCode="0.0">
                  <c:v>12.076000000000001</c:v>
                </c:pt>
                <c:pt idx="230" formatCode="0.0">
                  <c:v>13.128</c:v>
                </c:pt>
                <c:pt idx="231" formatCode="0.0">
                  <c:v>15.724</c:v>
                </c:pt>
                <c:pt idx="232" formatCode="0.0">
                  <c:v>14.464</c:v>
                </c:pt>
                <c:pt idx="233" formatCode="0.0">
                  <c:v>10.1</c:v>
                </c:pt>
                <c:pt idx="234" formatCode="0.0">
                  <c:v>8.8040000000000003</c:v>
                </c:pt>
                <c:pt idx="235" formatCode="0.0">
                  <c:v>8.4160000000000004</c:v>
                </c:pt>
                <c:pt idx="236" formatCode="0.0">
                  <c:v>7.1280000000000001</c:v>
                </c:pt>
                <c:pt idx="237" formatCode="0.0">
                  <c:v>6.88</c:v>
                </c:pt>
                <c:pt idx="238" formatCode="0.0">
                  <c:v>5.96</c:v>
                </c:pt>
                <c:pt idx="239" formatCode="0.0">
                  <c:v>10.875999999999999</c:v>
                </c:pt>
                <c:pt idx="240" formatCode="0.0">
                  <c:v>9.968</c:v>
                </c:pt>
                <c:pt idx="241" formatCode="0.0">
                  <c:v>10.744</c:v>
                </c:pt>
                <c:pt idx="242" formatCode="0.0">
                  <c:v>7.8120000000000003</c:v>
                </c:pt>
                <c:pt idx="243" formatCode="0.0">
                  <c:v>9.6519999999999992</c:v>
                </c:pt>
                <c:pt idx="244" formatCode="0.0">
                  <c:v>9.1519999999999992</c:v>
                </c:pt>
                <c:pt idx="245" formatCode="0.0">
                  <c:v>9.5079999999999991</c:v>
                </c:pt>
                <c:pt idx="246" formatCode="0.0">
                  <c:v>9.6039999999999992</c:v>
                </c:pt>
                <c:pt idx="247" formatCode="0.0">
                  <c:v>11.688000000000001</c:v>
                </c:pt>
                <c:pt idx="248" formatCode="0.0">
                  <c:v>10.44</c:v>
                </c:pt>
                <c:pt idx="249" formatCode="0.0">
                  <c:v>9.66</c:v>
                </c:pt>
                <c:pt idx="250" formatCode="0.0">
                  <c:v>7.5919999999999996</c:v>
                </c:pt>
                <c:pt idx="251" formatCode="0.0">
                  <c:v>8.7360000000000007</c:v>
                </c:pt>
                <c:pt idx="252" formatCode="0.0">
                  <c:v>10.316000000000001</c:v>
                </c:pt>
                <c:pt idx="253" formatCode="0.0">
                  <c:v>10.096</c:v>
                </c:pt>
                <c:pt idx="254" formatCode="0.0">
                  <c:v>7.5960000000000001</c:v>
                </c:pt>
                <c:pt idx="255" formatCode="0.0">
                  <c:v>4.3840000000000003</c:v>
                </c:pt>
                <c:pt idx="256" formatCode="0.0">
                  <c:v>7.6559999999999997</c:v>
                </c:pt>
                <c:pt idx="257" formatCode="0.0">
                  <c:v>15.343999999999999</c:v>
                </c:pt>
                <c:pt idx="258" formatCode="0.0">
                  <c:v>16.436</c:v>
                </c:pt>
                <c:pt idx="259" formatCode="0.0">
                  <c:v>13.032</c:v>
                </c:pt>
                <c:pt idx="260" formatCode="0.0">
                  <c:v>10.856</c:v>
                </c:pt>
                <c:pt idx="261" formatCode="0.0">
                  <c:v>9.4760000000000009</c:v>
                </c:pt>
                <c:pt idx="262" formatCode="0.0">
                  <c:v>12.156000000000001</c:v>
                </c:pt>
                <c:pt idx="263" formatCode="0.0">
                  <c:v>11.708</c:v>
                </c:pt>
                <c:pt idx="264" formatCode="0.0">
                  <c:v>13.564</c:v>
                </c:pt>
                <c:pt idx="265" formatCode="0.0">
                  <c:v>10.156000000000001</c:v>
                </c:pt>
                <c:pt idx="266" formatCode="0.0">
                  <c:v>8.0879999999999992</c:v>
                </c:pt>
                <c:pt idx="267" formatCode="0.0">
                  <c:v>8.6240000000000006</c:v>
                </c:pt>
                <c:pt idx="268" formatCode="0.0">
                  <c:v>11.416</c:v>
                </c:pt>
                <c:pt idx="269" formatCode="0.0">
                  <c:v>11.012</c:v>
                </c:pt>
                <c:pt idx="270" formatCode="0.0">
                  <c:v>7.96</c:v>
                </c:pt>
                <c:pt idx="271" formatCode="0.0">
                  <c:v>9.2959999999999994</c:v>
                </c:pt>
                <c:pt idx="272" formatCode="0.0">
                  <c:v>9.6039999999999992</c:v>
                </c:pt>
                <c:pt idx="273" formatCode="0.0">
                  <c:v>14.872</c:v>
                </c:pt>
                <c:pt idx="274" formatCode="0.0">
                  <c:v>12.02</c:v>
                </c:pt>
                <c:pt idx="275" formatCode="0.0">
                  <c:v>11.36</c:v>
                </c:pt>
                <c:pt idx="276" formatCode="0.0">
                  <c:v>10.976000000000001</c:v>
                </c:pt>
                <c:pt idx="277" formatCode="0.0">
                  <c:v>11.667999999999999</c:v>
                </c:pt>
                <c:pt idx="278" formatCode="0.0">
                  <c:v>10.412000000000001</c:v>
                </c:pt>
                <c:pt idx="279" formatCode="0.0">
                  <c:v>10.48</c:v>
                </c:pt>
                <c:pt idx="280" formatCode="0.0">
                  <c:v>9.9719999999999995</c:v>
                </c:pt>
                <c:pt idx="281" formatCode="0.0">
                  <c:v>10.044</c:v>
                </c:pt>
                <c:pt idx="282" formatCode="0.0">
                  <c:v>11.396000000000001</c:v>
                </c:pt>
                <c:pt idx="283" formatCode="0.0">
                  <c:v>11.332000000000001</c:v>
                </c:pt>
                <c:pt idx="284" formatCode="0.0">
                  <c:v>13.843999999999999</c:v>
                </c:pt>
                <c:pt idx="285" formatCode="0.0">
                  <c:v>9.5359999999999996</c:v>
                </c:pt>
                <c:pt idx="286" formatCode="0.0">
                  <c:v>8.92</c:v>
                </c:pt>
                <c:pt idx="287" formatCode="0.0">
                  <c:v>5.72</c:v>
                </c:pt>
                <c:pt idx="288" formatCode="0.0">
                  <c:v>5.0839999999999996</c:v>
                </c:pt>
                <c:pt idx="289" formatCode="0.0">
                  <c:v>5.1360000000000001</c:v>
                </c:pt>
                <c:pt idx="290" formatCode="0.0">
                  <c:v>7.6239999999999997</c:v>
                </c:pt>
                <c:pt idx="291" formatCode="0.0">
                  <c:v>12.452</c:v>
                </c:pt>
                <c:pt idx="292" formatCode="0.0">
                  <c:v>15.86</c:v>
                </c:pt>
                <c:pt idx="293" formatCode="0.0">
                  <c:v>18.384</c:v>
                </c:pt>
                <c:pt idx="294" formatCode="0.0">
                  <c:v>15.183999999999999</c:v>
                </c:pt>
                <c:pt idx="295" formatCode="0.0">
                  <c:v>13.84</c:v>
                </c:pt>
                <c:pt idx="296" formatCode="0.0">
                  <c:v>10.528</c:v>
                </c:pt>
                <c:pt idx="297" formatCode="0.0">
                  <c:v>10.676</c:v>
                </c:pt>
                <c:pt idx="298" formatCode="0.0">
                  <c:v>12.948</c:v>
                </c:pt>
                <c:pt idx="299" formatCode="0.0">
                  <c:v>14.792</c:v>
                </c:pt>
                <c:pt idx="300" formatCode="0.0">
                  <c:v>19.091999999999999</c:v>
                </c:pt>
                <c:pt idx="301" formatCode="0.0">
                  <c:v>19.707999999999998</c:v>
                </c:pt>
                <c:pt idx="302" formatCode="0.0">
                  <c:v>19.667999999999999</c:v>
                </c:pt>
                <c:pt idx="303" formatCode="0.0">
                  <c:v>15.208</c:v>
                </c:pt>
                <c:pt idx="304" formatCode="0.0">
                  <c:v>10.76</c:v>
                </c:pt>
                <c:pt idx="305" formatCode="0.0">
                  <c:v>13.648</c:v>
                </c:pt>
                <c:pt idx="306" formatCode="0.0">
                  <c:v>17.256</c:v>
                </c:pt>
                <c:pt idx="307" formatCode="0.0">
                  <c:v>18.443999999999999</c:v>
                </c:pt>
                <c:pt idx="308" formatCode="0.0">
                  <c:v>11.888</c:v>
                </c:pt>
                <c:pt idx="309" formatCode="0.0">
                  <c:v>9.8680000000000003</c:v>
                </c:pt>
                <c:pt idx="310" formatCode="0.0">
                  <c:v>10.656000000000001</c:v>
                </c:pt>
                <c:pt idx="311" formatCode="0.0">
                  <c:v>18.059999999999999</c:v>
                </c:pt>
                <c:pt idx="312" formatCode="0.0">
                  <c:v>19.091999999999999</c:v>
                </c:pt>
                <c:pt idx="313" formatCode="0.0">
                  <c:v>20.059999999999999</c:v>
                </c:pt>
                <c:pt idx="314" formatCode="0.0">
                  <c:v>13.596</c:v>
                </c:pt>
                <c:pt idx="315" formatCode="0.0">
                  <c:v>14.288</c:v>
                </c:pt>
                <c:pt idx="316" formatCode="0.0">
                  <c:v>14.824</c:v>
                </c:pt>
                <c:pt idx="317" formatCode="0.0">
                  <c:v>19.352</c:v>
                </c:pt>
                <c:pt idx="318" formatCode="0.0">
                  <c:v>20.684000000000001</c:v>
                </c:pt>
                <c:pt idx="319" formatCode="0.0">
                  <c:v>19.556000000000001</c:v>
                </c:pt>
                <c:pt idx="320" formatCode="0.0">
                  <c:v>17.187999999999999</c:v>
                </c:pt>
                <c:pt idx="321" formatCode="0.0">
                  <c:v>15.944000000000001</c:v>
                </c:pt>
                <c:pt idx="322" formatCode="0.0">
                  <c:v>19.411999999999999</c:v>
                </c:pt>
                <c:pt idx="323" formatCode="0.0">
                  <c:v>25.044</c:v>
                </c:pt>
                <c:pt idx="324" formatCode="0.0">
                  <c:v>24.943999999999999</c:v>
                </c:pt>
                <c:pt idx="325" formatCode="0.0">
                  <c:v>21.783999999999999</c:v>
                </c:pt>
                <c:pt idx="326" formatCode="0.0">
                  <c:v>20.347999999999999</c:v>
                </c:pt>
                <c:pt idx="327" formatCode="0.0">
                  <c:v>19.116</c:v>
                </c:pt>
                <c:pt idx="328" formatCode="0.0">
                  <c:v>19.579999999999998</c:v>
                </c:pt>
                <c:pt idx="329" formatCode="0.0">
                  <c:v>20.56</c:v>
                </c:pt>
                <c:pt idx="330" formatCode="0.0">
                  <c:v>26.143999999999998</c:v>
                </c:pt>
                <c:pt idx="331" formatCode="0.0">
                  <c:v>27.527999999999999</c:v>
                </c:pt>
                <c:pt idx="332" formatCode="0.0">
                  <c:v>25.515999999999998</c:v>
                </c:pt>
                <c:pt idx="333" formatCode="0.0">
                  <c:v>22.488</c:v>
                </c:pt>
                <c:pt idx="334" formatCode="0.0">
                  <c:v>19.096</c:v>
                </c:pt>
                <c:pt idx="335" formatCode="0.0">
                  <c:v>26.86</c:v>
                </c:pt>
                <c:pt idx="336" formatCode="0.0">
                  <c:v>20.584</c:v>
                </c:pt>
                <c:pt idx="337" formatCode="0.0">
                  <c:v>27.292000000000002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13F0-4319-8919-87192031EC10}"/>
            </c:ext>
          </c:extLst>
        </c:ser>
        <c:ser>
          <c:idx val="2"/>
          <c:order val="4"/>
          <c:tx>
            <c:v>12MMT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PERMSFAZ!$A$3:$A$518</c:f>
              <c:numCache>
                <c:formatCode>mmm\-yy</c:formatCode>
                <c:ptCount val="51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</c:numCache>
            </c:numRef>
          </c:cat>
          <c:val>
            <c:numRef>
              <c:f>PERMMFAZ!$H$3:$H$458</c:f>
              <c:numCache>
                <c:formatCode>General</c:formatCode>
                <c:ptCount val="456"/>
                <c:pt idx="11" formatCode="0.0">
                  <c:v>12.66</c:v>
                </c:pt>
                <c:pt idx="12" formatCode="0.0">
                  <c:v>13.459</c:v>
                </c:pt>
                <c:pt idx="13" formatCode="0.0">
                  <c:v>14.17</c:v>
                </c:pt>
                <c:pt idx="14" formatCode="0.0">
                  <c:v>13.824</c:v>
                </c:pt>
                <c:pt idx="15" formatCode="0.0">
                  <c:v>13.63</c:v>
                </c:pt>
                <c:pt idx="16" formatCode="0.0">
                  <c:v>13.128</c:v>
                </c:pt>
                <c:pt idx="17" formatCode="0.0">
                  <c:v>13.148</c:v>
                </c:pt>
                <c:pt idx="18" formatCode="0.0">
                  <c:v>13.516</c:v>
                </c:pt>
                <c:pt idx="19" formatCode="0.0">
                  <c:v>12.662000000000001</c:v>
                </c:pt>
                <c:pt idx="20" formatCode="0.0">
                  <c:v>12.635999999999999</c:v>
                </c:pt>
                <c:pt idx="21" formatCode="0.0">
                  <c:v>13.43</c:v>
                </c:pt>
                <c:pt idx="22" formatCode="0.0">
                  <c:v>12.835000000000001</c:v>
                </c:pt>
                <c:pt idx="23" formatCode="0.0">
                  <c:v>12.362</c:v>
                </c:pt>
                <c:pt idx="24" formatCode="0.0">
                  <c:v>12.803000000000001</c:v>
                </c:pt>
                <c:pt idx="25" formatCode="0.0">
                  <c:v>11.56</c:v>
                </c:pt>
                <c:pt idx="26" formatCode="0.0">
                  <c:v>10.923</c:v>
                </c:pt>
                <c:pt idx="27" formatCode="0.0">
                  <c:v>10.571</c:v>
                </c:pt>
                <c:pt idx="28" formatCode="0.0">
                  <c:v>10.637</c:v>
                </c:pt>
                <c:pt idx="29" formatCode="0.0">
                  <c:v>10.227</c:v>
                </c:pt>
                <c:pt idx="30" formatCode="0.0">
                  <c:v>10.237</c:v>
                </c:pt>
                <c:pt idx="31" formatCode="0.0">
                  <c:v>11.31</c:v>
                </c:pt>
                <c:pt idx="32" formatCode="0.0">
                  <c:v>11.327</c:v>
                </c:pt>
                <c:pt idx="33" formatCode="0.0">
                  <c:v>11.739000000000001</c:v>
                </c:pt>
                <c:pt idx="34" formatCode="0.0">
                  <c:v>12.423999999999999</c:v>
                </c:pt>
                <c:pt idx="35" formatCode="0.0">
                  <c:v>13.827999999999999</c:v>
                </c:pt>
                <c:pt idx="36" formatCode="0.0">
                  <c:v>12.868</c:v>
                </c:pt>
                <c:pt idx="37" formatCode="0.0">
                  <c:v>13.298999999999999</c:v>
                </c:pt>
                <c:pt idx="38" formatCode="0.0">
                  <c:v>13.305</c:v>
                </c:pt>
                <c:pt idx="39" formatCode="0.0">
                  <c:v>13.510999999999999</c:v>
                </c:pt>
                <c:pt idx="40" formatCode="0.0">
                  <c:v>13.006</c:v>
                </c:pt>
                <c:pt idx="41" formatCode="0.0">
                  <c:v>14.125</c:v>
                </c:pt>
                <c:pt idx="42" formatCode="0.0">
                  <c:v>14.465999999999999</c:v>
                </c:pt>
                <c:pt idx="43" formatCode="0.0">
                  <c:v>14.461</c:v>
                </c:pt>
                <c:pt idx="44" formatCode="0.0">
                  <c:v>14.295999999999999</c:v>
                </c:pt>
                <c:pt idx="45" formatCode="0.0">
                  <c:v>12.848000000000001</c:v>
                </c:pt>
                <c:pt idx="46" formatCode="0.0">
                  <c:v>14.116</c:v>
                </c:pt>
                <c:pt idx="47" formatCode="0.0">
                  <c:v>12.94</c:v>
                </c:pt>
                <c:pt idx="48" formatCode="0.0">
                  <c:v>13.545999999999999</c:v>
                </c:pt>
                <c:pt idx="49" formatCode="0.0">
                  <c:v>12.984999999999999</c:v>
                </c:pt>
                <c:pt idx="50" formatCode="0.0">
                  <c:v>13.058</c:v>
                </c:pt>
                <c:pt idx="51" formatCode="0.0">
                  <c:v>13.298</c:v>
                </c:pt>
                <c:pt idx="52" formatCode="0.0">
                  <c:v>14.34</c:v>
                </c:pt>
                <c:pt idx="53" formatCode="0.0">
                  <c:v>14.416</c:v>
                </c:pt>
                <c:pt idx="54" formatCode="0.0">
                  <c:v>13.648</c:v>
                </c:pt>
                <c:pt idx="55" formatCode="0.0">
                  <c:v>12.981</c:v>
                </c:pt>
                <c:pt idx="56" formatCode="0.0">
                  <c:v>12.741</c:v>
                </c:pt>
                <c:pt idx="57" formatCode="0.0">
                  <c:v>13.166</c:v>
                </c:pt>
                <c:pt idx="58" formatCode="0.0">
                  <c:v>12.207000000000001</c:v>
                </c:pt>
                <c:pt idx="59" formatCode="0.0">
                  <c:v>12.43</c:v>
                </c:pt>
                <c:pt idx="60" formatCode="0.0">
                  <c:v>11.653</c:v>
                </c:pt>
                <c:pt idx="61" formatCode="0.0">
                  <c:v>12.364000000000001</c:v>
                </c:pt>
                <c:pt idx="62" formatCode="0.0">
                  <c:v>13.667</c:v>
                </c:pt>
                <c:pt idx="63" formatCode="0.0">
                  <c:v>13.561</c:v>
                </c:pt>
                <c:pt idx="64" formatCode="0.0">
                  <c:v>13.106</c:v>
                </c:pt>
                <c:pt idx="65" formatCode="0.0">
                  <c:v>12.311999999999999</c:v>
                </c:pt>
                <c:pt idx="66" formatCode="0.0">
                  <c:v>12.525</c:v>
                </c:pt>
                <c:pt idx="67" formatCode="0.0">
                  <c:v>13.063000000000001</c:v>
                </c:pt>
                <c:pt idx="68" formatCode="0.0">
                  <c:v>13.307</c:v>
                </c:pt>
                <c:pt idx="69" formatCode="0.0">
                  <c:v>13.576000000000001</c:v>
                </c:pt>
                <c:pt idx="70" formatCode="0.0">
                  <c:v>13.345000000000001</c:v>
                </c:pt>
                <c:pt idx="71" formatCode="0.0">
                  <c:v>12.35</c:v>
                </c:pt>
                <c:pt idx="72" formatCode="0.0">
                  <c:v>11.888999999999999</c:v>
                </c:pt>
                <c:pt idx="73" formatCode="0.0">
                  <c:v>11.943</c:v>
                </c:pt>
                <c:pt idx="74" formatCode="0.0">
                  <c:v>11.468</c:v>
                </c:pt>
                <c:pt idx="75" formatCode="0.0">
                  <c:v>11.487</c:v>
                </c:pt>
                <c:pt idx="76" formatCode="0.0">
                  <c:v>11.146000000000001</c:v>
                </c:pt>
                <c:pt idx="77" formatCode="0.0">
                  <c:v>11.391</c:v>
                </c:pt>
                <c:pt idx="78" formatCode="0.0">
                  <c:v>11.59</c:v>
                </c:pt>
                <c:pt idx="79" formatCode="0.0">
                  <c:v>11.007999999999999</c:v>
                </c:pt>
                <c:pt idx="80" formatCode="0.0">
                  <c:v>11.045</c:v>
                </c:pt>
                <c:pt idx="81" formatCode="0.0">
                  <c:v>10.43</c:v>
                </c:pt>
                <c:pt idx="82" formatCode="0.0">
                  <c:v>9.5340000000000007</c:v>
                </c:pt>
                <c:pt idx="83" formatCode="0.0">
                  <c:v>9.9250000000000007</c:v>
                </c:pt>
                <c:pt idx="84" formatCode="0.0">
                  <c:v>9.9220000000000006</c:v>
                </c:pt>
                <c:pt idx="85" formatCode="0.0">
                  <c:v>8.6720000000000006</c:v>
                </c:pt>
                <c:pt idx="86" formatCode="0.0">
                  <c:v>7.8979999999999997</c:v>
                </c:pt>
                <c:pt idx="87" formatCode="0.0">
                  <c:v>7.4939999999999998</c:v>
                </c:pt>
                <c:pt idx="88" formatCode="0.0">
                  <c:v>7.141</c:v>
                </c:pt>
                <c:pt idx="89" formatCode="0.0">
                  <c:v>7.5720000000000001</c:v>
                </c:pt>
                <c:pt idx="90" formatCode="0.0">
                  <c:v>7.6950000000000003</c:v>
                </c:pt>
                <c:pt idx="91" formatCode="0.0">
                  <c:v>7.7690000000000001</c:v>
                </c:pt>
                <c:pt idx="92" formatCode="0.0">
                  <c:v>7.4489999999999998</c:v>
                </c:pt>
                <c:pt idx="93" formatCode="0.0">
                  <c:v>7.8170000000000002</c:v>
                </c:pt>
                <c:pt idx="94" formatCode="0.0">
                  <c:v>8.4390000000000001</c:v>
                </c:pt>
                <c:pt idx="95" formatCode="0.0">
                  <c:v>9.0030000000000001</c:v>
                </c:pt>
                <c:pt idx="96" formatCode="0.0">
                  <c:v>8.9610000000000003</c:v>
                </c:pt>
                <c:pt idx="97" formatCode="0.0">
                  <c:v>9.282</c:v>
                </c:pt>
                <c:pt idx="98" formatCode="0.0">
                  <c:v>8.9659999999999993</c:v>
                </c:pt>
                <c:pt idx="99" formatCode="0.0">
                  <c:v>8.6110000000000007</c:v>
                </c:pt>
                <c:pt idx="100" formatCode="0.0">
                  <c:v>8.9499999999999993</c:v>
                </c:pt>
                <c:pt idx="101" formatCode="0.0">
                  <c:v>8.8079999999999998</c:v>
                </c:pt>
                <c:pt idx="102" formatCode="0.0">
                  <c:v>8.1769999999999996</c:v>
                </c:pt>
                <c:pt idx="103" formatCode="0.0">
                  <c:v>7.835</c:v>
                </c:pt>
                <c:pt idx="104" formatCode="0.0">
                  <c:v>7.7279999999999998</c:v>
                </c:pt>
                <c:pt idx="105" formatCode="0.0">
                  <c:v>8.3979999999999997</c:v>
                </c:pt>
                <c:pt idx="106" formatCode="0.0">
                  <c:v>8.6449999999999996</c:v>
                </c:pt>
                <c:pt idx="107" formatCode="0.0">
                  <c:v>8.2449999999999992</c:v>
                </c:pt>
                <c:pt idx="108" formatCode="0.0">
                  <c:v>8.6050000000000004</c:v>
                </c:pt>
                <c:pt idx="109" formatCode="0.0">
                  <c:v>8.5579999999999998</c:v>
                </c:pt>
                <c:pt idx="110" formatCode="0.0">
                  <c:v>8.6780000000000008</c:v>
                </c:pt>
                <c:pt idx="111" formatCode="0.0">
                  <c:v>10.044</c:v>
                </c:pt>
                <c:pt idx="112" formatCode="0.0">
                  <c:v>9.7889999999999997</c:v>
                </c:pt>
                <c:pt idx="113" formatCode="0.0">
                  <c:v>9.0050000000000008</c:v>
                </c:pt>
                <c:pt idx="114" formatCode="0.0">
                  <c:v>9.67</c:v>
                </c:pt>
                <c:pt idx="115" formatCode="0.0">
                  <c:v>9.8089999999999993</c:v>
                </c:pt>
                <c:pt idx="116" formatCode="0.0">
                  <c:v>9.5809999999999995</c:v>
                </c:pt>
                <c:pt idx="117" formatCode="0.0">
                  <c:v>9.1449999999999996</c:v>
                </c:pt>
                <c:pt idx="118" formatCode="0.0">
                  <c:v>8.5129999999999999</c:v>
                </c:pt>
                <c:pt idx="119" formatCode="0.0">
                  <c:v>8.8919999999999995</c:v>
                </c:pt>
                <c:pt idx="120" formatCode="0.0">
                  <c:v>8.952</c:v>
                </c:pt>
                <c:pt idx="121" formatCode="0.0">
                  <c:v>9.282</c:v>
                </c:pt>
                <c:pt idx="122" formatCode="0.0">
                  <c:v>10.038</c:v>
                </c:pt>
                <c:pt idx="123" formatCode="0.0">
                  <c:v>9.8520000000000003</c:v>
                </c:pt>
                <c:pt idx="124" formatCode="0.0">
                  <c:v>9.99</c:v>
                </c:pt>
                <c:pt idx="125" formatCode="0.0">
                  <c:v>10.234</c:v>
                </c:pt>
                <c:pt idx="126" formatCode="0.0">
                  <c:v>10.038</c:v>
                </c:pt>
                <c:pt idx="127" formatCode="0.0">
                  <c:v>10.824</c:v>
                </c:pt>
                <c:pt idx="128" formatCode="0.0">
                  <c:v>11.326000000000001</c:v>
                </c:pt>
                <c:pt idx="129" formatCode="0.0">
                  <c:v>12.098000000000001</c:v>
                </c:pt>
                <c:pt idx="130" formatCode="0.0">
                  <c:v>12.029</c:v>
                </c:pt>
                <c:pt idx="131" formatCode="0.0">
                  <c:v>11.571</c:v>
                </c:pt>
                <c:pt idx="132" formatCode="0.0">
                  <c:v>12.367000000000001</c:v>
                </c:pt>
                <c:pt idx="133" formatCode="0.0">
                  <c:v>12.180999999999999</c:v>
                </c:pt>
                <c:pt idx="134" formatCode="0.0">
                  <c:v>12.234999999999999</c:v>
                </c:pt>
                <c:pt idx="135" formatCode="0.0">
                  <c:v>11.821</c:v>
                </c:pt>
                <c:pt idx="136" formatCode="0.0">
                  <c:v>12.587999999999999</c:v>
                </c:pt>
                <c:pt idx="137" formatCode="0.0">
                  <c:v>12.699</c:v>
                </c:pt>
                <c:pt idx="138" formatCode="0.0">
                  <c:v>12.598000000000001</c:v>
                </c:pt>
                <c:pt idx="139" formatCode="0.0">
                  <c:v>11.618</c:v>
                </c:pt>
                <c:pt idx="140" formatCode="0.0">
                  <c:v>11.238</c:v>
                </c:pt>
                <c:pt idx="141" formatCode="0.0">
                  <c:v>10.151</c:v>
                </c:pt>
                <c:pt idx="142" formatCode="0.0">
                  <c:v>10.052</c:v>
                </c:pt>
                <c:pt idx="143" formatCode="0.0">
                  <c:v>9.8640000000000008</c:v>
                </c:pt>
                <c:pt idx="144" formatCode="0.0">
                  <c:v>8.6270000000000007</c:v>
                </c:pt>
                <c:pt idx="145" formatCode="0.0">
                  <c:v>10.172000000000001</c:v>
                </c:pt>
                <c:pt idx="146" formatCode="0.0">
                  <c:v>10.536</c:v>
                </c:pt>
                <c:pt idx="147" formatCode="0.0">
                  <c:v>9.9090000000000007</c:v>
                </c:pt>
                <c:pt idx="148" formatCode="0.0">
                  <c:v>9.1150000000000002</c:v>
                </c:pt>
                <c:pt idx="149" formatCode="0.0">
                  <c:v>9.6340000000000003</c:v>
                </c:pt>
                <c:pt idx="150" formatCode="0.0">
                  <c:v>9.2200000000000006</c:v>
                </c:pt>
                <c:pt idx="151" formatCode="0.0">
                  <c:v>9.4920000000000009</c:v>
                </c:pt>
                <c:pt idx="152" formatCode="0.0">
                  <c:v>10.121</c:v>
                </c:pt>
                <c:pt idx="153" formatCode="0.0">
                  <c:v>9.9939999999999998</c:v>
                </c:pt>
                <c:pt idx="154" formatCode="0.0">
                  <c:v>11.561999999999999</c:v>
                </c:pt>
                <c:pt idx="155" formatCode="0.0">
                  <c:v>11.169</c:v>
                </c:pt>
                <c:pt idx="156" formatCode="0.0">
                  <c:v>12.137</c:v>
                </c:pt>
                <c:pt idx="157" formatCode="0.0">
                  <c:v>10.217000000000001</c:v>
                </c:pt>
                <c:pt idx="158" formatCode="0.0">
                  <c:v>9.2210000000000001</c:v>
                </c:pt>
                <c:pt idx="159" formatCode="0.0">
                  <c:v>9.6329999999999991</c:v>
                </c:pt>
                <c:pt idx="160" formatCode="0.0">
                  <c:v>9.8800000000000008</c:v>
                </c:pt>
                <c:pt idx="161" formatCode="0.0">
                  <c:v>9.4480000000000004</c:v>
                </c:pt>
                <c:pt idx="162" formatCode="0.0">
                  <c:v>9.5790000000000006</c:v>
                </c:pt>
                <c:pt idx="163" formatCode="0.0">
                  <c:v>9.4190000000000005</c:v>
                </c:pt>
                <c:pt idx="164" formatCode="0.0">
                  <c:v>8.7080000000000002</c:v>
                </c:pt>
                <c:pt idx="165" formatCode="0.0">
                  <c:v>8.6820000000000004</c:v>
                </c:pt>
                <c:pt idx="166" formatCode="0.0">
                  <c:v>7.3369999999999997</c:v>
                </c:pt>
                <c:pt idx="167" formatCode="0.0">
                  <c:v>7.1029999999999998</c:v>
                </c:pt>
                <c:pt idx="168" formatCode="0.0">
                  <c:v>6.1289999999999996</c:v>
                </c:pt>
                <c:pt idx="169" formatCode="0.0">
                  <c:v>6.0860000000000003</c:v>
                </c:pt>
                <c:pt idx="170" formatCode="0.0">
                  <c:v>5.6180000000000003</c:v>
                </c:pt>
                <c:pt idx="171" formatCode="0.0">
                  <c:v>4.718</c:v>
                </c:pt>
                <c:pt idx="172" formatCode="0.0">
                  <c:v>4.093</c:v>
                </c:pt>
                <c:pt idx="173" formatCode="0.0">
                  <c:v>3.1589999999999998</c:v>
                </c:pt>
                <c:pt idx="174" formatCode="0.0">
                  <c:v>2.9159999999999999</c:v>
                </c:pt>
                <c:pt idx="175" formatCode="0.0">
                  <c:v>2.5459999999999998</c:v>
                </c:pt>
                <c:pt idx="176" formatCode="0.0">
                  <c:v>1.988</c:v>
                </c:pt>
                <c:pt idx="177" formatCode="0.0">
                  <c:v>1.5840000000000001</c:v>
                </c:pt>
                <c:pt idx="178" formatCode="0.0">
                  <c:v>1.232</c:v>
                </c:pt>
                <c:pt idx="179" formatCode="0.0">
                  <c:v>1.4359999999999999</c:v>
                </c:pt>
                <c:pt idx="180" formatCode="0.0">
                  <c:v>1.5189999999999999</c:v>
                </c:pt>
                <c:pt idx="181" formatCode="0.0">
                  <c:v>1.2410000000000001</c:v>
                </c:pt>
                <c:pt idx="182" formatCode="0.0">
                  <c:v>1.373</c:v>
                </c:pt>
                <c:pt idx="183" formatCode="0.0">
                  <c:v>1.409</c:v>
                </c:pt>
                <c:pt idx="184" formatCode="0.0">
                  <c:v>1.452</c:v>
                </c:pt>
                <c:pt idx="185" formatCode="0.0">
                  <c:v>1.546</c:v>
                </c:pt>
                <c:pt idx="186" formatCode="0.0">
                  <c:v>1.2709999999999999</c:v>
                </c:pt>
                <c:pt idx="187" formatCode="0.0">
                  <c:v>1.34</c:v>
                </c:pt>
                <c:pt idx="188" formatCode="0.0">
                  <c:v>1.5089999999999999</c:v>
                </c:pt>
                <c:pt idx="189" formatCode="0.0">
                  <c:v>1.6240000000000001</c:v>
                </c:pt>
                <c:pt idx="190" formatCode="0.0">
                  <c:v>1.7649999999999999</c:v>
                </c:pt>
                <c:pt idx="191" formatCode="0.0">
                  <c:v>1.669</c:v>
                </c:pt>
                <c:pt idx="192" formatCode="0.0">
                  <c:v>1.4790000000000001</c:v>
                </c:pt>
                <c:pt idx="193" formatCode="0.0">
                  <c:v>1.7549999999999999</c:v>
                </c:pt>
                <c:pt idx="194" formatCode="0.0">
                  <c:v>1.7130000000000001</c:v>
                </c:pt>
                <c:pt idx="195" formatCode="0.0">
                  <c:v>1.708</c:v>
                </c:pt>
                <c:pt idx="196" formatCode="0.0">
                  <c:v>1.6659999999999999</c:v>
                </c:pt>
                <c:pt idx="197" formatCode="0.0">
                  <c:v>1.649</c:v>
                </c:pt>
                <c:pt idx="198" formatCode="0.0">
                  <c:v>2.2029999999999998</c:v>
                </c:pt>
                <c:pt idx="199" formatCode="0.0">
                  <c:v>2.5230000000000001</c:v>
                </c:pt>
                <c:pt idx="200" formatCode="0.0">
                  <c:v>2.4510000000000001</c:v>
                </c:pt>
                <c:pt idx="201" formatCode="0.0">
                  <c:v>2.48</c:v>
                </c:pt>
                <c:pt idx="202" formatCode="0.0">
                  <c:v>2.7130000000000001</c:v>
                </c:pt>
                <c:pt idx="203" formatCode="0.0">
                  <c:v>2.7490000000000001</c:v>
                </c:pt>
                <c:pt idx="204" formatCode="0.0">
                  <c:v>2.984</c:v>
                </c:pt>
                <c:pt idx="205" formatCode="0.0">
                  <c:v>3.6419999999999999</c:v>
                </c:pt>
                <c:pt idx="206" formatCode="0.0">
                  <c:v>3.5819999999999999</c:v>
                </c:pt>
                <c:pt idx="207" formatCode="0.0">
                  <c:v>3.67</c:v>
                </c:pt>
                <c:pt idx="208" formatCode="0.0">
                  <c:v>3.8730000000000002</c:v>
                </c:pt>
                <c:pt idx="209" formatCode="0.0">
                  <c:v>3.9180000000000001</c:v>
                </c:pt>
                <c:pt idx="210" formatCode="0.0">
                  <c:v>3.6640000000000001</c:v>
                </c:pt>
                <c:pt idx="211" formatCode="0.0">
                  <c:v>4.0039999999999996</c:v>
                </c:pt>
                <c:pt idx="212" formatCode="0.0">
                  <c:v>4.1449999999999996</c:v>
                </c:pt>
                <c:pt idx="213" formatCode="0.0">
                  <c:v>4.423</c:v>
                </c:pt>
                <c:pt idx="214" formatCode="0.0">
                  <c:v>4.2889999999999997</c:v>
                </c:pt>
                <c:pt idx="215" formatCode="0.0">
                  <c:v>5.4960000000000004</c:v>
                </c:pt>
                <c:pt idx="216" formatCode="0.0">
                  <c:v>5.6479999999999997</c:v>
                </c:pt>
                <c:pt idx="217" formatCode="0.0">
                  <c:v>5.0449999999999999</c:v>
                </c:pt>
                <c:pt idx="218" formatCode="0.0">
                  <c:v>5.0949999999999998</c:v>
                </c:pt>
                <c:pt idx="219" formatCode="0.0">
                  <c:v>5.6130000000000004</c:v>
                </c:pt>
                <c:pt idx="220" formatCode="0.0">
                  <c:v>6.3360000000000003</c:v>
                </c:pt>
                <c:pt idx="221" formatCode="0.0">
                  <c:v>6.3940000000000001</c:v>
                </c:pt>
                <c:pt idx="222" formatCode="0.0">
                  <c:v>6.6449999999999996</c:v>
                </c:pt>
                <c:pt idx="223" formatCode="0.0">
                  <c:v>6.157</c:v>
                </c:pt>
                <c:pt idx="224" formatCode="0.0">
                  <c:v>5.8890000000000002</c:v>
                </c:pt>
                <c:pt idx="225" formatCode="0.0">
                  <c:v>5.6459999999999999</c:v>
                </c:pt>
                <c:pt idx="226" formatCode="0.0">
                  <c:v>5.4779999999999998</c:v>
                </c:pt>
                <c:pt idx="227" formatCode="0.0">
                  <c:v>5.492</c:v>
                </c:pt>
                <c:pt idx="228" formatCode="0.0">
                  <c:v>5.46</c:v>
                </c:pt>
                <c:pt idx="229" formatCode="0.0">
                  <c:v>6.2389999999999999</c:v>
                </c:pt>
                <c:pt idx="230" formatCode="0.0">
                  <c:v>7.75</c:v>
                </c:pt>
                <c:pt idx="231" formatCode="0.0">
                  <c:v>8.1809999999999992</c:v>
                </c:pt>
                <c:pt idx="232" formatCode="0.0">
                  <c:v>8.0850000000000009</c:v>
                </c:pt>
                <c:pt idx="233" formatCode="0.0">
                  <c:v>8.4979999999999993</c:v>
                </c:pt>
                <c:pt idx="234" formatCode="0.0">
                  <c:v>8.6419999999999995</c:v>
                </c:pt>
                <c:pt idx="235" formatCode="0.0">
                  <c:v>9.1329999999999991</c:v>
                </c:pt>
                <c:pt idx="236" formatCode="0.0">
                  <c:v>9.33</c:v>
                </c:pt>
                <c:pt idx="237" formatCode="0.0">
                  <c:v>9.8339999999999996</c:v>
                </c:pt>
                <c:pt idx="238" formatCode="0.0">
                  <c:v>10.228999999999999</c:v>
                </c:pt>
                <c:pt idx="239" formatCode="0.0">
                  <c:v>10.308</c:v>
                </c:pt>
                <c:pt idx="240" formatCode="0.0">
                  <c:v>10.343999999999999</c:v>
                </c:pt>
                <c:pt idx="241" formatCode="0.0">
                  <c:v>9.8960000000000008</c:v>
                </c:pt>
                <c:pt idx="242" formatCode="0.0">
                  <c:v>8.9789999999999992</c:v>
                </c:pt>
                <c:pt idx="243" formatCode="0.0">
                  <c:v>8.8260000000000005</c:v>
                </c:pt>
                <c:pt idx="244" formatCode="0.0">
                  <c:v>8.5679999999999996</c:v>
                </c:pt>
                <c:pt idx="245" formatCode="0.0">
                  <c:v>8.8309999999999995</c:v>
                </c:pt>
                <c:pt idx="246" formatCode="0.0">
                  <c:v>9.0259999999999998</c:v>
                </c:pt>
                <c:pt idx="247" formatCode="0.0">
                  <c:v>9.3859999999999992</c:v>
                </c:pt>
                <c:pt idx="248" formatCode="0.0">
                  <c:v>9.6590000000000007</c:v>
                </c:pt>
                <c:pt idx="249" formatCode="0.0">
                  <c:v>9.7210000000000001</c:v>
                </c:pt>
                <c:pt idx="250" formatCode="0.0">
                  <c:v>9.7940000000000005</c:v>
                </c:pt>
                <c:pt idx="251" formatCode="0.0">
                  <c:v>9.1240000000000006</c:v>
                </c:pt>
                <c:pt idx="252" formatCode="0.0">
                  <c:v>9.8079999999999998</c:v>
                </c:pt>
                <c:pt idx="253" formatCode="0.0">
                  <c:v>9.6319999999999997</c:v>
                </c:pt>
                <c:pt idx="254" formatCode="0.0">
                  <c:v>9.07</c:v>
                </c:pt>
                <c:pt idx="255" formatCode="0.0">
                  <c:v>8.4909999999999997</c:v>
                </c:pt>
                <c:pt idx="256" formatCode="0.0">
                  <c:v>9.2579999999999991</c:v>
                </c:pt>
                <c:pt idx="257" formatCode="0.0">
                  <c:v>10.529</c:v>
                </c:pt>
                <c:pt idx="258" formatCode="0.0">
                  <c:v>10.199</c:v>
                </c:pt>
                <c:pt idx="259" formatCode="0.0">
                  <c:v>9.5939999999999994</c:v>
                </c:pt>
                <c:pt idx="260" formatCode="0.0">
                  <c:v>10.632999999999999</c:v>
                </c:pt>
                <c:pt idx="261" formatCode="0.0">
                  <c:v>10.153</c:v>
                </c:pt>
                <c:pt idx="262" formatCode="0.0">
                  <c:v>10.734999999999999</c:v>
                </c:pt>
                <c:pt idx="263" formatCode="0.0">
                  <c:v>11.375999999999999</c:v>
                </c:pt>
                <c:pt idx="264" formatCode="0.0">
                  <c:v>10.965</c:v>
                </c:pt>
                <c:pt idx="265" formatCode="0.0">
                  <c:v>10.75</c:v>
                </c:pt>
                <c:pt idx="266" formatCode="0.0">
                  <c:v>11.499000000000001</c:v>
                </c:pt>
                <c:pt idx="267" formatCode="0.0">
                  <c:v>12.025</c:v>
                </c:pt>
                <c:pt idx="268" formatCode="0.0">
                  <c:v>11.69</c:v>
                </c:pt>
                <c:pt idx="269" formatCode="0.0">
                  <c:v>10.416</c:v>
                </c:pt>
                <c:pt idx="270" formatCode="0.0">
                  <c:v>9.9060000000000006</c:v>
                </c:pt>
                <c:pt idx="271" formatCode="0.0">
                  <c:v>10.756</c:v>
                </c:pt>
                <c:pt idx="272" formatCode="0.0">
                  <c:v>10.103</c:v>
                </c:pt>
                <c:pt idx="273" formatCode="0.0">
                  <c:v>11.255000000000001</c:v>
                </c:pt>
                <c:pt idx="274" formatCode="0.0">
                  <c:v>10.722</c:v>
                </c:pt>
                <c:pt idx="275" formatCode="0.0">
                  <c:v>10.016</c:v>
                </c:pt>
                <c:pt idx="276" formatCode="0.0">
                  <c:v>10.608000000000001</c:v>
                </c:pt>
                <c:pt idx="277" formatCode="0.0">
                  <c:v>11.1</c:v>
                </c:pt>
                <c:pt idx="278" formatCode="0.0">
                  <c:v>10.597</c:v>
                </c:pt>
                <c:pt idx="279" formatCode="0.0">
                  <c:v>11.071999999999999</c:v>
                </c:pt>
                <c:pt idx="280" formatCode="0.0">
                  <c:v>10.739000000000001</c:v>
                </c:pt>
                <c:pt idx="281" formatCode="0.0">
                  <c:v>10.355</c:v>
                </c:pt>
                <c:pt idx="282" formatCode="0.0">
                  <c:v>11.930999999999999</c:v>
                </c:pt>
                <c:pt idx="283" formatCode="0.0">
                  <c:v>11.247999999999999</c:v>
                </c:pt>
                <c:pt idx="284" formatCode="0.0">
                  <c:v>11.414999999999999</c:v>
                </c:pt>
                <c:pt idx="285" formatCode="0.0">
                  <c:v>10.597</c:v>
                </c:pt>
                <c:pt idx="286" formatCode="0.0">
                  <c:v>10.473000000000001</c:v>
                </c:pt>
                <c:pt idx="287" formatCode="0.0">
                  <c:v>10.005000000000001</c:v>
                </c:pt>
                <c:pt idx="288" formatCode="0.0">
                  <c:v>9.1240000000000006</c:v>
                </c:pt>
                <c:pt idx="289" formatCode="0.0">
                  <c:v>8.84</c:v>
                </c:pt>
                <c:pt idx="290" formatCode="0.0">
                  <c:v>9.3079999999999998</c:v>
                </c:pt>
                <c:pt idx="291" formatCode="0.0">
                  <c:v>9.6170000000000009</c:v>
                </c:pt>
                <c:pt idx="292" formatCode="0.0">
                  <c:v>10.311999999999999</c:v>
                </c:pt>
                <c:pt idx="293" formatCode="0.0">
                  <c:v>11.393000000000001</c:v>
                </c:pt>
                <c:pt idx="294" formatCode="0.0">
                  <c:v>10.564</c:v>
                </c:pt>
                <c:pt idx="295" formatCode="0.0">
                  <c:v>10.939</c:v>
                </c:pt>
                <c:pt idx="296" formatCode="0.0">
                  <c:v>10.564</c:v>
                </c:pt>
                <c:pt idx="297" formatCode="0.0">
                  <c:v>10.849</c:v>
                </c:pt>
                <c:pt idx="298" formatCode="0.0">
                  <c:v>11.946</c:v>
                </c:pt>
                <c:pt idx="299" formatCode="0.0">
                  <c:v>12.832000000000001</c:v>
                </c:pt>
                <c:pt idx="300" formatCode="0.0">
                  <c:v>14.351000000000001</c:v>
                </c:pt>
                <c:pt idx="301" formatCode="0.0">
                  <c:v>15.589</c:v>
                </c:pt>
                <c:pt idx="302" formatCode="0.0">
                  <c:v>15.843</c:v>
                </c:pt>
                <c:pt idx="303" formatCode="0.0">
                  <c:v>15.04</c:v>
                </c:pt>
                <c:pt idx="304" formatCode="0.0">
                  <c:v>14.314</c:v>
                </c:pt>
                <c:pt idx="305" formatCode="0.0">
                  <c:v>14.659000000000001</c:v>
                </c:pt>
                <c:pt idx="306" formatCode="0.0">
                  <c:v>15.558</c:v>
                </c:pt>
                <c:pt idx="307" formatCode="0.0">
                  <c:v>15.465</c:v>
                </c:pt>
                <c:pt idx="308" formatCode="0.0">
                  <c:v>14.999000000000001</c:v>
                </c:pt>
                <c:pt idx="309" formatCode="0.0">
                  <c:v>15.356</c:v>
                </c:pt>
                <c:pt idx="310" formatCode="0.0">
                  <c:v>14.891999999999999</c:v>
                </c:pt>
                <c:pt idx="311" formatCode="0.0">
                  <c:v>15.816000000000001</c:v>
                </c:pt>
                <c:pt idx="312" formatCode="0.0">
                  <c:v>15.356</c:v>
                </c:pt>
                <c:pt idx="313" formatCode="0.0">
                  <c:v>14.98</c:v>
                </c:pt>
                <c:pt idx="314" formatCode="0.0">
                  <c:v>14.298</c:v>
                </c:pt>
                <c:pt idx="315" formatCode="0.0">
                  <c:v>15.125999999999999</c:v>
                </c:pt>
                <c:pt idx="316" formatCode="0.0">
                  <c:v>15.996</c:v>
                </c:pt>
                <c:pt idx="317" formatCode="0.0">
                  <c:v>15.724</c:v>
                </c:pt>
                <c:pt idx="318" formatCode="0.0">
                  <c:v>15.983000000000001</c:v>
                </c:pt>
                <c:pt idx="319" formatCode="0.0">
                  <c:v>16.274000000000001</c:v>
                </c:pt>
                <c:pt idx="320" formatCode="0.0">
                  <c:v>17.048999999999999</c:v>
                </c:pt>
                <c:pt idx="321" formatCode="0.0">
                  <c:v>17.501999999999999</c:v>
                </c:pt>
                <c:pt idx="322" formatCode="0.0">
                  <c:v>18.463000000000001</c:v>
                </c:pt>
                <c:pt idx="323" formatCode="0.0">
                  <c:v>18.795000000000002</c:v>
                </c:pt>
                <c:pt idx="324" formatCode="0.0">
                  <c:v>18.965</c:v>
                </c:pt>
                <c:pt idx="325" formatCode="0.0">
                  <c:v>18.893999999999998</c:v>
                </c:pt>
                <c:pt idx="326" formatCode="0.0">
                  <c:v>20.483000000000001</c:v>
                </c:pt>
                <c:pt idx="327" formatCode="0.0">
                  <c:v>20.172000000000001</c:v>
                </c:pt>
                <c:pt idx="328" formatCode="0.0">
                  <c:v>20.082999999999998</c:v>
                </c:pt>
                <c:pt idx="329" formatCode="0.0">
                  <c:v>20.785</c:v>
                </c:pt>
                <c:pt idx="330" formatCode="0.0">
                  <c:v>21.536999999999999</c:v>
                </c:pt>
                <c:pt idx="331" formatCode="0.0">
                  <c:v>22.076000000000001</c:v>
                </c:pt>
                <c:pt idx="332" formatCode="0.0">
                  <c:v>22.867000000000001</c:v>
                </c:pt>
                <c:pt idx="333" formatCode="0.0">
                  <c:v>23.172999999999998</c:v>
                </c:pt>
                <c:pt idx="334" formatCode="0.0">
                  <c:v>21.997</c:v>
                </c:pt>
                <c:pt idx="335" formatCode="0.0">
                  <c:v>23.321000000000002</c:v>
                </c:pt>
                <c:pt idx="336" formatCode="0.0">
                  <c:v>22.082999999999998</c:v>
                </c:pt>
                <c:pt idx="337" formatCode="0.0">
                  <c:v>23.373999999999999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13F0-4319-8919-87192031EC10}"/>
            </c:ext>
          </c:extLst>
        </c:ser>
        <c:ser>
          <c:idx val="5"/>
          <c:order val="7"/>
          <c:tx>
            <c:strRef>
              <c:f>PERMMFAZ!$U$2</c:f>
              <c:strCache>
                <c:ptCount val="1"/>
                <c:pt idx="0">
                  <c:v>23.4</c:v>
                </c:pt>
              </c:strCache>
            </c:strRef>
          </c:tx>
          <c:marker>
            <c:symbol val="none"/>
          </c:marker>
          <c:dLbls>
            <c:dLbl>
              <c:idx val="410"/>
              <c:layout>
                <c:manualLayout>
                  <c:x val="-0.11337868480725624"/>
                  <c:y val="0.1339869281045751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3F0-4319-8919-87192031EC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PERMMFAZ!$U$3:$U$458</c:f>
              <c:numCache>
                <c:formatCode>General</c:formatCode>
                <c:ptCount val="456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23.373999999999999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13F0-4319-8919-87192031EC10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200"/>
          <c:min val="-40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200"/>
      </c:valAx>
      <c:valAx>
        <c:axId val="307581152"/>
        <c:scaling>
          <c:orientation val="minMax"/>
          <c:max val="45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15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1486341482392263E-2"/>
          <c:y val="7.2436444846308082E-2"/>
          <c:w val="0.91359325605900943"/>
          <c:h val="0.83401828060966077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54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PERMPRESCOTT!$A$9:$A$1220</c:f>
              <c:numCache>
                <c:formatCode>mmm\-yy</c:formatCode>
                <c:ptCount val="1212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  <c:pt idx="209">
                  <c:v>44348</c:v>
                </c:pt>
                <c:pt idx="210">
                  <c:v>44378</c:v>
                </c:pt>
                <c:pt idx="211">
                  <c:v>44409</c:v>
                </c:pt>
                <c:pt idx="212">
                  <c:v>44440</c:v>
                </c:pt>
                <c:pt idx="213">
                  <c:v>44470</c:v>
                </c:pt>
                <c:pt idx="214">
                  <c:v>44501</c:v>
                </c:pt>
                <c:pt idx="215">
                  <c:v>44531</c:v>
                </c:pt>
                <c:pt idx="216">
                  <c:v>44562</c:v>
                </c:pt>
                <c:pt idx="217">
                  <c:v>44593</c:v>
                </c:pt>
                <c:pt idx="218">
                  <c:v>44621</c:v>
                </c:pt>
                <c:pt idx="219">
                  <c:v>44652</c:v>
                </c:pt>
                <c:pt idx="220">
                  <c:v>44682</c:v>
                </c:pt>
                <c:pt idx="221">
                  <c:v>44713</c:v>
                </c:pt>
                <c:pt idx="222">
                  <c:v>44743</c:v>
                </c:pt>
                <c:pt idx="223">
                  <c:v>44774</c:v>
                </c:pt>
                <c:pt idx="224">
                  <c:v>44805</c:v>
                </c:pt>
                <c:pt idx="225">
                  <c:v>44835</c:v>
                </c:pt>
                <c:pt idx="226">
                  <c:v>44866</c:v>
                </c:pt>
                <c:pt idx="227">
                  <c:v>44896</c:v>
                </c:pt>
                <c:pt idx="228">
                  <c:v>44927</c:v>
                </c:pt>
                <c:pt idx="229">
                  <c:v>44958</c:v>
                </c:pt>
                <c:pt idx="230">
                  <c:v>44986</c:v>
                </c:pt>
                <c:pt idx="231">
                  <c:v>45017</c:v>
                </c:pt>
                <c:pt idx="232">
                  <c:v>45047</c:v>
                </c:pt>
                <c:pt idx="233">
                  <c:v>45078</c:v>
                </c:pt>
                <c:pt idx="234">
                  <c:v>45108</c:v>
                </c:pt>
                <c:pt idx="235">
                  <c:v>45139</c:v>
                </c:pt>
                <c:pt idx="236">
                  <c:v>45170</c:v>
                </c:pt>
                <c:pt idx="237">
                  <c:v>45200</c:v>
                </c:pt>
                <c:pt idx="238">
                  <c:v>45231</c:v>
                </c:pt>
                <c:pt idx="239">
                  <c:v>45261</c:v>
                </c:pt>
                <c:pt idx="240">
                  <c:v>45292</c:v>
                </c:pt>
                <c:pt idx="241">
                  <c:v>45323</c:v>
                </c:pt>
                <c:pt idx="242">
                  <c:v>45352</c:v>
                </c:pt>
                <c:pt idx="243">
                  <c:v>45383</c:v>
                </c:pt>
                <c:pt idx="244">
                  <c:v>45413</c:v>
                </c:pt>
                <c:pt idx="245">
                  <c:v>45444</c:v>
                </c:pt>
                <c:pt idx="246">
                  <c:v>45474</c:v>
                </c:pt>
                <c:pt idx="247">
                  <c:v>45505</c:v>
                </c:pt>
                <c:pt idx="248">
                  <c:v>45536</c:v>
                </c:pt>
                <c:pt idx="249">
                  <c:v>45566</c:v>
                </c:pt>
                <c:pt idx="250">
                  <c:v>45597</c:v>
                </c:pt>
                <c:pt idx="251">
                  <c:v>45627</c:v>
                </c:pt>
                <c:pt idx="252">
                  <c:v>45658</c:v>
                </c:pt>
                <c:pt idx="253">
                  <c:v>45689</c:v>
                </c:pt>
                <c:pt idx="254">
                  <c:v>45717</c:v>
                </c:pt>
                <c:pt idx="255">
                  <c:v>45748</c:v>
                </c:pt>
                <c:pt idx="256">
                  <c:v>45778</c:v>
                </c:pt>
                <c:pt idx="257">
                  <c:v>45809</c:v>
                </c:pt>
                <c:pt idx="258">
                  <c:v>45839</c:v>
                </c:pt>
                <c:pt idx="259">
                  <c:v>45870</c:v>
                </c:pt>
                <c:pt idx="260">
                  <c:v>45901</c:v>
                </c:pt>
                <c:pt idx="261">
                  <c:v>45931</c:v>
                </c:pt>
                <c:pt idx="262">
                  <c:v>45962</c:v>
                </c:pt>
                <c:pt idx="263">
                  <c:v>45992</c:v>
                </c:pt>
                <c:pt idx="264">
                  <c:v>46023</c:v>
                </c:pt>
                <c:pt idx="265">
                  <c:v>46054</c:v>
                </c:pt>
                <c:pt idx="266">
                  <c:v>46082</c:v>
                </c:pt>
                <c:pt idx="267">
                  <c:v>46113</c:v>
                </c:pt>
                <c:pt idx="268">
                  <c:v>46143</c:v>
                </c:pt>
                <c:pt idx="269">
                  <c:v>46174</c:v>
                </c:pt>
                <c:pt idx="270">
                  <c:v>46204</c:v>
                </c:pt>
                <c:pt idx="271">
                  <c:v>46235</c:v>
                </c:pt>
                <c:pt idx="272">
                  <c:v>46266</c:v>
                </c:pt>
                <c:pt idx="273">
                  <c:v>46296</c:v>
                </c:pt>
                <c:pt idx="274">
                  <c:v>46327</c:v>
                </c:pt>
                <c:pt idx="275">
                  <c:v>46357</c:v>
                </c:pt>
                <c:pt idx="276">
                  <c:v>46388</c:v>
                </c:pt>
                <c:pt idx="277">
                  <c:v>46419</c:v>
                </c:pt>
                <c:pt idx="278">
                  <c:v>46447</c:v>
                </c:pt>
                <c:pt idx="279">
                  <c:v>46478</c:v>
                </c:pt>
                <c:pt idx="280">
                  <c:v>46508</c:v>
                </c:pt>
                <c:pt idx="281">
                  <c:v>46539</c:v>
                </c:pt>
                <c:pt idx="282">
                  <c:v>46569</c:v>
                </c:pt>
                <c:pt idx="283">
                  <c:v>46600</c:v>
                </c:pt>
                <c:pt idx="284">
                  <c:v>46631</c:v>
                </c:pt>
                <c:pt idx="285">
                  <c:v>46661</c:v>
                </c:pt>
                <c:pt idx="286">
                  <c:v>46692</c:v>
                </c:pt>
                <c:pt idx="287">
                  <c:v>46722</c:v>
                </c:pt>
                <c:pt idx="288">
                  <c:v>46753</c:v>
                </c:pt>
                <c:pt idx="289">
                  <c:v>46784</c:v>
                </c:pt>
                <c:pt idx="290">
                  <c:v>46813</c:v>
                </c:pt>
                <c:pt idx="291">
                  <c:v>46844</c:v>
                </c:pt>
                <c:pt idx="292">
                  <c:v>46874</c:v>
                </c:pt>
                <c:pt idx="293">
                  <c:v>46905</c:v>
                </c:pt>
                <c:pt idx="294">
                  <c:v>46935</c:v>
                </c:pt>
                <c:pt idx="295">
                  <c:v>46966</c:v>
                </c:pt>
                <c:pt idx="296">
                  <c:v>46997</c:v>
                </c:pt>
                <c:pt idx="297">
                  <c:v>47027</c:v>
                </c:pt>
                <c:pt idx="298">
                  <c:v>47058</c:v>
                </c:pt>
                <c:pt idx="299">
                  <c:v>47088</c:v>
                </c:pt>
                <c:pt idx="300">
                  <c:v>47119</c:v>
                </c:pt>
                <c:pt idx="301">
                  <c:v>47150</c:v>
                </c:pt>
                <c:pt idx="302">
                  <c:v>47178</c:v>
                </c:pt>
                <c:pt idx="303">
                  <c:v>47209</c:v>
                </c:pt>
                <c:pt idx="304">
                  <c:v>47239</c:v>
                </c:pt>
                <c:pt idx="305">
                  <c:v>47270</c:v>
                </c:pt>
                <c:pt idx="306">
                  <c:v>47300</c:v>
                </c:pt>
                <c:pt idx="307">
                  <c:v>47331</c:v>
                </c:pt>
                <c:pt idx="308">
                  <c:v>47362</c:v>
                </c:pt>
                <c:pt idx="309">
                  <c:v>47392</c:v>
                </c:pt>
                <c:pt idx="310">
                  <c:v>47423</c:v>
                </c:pt>
                <c:pt idx="311">
                  <c:v>47453</c:v>
                </c:pt>
                <c:pt idx="312">
                  <c:v>47484</c:v>
                </c:pt>
                <c:pt idx="313">
                  <c:v>47515</c:v>
                </c:pt>
                <c:pt idx="314">
                  <c:v>47543</c:v>
                </c:pt>
                <c:pt idx="315">
                  <c:v>47574</c:v>
                </c:pt>
                <c:pt idx="316">
                  <c:v>47604</c:v>
                </c:pt>
                <c:pt idx="317">
                  <c:v>47635</c:v>
                </c:pt>
                <c:pt idx="318">
                  <c:v>47665</c:v>
                </c:pt>
                <c:pt idx="319">
                  <c:v>47696</c:v>
                </c:pt>
                <c:pt idx="320">
                  <c:v>47727</c:v>
                </c:pt>
                <c:pt idx="321">
                  <c:v>47757</c:v>
                </c:pt>
                <c:pt idx="322">
                  <c:v>47788</c:v>
                </c:pt>
                <c:pt idx="323">
                  <c:v>47818</c:v>
                </c:pt>
                <c:pt idx="324">
                  <c:v>47849</c:v>
                </c:pt>
                <c:pt idx="325">
                  <c:v>47880</c:v>
                </c:pt>
                <c:pt idx="326">
                  <c:v>47908</c:v>
                </c:pt>
                <c:pt idx="327">
                  <c:v>47939</c:v>
                </c:pt>
                <c:pt idx="328">
                  <c:v>47969</c:v>
                </c:pt>
                <c:pt idx="329">
                  <c:v>48000</c:v>
                </c:pt>
                <c:pt idx="330">
                  <c:v>48030</c:v>
                </c:pt>
                <c:pt idx="331">
                  <c:v>48061</c:v>
                </c:pt>
                <c:pt idx="332">
                  <c:v>48092</c:v>
                </c:pt>
                <c:pt idx="333">
                  <c:v>48122</c:v>
                </c:pt>
                <c:pt idx="334">
                  <c:v>48153</c:v>
                </c:pt>
                <c:pt idx="335">
                  <c:v>48183</c:v>
                </c:pt>
                <c:pt idx="336">
                  <c:v>48214</c:v>
                </c:pt>
                <c:pt idx="337">
                  <c:v>48245</c:v>
                </c:pt>
                <c:pt idx="338">
                  <c:v>48274</c:v>
                </c:pt>
                <c:pt idx="339">
                  <c:v>48305</c:v>
                </c:pt>
                <c:pt idx="340">
                  <c:v>48335</c:v>
                </c:pt>
                <c:pt idx="341">
                  <c:v>48366</c:v>
                </c:pt>
                <c:pt idx="342">
                  <c:v>48396</c:v>
                </c:pt>
                <c:pt idx="343">
                  <c:v>48427</c:v>
                </c:pt>
                <c:pt idx="344">
                  <c:v>48458</c:v>
                </c:pt>
                <c:pt idx="345">
                  <c:v>48488</c:v>
                </c:pt>
                <c:pt idx="346">
                  <c:v>48519</c:v>
                </c:pt>
                <c:pt idx="347">
                  <c:v>48549</c:v>
                </c:pt>
                <c:pt idx="348">
                  <c:v>48580</c:v>
                </c:pt>
                <c:pt idx="349">
                  <c:v>48611</c:v>
                </c:pt>
                <c:pt idx="350">
                  <c:v>48639</c:v>
                </c:pt>
                <c:pt idx="351">
                  <c:v>48670</c:v>
                </c:pt>
                <c:pt idx="352">
                  <c:v>48700</c:v>
                </c:pt>
                <c:pt idx="353">
                  <c:v>48731</c:v>
                </c:pt>
                <c:pt idx="354">
                  <c:v>48761</c:v>
                </c:pt>
                <c:pt idx="355">
                  <c:v>48792</c:v>
                </c:pt>
                <c:pt idx="356">
                  <c:v>48823</c:v>
                </c:pt>
                <c:pt idx="357">
                  <c:v>48853</c:v>
                </c:pt>
                <c:pt idx="358">
                  <c:v>48884</c:v>
                </c:pt>
                <c:pt idx="359">
                  <c:v>48914</c:v>
                </c:pt>
                <c:pt idx="360">
                  <c:v>48945</c:v>
                </c:pt>
                <c:pt idx="361">
                  <c:v>48976</c:v>
                </c:pt>
                <c:pt idx="362">
                  <c:v>49004</c:v>
                </c:pt>
                <c:pt idx="363">
                  <c:v>49035</c:v>
                </c:pt>
                <c:pt idx="364">
                  <c:v>49065</c:v>
                </c:pt>
                <c:pt idx="365">
                  <c:v>49096</c:v>
                </c:pt>
                <c:pt idx="366">
                  <c:v>49126</c:v>
                </c:pt>
                <c:pt idx="367">
                  <c:v>49157</c:v>
                </c:pt>
                <c:pt idx="368">
                  <c:v>49188</c:v>
                </c:pt>
                <c:pt idx="369">
                  <c:v>49218</c:v>
                </c:pt>
                <c:pt idx="370">
                  <c:v>49249</c:v>
                </c:pt>
                <c:pt idx="371">
                  <c:v>49279</c:v>
                </c:pt>
                <c:pt idx="372">
                  <c:v>49310</c:v>
                </c:pt>
                <c:pt idx="373">
                  <c:v>49341</c:v>
                </c:pt>
                <c:pt idx="374">
                  <c:v>49369</c:v>
                </c:pt>
                <c:pt idx="375">
                  <c:v>49400</c:v>
                </c:pt>
                <c:pt idx="376">
                  <c:v>49430</c:v>
                </c:pt>
                <c:pt idx="377">
                  <c:v>49461</c:v>
                </c:pt>
                <c:pt idx="378">
                  <c:v>49491</c:v>
                </c:pt>
                <c:pt idx="379">
                  <c:v>49522</c:v>
                </c:pt>
                <c:pt idx="380">
                  <c:v>49553</c:v>
                </c:pt>
                <c:pt idx="381">
                  <c:v>49583</c:v>
                </c:pt>
                <c:pt idx="382">
                  <c:v>49614</c:v>
                </c:pt>
                <c:pt idx="383">
                  <c:v>49644</c:v>
                </c:pt>
                <c:pt idx="384">
                  <c:v>49675</c:v>
                </c:pt>
                <c:pt idx="385">
                  <c:v>49706</c:v>
                </c:pt>
                <c:pt idx="386">
                  <c:v>49735</c:v>
                </c:pt>
                <c:pt idx="387">
                  <c:v>49766</c:v>
                </c:pt>
                <c:pt idx="388">
                  <c:v>49796</c:v>
                </c:pt>
                <c:pt idx="389">
                  <c:v>49827</c:v>
                </c:pt>
                <c:pt idx="390">
                  <c:v>49857</c:v>
                </c:pt>
                <c:pt idx="391">
                  <c:v>49888</c:v>
                </c:pt>
                <c:pt idx="392">
                  <c:v>49919</c:v>
                </c:pt>
                <c:pt idx="393">
                  <c:v>49949</c:v>
                </c:pt>
                <c:pt idx="394">
                  <c:v>49980</c:v>
                </c:pt>
                <c:pt idx="395">
                  <c:v>50010</c:v>
                </c:pt>
                <c:pt idx="396">
                  <c:v>50041</c:v>
                </c:pt>
                <c:pt idx="397">
                  <c:v>50072</c:v>
                </c:pt>
                <c:pt idx="398">
                  <c:v>50100</c:v>
                </c:pt>
                <c:pt idx="399">
                  <c:v>50131</c:v>
                </c:pt>
                <c:pt idx="400">
                  <c:v>50161</c:v>
                </c:pt>
                <c:pt idx="401">
                  <c:v>50192</c:v>
                </c:pt>
                <c:pt idx="402">
                  <c:v>50222</c:v>
                </c:pt>
                <c:pt idx="403">
                  <c:v>50253</c:v>
                </c:pt>
                <c:pt idx="404">
                  <c:v>50284</c:v>
                </c:pt>
                <c:pt idx="405">
                  <c:v>50314</c:v>
                </c:pt>
                <c:pt idx="406">
                  <c:v>50345</c:v>
                </c:pt>
                <c:pt idx="407">
                  <c:v>50375</c:v>
                </c:pt>
                <c:pt idx="408">
                  <c:v>50406</c:v>
                </c:pt>
                <c:pt idx="409">
                  <c:v>50437</c:v>
                </c:pt>
                <c:pt idx="410">
                  <c:v>50465</c:v>
                </c:pt>
                <c:pt idx="411">
                  <c:v>50496</c:v>
                </c:pt>
                <c:pt idx="412">
                  <c:v>50526</c:v>
                </c:pt>
                <c:pt idx="413">
                  <c:v>50557</c:v>
                </c:pt>
                <c:pt idx="414">
                  <c:v>50587</c:v>
                </c:pt>
                <c:pt idx="415">
                  <c:v>50618</c:v>
                </c:pt>
                <c:pt idx="416">
                  <c:v>50649</c:v>
                </c:pt>
                <c:pt idx="417">
                  <c:v>50679</c:v>
                </c:pt>
                <c:pt idx="418">
                  <c:v>50710</c:v>
                </c:pt>
                <c:pt idx="419">
                  <c:v>50740</c:v>
                </c:pt>
                <c:pt idx="420">
                  <c:v>50771</c:v>
                </c:pt>
                <c:pt idx="421">
                  <c:v>50802</c:v>
                </c:pt>
                <c:pt idx="422">
                  <c:v>50830</c:v>
                </c:pt>
                <c:pt idx="423">
                  <c:v>50861</c:v>
                </c:pt>
                <c:pt idx="424">
                  <c:v>50891</c:v>
                </c:pt>
                <c:pt idx="425">
                  <c:v>50922</c:v>
                </c:pt>
                <c:pt idx="426">
                  <c:v>50952</c:v>
                </c:pt>
                <c:pt idx="427">
                  <c:v>50983</c:v>
                </c:pt>
                <c:pt idx="428">
                  <c:v>51014</c:v>
                </c:pt>
                <c:pt idx="429">
                  <c:v>51044</c:v>
                </c:pt>
                <c:pt idx="430">
                  <c:v>51075</c:v>
                </c:pt>
                <c:pt idx="431">
                  <c:v>51105</c:v>
                </c:pt>
                <c:pt idx="432">
                  <c:v>51136</c:v>
                </c:pt>
                <c:pt idx="433">
                  <c:v>51167</c:v>
                </c:pt>
                <c:pt idx="434">
                  <c:v>51196</c:v>
                </c:pt>
                <c:pt idx="435">
                  <c:v>51227</c:v>
                </c:pt>
                <c:pt idx="436">
                  <c:v>51257</c:v>
                </c:pt>
                <c:pt idx="437">
                  <c:v>51288</c:v>
                </c:pt>
                <c:pt idx="438">
                  <c:v>51318</c:v>
                </c:pt>
                <c:pt idx="439">
                  <c:v>51349</c:v>
                </c:pt>
                <c:pt idx="440">
                  <c:v>51380</c:v>
                </c:pt>
                <c:pt idx="441">
                  <c:v>51410</c:v>
                </c:pt>
                <c:pt idx="442">
                  <c:v>51441</c:v>
                </c:pt>
                <c:pt idx="443">
                  <c:v>51471</c:v>
                </c:pt>
              </c:numCache>
            </c:numRef>
          </c:cat>
          <c:val>
            <c:numRef>
              <c:f>PERMPRESCOTT!$B$9:$B$1220</c:f>
              <c:numCache>
                <c:formatCode>General</c:formatCode>
                <c:ptCount val="12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8F-483B-9E59-A1DC4D544ADE}"/>
            </c:ext>
          </c:extLst>
        </c:ser>
        <c:ser>
          <c:idx val="3"/>
          <c:order val="2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PERMPRESCOTT!$A$9:$A$1220</c:f>
              <c:numCache>
                <c:formatCode>mmm\-yy</c:formatCode>
                <c:ptCount val="1212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  <c:pt idx="209">
                  <c:v>44348</c:v>
                </c:pt>
                <c:pt idx="210">
                  <c:v>44378</c:v>
                </c:pt>
                <c:pt idx="211">
                  <c:v>44409</c:v>
                </c:pt>
                <c:pt idx="212">
                  <c:v>44440</c:v>
                </c:pt>
                <c:pt idx="213">
                  <c:v>44470</c:v>
                </c:pt>
                <c:pt idx="214">
                  <c:v>44501</c:v>
                </c:pt>
                <c:pt idx="215">
                  <c:v>44531</c:v>
                </c:pt>
                <c:pt idx="216">
                  <c:v>44562</c:v>
                </c:pt>
                <c:pt idx="217">
                  <c:v>44593</c:v>
                </c:pt>
                <c:pt idx="218">
                  <c:v>44621</c:v>
                </c:pt>
                <c:pt idx="219">
                  <c:v>44652</c:v>
                </c:pt>
                <c:pt idx="220">
                  <c:v>44682</c:v>
                </c:pt>
                <c:pt idx="221">
                  <c:v>44713</c:v>
                </c:pt>
                <c:pt idx="222">
                  <c:v>44743</c:v>
                </c:pt>
                <c:pt idx="223">
                  <c:v>44774</c:v>
                </c:pt>
                <c:pt idx="224">
                  <c:v>44805</c:v>
                </c:pt>
                <c:pt idx="225">
                  <c:v>44835</c:v>
                </c:pt>
                <c:pt idx="226">
                  <c:v>44866</c:v>
                </c:pt>
                <c:pt idx="227">
                  <c:v>44896</c:v>
                </c:pt>
                <c:pt idx="228">
                  <c:v>44927</c:v>
                </c:pt>
                <c:pt idx="229">
                  <c:v>44958</c:v>
                </c:pt>
                <c:pt idx="230">
                  <c:v>44986</c:v>
                </c:pt>
                <c:pt idx="231">
                  <c:v>45017</c:v>
                </c:pt>
                <c:pt idx="232">
                  <c:v>45047</c:v>
                </c:pt>
                <c:pt idx="233">
                  <c:v>45078</c:v>
                </c:pt>
                <c:pt idx="234">
                  <c:v>45108</c:v>
                </c:pt>
                <c:pt idx="235">
                  <c:v>45139</c:v>
                </c:pt>
                <c:pt idx="236">
                  <c:v>45170</c:v>
                </c:pt>
                <c:pt idx="237">
                  <c:v>45200</c:v>
                </c:pt>
                <c:pt idx="238">
                  <c:v>45231</c:v>
                </c:pt>
                <c:pt idx="239">
                  <c:v>45261</c:v>
                </c:pt>
                <c:pt idx="240">
                  <c:v>45292</c:v>
                </c:pt>
                <c:pt idx="241">
                  <c:v>45323</c:v>
                </c:pt>
                <c:pt idx="242">
                  <c:v>45352</c:v>
                </c:pt>
                <c:pt idx="243">
                  <c:v>45383</c:v>
                </c:pt>
                <c:pt idx="244">
                  <c:v>45413</c:v>
                </c:pt>
                <c:pt idx="245">
                  <c:v>45444</c:v>
                </c:pt>
                <c:pt idx="246">
                  <c:v>45474</c:v>
                </c:pt>
                <c:pt idx="247">
                  <c:v>45505</c:v>
                </c:pt>
                <c:pt idx="248">
                  <c:v>45536</c:v>
                </c:pt>
                <c:pt idx="249">
                  <c:v>45566</c:v>
                </c:pt>
                <c:pt idx="250">
                  <c:v>45597</c:v>
                </c:pt>
                <c:pt idx="251">
                  <c:v>45627</c:v>
                </c:pt>
                <c:pt idx="252">
                  <c:v>45658</c:v>
                </c:pt>
                <c:pt idx="253">
                  <c:v>45689</c:v>
                </c:pt>
                <c:pt idx="254">
                  <c:v>45717</c:v>
                </c:pt>
                <c:pt idx="255">
                  <c:v>45748</c:v>
                </c:pt>
                <c:pt idx="256">
                  <c:v>45778</c:v>
                </c:pt>
                <c:pt idx="257">
                  <c:v>45809</c:v>
                </c:pt>
                <c:pt idx="258">
                  <c:v>45839</c:v>
                </c:pt>
                <c:pt idx="259">
                  <c:v>45870</c:v>
                </c:pt>
                <c:pt idx="260">
                  <c:v>45901</c:v>
                </c:pt>
                <c:pt idx="261">
                  <c:v>45931</c:v>
                </c:pt>
                <c:pt idx="262">
                  <c:v>45962</c:v>
                </c:pt>
                <c:pt idx="263">
                  <c:v>45992</c:v>
                </c:pt>
                <c:pt idx="264">
                  <c:v>46023</c:v>
                </c:pt>
                <c:pt idx="265">
                  <c:v>46054</c:v>
                </c:pt>
                <c:pt idx="266">
                  <c:v>46082</c:v>
                </c:pt>
                <c:pt idx="267">
                  <c:v>46113</c:v>
                </c:pt>
                <c:pt idx="268">
                  <c:v>46143</c:v>
                </c:pt>
                <c:pt idx="269">
                  <c:v>46174</c:v>
                </c:pt>
                <c:pt idx="270">
                  <c:v>46204</c:v>
                </c:pt>
                <c:pt idx="271">
                  <c:v>46235</c:v>
                </c:pt>
                <c:pt idx="272">
                  <c:v>46266</c:v>
                </c:pt>
                <c:pt idx="273">
                  <c:v>46296</c:v>
                </c:pt>
                <c:pt idx="274">
                  <c:v>46327</c:v>
                </c:pt>
                <c:pt idx="275">
                  <c:v>46357</c:v>
                </c:pt>
                <c:pt idx="276">
                  <c:v>46388</c:v>
                </c:pt>
                <c:pt idx="277">
                  <c:v>46419</c:v>
                </c:pt>
                <c:pt idx="278">
                  <c:v>46447</c:v>
                </c:pt>
                <c:pt idx="279">
                  <c:v>46478</c:v>
                </c:pt>
                <c:pt idx="280">
                  <c:v>46508</c:v>
                </c:pt>
                <c:pt idx="281">
                  <c:v>46539</c:v>
                </c:pt>
                <c:pt idx="282">
                  <c:v>46569</c:v>
                </c:pt>
                <c:pt idx="283">
                  <c:v>46600</c:v>
                </c:pt>
                <c:pt idx="284">
                  <c:v>46631</c:v>
                </c:pt>
                <c:pt idx="285">
                  <c:v>46661</c:v>
                </c:pt>
                <c:pt idx="286">
                  <c:v>46692</c:v>
                </c:pt>
                <c:pt idx="287">
                  <c:v>46722</c:v>
                </c:pt>
                <c:pt idx="288">
                  <c:v>46753</c:v>
                </c:pt>
                <c:pt idx="289">
                  <c:v>46784</c:v>
                </c:pt>
                <c:pt idx="290">
                  <c:v>46813</c:v>
                </c:pt>
                <c:pt idx="291">
                  <c:v>46844</c:v>
                </c:pt>
                <c:pt idx="292">
                  <c:v>46874</c:v>
                </c:pt>
                <c:pt idx="293">
                  <c:v>46905</c:v>
                </c:pt>
                <c:pt idx="294">
                  <c:v>46935</c:v>
                </c:pt>
                <c:pt idx="295">
                  <c:v>46966</c:v>
                </c:pt>
                <c:pt idx="296">
                  <c:v>46997</c:v>
                </c:pt>
                <c:pt idx="297">
                  <c:v>47027</c:v>
                </c:pt>
                <c:pt idx="298">
                  <c:v>47058</c:v>
                </c:pt>
                <c:pt idx="299">
                  <c:v>47088</c:v>
                </c:pt>
                <c:pt idx="300">
                  <c:v>47119</c:v>
                </c:pt>
                <c:pt idx="301">
                  <c:v>47150</c:v>
                </c:pt>
                <c:pt idx="302">
                  <c:v>47178</c:v>
                </c:pt>
                <c:pt idx="303">
                  <c:v>47209</c:v>
                </c:pt>
                <c:pt idx="304">
                  <c:v>47239</c:v>
                </c:pt>
                <c:pt idx="305">
                  <c:v>47270</c:v>
                </c:pt>
                <c:pt idx="306">
                  <c:v>47300</c:v>
                </c:pt>
                <c:pt idx="307">
                  <c:v>47331</c:v>
                </c:pt>
                <c:pt idx="308">
                  <c:v>47362</c:v>
                </c:pt>
                <c:pt idx="309">
                  <c:v>47392</c:v>
                </c:pt>
                <c:pt idx="310">
                  <c:v>47423</c:v>
                </c:pt>
                <c:pt idx="311">
                  <c:v>47453</c:v>
                </c:pt>
                <c:pt idx="312">
                  <c:v>47484</c:v>
                </c:pt>
                <c:pt idx="313">
                  <c:v>47515</c:v>
                </c:pt>
                <c:pt idx="314">
                  <c:v>47543</c:v>
                </c:pt>
                <c:pt idx="315">
                  <c:v>47574</c:v>
                </c:pt>
                <c:pt idx="316">
                  <c:v>47604</c:v>
                </c:pt>
                <c:pt idx="317">
                  <c:v>47635</c:v>
                </c:pt>
                <c:pt idx="318">
                  <c:v>47665</c:v>
                </c:pt>
                <c:pt idx="319">
                  <c:v>47696</c:v>
                </c:pt>
                <c:pt idx="320">
                  <c:v>47727</c:v>
                </c:pt>
                <c:pt idx="321">
                  <c:v>47757</c:v>
                </c:pt>
                <c:pt idx="322">
                  <c:v>47788</c:v>
                </c:pt>
                <c:pt idx="323">
                  <c:v>47818</c:v>
                </c:pt>
                <c:pt idx="324">
                  <c:v>47849</c:v>
                </c:pt>
                <c:pt idx="325">
                  <c:v>47880</c:v>
                </c:pt>
                <c:pt idx="326">
                  <c:v>47908</c:v>
                </c:pt>
                <c:pt idx="327">
                  <c:v>47939</c:v>
                </c:pt>
                <c:pt idx="328">
                  <c:v>47969</c:v>
                </c:pt>
                <c:pt idx="329">
                  <c:v>48000</c:v>
                </c:pt>
                <c:pt idx="330">
                  <c:v>48030</c:v>
                </c:pt>
                <c:pt idx="331">
                  <c:v>48061</c:v>
                </c:pt>
                <c:pt idx="332">
                  <c:v>48092</c:v>
                </c:pt>
                <c:pt idx="333">
                  <c:v>48122</c:v>
                </c:pt>
                <c:pt idx="334">
                  <c:v>48153</c:v>
                </c:pt>
                <c:pt idx="335">
                  <c:v>48183</c:v>
                </c:pt>
                <c:pt idx="336">
                  <c:v>48214</c:v>
                </c:pt>
                <c:pt idx="337">
                  <c:v>48245</c:v>
                </c:pt>
                <c:pt idx="338">
                  <c:v>48274</c:v>
                </c:pt>
                <c:pt idx="339">
                  <c:v>48305</c:v>
                </c:pt>
                <c:pt idx="340">
                  <c:v>48335</c:v>
                </c:pt>
                <c:pt idx="341">
                  <c:v>48366</c:v>
                </c:pt>
                <c:pt idx="342">
                  <c:v>48396</c:v>
                </c:pt>
                <c:pt idx="343">
                  <c:v>48427</c:v>
                </c:pt>
                <c:pt idx="344">
                  <c:v>48458</c:v>
                </c:pt>
                <c:pt idx="345">
                  <c:v>48488</c:v>
                </c:pt>
                <c:pt idx="346">
                  <c:v>48519</c:v>
                </c:pt>
                <c:pt idx="347">
                  <c:v>48549</c:v>
                </c:pt>
                <c:pt idx="348">
                  <c:v>48580</c:v>
                </c:pt>
                <c:pt idx="349">
                  <c:v>48611</c:v>
                </c:pt>
                <c:pt idx="350">
                  <c:v>48639</c:v>
                </c:pt>
                <c:pt idx="351">
                  <c:v>48670</c:v>
                </c:pt>
                <c:pt idx="352">
                  <c:v>48700</c:v>
                </c:pt>
                <c:pt idx="353">
                  <c:v>48731</c:v>
                </c:pt>
                <c:pt idx="354">
                  <c:v>48761</c:v>
                </c:pt>
                <c:pt idx="355">
                  <c:v>48792</c:v>
                </c:pt>
                <c:pt idx="356">
                  <c:v>48823</c:v>
                </c:pt>
                <c:pt idx="357">
                  <c:v>48853</c:v>
                </c:pt>
                <c:pt idx="358">
                  <c:v>48884</c:v>
                </c:pt>
                <c:pt idx="359">
                  <c:v>48914</c:v>
                </c:pt>
                <c:pt idx="360">
                  <c:v>48945</c:v>
                </c:pt>
                <c:pt idx="361">
                  <c:v>48976</c:v>
                </c:pt>
                <c:pt idx="362">
                  <c:v>49004</c:v>
                </c:pt>
                <c:pt idx="363">
                  <c:v>49035</c:v>
                </c:pt>
                <c:pt idx="364">
                  <c:v>49065</c:v>
                </c:pt>
                <c:pt idx="365">
                  <c:v>49096</c:v>
                </c:pt>
                <c:pt idx="366">
                  <c:v>49126</c:v>
                </c:pt>
                <c:pt idx="367">
                  <c:v>49157</c:v>
                </c:pt>
                <c:pt idx="368">
                  <c:v>49188</c:v>
                </c:pt>
                <c:pt idx="369">
                  <c:v>49218</c:v>
                </c:pt>
                <c:pt idx="370">
                  <c:v>49249</c:v>
                </c:pt>
                <c:pt idx="371">
                  <c:v>49279</c:v>
                </c:pt>
                <c:pt idx="372">
                  <c:v>49310</c:v>
                </c:pt>
                <c:pt idx="373">
                  <c:v>49341</c:v>
                </c:pt>
                <c:pt idx="374">
                  <c:v>49369</c:v>
                </c:pt>
                <c:pt idx="375">
                  <c:v>49400</c:v>
                </c:pt>
                <c:pt idx="376">
                  <c:v>49430</c:v>
                </c:pt>
                <c:pt idx="377">
                  <c:v>49461</c:v>
                </c:pt>
                <c:pt idx="378">
                  <c:v>49491</c:v>
                </c:pt>
                <c:pt idx="379">
                  <c:v>49522</c:v>
                </c:pt>
                <c:pt idx="380">
                  <c:v>49553</c:v>
                </c:pt>
                <c:pt idx="381">
                  <c:v>49583</c:v>
                </c:pt>
                <c:pt idx="382">
                  <c:v>49614</c:v>
                </c:pt>
                <c:pt idx="383">
                  <c:v>49644</c:v>
                </c:pt>
                <c:pt idx="384">
                  <c:v>49675</c:v>
                </c:pt>
                <c:pt idx="385">
                  <c:v>49706</c:v>
                </c:pt>
                <c:pt idx="386">
                  <c:v>49735</c:v>
                </c:pt>
                <c:pt idx="387">
                  <c:v>49766</c:v>
                </c:pt>
                <c:pt idx="388">
                  <c:v>49796</c:v>
                </c:pt>
                <c:pt idx="389">
                  <c:v>49827</c:v>
                </c:pt>
                <c:pt idx="390">
                  <c:v>49857</c:v>
                </c:pt>
                <c:pt idx="391">
                  <c:v>49888</c:v>
                </c:pt>
                <c:pt idx="392">
                  <c:v>49919</c:v>
                </c:pt>
                <c:pt idx="393">
                  <c:v>49949</c:v>
                </c:pt>
                <c:pt idx="394">
                  <c:v>49980</c:v>
                </c:pt>
                <c:pt idx="395">
                  <c:v>50010</c:v>
                </c:pt>
                <c:pt idx="396">
                  <c:v>50041</c:v>
                </c:pt>
                <c:pt idx="397">
                  <c:v>50072</c:v>
                </c:pt>
                <c:pt idx="398">
                  <c:v>50100</c:v>
                </c:pt>
                <c:pt idx="399">
                  <c:v>50131</c:v>
                </c:pt>
                <c:pt idx="400">
                  <c:v>50161</c:v>
                </c:pt>
                <c:pt idx="401">
                  <c:v>50192</c:v>
                </c:pt>
                <c:pt idx="402">
                  <c:v>50222</c:v>
                </c:pt>
                <c:pt idx="403">
                  <c:v>50253</c:v>
                </c:pt>
                <c:pt idx="404">
                  <c:v>50284</c:v>
                </c:pt>
                <c:pt idx="405">
                  <c:v>50314</c:v>
                </c:pt>
                <c:pt idx="406">
                  <c:v>50345</c:v>
                </c:pt>
                <c:pt idx="407">
                  <c:v>50375</c:v>
                </c:pt>
                <c:pt idx="408">
                  <c:v>50406</c:v>
                </c:pt>
                <c:pt idx="409">
                  <c:v>50437</c:v>
                </c:pt>
                <c:pt idx="410">
                  <c:v>50465</c:v>
                </c:pt>
                <c:pt idx="411">
                  <c:v>50496</c:v>
                </c:pt>
                <c:pt idx="412">
                  <c:v>50526</c:v>
                </c:pt>
                <c:pt idx="413">
                  <c:v>50557</c:v>
                </c:pt>
                <c:pt idx="414">
                  <c:v>50587</c:v>
                </c:pt>
                <c:pt idx="415">
                  <c:v>50618</c:v>
                </c:pt>
                <c:pt idx="416">
                  <c:v>50649</c:v>
                </c:pt>
                <c:pt idx="417">
                  <c:v>50679</c:v>
                </c:pt>
                <c:pt idx="418">
                  <c:v>50710</c:v>
                </c:pt>
                <c:pt idx="419">
                  <c:v>50740</c:v>
                </c:pt>
                <c:pt idx="420">
                  <c:v>50771</c:v>
                </c:pt>
                <c:pt idx="421">
                  <c:v>50802</c:v>
                </c:pt>
                <c:pt idx="422">
                  <c:v>50830</c:v>
                </c:pt>
                <c:pt idx="423">
                  <c:v>50861</c:v>
                </c:pt>
                <c:pt idx="424">
                  <c:v>50891</c:v>
                </c:pt>
                <c:pt idx="425">
                  <c:v>50922</c:v>
                </c:pt>
                <c:pt idx="426">
                  <c:v>50952</c:v>
                </c:pt>
                <c:pt idx="427">
                  <c:v>50983</c:v>
                </c:pt>
                <c:pt idx="428">
                  <c:v>51014</c:v>
                </c:pt>
                <c:pt idx="429">
                  <c:v>51044</c:v>
                </c:pt>
                <c:pt idx="430">
                  <c:v>51075</c:v>
                </c:pt>
                <c:pt idx="431">
                  <c:v>51105</c:v>
                </c:pt>
                <c:pt idx="432">
                  <c:v>51136</c:v>
                </c:pt>
                <c:pt idx="433">
                  <c:v>51167</c:v>
                </c:pt>
                <c:pt idx="434">
                  <c:v>51196</c:v>
                </c:pt>
                <c:pt idx="435">
                  <c:v>51227</c:v>
                </c:pt>
                <c:pt idx="436">
                  <c:v>51257</c:v>
                </c:pt>
                <c:pt idx="437">
                  <c:v>51288</c:v>
                </c:pt>
                <c:pt idx="438">
                  <c:v>51318</c:v>
                </c:pt>
                <c:pt idx="439">
                  <c:v>51349</c:v>
                </c:pt>
                <c:pt idx="440">
                  <c:v>51380</c:v>
                </c:pt>
                <c:pt idx="441">
                  <c:v>51410</c:v>
                </c:pt>
                <c:pt idx="442">
                  <c:v>51441</c:v>
                </c:pt>
                <c:pt idx="443">
                  <c:v>51471</c:v>
                </c:pt>
              </c:numCache>
            </c:numRef>
          </c:cat>
          <c:val>
            <c:numRef>
              <c:f>PERMPRESCOTT!$G$9:$G$1220</c:f>
              <c:numCache>
                <c:formatCode>General</c:formatCode>
                <c:ptCount val="1212"/>
                <c:pt idx="0" formatCode="0.0">
                  <c:v>0</c:v>
                </c:pt>
                <c:pt idx="14" formatCode="0.0">
                  <c:v>5.5482166446000001</c:v>
                </c:pt>
                <c:pt idx="15" formatCode="0.0">
                  <c:v>11.082138200699999</c:v>
                </c:pt>
                <c:pt idx="16" formatCode="0.0">
                  <c:v>21.783439490399999</c:v>
                </c:pt>
                <c:pt idx="17" formatCode="0.0">
                  <c:v>26.442307692300002</c:v>
                </c:pt>
                <c:pt idx="18" formatCode="0.0">
                  <c:v>3.9568345322999998</c:v>
                </c:pt>
                <c:pt idx="19" formatCode="0.0">
                  <c:v>8.125</c:v>
                </c:pt>
                <c:pt idx="20" formatCode="0.0">
                  <c:v>7.8846153846</c:v>
                </c:pt>
                <c:pt idx="21" formatCode="0.0">
                  <c:v>32.558139534799999</c:v>
                </c:pt>
                <c:pt idx="22" formatCode="0.0">
                  <c:v>21.235521235499998</c:v>
                </c:pt>
                <c:pt idx="23" formatCode="0.0">
                  <c:v>9.75</c:v>
                </c:pt>
                <c:pt idx="24" formatCode="0.0">
                  <c:v>2.1437578814</c:v>
                </c:pt>
                <c:pt idx="25" formatCode="0.0">
                  <c:v>0.65445026169999998</c:v>
                </c:pt>
                <c:pt idx="26" formatCode="0.0">
                  <c:v>8.6357947434</c:v>
                </c:pt>
                <c:pt idx="27" formatCode="0.0">
                  <c:v>4.9295774647000004</c:v>
                </c:pt>
                <c:pt idx="28" formatCode="0.0">
                  <c:v>6.1715481171000004</c:v>
                </c:pt>
                <c:pt idx="29" formatCode="0.0">
                  <c:v>-14.923954372600001</c:v>
                </c:pt>
                <c:pt idx="30" formatCode="0.0">
                  <c:v>-31.6608996539</c:v>
                </c:pt>
                <c:pt idx="31" formatCode="0.0">
                  <c:v>-50.867052023100001</c:v>
                </c:pt>
                <c:pt idx="32" formatCode="0.0">
                  <c:v>-48.395721925099998</c:v>
                </c:pt>
                <c:pt idx="33" formatCode="0.0">
                  <c:v>-46.198830409300001</c:v>
                </c:pt>
                <c:pt idx="34" formatCode="0.0">
                  <c:v>-49.893842887399998</c:v>
                </c:pt>
                <c:pt idx="35" formatCode="0.0">
                  <c:v>-55.694760819999999</c:v>
                </c:pt>
                <c:pt idx="36" formatCode="0.0">
                  <c:v>-54.567901234499999</c:v>
                </c:pt>
                <c:pt idx="37" formatCode="0.0">
                  <c:v>-50.845253575999998</c:v>
                </c:pt>
                <c:pt idx="38" formatCode="0.0">
                  <c:v>-57.7188940092</c:v>
                </c:pt>
                <c:pt idx="39" formatCode="0.0">
                  <c:v>-57.9418344519</c:v>
                </c:pt>
                <c:pt idx="40" formatCode="0.0">
                  <c:v>-63.546798029500003</c:v>
                </c:pt>
                <c:pt idx="41" formatCode="0.0">
                  <c:v>-56.424581005500002</c:v>
                </c:pt>
                <c:pt idx="42" formatCode="0.0">
                  <c:v>-52.025316455599999</c:v>
                </c:pt>
                <c:pt idx="43" formatCode="0.0">
                  <c:v>-35.6302521008</c:v>
                </c:pt>
                <c:pt idx="44" formatCode="0.0">
                  <c:v>-41.623488773699997</c:v>
                </c:pt>
                <c:pt idx="45" formatCode="0.0">
                  <c:v>-41.666666666600001</c:v>
                </c:pt>
                <c:pt idx="46" formatCode="0.0">
                  <c:v>-42.161016949100002</c:v>
                </c:pt>
                <c:pt idx="47" formatCode="0.0">
                  <c:v>-41.131105398400003</c:v>
                </c:pt>
                <c:pt idx="48" formatCode="0.0">
                  <c:v>-43.75</c:v>
                </c:pt>
                <c:pt idx="49" formatCode="0.0">
                  <c:v>-47.089947089900001</c:v>
                </c:pt>
                <c:pt idx="50" formatCode="0.0">
                  <c:v>-34.059945503999998</c:v>
                </c:pt>
                <c:pt idx="51" formatCode="0.0">
                  <c:v>-42.021276595700002</c:v>
                </c:pt>
                <c:pt idx="52" formatCode="0.0">
                  <c:v>-39.999999999899998</c:v>
                </c:pt>
                <c:pt idx="53" formatCode="0.0">
                  <c:v>-50</c:v>
                </c:pt>
                <c:pt idx="54" formatCode="0.0">
                  <c:v>-52.506596305999999</c:v>
                </c:pt>
                <c:pt idx="55" formatCode="0.0">
                  <c:v>-62.663185378500003</c:v>
                </c:pt>
                <c:pt idx="56" formatCode="0.0">
                  <c:v>-66.272189349100003</c:v>
                </c:pt>
                <c:pt idx="57" formatCode="0.0">
                  <c:v>-67.391304347800002</c:v>
                </c:pt>
                <c:pt idx="58" formatCode="0.0">
                  <c:v>-39.926739926700002</c:v>
                </c:pt>
                <c:pt idx="59" formatCode="0.0">
                  <c:v>-12.663755458500001</c:v>
                </c:pt>
                <c:pt idx="60" formatCode="0.0">
                  <c:v>-7.2463768115000002</c:v>
                </c:pt>
                <c:pt idx="61" formatCode="0.0">
                  <c:v>-41.999999999899998</c:v>
                </c:pt>
                <c:pt idx="62" formatCode="0.0">
                  <c:v>-71.487603305700006</c:v>
                </c:pt>
                <c:pt idx="63" formatCode="0.0">
                  <c:v>-68.807339449500006</c:v>
                </c:pt>
                <c:pt idx="64" formatCode="0.0">
                  <c:v>-68.468468468400005</c:v>
                </c:pt>
                <c:pt idx="65" formatCode="0.0">
                  <c:v>-61.5384615384</c:v>
                </c:pt>
                <c:pt idx="66" formatCode="0.0">
                  <c:v>-51.666666666600001</c:v>
                </c:pt>
                <c:pt idx="67" formatCode="0.0">
                  <c:v>-20.979020979000001</c:v>
                </c:pt>
                <c:pt idx="68" formatCode="0.0">
                  <c:v>7.0175438595999999</c:v>
                </c:pt>
                <c:pt idx="69" formatCode="0.0">
                  <c:v>21.904761904699999</c:v>
                </c:pt>
                <c:pt idx="70" formatCode="0.0">
                  <c:v>-34.146341463399999</c:v>
                </c:pt>
                <c:pt idx="71" formatCode="0.0">
                  <c:v>9.4999999999</c:v>
                </c:pt>
                <c:pt idx="72" formatCode="0.0">
                  <c:v>0.52083333330000003</c:v>
                </c:pt>
                <c:pt idx="73" formatCode="0.0">
                  <c:v>56.8965517241</c:v>
                </c:pt>
                <c:pt idx="74" formatCode="0.0">
                  <c:v>50.724637681099999</c:v>
                </c:pt>
                <c:pt idx="75" formatCode="0.0">
                  <c:v>66.176470588200004</c:v>
                </c:pt>
                <c:pt idx="76" formatCode="0.0">
                  <c:v>80</c:v>
                </c:pt>
                <c:pt idx="77" formatCode="0.0">
                  <c:v>-4</c:v>
                </c:pt>
                <c:pt idx="78" formatCode="0.0">
                  <c:v>-26.436781609099999</c:v>
                </c:pt>
                <c:pt idx="79" formatCode="0.0">
                  <c:v>-48.672566371599999</c:v>
                </c:pt>
                <c:pt idx="80" formatCode="0.0">
                  <c:v>-49.180327868799999</c:v>
                </c:pt>
                <c:pt idx="81" formatCode="0.0">
                  <c:v>-52.34375</c:v>
                </c:pt>
                <c:pt idx="82" formatCode="0.0">
                  <c:v>-2.7777777776999999</c:v>
                </c:pt>
                <c:pt idx="83" formatCode="0.0">
                  <c:v>-53.424657534200001</c:v>
                </c:pt>
                <c:pt idx="84" formatCode="0.0">
                  <c:v>-46.632124352300004</c:v>
                </c:pt>
                <c:pt idx="85" formatCode="0.0">
                  <c:v>-68.681318681299999</c:v>
                </c:pt>
                <c:pt idx="86" formatCode="0.0">
                  <c:v>-35.576923076900002</c:v>
                </c:pt>
                <c:pt idx="87" formatCode="0.0">
                  <c:v>-39.823008849499999</c:v>
                </c:pt>
                <c:pt idx="88" formatCode="0.0">
                  <c:v>-48.412698412600001</c:v>
                </c:pt>
                <c:pt idx="89" formatCode="0.0">
                  <c:v>-6.9444444444000002</c:v>
                </c:pt>
                <c:pt idx="90" formatCode="0.0">
                  <c:v>9.375</c:v>
                </c:pt>
                <c:pt idx="91" formatCode="0.0">
                  <c:v>37.931034482699999</c:v>
                </c:pt>
                <c:pt idx="92" formatCode="0.0">
                  <c:v>24.193548387</c:v>
                </c:pt>
                <c:pt idx="93" formatCode="0.0">
                  <c:v>39.344262295</c:v>
                </c:pt>
                <c:pt idx="94" formatCode="0.0">
                  <c:v>-18.095238095199999</c:v>
                </c:pt>
                <c:pt idx="95" formatCode="0.0">
                  <c:v>-18.627450980300001</c:v>
                </c:pt>
                <c:pt idx="96" formatCode="0.0">
                  <c:v>-30.097087378600001</c:v>
                </c:pt>
                <c:pt idx="97" formatCode="0.0">
                  <c:v>22.807017543800001</c:v>
                </c:pt>
                <c:pt idx="98" formatCode="0.0">
                  <c:v>22.3880597014</c:v>
                </c:pt>
                <c:pt idx="99" formatCode="0.0">
                  <c:v>24.999999999900002</c:v>
                </c:pt>
                <c:pt idx="100" formatCode="0.0">
                  <c:v>66.153846153800004</c:v>
                </c:pt>
                <c:pt idx="101" formatCode="0.0">
                  <c:v>55.223880596999997</c:v>
                </c:pt>
                <c:pt idx="102" formatCode="0.0">
                  <c:v>81.428571428500007</c:v>
                </c:pt>
                <c:pt idx="103" formatCode="0.0">
                  <c:v>56.249999999899998</c:v>
                </c:pt>
                <c:pt idx="104" formatCode="0.0">
                  <c:v>63.636363636299997</c:v>
                </c:pt>
                <c:pt idx="105" formatCode="0.0">
                  <c:v>37.647058823499997</c:v>
                </c:pt>
                <c:pt idx="106" formatCode="0.0">
                  <c:v>25.581395348800001</c:v>
                </c:pt>
                <c:pt idx="107" formatCode="0.0">
                  <c:v>33.734939759</c:v>
                </c:pt>
                <c:pt idx="108" formatCode="0.0">
                  <c:v>97.222222222200003</c:v>
                </c:pt>
                <c:pt idx="109" formatCode="0.0">
                  <c:v>120</c:v>
                </c:pt>
                <c:pt idx="110" formatCode="0.0">
                  <c:v>135.36585365849999</c:v>
                </c:pt>
                <c:pt idx="111" formatCode="0.0">
                  <c:v>108.23529411760001</c:v>
                </c:pt>
                <c:pt idx="112" formatCode="0.0">
                  <c:v>92.592592592499997</c:v>
                </c:pt>
                <c:pt idx="113" formatCode="0.0">
                  <c:v>82.692307692300005</c:v>
                </c:pt>
                <c:pt idx="114" formatCode="0.0">
                  <c:v>64.566929133800002</c:v>
                </c:pt>
                <c:pt idx="115" formatCode="0.0">
                  <c:v>48.799999999900002</c:v>
                </c:pt>
                <c:pt idx="116" formatCode="0.0">
                  <c:v>58.730158730100001</c:v>
                </c:pt>
                <c:pt idx="117" formatCode="0.0">
                  <c:v>68.376068376000006</c:v>
                </c:pt>
                <c:pt idx="118" formatCode="0.0">
                  <c:v>89.814814814800002</c:v>
                </c:pt>
                <c:pt idx="119" formatCode="0.0">
                  <c:v>66.666666666599994</c:v>
                </c:pt>
                <c:pt idx="120" formatCode="0.0">
                  <c:v>33.098591549200002</c:v>
                </c:pt>
                <c:pt idx="121" formatCode="0.0">
                  <c:v>18.831168831100001</c:v>
                </c:pt>
                <c:pt idx="122" formatCode="0.0">
                  <c:v>0</c:v>
                </c:pt>
                <c:pt idx="123" formatCode="0.0">
                  <c:v>11.2994350282</c:v>
                </c:pt>
                <c:pt idx="124" formatCode="0.0">
                  <c:v>-0.48076923069999999</c:v>
                </c:pt>
                <c:pt idx="125" formatCode="0.0">
                  <c:v>16.842105263099999</c:v>
                </c:pt>
                <c:pt idx="126" formatCode="0.0">
                  <c:v>0.47846889949999999</c:v>
                </c:pt>
                <c:pt idx="127" formatCode="0.0">
                  <c:v>17.2043010752</c:v>
                </c:pt>
                <c:pt idx="128" formatCode="0.0">
                  <c:v>15.4999999999</c:v>
                </c:pt>
                <c:pt idx="129" formatCode="0.0">
                  <c:v>31.9796954314</c:v>
                </c:pt>
                <c:pt idx="130" formatCode="0.0">
                  <c:v>20.487804877999999</c:v>
                </c:pt>
                <c:pt idx="131" formatCode="0.0">
                  <c:v>25.4054054054</c:v>
                </c:pt>
                <c:pt idx="132" formatCode="0.0">
                  <c:v>12.6984126984</c:v>
                </c:pt>
                <c:pt idx="133" formatCode="0.0">
                  <c:v>22.9508196721</c:v>
                </c:pt>
                <c:pt idx="134" formatCode="0.0">
                  <c:v>13.4715025906</c:v>
                </c:pt>
                <c:pt idx="135" formatCode="0.0">
                  <c:v>20.304568527899999</c:v>
                </c:pt>
                <c:pt idx="136" formatCode="0.0">
                  <c:v>11.1111111111</c:v>
                </c:pt>
                <c:pt idx="137" formatCode="0.0">
                  <c:v>10.8108108108</c:v>
                </c:pt>
                <c:pt idx="138" formatCode="0.0">
                  <c:v>13.8095238095</c:v>
                </c:pt>
                <c:pt idx="139" formatCode="0.0">
                  <c:v>12.385321100900001</c:v>
                </c:pt>
                <c:pt idx="140" formatCode="0.0">
                  <c:v>15.1515151515</c:v>
                </c:pt>
                <c:pt idx="141" formatCode="0.0">
                  <c:v>-1.5384615384</c:v>
                </c:pt>
                <c:pt idx="142" formatCode="0.0">
                  <c:v>4.8582995951000001</c:v>
                </c:pt>
                <c:pt idx="143" formatCode="0.0">
                  <c:v>6.4655172412999997</c:v>
                </c:pt>
                <c:pt idx="144" formatCode="0.0">
                  <c:v>17.370892018700001</c:v>
                </c:pt>
                <c:pt idx="145" formatCode="0.0">
                  <c:v>13.777777777700001</c:v>
                </c:pt>
                <c:pt idx="146" formatCode="0.0">
                  <c:v>16.894977168899999</c:v>
                </c:pt>
                <c:pt idx="147" formatCode="0.0">
                  <c:v>9.2827004218999996</c:v>
                </c:pt>
                <c:pt idx="148" formatCode="0.0">
                  <c:v>20.434782608599999</c:v>
                </c:pt>
                <c:pt idx="149" formatCode="0.0">
                  <c:v>31.3008130081</c:v>
                </c:pt>
                <c:pt idx="150" formatCode="0.0">
                  <c:v>38.075313807500002</c:v>
                </c:pt>
                <c:pt idx="151" formatCode="0.0">
                  <c:v>31.4285714285</c:v>
                </c:pt>
                <c:pt idx="152" formatCode="0.0">
                  <c:v>0.37593984959999999</c:v>
                </c:pt>
                <c:pt idx="153" formatCode="0.0">
                  <c:v>6.25</c:v>
                </c:pt>
                <c:pt idx="154" formatCode="0.0">
                  <c:v>3.4749034749000001</c:v>
                </c:pt>
                <c:pt idx="155" formatCode="0.0">
                  <c:v>107.69230769230001</c:v>
                </c:pt>
                <c:pt idx="156" formatCode="0.0">
                  <c:v>98.4</c:v>
                </c:pt>
                <c:pt idx="157" formatCode="0.0">
                  <c:v>96.484375</c:v>
                </c:pt>
                <c:pt idx="158" formatCode="0.0">
                  <c:v>14.453125</c:v>
                </c:pt>
                <c:pt idx="159" formatCode="0.0">
                  <c:v>15.8301158301</c:v>
                </c:pt>
                <c:pt idx="160" formatCode="0.0">
                  <c:v>85.559566786999994</c:v>
                </c:pt>
                <c:pt idx="161" formatCode="0.0">
                  <c:v>58.204334365299999</c:v>
                </c:pt>
                <c:pt idx="162" formatCode="0.0">
                  <c:v>55.7575757575</c:v>
                </c:pt>
                <c:pt idx="163" formatCode="0.0">
                  <c:v>-3.1055900621000001</c:v>
                </c:pt>
                <c:pt idx="164" formatCode="0.0">
                  <c:v>14.2322097378</c:v>
                </c:pt>
                <c:pt idx="165" formatCode="0.0">
                  <c:v>105.8823529411</c:v>
                </c:pt>
                <c:pt idx="166" formatCode="0.0">
                  <c:v>104.85074626860001</c:v>
                </c:pt>
                <c:pt idx="167" formatCode="0.0">
                  <c:v>5.0682261208000003</c:v>
                </c:pt>
                <c:pt idx="168" formatCode="0.0">
                  <c:v>-35.4838709677</c:v>
                </c:pt>
                <c:pt idx="169" formatCode="0.0">
                  <c:v>-33.797216699800003</c:v>
                </c:pt>
                <c:pt idx="170" formatCode="0.0">
                  <c:v>25.597269624500001</c:v>
                </c:pt>
                <c:pt idx="171" formatCode="0.0">
                  <c:v>32.333333333299997</c:v>
                </c:pt>
                <c:pt idx="172" formatCode="0.0">
                  <c:v>-21.789883268400001</c:v>
                </c:pt>
                <c:pt idx="173" formatCode="0.0">
                  <c:v>-24.461839530300001</c:v>
                </c:pt>
                <c:pt idx="174" formatCode="0.0">
                  <c:v>-15.7587548638</c:v>
                </c:pt>
                <c:pt idx="175" formatCode="0.0">
                  <c:v>79.166666666599994</c:v>
                </c:pt>
                <c:pt idx="176" formatCode="0.0">
                  <c:v>76.065573770399993</c:v>
                </c:pt>
                <c:pt idx="177" formatCode="0.0">
                  <c:v>-19.821428571399998</c:v>
                </c:pt>
                <c:pt idx="178" formatCode="0.0">
                  <c:v>-29.508196721299999</c:v>
                </c:pt>
                <c:pt idx="179" formatCode="0.0">
                  <c:v>-31.168831168800001</c:v>
                </c:pt>
                <c:pt idx="180" formatCode="0.0">
                  <c:v>11.8749999999</c:v>
                </c:pt>
                <c:pt idx="181" formatCode="0.0">
                  <c:v>43.243243243199998</c:v>
                </c:pt>
                <c:pt idx="182" formatCode="0.0">
                  <c:v>38.043478260800001</c:v>
                </c:pt>
                <c:pt idx="183" formatCode="0.0">
                  <c:v>33.753148614600001</c:v>
                </c:pt>
                <c:pt idx="184" formatCode="0.0">
                  <c:v>-12.935323383</c:v>
                </c:pt>
                <c:pt idx="185" formatCode="0.0">
                  <c:v>-10.362694300499999</c:v>
                </c:pt>
                <c:pt idx="186" formatCode="0.0">
                  <c:v>-17.3210161662</c:v>
                </c:pt>
                <c:pt idx="187" formatCode="0.0">
                  <c:v>-33.631484794199999</c:v>
                </c:pt>
                <c:pt idx="188" formatCode="0.0">
                  <c:v>-30.167597765299998</c:v>
                </c:pt>
                <c:pt idx="189" formatCode="0.0">
                  <c:v>-19.599109131399999</c:v>
                </c:pt>
                <c:pt idx="190" formatCode="0.0">
                  <c:v>-13.695090439199999</c:v>
                </c:pt>
                <c:pt idx="191" formatCode="0.0">
                  <c:v>-7.0080862533000001</c:v>
                </c:pt>
                <c:pt idx="192" formatCode="0.0">
                  <c:v>-1.1173184356999999</c:v>
                </c:pt>
                <c:pt idx="193" formatCode="0.0">
                  <c:v>-26.6247379454</c:v>
                </c:pt>
                <c:pt idx="194" formatCode="0.0">
                  <c:v>-35.236220472399999</c:v>
                </c:pt>
                <c:pt idx="195" formatCode="0.0">
                  <c:v>-39.171374764500001</c:v>
                </c:pt>
                <c:pt idx="196" formatCode="0.0">
                  <c:v>-14</c:v>
                </c:pt>
                <c:pt idx="197" formatCode="0.0">
                  <c:v>-6.6473988438999996</c:v>
                </c:pt>
                <c:pt idx="198" formatCode="0.0">
                  <c:v>-6.1452513966</c:v>
                </c:pt>
                <c:pt idx="199" formatCode="0.0">
                  <c:v>8.3557951482000004</c:v>
                </c:pt>
                <c:pt idx="200" formatCode="0.0">
                  <c:v>16.5333333333</c:v>
                </c:pt>
                <c:pt idx="201" formatCode="0.0">
                  <c:v>31.578947368400001</c:v>
                </c:pt>
                <c:pt idx="202" formatCode="0.0">
                  <c:v>36.227544910100001</c:v>
                </c:pt>
                <c:pt idx="203" formatCode="0.0">
                  <c:v>32.173913043399999</c:v>
                </c:pt>
                <c:pt idx="204" formatCode="0.0">
                  <c:v>26.836158191999999</c:v>
                </c:pt>
                <c:pt idx="205" formatCode="0.0">
                  <c:v>37.999999999899998</c:v>
                </c:pt>
                <c:pt idx="206" formatCode="0.0">
                  <c:v>53.495440729400002</c:v>
                </c:pt>
                <c:pt idx="207" formatCode="0.0">
                  <c:v>56.346749226</c:v>
                </c:pt>
                <c:pt idx="208" formatCode="0.0">
                  <c:v>55.149501661099997</c:v>
                </c:pt>
                <c:pt idx="209" formatCode="0.0">
                  <c:v>32.817337461299999</c:v>
                </c:pt>
                <c:pt idx="210" formatCode="0.0">
                  <c:v>20.833333333300001</c:v>
                </c:pt>
                <c:pt idx="211" formatCode="0.0">
                  <c:v>16.1691542288</c:v>
                </c:pt>
                <c:pt idx="212" formatCode="0.0">
                  <c:v>-3.4324942791000002</c:v>
                </c:pt>
                <c:pt idx="213" formatCode="0.0">
                  <c:v>-17.4736842105</c:v>
                </c:pt>
                <c:pt idx="214" formatCode="0.0">
                  <c:v>14.7252747252</c:v>
                </c:pt>
                <c:pt idx="215" formatCode="0.0">
                  <c:v>14.4736842105</c:v>
                </c:pt>
                <c:pt idx="216" formatCode="0.0">
                  <c:v>25.167037861899999</c:v>
                </c:pt>
                <c:pt idx="217" formatCode="0.0">
                  <c:v>-8.6956521738999992</c:v>
                </c:pt>
                <c:pt idx="218" formatCode="0.0">
                  <c:v>33.465346534600002</c:v>
                </c:pt>
                <c:pt idx="219" formatCode="0.0">
                  <c:v>33.861386138599997</c:v>
                </c:pt>
                <c:pt idx="220" formatCode="0.0">
                  <c:v>50.321199143400001</c:v>
                </c:pt>
                <c:pt idx="221" formatCode="0.0">
                  <c:v>24.941724941699999</c:v>
                </c:pt>
                <c:pt idx="222" formatCode="0.0">
                  <c:v>32.019704433400001</c:v>
                </c:pt>
                <c:pt idx="223" formatCode="0.0">
                  <c:v>70.235546038500004</c:v>
                </c:pt>
                <c:pt idx="224" formatCode="0.0">
                  <c:v>84.360189573400007</c:v>
                </c:pt>
                <c:pt idx="225" formatCode="0.0">
                  <c:v>90.051020408100001</c:v>
                </c:pt>
                <c:pt idx="226" formatCode="0.0">
                  <c:v>-18.582375478900001</c:v>
                </c:pt>
                <c:pt idx="227" formatCode="0.0">
                  <c:v>-32.5670498084</c:v>
                </c:pt>
                <c:pt idx="228" formatCode="0.0">
                  <c:v>-47.5088967971</c:v>
                </c:pt>
                <c:pt idx="229" formatCode="0.0">
                  <c:v>-47.165532879799997</c:v>
                </c:pt>
                <c:pt idx="443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68F-483B-9E59-A1DC4D544ADE}"/>
            </c:ext>
          </c:extLst>
        </c:ser>
        <c:ser>
          <c:idx val="6"/>
          <c:order val="4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PERMPRESCOTT!$A$9:$A$1220</c:f>
              <c:numCache>
                <c:formatCode>mmm\-yy</c:formatCode>
                <c:ptCount val="1212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  <c:pt idx="209">
                  <c:v>44348</c:v>
                </c:pt>
                <c:pt idx="210">
                  <c:v>44378</c:v>
                </c:pt>
                <c:pt idx="211">
                  <c:v>44409</c:v>
                </c:pt>
                <c:pt idx="212">
                  <c:v>44440</c:v>
                </c:pt>
                <c:pt idx="213">
                  <c:v>44470</c:v>
                </c:pt>
                <c:pt idx="214">
                  <c:v>44501</c:v>
                </c:pt>
                <c:pt idx="215">
                  <c:v>44531</c:v>
                </c:pt>
                <c:pt idx="216">
                  <c:v>44562</c:v>
                </c:pt>
                <c:pt idx="217">
                  <c:v>44593</c:v>
                </c:pt>
                <c:pt idx="218">
                  <c:v>44621</c:v>
                </c:pt>
                <c:pt idx="219">
                  <c:v>44652</c:v>
                </c:pt>
                <c:pt idx="220">
                  <c:v>44682</c:v>
                </c:pt>
                <c:pt idx="221">
                  <c:v>44713</c:v>
                </c:pt>
                <c:pt idx="222">
                  <c:v>44743</c:v>
                </c:pt>
                <c:pt idx="223">
                  <c:v>44774</c:v>
                </c:pt>
                <c:pt idx="224">
                  <c:v>44805</c:v>
                </c:pt>
                <c:pt idx="225">
                  <c:v>44835</c:v>
                </c:pt>
                <c:pt idx="226">
                  <c:v>44866</c:v>
                </c:pt>
                <c:pt idx="227">
                  <c:v>44896</c:v>
                </c:pt>
                <c:pt idx="228">
                  <c:v>44927</c:v>
                </c:pt>
                <c:pt idx="229">
                  <c:v>44958</c:v>
                </c:pt>
                <c:pt idx="230">
                  <c:v>44986</c:v>
                </c:pt>
                <c:pt idx="231">
                  <c:v>45017</c:v>
                </c:pt>
                <c:pt idx="232">
                  <c:v>45047</c:v>
                </c:pt>
                <c:pt idx="233">
                  <c:v>45078</c:v>
                </c:pt>
                <c:pt idx="234">
                  <c:v>45108</c:v>
                </c:pt>
                <c:pt idx="235">
                  <c:v>45139</c:v>
                </c:pt>
                <c:pt idx="236">
                  <c:v>45170</c:v>
                </c:pt>
                <c:pt idx="237">
                  <c:v>45200</c:v>
                </c:pt>
                <c:pt idx="238">
                  <c:v>45231</c:v>
                </c:pt>
                <c:pt idx="239">
                  <c:v>45261</c:v>
                </c:pt>
                <c:pt idx="240">
                  <c:v>45292</c:v>
                </c:pt>
                <c:pt idx="241">
                  <c:v>45323</c:v>
                </c:pt>
                <c:pt idx="242">
                  <c:v>45352</c:v>
                </c:pt>
                <c:pt idx="243">
                  <c:v>45383</c:v>
                </c:pt>
                <c:pt idx="244">
                  <c:v>45413</c:v>
                </c:pt>
                <c:pt idx="245">
                  <c:v>45444</c:v>
                </c:pt>
                <c:pt idx="246">
                  <c:v>45474</c:v>
                </c:pt>
                <c:pt idx="247">
                  <c:v>45505</c:v>
                </c:pt>
                <c:pt idx="248">
                  <c:v>45536</c:v>
                </c:pt>
                <c:pt idx="249">
                  <c:v>45566</c:v>
                </c:pt>
                <c:pt idx="250">
                  <c:v>45597</c:v>
                </c:pt>
                <c:pt idx="251">
                  <c:v>45627</c:v>
                </c:pt>
                <c:pt idx="252">
                  <c:v>45658</c:v>
                </c:pt>
                <c:pt idx="253">
                  <c:v>45689</c:v>
                </c:pt>
                <c:pt idx="254">
                  <c:v>45717</c:v>
                </c:pt>
                <c:pt idx="255">
                  <c:v>45748</c:v>
                </c:pt>
                <c:pt idx="256">
                  <c:v>45778</c:v>
                </c:pt>
                <c:pt idx="257">
                  <c:v>45809</c:v>
                </c:pt>
                <c:pt idx="258">
                  <c:v>45839</c:v>
                </c:pt>
                <c:pt idx="259">
                  <c:v>45870</c:v>
                </c:pt>
                <c:pt idx="260">
                  <c:v>45901</c:v>
                </c:pt>
                <c:pt idx="261">
                  <c:v>45931</c:v>
                </c:pt>
                <c:pt idx="262">
                  <c:v>45962</c:v>
                </c:pt>
                <c:pt idx="263">
                  <c:v>45992</c:v>
                </c:pt>
                <c:pt idx="264">
                  <c:v>46023</c:v>
                </c:pt>
                <c:pt idx="265">
                  <c:v>46054</c:v>
                </c:pt>
                <c:pt idx="266">
                  <c:v>46082</c:v>
                </c:pt>
                <c:pt idx="267">
                  <c:v>46113</c:v>
                </c:pt>
                <c:pt idx="268">
                  <c:v>46143</c:v>
                </c:pt>
                <c:pt idx="269">
                  <c:v>46174</c:v>
                </c:pt>
                <c:pt idx="270">
                  <c:v>46204</c:v>
                </c:pt>
                <c:pt idx="271">
                  <c:v>46235</c:v>
                </c:pt>
                <c:pt idx="272">
                  <c:v>46266</c:v>
                </c:pt>
                <c:pt idx="273">
                  <c:v>46296</c:v>
                </c:pt>
                <c:pt idx="274">
                  <c:v>46327</c:v>
                </c:pt>
                <c:pt idx="275">
                  <c:v>46357</c:v>
                </c:pt>
                <c:pt idx="276">
                  <c:v>46388</c:v>
                </c:pt>
                <c:pt idx="277">
                  <c:v>46419</c:v>
                </c:pt>
                <c:pt idx="278">
                  <c:v>46447</c:v>
                </c:pt>
                <c:pt idx="279">
                  <c:v>46478</c:v>
                </c:pt>
                <c:pt idx="280">
                  <c:v>46508</c:v>
                </c:pt>
                <c:pt idx="281">
                  <c:v>46539</c:v>
                </c:pt>
                <c:pt idx="282">
                  <c:v>46569</c:v>
                </c:pt>
                <c:pt idx="283">
                  <c:v>46600</c:v>
                </c:pt>
                <c:pt idx="284">
                  <c:v>46631</c:v>
                </c:pt>
                <c:pt idx="285">
                  <c:v>46661</c:v>
                </c:pt>
                <c:pt idx="286">
                  <c:v>46692</c:v>
                </c:pt>
                <c:pt idx="287">
                  <c:v>46722</c:v>
                </c:pt>
                <c:pt idx="288">
                  <c:v>46753</c:v>
                </c:pt>
                <c:pt idx="289">
                  <c:v>46784</c:v>
                </c:pt>
                <c:pt idx="290">
                  <c:v>46813</c:v>
                </c:pt>
                <c:pt idx="291">
                  <c:v>46844</c:v>
                </c:pt>
                <c:pt idx="292">
                  <c:v>46874</c:v>
                </c:pt>
                <c:pt idx="293">
                  <c:v>46905</c:v>
                </c:pt>
                <c:pt idx="294">
                  <c:v>46935</c:v>
                </c:pt>
                <c:pt idx="295">
                  <c:v>46966</c:v>
                </c:pt>
                <c:pt idx="296">
                  <c:v>46997</c:v>
                </c:pt>
                <c:pt idx="297">
                  <c:v>47027</c:v>
                </c:pt>
                <c:pt idx="298">
                  <c:v>47058</c:v>
                </c:pt>
                <c:pt idx="299">
                  <c:v>47088</c:v>
                </c:pt>
                <c:pt idx="300">
                  <c:v>47119</c:v>
                </c:pt>
                <c:pt idx="301">
                  <c:v>47150</c:v>
                </c:pt>
                <c:pt idx="302">
                  <c:v>47178</c:v>
                </c:pt>
                <c:pt idx="303">
                  <c:v>47209</c:v>
                </c:pt>
                <c:pt idx="304">
                  <c:v>47239</c:v>
                </c:pt>
                <c:pt idx="305">
                  <c:v>47270</c:v>
                </c:pt>
                <c:pt idx="306">
                  <c:v>47300</c:v>
                </c:pt>
                <c:pt idx="307">
                  <c:v>47331</c:v>
                </c:pt>
                <c:pt idx="308">
                  <c:v>47362</c:v>
                </c:pt>
                <c:pt idx="309">
                  <c:v>47392</c:v>
                </c:pt>
                <c:pt idx="310">
                  <c:v>47423</c:v>
                </c:pt>
                <c:pt idx="311">
                  <c:v>47453</c:v>
                </c:pt>
                <c:pt idx="312">
                  <c:v>47484</c:v>
                </c:pt>
                <c:pt idx="313">
                  <c:v>47515</c:v>
                </c:pt>
                <c:pt idx="314">
                  <c:v>47543</c:v>
                </c:pt>
                <c:pt idx="315">
                  <c:v>47574</c:v>
                </c:pt>
                <c:pt idx="316">
                  <c:v>47604</c:v>
                </c:pt>
                <c:pt idx="317">
                  <c:v>47635</c:v>
                </c:pt>
                <c:pt idx="318">
                  <c:v>47665</c:v>
                </c:pt>
                <c:pt idx="319">
                  <c:v>47696</c:v>
                </c:pt>
                <c:pt idx="320">
                  <c:v>47727</c:v>
                </c:pt>
                <c:pt idx="321">
                  <c:v>47757</c:v>
                </c:pt>
                <c:pt idx="322">
                  <c:v>47788</c:v>
                </c:pt>
                <c:pt idx="323">
                  <c:v>47818</c:v>
                </c:pt>
                <c:pt idx="324">
                  <c:v>47849</c:v>
                </c:pt>
                <c:pt idx="325">
                  <c:v>47880</c:v>
                </c:pt>
                <c:pt idx="326">
                  <c:v>47908</c:v>
                </c:pt>
                <c:pt idx="327">
                  <c:v>47939</c:v>
                </c:pt>
                <c:pt idx="328">
                  <c:v>47969</c:v>
                </c:pt>
                <c:pt idx="329">
                  <c:v>48000</c:v>
                </c:pt>
                <c:pt idx="330">
                  <c:v>48030</c:v>
                </c:pt>
                <c:pt idx="331">
                  <c:v>48061</c:v>
                </c:pt>
                <c:pt idx="332">
                  <c:v>48092</c:v>
                </c:pt>
                <c:pt idx="333">
                  <c:v>48122</c:v>
                </c:pt>
                <c:pt idx="334">
                  <c:v>48153</c:v>
                </c:pt>
                <c:pt idx="335">
                  <c:v>48183</c:v>
                </c:pt>
                <c:pt idx="336">
                  <c:v>48214</c:v>
                </c:pt>
                <c:pt idx="337">
                  <c:v>48245</c:v>
                </c:pt>
                <c:pt idx="338">
                  <c:v>48274</c:v>
                </c:pt>
                <c:pt idx="339">
                  <c:v>48305</c:v>
                </c:pt>
                <c:pt idx="340">
                  <c:v>48335</c:v>
                </c:pt>
                <c:pt idx="341">
                  <c:v>48366</c:v>
                </c:pt>
                <c:pt idx="342">
                  <c:v>48396</c:v>
                </c:pt>
                <c:pt idx="343">
                  <c:v>48427</c:v>
                </c:pt>
                <c:pt idx="344">
                  <c:v>48458</c:v>
                </c:pt>
                <c:pt idx="345">
                  <c:v>48488</c:v>
                </c:pt>
                <c:pt idx="346">
                  <c:v>48519</c:v>
                </c:pt>
                <c:pt idx="347">
                  <c:v>48549</c:v>
                </c:pt>
                <c:pt idx="348">
                  <c:v>48580</c:v>
                </c:pt>
                <c:pt idx="349">
                  <c:v>48611</c:v>
                </c:pt>
                <c:pt idx="350">
                  <c:v>48639</c:v>
                </c:pt>
                <c:pt idx="351">
                  <c:v>48670</c:v>
                </c:pt>
                <c:pt idx="352">
                  <c:v>48700</c:v>
                </c:pt>
                <c:pt idx="353">
                  <c:v>48731</c:v>
                </c:pt>
                <c:pt idx="354">
                  <c:v>48761</c:v>
                </c:pt>
                <c:pt idx="355">
                  <c:v>48792</c:v>
                </c:pt>
                <c:pt idx="356">
                  <c:v>48823</c:v>
                </c:pt>
                <c:pt idx="357">
                  <c:v>48853</c:v>
                </c:pt>
                <c:pt idx="358">
                  <c:v>48884</c:v>
                </c:pt>
                <c:pt idx="359">
                  <c:v>48914</c:v>
                </c:pt>
                <c:pt idx="360">
                  <c:v>48945</c:v>
                </c:pt>
                <c:pt idx="361">
                  <c:v>48976</c:v>
                </c:pt>
                <c:pt idx="362">
                  <c:v>49004</c:v>
                </c:pt>
                <c:pt idx="363">
                  <c:v>49035</c:v>
                </c:pt>
                <c:pt idx="364">
                  <c:v>49065</c:v>
                </c:pt>
                <c:pt idx="365">
                  <c:v>49096</c:v>
                </c:pt>
                <c:pt idx="366">
                  <c:v>49126</c:v>
                </c:pt>
                <c:pt idx="367">
                  <c:v>49157</c:v>
                </c:pt>
                <c:pt idx="368">
                  <c:v>49188</c:v>
                </c:pt>
                <c:pt idx="369">
                  <c:v>49218</c:v>
                </c:pt>
                <c:pt idx="370">
                  <c:v>49249</c:v>
                </c:pt>
                <c:pt idx="371">
                  <c:v>49279</c:v>
                </c:pt>
                <c:pt idx="372">
                  <c:v>49310</c:v>
                </c:pt>
                <c:pt idx="373">
                  <c:v>49341</c:v>
                </c:pt>
                <c:pt idx="374">
                  <c:v>49369</c:v>
                </c:pt>
                <c:pt idx="375">
                  <c:v>49400</c:v>
                </c:pt>
                <c:pt idx="376">
                  <c:v>49430</c:v>
                </c:pt>
                <c:pt idx="377">
                  <c:v>49461</c:v>
                </c:pt>
                <c:pt idx="378">
                  <c:v>49491</c:v>
                </c:pt>
                <c:pt idx="379">
                  <c:v>49522</c:v>
                </c:pt>
                <c:pt idx="380">
                  <c:v>49553</c:v>
                </c:pt>
                <c:pt idx="381">
                  <c:v>49583</c:v>
                </c:pt>
                <c:pt idx="382">
                  <c:v>49614</c:v>
                </c:pt>
                <c:pt idx="383">
                  <c:v>49644</c:v>
                </c:pt>
                <c:pt idx="384">
                  <c:v>49675</c:v>
                </c:pt>
                <c:pt idx="385">
                  <c:v>49706</c:v>
                </c:pt>
                <c:pt idx="386">
                  <c:v>49735</c:v>
                </c:pt>
                <c:pt idx="387">
                  <c:v>49766</c:v>
                </c:pt>
                <c:pt idx="388">
                  <c:v>49796</c:v>
                </c:pt>
                <c:pt idx="389">
                  <c:v>49827</c:v>
                </c:pt>
                <c:pt idx="390">
                  <c:v>49857</c:v>
                </c:pt>
                <c:pt idx="391">
                  <c:v>49888</c:v>
                </c:pt>
                <c:pt idx="392">
                  <c:v>49919</c:v>
                </c:pt>
                <c:pt idx="393">
                  <c:v>49949</c:v>
                </c:pt>
                <c:pt idx="394">
                  <c:v>49980</c:v>
                </c:pt>
                <c:pt idx="395">
                  <c:v>50010</c:v>
                </c:pt>
                <c:pt idx="396">
                  <c:v>50041</c:v>
                </c:pt>
                <c:pt idx="397">
                  <c:v>50072</c:v>
                </c:pt>
                <c:pt idx="398">
                  <c:v>50100</c:v>
                </c:pt>
                <c:pt idx="399">
                  <c:v>50131</c:v>
                </c:pt>
                <c:pt idx="400">
                  <c:v>50161</c:v>
                </c:pt>
                <c:pt idx="401">
                  <c:v>50192</c:v>
                </c:pt>
                <c:pt idx="402">
                  <c:v>50222</c:v>
                </c:pt>
                <c:pt idx="403">
                  <c:v>50253</c:v>
                </c:pt>
                <c:pt idx="404">
                  <c:v>50284</c:v>
                </c:pt>
                <c:pt idx="405">
                  <c:v>50314</c:v>
                </c:pt>
                <c:pt idx="406">
                  <c:v>50345</c:v>
                </c:pt>
                <c:pt idx="407">
                  <c:v>50375</c:v>
                </c:pt>
                <c:pt idx="408">
                  <c:v>50406</c:v>
                </c:pt>
                <c:pt idx="409">
                  <c:v>50437</c:v>
                </c:pt>
                <c:pt idx="410">
                  <c:v>50465</c:v>
                </c:pt>
                <c:pt idx="411">
                  <c:v>50496</c:v>
                </c:pt>
                <c:pt idx="412">
                  <c:v>50526</c:v>
                </c:pt>
                <c:pt idx="413">
                  <c:v>50557</c:v>
                </c:pt>
                <c:pt idx="414">
                  <c:v>50587</c:v>
                </c:pt>
                <c:pt idx="415">
                  <c:v>50618</c:v>
                </c:pt>
                <c:pt idx="416">
                  <c:v>50649</c:v>
                </c:pt>
                <c:pt idx="417">
                  <c:v>50679</c:v>
                </c:pt>
                <c:pt idx="418">
                  <c:v>50710</c:v>
                </c:pt>
                <c:pt idx="419">
                  <c:v>50740</c:v>
                </c:pt>
                <c:pt idx="420">
                  <c:v>50771</c:v>
                </c:pt>
                <c:pt idx="421">
                  <c:v>50802</c:v>
                </c:pt>
                <c:pt idx="422">
                  <c:v>50830</c:v>
                </c:pt>
                <c:pt idx="423">
                  <c:v>50861</c:v>
                </c:pt>
                <c:pt idx="424">
                  <c:v>50891</c:v>
                </c:pt>
                <c:pt idx="425">
                  <c:v>50922</c:v>
                </c:pt>
                <c:pt idx="426">
                  <c:v>50952</c:v>
                </c:pt>
                <c:pt idx="427">
                  <c:v>50983</c:v>
                </c:pt>
                <c:pt idx="428">
                  <c:v>51014</c:v>
                </c:pt>
                <c:pt idx="429">
                  <c:v>51044</c:v>
                </c:pt>
                <c:pt idx="430">
                  <c:v>51075</c:v>
                </c:pt>
                <c:pt idx="431">
                  <c:v>51105</c:v>
                </c:pt>
                <c:pt idx="432">
                  <c:v>51136</c:v>
                </c:pt>
                <c:pt idx="433">
                  <c:v>51167</c:v>
                </c:pt>
                <c:pt idx="434">
                  <c:v>51196</c:v>
                </c:pt>
                <c:pt idx="435">
                  <c:v>51227</c:v>
                </c:pt>
                <c:pt idx="436">
                  <c:v>51257</c:v>
                </c:pt>
                <c:pt idx="437">
                  <c:v>51288</c:v>
                </c:pt>
                <c:pt idx="438">
                  <c:v>51318</c:v>
                </c:pt>
                <c:pt idx="439">
                  <c:v>51349</c:v>
                </c:pt>
                <c:pt idx="440">
                  <c:v>51380</c:v>
                </c:pt>
                <c:pt idx="441">
                  <c:v>51410</c:v>
                </c:pt>
                <c:pt idx="442">
                  <c:v>51441</c:v>
                </c:pt>
                <c:pt idx="443">
                  <c:v>51471</c:v>
                </c:pt>
              </c:numCache>
            </c:numRef>
          </c:cat>
          <c:val>
            <c:numRef>
              <c:f>PERMPRESCOTT!$I$9:$I$1220</c:f>
              <c:numCache>
                <c:formatCode>General</c:formatCode>
                <c:ptCount val="1212"/>
                <c:pt idx="0" formatCode="0.0">
                  <c:v>0</c:v>
                </c:pt>
                <c:pt idx="23" formatCode="0.0">
                  <c:v>12.3067949839</c:v>
                </c:pt>
                <c:pt idx="24" formatCode="0.0">
                  <c:v>11.549622750999999</c:v>
                </c:pt>
                <c:pt idx="25" formatCode="0.0">
                  <c:v>12.536273940799999</c:v>
                </c:pt>
                <c:pt idx="26" formatCode="0.0">
                  <c:v>12.9357533851</c:v>
                </c:pt>
                <c:pt idx="27" formatCode="0.0">
                  <c:v>10.0538091192</c:v>
                </c:pt>
                <c:pt idx="28" formatCode="0.0">
                  <c:v>8.8471108652999995</c:v>
                </c:pt>
                <c:pt idx="29" formatCode="0.0">
                  <c:v>1.9506908696</c:v>
                </c:pt>
                <c:pt idx="30" formatCode="0.0">
                  <c:v>-1.5384615384</c:v>
                </c:pt>
                <c:pt idx="31" formatCode="0.0">
                  <c:v>-10.4368932038</c:v>
                </c:pt>
                <c:pt idx="32" formatCode="0.0">
                  <c:v>-14.6567717996</c:v>
                </c:pt>
                <c:pt idx="33" formatCode="0.0">
                  <c:v>-20.407629997299999</c:v>
                </c:pt>
                <c:pt idx="34" formatCode="0.0">
                  <c:v>-26.3878130648</c:v>
                </c:pt>
                <c:pt idx="35" formatCode="0.0">
                  <c:v>-29.0833549727</c:v>
                </c:pt>
                <c:pt idx="36" formatCode="0.0">
                  <c:v>-32.258064516099999</c:v>
                </c:pt>
                <c:pt idx="37" formatCode="0.0">
                  <c:v>-36.5652398143</c:v>
                </c:pt>
                <c:pt idx="38" formatCode="0.0">
                  <c:v>-43.112244897899998</c:v>
                </c:pt>
                <c:pt idx="39" formatCode="0.0">
                  <c:v>-46.320123520300001</c:v>
                </c:pt>
                <c:pt idx="40" formatCode="0.0">
                  <c:v>-53.8989077978</c:v>
                </c:pt>
                <c:pt idx="41" formatCode="0.0">
                  <c:v>-54.158915758699997</c:v>
                </c:pt>
                <c:pt idx="42" formatCode="0.0">
                  <c:v>-52.414772727200003</c:v>
                </c:pt>
                <c:pt idx="43" formatCode="0.0">
                  <c:v>-51.731406202899997</c:v>
                </c:pt>
                <c:pt idx="44" formatCode="0.0">
                  <c:v>-53.913043478200002</c:v>
                </c:pt>
                <c:pt idx="45" formatCode="0.0">
                  <c:v>-52.560735390600001</c:v>
                </c:pt>
                <c:pt idx="46" formatCode="0.0">
                  <c:v>-50.754121360900001</c:v>
                </c:pt>
                <c:pt idx="47" formatCode="0.0">
                  <c:v>-51.519589893800003</c:v>
                </c:pt>
                <c:pt idx="48" formatCode="0.0">
                  <c:v>-50.691244239600003</c:v>
                </c:pt>
                <c:pt idx="49" formatCode="0.0">
                  <c:v>-50.162601625999997</c:v>
                </c:pt>
                <c:pt idx="50" formatCode="0.0">
                  <c:v>-46.233183856499998</c:v>
                </c:pt>
                <c:pt idx="51" formatCode="0.0">
                  <c:v>-46.021093000900002</c:v>
                </c:pt>
                <c:pt idx="52" formatCode="0.0">
                  <c:v>-40.606060606</c:v>
                </c:pt>
                <c:pt idx="53" formatCode="0.0">
                  <c:v>-41.797101449199999</c:v>
                </c:pt>
                <c:pt idx="54" formatCode="0.0">
                  <c:v>-44.6567164179</c:v>
                </c:pt>
                <c:pt idx="55" formatCode="0.0">
                  <c:v>-47.723019338699999</c:v>
                </c:pt>
                <c:pt idx="56" formatCode="0.0">
                  <c:v>-47.4393530997</c:v>
                </c:pt>
                <c:pt idx="57" formatCode="0.0">
                  <c:v>-50.865051903100003</c:v>
                </c:pt>
                <c:pt idx="58" formatCode="0.0">
                  <c:v>-48.076923076900002</c:v>
                </c:pt>
                <c:pt idx="59" formatCode="0.0">
                  <c:v>-43.277945619299999</c:v>
                </c:pt>
                <c:pt idx="60" formatCode="0.0">
                  <c:v>-45.872274143299997</c:v>
                </c:pt>
                <c:pt idx="61" formatCode="0.0">
                  <c:v>-47.389885807500001</c:v>
                </c:pt>
                <c:pt idx="62" formatCode="0.0">
                  <c:v>-51.793160967399999</c:v>
                </c:pt>
                <c:pt idx="63" formatCode="0.0">
                  <c:v>-51.598579040799997</c:v>
                </c:pt>
                <c:pt idx="64" formatCode="0.0">
                  <c:v>-54.26716141</c:v>
                </c:pt>
                <c:pt idx="65" formatCode="0.0">
                  <c:v>-54.382470119499999</c:v>
                </c:pt>
                <c:pt idx="66" formatCode="0.0">
                  <c:v>-51.240560949200002</c:v>
                </c:pt>
                <c:pt idx="67" formatCode="0.0">
                  <c:v>-44.749403341200001</c:v>
                </c:pt>
                <c:pt idx="68" formatCode="0.0">
                  <c:v>-40.256410256400002</c:v>
                </c:pt>
                <c:pt idx="69" formatCode="0.0">
                  <c:v>-33.098591549200002</c:v>
                </c:pt>
                <c:pt idx="70" formatCode="0.0">
                  <c:v>-44.170096021900001</c:v>
                </c:pt>
                <c:pt idx="71" formatCode="0.0">
                  <c:v>-35.419440745599999</c:v>
                </c:pt>
                <c:pt idx="72" formatCode="0.0">
                  <c:v>-31.510791366900001</c:v>
                </c:pt>
                <c:pt idx="73" formatCode="0.0">
                  <c:v>-26.666666666600001</c:v>
                </c:pt>
                <c:pt idx="74" formatCode="0.0">
                  <c:v>-10.034602076100001</c:v>
                </c:pt>
                <c:pt idx="75" formatCode="0.0">
                  <c:v>-4.4036697247000003</c:v>
                </c:pt>
                <c:pt idx="76" formatCode="0.0">
                  <c:v>7.3022312373</c:v>
                </c:pt>
                <c:pt idx="77" formatCode="0.0">
                  <c:v>12.882096069799999</c:v>
                </c:pt>
                <c:pt idx="78" formatCode="0.0">
                  <c:v>10.176991150399999</c:v>
                </c:pt>
                <c:pt idx="79" formatCode="0.0">
                  <c:v>2.3758099351999999</c:v>
                </c:pt>
                <c:pt idx="80" formatCode="0.0">
                  <c:v>-1.9313304721</c:v>
                </c:pt>
                <c:pt idx="81" formatCode="0.0">
                  <c:v>-9.2631578947000008</c:v>
                </c:pt>
                <c:pt idx="82" formatCode="0.0">
                  <c:v>15.724815724799999</c:v>
                </c:pt>
                <c:pt idx="83" formatCode="0.0">
                  <c:v>-29.896907216399999</c:v>
                </c:pt>
                <c:pt idx="84" formatCode="0.0">
                  <c:v>-28.361344537800001</c:v>
                </c:pt>
                <c:pt idx="85" formatCode="0.0">
                  <c:v>-26.8498942917</c:v>
                </c:pt>
                <c:pt idx="86" formatCode="0.0">
                  <c:v>-41.730769230699998</c:v>
                </c:pt>
                <c:pt idx="87" formatCode="0.0">
                  <c:v>-43.186180422200003</c:v>
                </c:pt>
                <c:pt idx="88" formatCode="0.0">
                  <c:v>-46.124763705100001</c:v>
                </c:pt>
                <c:pt idx="89" formatCode="0.0">
                  <c:v>-42.359767891600001</c:v>
                </c:pt>
                <c:pt idx="90" formatCode="0.0">
                  <c:v>-39.357429718799999</c:v>
                </c:pt>
                <c:pt idx="91" formatCode="0.0">
                  <c:v>-35.232067510500002</c:v>
                </c:pt>
                <c:pt idx="92" formatCode="0.0">
                  <c:v>-31.509846827099999</c:v>
                </c:pt>
                <c:pt idx="93" formatCode="0.0">
                  <c:v>-24.361948955900001</c:v>
                </c:pt>
                <c:pt idx="94" formatCode="0.0">
                  <c:v>-38.853503184700003</c:v>
                </c:pt>
                <c:pt idx="95" formatCode="0.0">
                  <c:v>-13.529411764700001</c:v>
                </c:pt>
                <c:pt idx="96" formatCode="0.0">
                  <c:v>-13.489736070299999</c:v>
                </c:pt>
                <c:pt idx="97" formatCode="0.0">
                  <c:v>-13.0057803468</c:v>
                </c:pt>
                <c:pt idx="98" formatCode="0.0">
                  <c:v>1.9801980198</c:v>
                </c:pt>
                <c:pt idx="99" formatCode="0.0">
                  <c:v>5.4054054053999998</c:v>
                </c:pt>
                <c:pt idx="100" formatCode="0.0">
                  <c:v>20.701754385899999</c:v>
                </c:pt>
                <c:pt idx="101" formatCode="0.0">
                  <c:v>16.107382550299999</c:v>
                </c:pt>
                <c:pt idx="102" formatCode="0.0">
                  <c:v>22.185430463500001</c:v>
                </c:pt>
                <c:pt idx="103" formatCode="0.0">
                  <c:v>26.7100977198</c:v>
                </c:pt>
                <c:pt idx="104" formatCode="0.0">
                  <c:v>26.198083066999999</c:v>
                </c:pt>
                <c:pt idx="105" formatCode="0.0">
                  <c:v>23.0061349693</c:v>
                </c:pt>
                <c:pt idx="106" formatCode="0.0">
                  <c:v>42.708333333299997</c:v>
                </c:pt>
                <c:pt idx="107" formatCode="0.0">
                  <c:v>43.877551020399999</c:v>
                </c:pt>
                <c:pt idx="108" formatCode="0.0">
                  <c:v>59.661016949100002</c:v>
                </c:pt>
                <c:pt idx="109" formatCode="0.0">
                  <c:v>64.451827242500002</c:v>
                </c:pt>
                <c:pt idx="110" formatCode="0.0">
                  <c:v>72.815533980500007</c:v>
                </c:pt>
                <c:pt idx="111" formatCode="0.0">
                  <c:v>80.448717948699993</c:v>
                </c:pt>
                <c:pt idx="112" formatCode="0.0">
                  <c:v>72.965116279</c:v>
                </c:pt>
                <c:pt idx="113" formatCode="0.0">
                  <c:v>79.190751445000004</c:v>
                </c:pt>
                <c:pt idx="114" formatCode="0.0">
                  <c:v>74.796747967399995</c:v>
                </c:pt>
                <c:pt idx="115" formatCode="0.0">
                  <c:v>68.637532133600004</c:v>
                </c:pt>
                <c:pt idx="116" formatCode="0.0">
                  <c:v>75.696202531599994</c:v>
                </c:pt>
                <c:pt idx="117" formatCode="0.0">
                  <c:v>80.798004987499993</c:v>
                </c:pt>
                <c:pt idx="118" formatCode="0.0">
                  <c:v>83.211678832100006</c:v>
                </c:pt>
                <c:pt idx="119" formatCode="0.0">
                  <c:v>81.560283687899997</c:v>
                </c:pt>
                <c:pt idx="120" formatCode="0.0">
                  <c:v>63.906581740900002</c:v>
                </c:pt>
                <c:pt idx="121" formatCode="0.0">
                  <c:v>57.979797979700002</c:v>
                </c:pt>
                <c:pt idx="122" formatCode="0.0">
                  <c:v>43.820224719099997</c:v>
                </c:pt>
                <c:pt idx="123" formatCode="0.0">
                  <c:v>40.674955595</c:v>
                </c:pt>
                <c:pt idx="124" formatCode="0.0">
                  <c:v>31.2605042016</c:v>
                </c:pt>
                <c:pt idx="125" formatCode="0.0">
                  <c:v>29.032258064499999</c:v>
                </c:pt>
                <c:pt idx="126" formatCode="0.0">
                  <c:v>22.945736434099999</c:v>
                </c:pt>
                <c:pt idx="127" formatCode="0.0">
                  <c:v>23.932926829199999</c:v>
                </c:pt>
                <c:pt idx="128" formatCode="0.0">
                  <c:v>19.740634005699999</c:v>
                </c:pt>
                <c:pt idx="129" formatCode="0.0">
                  <c:v>18.068965517199999</c:v>
                </c:pt>
                <c:pt idx="130" formatCode="0.0">
                  <c:v>13.545816733000001</c:v>
                </c:pt>
                <c:pt idx="131" formatCode="0.0">
                  <c:v>14.322916666599999</c:v>
                </c:pt>
                <c:pt idx="132" formatCode="0.0">
                  <c:v>13.989637305600001</c:v>
                </c:pt>
                <c:pt idx="133" formatCode="0.0">
                  <c:v>14.7058823529</c:v>
                </c:pt>
                <c:pt idx="134" formatCode="0.0">
                  <c:v>17.708333333300001</c:v>
                </c:pt>
                <c:pt idx="135" formatCode="0.0">
                  <c:v>16.161616161600001</c:v>
                </c:pt>
                <c:pt idx="136" formatCode="0.0">
                  <c:v>17.797695262400001</c:v>
                </c:pt>
                <c:pt idx="137" formatCode="0.0">
                  <c:v>15.9999999999</c:v>
                </c:pt>
                <c:pt idx="138" formatCode="0.0">
                  <c:v>19.6721311475</c:v>
                </c:pt>
                <c:pt idx="139" formatCode="0.0">
                  <c:v>16.482164821600001</c:v>
                </c:pt>
                <c:pt idx="140" formatCode="0.0">
                  <c:v>15.884476534199999</c:v>
                </c:pt>
                <c:pt idx="141" formatCode="0.0">
                  <c:v>10.3971962616</c:v>
                </c:pt>
                <c:pt idx="142" formatCode="0.0">
                  <c:v>12.163742689999999</c:v>
                </c:pt>
                <c:pt idx="143" formatCode="0.0">
                  <c:v>11.38952164</c:v>
                </c:pt>
                <c:pt idx="144" formatCode="0.0">
                  <c:v>11.5909090909</c:v>
                </c:pt>
                <c:pt idx="145" formatCode="0.0">
                  <c:v>10.3678929765</c:v>
                </c:pt>
                <c:pt idx="146" formatCode="0.0">
                  <c:v>12.278761061899999</c:v>
                </c:pt>
                <c:pt idx="147" formatCode="0.0">
                  <c:v>9.1304347826000001</c:v>
                </c:pt>
                <c:pt idx="148" formatCode="0.0">
                  <c:v>12.7173913043</c:v>
                </c:pt>
                <c:pt idx="149" formatCode="0.0">
                  <c:v>17.672413793099999</c:v>
                </c:pt>
                <c:pt idx="150" formatCode="0.0">
                  <c:v>15.3846153846</c:v>
                </c:pt>
                <c:pt idx="151" formatCode="0.0">
                  <c:v>17.6346356916</c:v>
                </c:pt>
                <c:pt idx="152" formatCode="0.0">
                  <c:v>13.4994807892</c:v>
                </c:pt>
                <c:pt idx="153" formatCode="0.0">
                  <c:v>17.5661375661</c:v>
                </c:pt>
                <c:pt idx="154" formatCode="0.0">
                  <c:v>17.101147028100002</c:v>
                </c:pt>
                <c:pt idx="155" formatCode="0.0">
                  <c:v>38.957055214699999</c:v>
                </c:pt>
                <c:pt idx="156" formatCode="0.0">
                  <c:v>38.187372708700003</c:v>
                </c:pt>
                <c:pt idx="157" formatCode="0.0">
                  <c:v>38.383838383799997</c:v>
                </c:pt>
                <c:pt idx="158" formatCode="0.0">
                  <c:v>37.536945812799999</c:v>
                </c:pt>
                <c:pt idx="159" formatCode="0.0">
                  <c:v>39.2430278884</c:v>
                </c:pt>
                <c:pt idx="160" formatCode="0.0">
                  <c:v>54.966248794499997</c:v>
                </c:pt>
                <c:pt idx="161" formatCode="0.0">
                  <c:v>45.054945054900003</c:v>
                </c:pt>
                <c:pt idx="162" formatCode="0.0">
                  <c:v>44.474885844699998</c:v>
                </c:pt>
                <c:pt idx="163" formatCode="0.0">
                  <c:v>43.357271095100003</c:v>
                </c:pt>
                <c:pt idx="164" formatCode="0.0">
                  <c:v>48.398902104299999</c:v>
                </c:pt>
                <c:pt idx="165" formatCode="0.0">
                  <c:v>68.316831683100006</c:v>
                </c:pt>
                <c:pt idx="166" formatCode="0.0">
                  <c:v>67.230632235000002</c:v>
                </c:pt>
                <c:pt idx="167" formatCode="0.0">
                  <c:v>21.265636497399999</c:v>
                </c:pt>
                <c:pt idx="168" formatCode="0.0">
                  <c:v>24.8341930729</c:v>
                </c:pt>
                <c:pt idx="169" formatCode="0.0">
                  <c:v>24.6715328467</c:v>
                </c:pt>
                <c:pt idx="170" formatCode="0.0">
                  <c:v>23.4240687679</c:v>
                </c:pt>
                <c:pt idx="171" formatCode="0.0">
                  <c:v>28.1115879828</c:v>
                </c:pt>
                <c:pt idx="172" formatCode="0.0">
                  <c:v>-0.68450528929999999</c:v>
                </c:pt>
                <c:pt idx="173" formatCode="0.0">
                  <c:v>0.88383838380000002</c:v>
                </c:pt>
                <c:pt idx="174" formatCode="0.0">
                  <c:v>8.0910240202000008</c:v>
                </c:pt>
                <c:pt idx="175" formatCode="0.0">
                  <c:v>15.403882279199999</c:v>
                </c:pt>
                <c:pt idx="176" formatCode="0.0">
                  <c:v>12.823674475900001</c:v>
                </c:pt>
                <c:pt idx="177" formatCode="0.0">
                  <c:v>-14.4919786096</c:v>
                </c:pt>
                <c:pt idx="178" formatCode="0.0">
                  <c:v>-10.489882854099999</c:v>
                </c:pt>
                <c:pt idx="179" formatCode="0.0">
                  <c:v>0.84951456309999995</c:v>
                </c:pt>
                <c:pt idx="180" formatCode="0.0">
                  <c:v>-3.3648170011</c:v>
                </c:pt>
                <c:pt idx="181" formatCode="0.0">
                  <c:v>6.850117096</c:v>
                </c:pt>
                <c:pt idx="182" formatCode="0.0">
                  <c:v>4.5850261172</c:v>
                </c:pt>
                <c:pt idx="183" formatCode="0.0">
                  <c:v>-1.116694584</c:v>
                </c:pt>
                <c:pt idx="184" formatCode="0.0">
                  <c:v>11.090225563900001</c:v>
                </c:pt>
                <c:pt idx="185" formatCode="0.0">
                  <c:v>10.262828535600001</c:v>
                </c:pt>
                <c:pt idx="186" formatCode="0.0">
                  <c:v>-0.81871345019999997</c:v>
                </c:pt>
                <c:pt idx="187" formatCode="0.0">
                  <c:v>-13.998914812800001</c:v>
                </c:pt>
                <c:pt idx="188" formatCode="0.0">
                  <c:v>-12.568306010900001</c:v>
                </c:pt>
                <c:pt idx="189" formatCode="0.0">
                  <c:v>0.56285178229999999</c:v>
                </c:pt>
                <c:pt idx="190" formatCode="0.0">
                  <c:v>-8.8637715645000004</c:v>
                </c:pt>
                <c:pt idx="191" formatCode="0.0">
                  <c:v>-5.2948255114</c:v>
                </c:pt>
                <c:pt idx="192" formatCode="0.0">
                  <c:v>-2.0158827121999998</c:v>
                </c:pt>
                <c:pt idx="193" formatCode="0.0">
                  <c:v>-23.013698630099999</c:v>
                </c:pt>
                <c:pt idx="194" formatCode="0.0">
                  <c:v>-22.586015538200002</c:v>
                </c:pt>
                <c:pt idx="195" formatCode="0.0">
                  <c:v>-21.1744776962</c:v>
                </c:pt>
                <c:pt idx="196" formatCode="0.0">
                  <c:v>-23.519458544799999</c:v>
                </c:pt>
                <c:pt idx="197" formatCode="0.0">
                  <c:v>-22.133938705999999</c:v>
                </c:pt>
                <c:pt idx="198" formatCode="0.0">
                  <c:v>-18.985849056599999</c:v>
                </c:pt>
                <c:pt idx="199" formatCode="0.0">
                  <c:v>-12.4921135646</c:v>
                </c:pt>
                <c:pt idx="200" formatCode="0.0">
                  <c:v>-10.3749999999</c:v>
                </c:pt>
                <c:pt idx="201" formatCode="0.0">
                  <c:v>-7.4626865670999996</c:v>
                </c:pt>
                <c:pt idx="202" formatCode="0.0">
                  <c:v>-1.5665796344</c:v>
                </c:pt>
                <c:pt idx="203" formatCode="0.0">
                  <c:v>-1.8424396441999999</c:v>
                </c:pt>
                <c:pt idx="204" formatCode="0.0">
                  <c:v>-1.3092269325999999</c:v>
                </c:pt>
                <c:pt idx="205" formatCode="0.0">
                  <c:v>16.797153024899998</c:v>
                </c:pt>
                <c:pt idx="206" formatCode="0.0">
                  <c:v>23.369175627200001</c:v>
                </c:pt>
                <c:pt idx="207" formatCode="0.0">
                  <c:v>26.432664756400001</c:v>
                </c:pt>
                <c:pt idx="208" formatCode="0.0">
                  <c:v>33.259587020600001</c:v>
                </c:pt>
                <c:pt idx="209" formatCode="0.0">
                  <c:v>33.163265306100001</c:v>
                </c:pt>
                <c:pt idx="210" formatCode="0.0">
                  <c:v>33.551673944599997</c:v>
                </c:pt>
                <c:pt idx="211" formatCode="0.0">
                  <c:v>34.967555875899997</c:v>
                </c:pt>
                <c:pt idx="212" formatCode="0.0">
                  <c:v>26.359832635899998</c:v>
                </c:pt>
                <c:pt idx="213" formatCode="0.0">
                  <c:v>17.741935483799999</c:v>
                </c:pt>
                <c:pt idx="214" formatCode="0.0">
                  <c:v>28.580901856699999</c:v>
                </c:pt>
                <c:pt idx="215" formatCode="0.0">
                  <c:v>21.553398058199999</c:v>
                </c:pt>
                <c:pt idx="216" formatCode="0.0">
                  <c:v>17.8142766898</c:v>
                </c:pt>
                <c:pt idx="217" formatCode="0.0">
                  <c:v>15.600243753799999</c:v>
                </c:pt>
                <c:pt idx="218" formatCode="0.0">
                  <c:v>18.942475304999999</c:v>
                </c:pt>
                <c:pt idx="219" formatCode="0.0">
                  <c:v>15.354107648699999</c:v>
                </c:pt>
                <c:pt idx="220" formatCode="0.0">
                  <c:v>17.9856115107</c:v>
                </c:pt>
                <c:pt idx="221" formatCode="0.0">
                  <c:v>17.898193760200002</c:v>
                </c:pt>
                <c:pt idx="222" formatCode="0.0">
                  <c:v>18.038147138900001</c:v>
                </c:pt>
                <c:pt idx="223" formatCode="0.0">
                  <c:v>31.410256410199999</c:v>
                </c:pt>
                <c:pt idx="224" formatCode="0.0">
                  <c:v>38.5209713024</c:v>
                </c:pt>
                <c:pt idx="225" formatCode="0.0">
                  <c:v>43.778538812699999</c:v>
                </c:pt>
                <c:pt idx="226" formatCode="0.0">
                  <c:v>21.866941722499998</c:v>
                </c:pt>
                <c:pt idx="227" formatCode="0.0">
                  <c:v>24.600638977599999</c:v>
                </c:pt>
                <c:pt idx="228" formatCode="0.0">
                  <c:v>20.750670241200002</c:v>
                </c:pt>
                <c:pt idx="229" formatCode="0.0">
                  <c:v>13.6004217185</c:v>
                </c:pt>
                <c:pt idx="443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68F-483B-9E59-A1DC4D544ADE}"/>
            </c:ext>
          </c:extLst>
        </c:ser>
        <c:ser>
          <c:idx val="4"/>
          <c:order val="5"/>
          <c:tx>
            <c:strRef>
              <c:f>PERMPRESCOTT!$L$7</c:f>
              <c:strCache>
                <c:ptCount val="1"/>
                <c:pt idx="0">
                  <c:v>-47.2%</c:v>
                </c:pt>
              </c:strCache>
            </c:strRef>
          </c:tx>
          <c:marker>
            <c:symbol val="none"/>
          </c:marker>
          <c:dLbls>
            <c:dLbl>
              <c:idx val="137"/>
              <c:layout>
                <c:manualLayout>
                  <c:x val="0"/>
                  <c:y val="-3.92156862745098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8F-483B-9E59-A1DC4D544ADE}"/>
                </c:ext>
              </c:extLst>
            </c:dLbl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8F-483B-9E59-A1DC4D544ADE}"/>
                </c:ext>
              </c:extLst>
            </c:dLbl>
            <c:dLbl>
              <c:idx val="158"/>
              <c:layout>
                <c:manualLayout>
                  <c:x val="1.4362863380442473E-3"/>
                  <c:y val="5.980861244019126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8F-483B-9E59-A1DC4D544ADE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8F-483B-9E59-A1DC4D544ADE}"/>
                </c:ext>
              </c:extLst>
            </c:dLbl>
            <c:dLbl>
              <c:idx val="191"/>
              <c:layout>
                <c:manualLayout>
                  <c:x val="1.0532644804980346E-16"/>
                  <c:y val="2.32589048378521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8F-483B-9E59-A1DC4D544ADE}"/>
                </c:ext>
              </c:extLst>
            </c:dLbl>
            <c:dLbl>
              <c:idx val="223"/>
              <c:layout>
                <c:manualLayout>
                  <c:x val="0"/>
                  <c:y val="-4.319510898458273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8F-483B-9E59-A1DC4D544ADE}"/>
                </c:ext>
              </c:extLst>
            </c:dLbl>
            <c:dLbl>
              <c:idx val="224"/>
              <c:layout>
                <c:manualLayout>
                  <c:x val="5.7451453521774097E-3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68F-483B-9E59-A1DC4D544ADE}"/>
                </c:ext>
              </c:extLst>
            </c:dLbl>
            <c:dLbl>
              <c:idx val="248"/>
              <c:layout>
                <c:manualLayout>
                  <c:x val="5.7451453521774097E-3"/>
                  <c:y val="-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68F-483B-9E59-A1DC4D544ADE}"/>
                </c:ext>
              </c:extLst>
            </c:dLbl>
            <c:dLbl>
              <c:idx val="258"/>
              <c:layout>
                <c:manualLayout>
                  <c:x val="1.723543605653223E-2"/>
                  <c:y val="-5.64859117490696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68F-483B-9E59-A1DC4D544ADE}"/>
                </c:ext>
              </c:extLst>
            </c:dLbl>
            <c:dLbl>
              <c:idx val="268"/>
              <c:layout>
                <c:manualLayout>
                  <c:x val="0"/>
                  <c:y val="-1.66135034556087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68F-483B-9E59-A1DC4D544ADE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68F-483B-9E59-A1DC4D544ADE}"/>
                </c:ext>
              </c:extLst>
            </c:dLbl>
            <c:dLbl>
              <c:idx val="283"/>
              <c:layout>
                <c:manualLayout>
                  <c:x val="-1.0532644804980346E-16"/>
                  <c:y val="2.32589048378521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68F-483B-9E59-A1DC4D544ADE}"/>
                </c:ext>
              </c:extLst>
            </c:dLbl>
            <c:dLbl>
              <c:idx val="304"/>
              <c:layout>
                <c:manualLayout>
                  <c:x val="0"/>
                  <c:y val="2.32589048378521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68F-483B-9E59-A1DC4D544ADE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68F-483B-9E59-A1DC4D544ADE}"/>
                </c:ext>
              </c:extLst>
            </c:dLbl>
            <c:dLbl>
              <c:idx val="343"/>
              <c:layout>
                <c:manualLayout>
                  <c:x val="4.3088590141331625E-3"/>
                  <c:y val="4.036505753766424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68F-483B-9E59-A1DC4D544ADE}"/>
                </c:ext>
              </c:extLst>
            </c:dLbl>
            <c:dLbl>
              <c:idx val="349"/>
              <c:layout>
                <c:manualLayout>
                  <c:x val="-1.0532644804980346E-16"/>
                  <c:y val="5.316321105794783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68F-483B-9E59-A1DC4D544ADE}"/>
                </c:ext>
              </c:extLst>
            </c:dLbl>
            <c:dLbl>
              <c:idx val="355"/>
              <c:layout>
                <c:manualLayout>
                  <c:x val="-1.0532644804980346E-16"/>
                  <c:y val="-6.31313131313131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68F-483B-9E59-A1DC4D544ADE}"/>
                </c:ext>
              </c:extLst>
            </c:dLbl>
            <c:dLbl>
              <c:idx val="365"/>
              <c:layout>
                <c:manualLayout>
                  <c:x val="-1.0532644804980346E-16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68F-483B-9E59-A1DC4D544ADE}"/>
                </c:ext>
              </c:extLst>
            </c:dLbl>
            <c:dLbl>
              <c:idx val="366"/>
              <c:layout>
                <c:manualLayout>
                  <c:x val="-2.8725726760888103E-3"/>
                  <c:y val="-5.64859117490696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68F-483B-9E59-A1DC4D544ADE}"/>
                </c:ext>
              </c:extLst>
            </c:dLbl>
            <c:dLbl>
              <c:idx val="369"/>
              <c:layout>
                <c:manualLayout>
                  <c:x val="-1.0532644804980346E-16"/>
                  <c:y val="2.325890483785220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68F-483B-9E59-A1DC4D544ADE}"/>
                </c:ext>
              </c:extLst>
            </c:dLbl>
            <c:dLbl>
              <c:idx val="482"/>
              <c:layout>
                <c:manualLayout>
                  <c:x val="-1.039292604736326E-16"/>
                  <c:y val="8.169934640522870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68F-483B-9E59-A1DC4D544ADE}"/>
                </c:ext>
              </c:extLst>
            </c:dLbl>
            <c:dLbl>
              <c:idx val="597"/>
              <c:layout>
                <c:manualLayout>
                  <c:x val="1.4362863380443524E-3"/>
                  <c:y val="-1.329080276448697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F68F-483B-9E59-A1DC4D544ADE}"/>
                </c:ext>
              </c:extLst>
            </c:dLbl>
            <c:dLbl>
              <c:idx val="631"/>
              <c:layout>
                <c:manualLayout>
                  <c:x val="0"/>
                  <c:y val="4.319510898458260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F68F-483B-9E59-A1DC4D544ADE}"/>
                </c:ext>
              </c:extLst>
            </c:dLbl>
            <c:dLbl>
              <c:idx val="679"/>
              <c:layout>
                <c:manualLayout>
                  <c:x val="0"/>
                  <c:y val="8.639021796916528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F68F-483B-9E59-A1DC4D544ADE}"/>
                </c:ext>
              </c:extLst>
            </c:dLbl>
            <c:dLbl>
              <c:idx val="754"/>
              <c:layout>
                <c:manualLayout>
                  <c:x val="-1.0532644804980346E-16"/>
                  <c:y val="-4.651780967570444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F68F-483B-9E59-A1DC4D544ADE}"/>
                </c:ext>
              </c:extLst>
            </c:dLbl>
            <c:dLbl>
              <c:idx val="756"/>
              <c:layout>
                <c:manualLayout>
                  <c:x val="2.8725726760887049E-3"/>
                  <c:y val="-1.66135034556087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F68F-483B-9E59-A1DC4D544ADE}"/>
                </c:ext>
              </c:extLst>
            </c:dLbl>
            <c:dLbl>
              <c:idx val="764"/>
              <c:layout>
                <c:manualLayout>
                  <c:x val="0"/>
                  <c:y val="-3.322700691121746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F68F-483B-9E59-A1DC4D544ADE}"/>
                </c:ext>
              </c:extLst>
            </c:dLbl>
            <c:dLbl>
              <c:idx val="767"/>
              <c:layout>
                <c:manualLayout>
                  <c:x val="2.2980581408709639E-2"/>
                  <c:y val="-6.091547563645929E-17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F68F-483B-9E59-A1DC4D544ADE}"/>
                </c:ext>
              </c:extLst>
            </c:dLbl>
            <c:dLbl>
              <c:idx val="910"/>
              <c:layout>
                <c:manualLayout>
                  <c:x val="-1.0532644804980346E-16"/>
                  <c:y val="-3.987240829346098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F68F-483B-9E59-A1DC4D544A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PERMPRESCOTT!$A$9:$A$1220</c:f>
              <c:numCache>
                <c:formatCode>mmm\-yy</c:formatCode>
                <c:ptCount val="1212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  <c:pt idx="209">
                  <c:v>44348</c:v>
                </c:pt>
                <c:pt idx="210">
                  <c:v>44378</c:v>
                </c:pt>
                <c:pt idx="211">
                  <c:v>44409</c:v>
                </c:pt>
                <c:pt idx="212">
                  <c:v>44440</c:v>
                </c:pt>
                <c:pt idx="213">
                  <c:v>44470</c:v>
                </c:pt>
                <c:pt idx="214">
                  <c:v>44501</c:v>
                </c:pt>
                <c:pt idx="215">
                  <c:v>44531</c:v>
                </c:pt>
                <c:pt idx="216">
                  <c:v>44562</c:v>
                </c:pt>
                <c:pt idx="217">
                  <c:v>44593</c:v>
                </c:pt>
                <c:pt idx="218">
                  <c:v>44621</c:v>
                </c:pt>
                <c:pt idx="219">
                  <c:v>44652</c:v>
                </c:pt>
                <c:pt idx="220">
                  <c:v>44682</c:v>
                </c:pt>
                <c:pt idx="221">
                  <c:v>44713</c:v>
                </c:pt>
                <c:pt idx="222">
                  <c:v>44743</c:v>
                </c:pt>
                <c:pt idx="223">
                  <c:v>44774</c:v>
                </c:pt>
                <c:pt idx="224">
                  <c:v>44805</c:v>
                </c:pt>
                <c:pt idx="225">
                  <c:v>44835</c:v>
                </c:pt>
                <c:pt idx="226">
                  <c:v>44866</c:v>
                </c:pt>
                <c:pt idx="227">
                  <c:v>44896</c:v>
                </c:pt>
                <c:pt idx="228">
                  <c:v>44927</c:v>
                </c:pt>
                <c:pt idx="229">
                  <c:v>44958</c:v>
                </c:pt>
                <c:pt idx="230">
                  <c:v>44986</c:v>
                </c:pt>
                <c:pt idx="231">
                  <c:v>45017</c:v>
                </c:pt>
                <c:pt idx="232">
                  <c:v>45047</c:v>
                </c:pt>
                <c:pt idx="233">
                  <c:v>45078</c:v>
                </c:pt>
                <c:pt idx="234">
                  <c:v>45108</c:v>
                </c:pt>
                <c:pt idx="235">
                  <c:v>45139</c:v>
                </c:pt>
                <c:pt idx="236">
                  <c:v>45170</c:v>
                </c:pt>
                <c:pt idx="237">
                  <c:v>45200</c:v>
                </c:pt>
                <c:pt idx="238">
                  <c:v>45231</c:v>
                </c:pt>
                <c:pt idx="239">
                  <c:v>45261</c:v>
                </c:pt>
                <c:pt idx="240">
                  <c:v>45292</c:v>
                </c:pt>
                <c:pt idx="241">
                  <c:v>45323</c:v>
                </c:pt>
                <c:pt idx="242">
                  <c:v>45352</c:v>
                </c:pt>
                <c:pt idx="243">
                  <c:v>45383</c:v>
                </c:pt>
                <c:pt idx="244">
                  <c:v>45413</c:v>
                </c:pt>
                <c:pt idx="245">
                  <c:v>45444</c:v>
                </c:pt>
                <c:pt idx="246">
                  <c:v>45474</c:v>
                </c:pt>
                <c:pt idx="247">
                  <c:v>45505</c:v>
                </c:pt>
                <c:pt idx="248">
                  <c:v>45536</c:v>
                </c:pt>
                <c:pt idx="249">
                  <c:v>45566</c:v>
                </c:pt>
                <c:pt idx="250">
                  <c:v>45597</c:v>
                </c:pt>
                <c:pt idx="251">
                  <c:v>45627</c:v>
                </c:pt>
                <c:pt idx="252">
                  <c:v>45658</c:v>
                </c:pt>
                <c:pt idx="253">
                  <c:v>45689</c:v>
                </c:pt>
                <c:pt idx="254">
                  <c:v>45717</c:v>
                </c:pt>
                <c:pt idx="255">
                  <c:v>45748</c:v>
                </c:pt>
                <c:pt idx="256">
                  <c:v>45778</c:v>
                </c:pt>
                <c:pt idx="257">
                  <c:v>45809</c:v>
                </c:pt>
                <c:pt idx="258">
                  <c:v>45839</c:v>
                </c:pt>
                <c:pt idx="259">
                  <c:v>45870</c:v>
                </c:pt>
                <c:pt idx="260">
                  <c:v>45901</c:v>
                </c:pt>
                <c:pt idx="261">
                  <c:v>45931</c:v>
                </c:pt>
                <c:pt idx="262">
                  <c:v>45962</c:v>
                </c:pt>
                <c:pt idx="263">
                  <c:v>45992</c:v>
                </c:pt>
                <c:pt idx="264">
                  <c:v>46023</c:v>
                </c:pt>
                <c:pt idx="265">
                  <c:v>46054</c:v>
                </c:pt>
                <c:pt idx="266">
                  <c:v>46082</c:v>
                </c:pt>
                <c:pt idx="267">
                  <c:v>46113</c:v>
                </c:pt>
                <c:pt idx="268">
                  <c:v>46143</c:v>
                </c:pt>
                <c:pt idx="269">
                  <c:v>46174</c:v>
                </c:pt>
                <c:pt idx="270">
                  <c:v>46204</c:v>
                </c:pt>
                <c:pt idx="271">
                  <c:v>46235</c:v>
                </c:pt>
                <c:pt idx="272">
                  <c:v>46266</c:v>
                </c:pt>
                <c:pt idx="273">
                  <c:v>46296</c:v>
                </c:pt>
                <c:pt idx="274">
                  <c:v>46327</c:v>
                </c:pt>
                <c:pt idx="275">
                  <c:v>46357</c:v>
                </c:pt>
                <c:pt idx="276">
                  <c:v>46388</c:v>
                </c:pt>
                <c:pt idx="277">
                  <c:v>46419</c:v>
                </c:pt>
                <c:pt idx="278">
                  <c:v>46447</c:v>
                </c:pt>
                <c:pt idx="279">
                  <c:v>46478</c:v>
                </c:pt>
                <c:pt idx="280">
                  <c:v>46508</c:v>
                </c:pt>
                <c:pt idx="281">
                  <c:v>46539</c:v>
                </c:pt>
                <c:pt idx="282">
                  <c:v>46569</c:v>
                </c:pt>
                <c:pt idx="283">
                  <c:v>46600</c:v>
                </c:pt>
                <c:pt idx="284">
                  <c:v>46631</c:v>
                </c:pt>
                <c:pt idx="285">
                  <c:v>46661</c:v>
                </c:pt>
                <c:pt idx="286">
                  <c:v>46692</c:v>
                </c:pt>
                <c:pt idx="287">
                  <c:v>46722</c:v>
                </c:pt>
                <c:pt idx="288">
                  <c:v>46753</c:v>
                </c:pt>
                <c:pt idx="289">
                  <c:v>46784</c:v>
                </c:pt>
                <c:pt idx="290">
                  <c:v>46813</c:v>
                </c:pt>
                <c:pt idx="291">
                  <c:v>46844</c:v>
                </c:pt>
                <c:pt idx="292">
                  <c:v>46874</c:v>
                </c:pt>
                <c:pt idx="293">
                  <c:v>46905</c:v>
                </c:pt>
                <c:pt idx="294">
                  <c:v>46935</c:v>
                </c:pt>
                <c:pt idx="295">
                  <c:v>46966</c:v>
                </c:pt>
                <c:pt idx="296">
                  <c:v>46997</c:v>
                </c:pt>
                <c:pt idx="297">
                  <c:v>47027</c:v>
                </c:pt>
                <c:pt idx="298">
                  <c:v>47058</c:v>
                </c:pt>
                <c:pt idx="299">
                  <c:v>47088</c:v>
                </c:pt>
                <c:pt idx="300">
                  <c:v>47119</c:v>
                </c:pt>
                <c:pt idx="301">
                  <c:v>47150</c:v>
                </c:pt>
                <c:pt idx="302">
                  <c:v>47178</c:v>
                </c:pt>
                <c:pt idx="303">
                  <c:v>47209</c:v>
                </c:pt>
                <c:pt idx="304">
                  <c:v>47239</c:v>
                </c:pt>
                <c:pt idx="305">
                  <c:v>47270</c:v>
                </c:pt>
                <c:pt idx="306">
                  <c:v>47300</c:v>
                </c:pt>
                <c:pt idx="307">
                  <c:v>47331</c:v>
                </c:pt>
                <c:pt idx="308">
                  <c:v>47362</c:v>
                </c:pt>
                <c:pt idx="309">
                  <c:v>47392</c:v>
                </c:pt>
                <c:pt idx="310">
                  <c:v>47423</c:v>
                </c:pt>
                <c:pt idx="311">
                  <c:v>47453</c:v>
                </c:pt>
                <c:pt idx="312">
                  <c:v>47484</c:v>
                </c:pt>
                <c:pt idx="313">
                  <c:v>47515</c:v>
                </c:pt>
                <c:pt idx="314">
                  <c:v>47543</c:v>
                </c:pt>
                <c:pt idx="315">
                  <c:v>47574</c:v>
                </c:pt>
                <c:pt idx="316">
                  <c:v>47604</c:v>
                </c:pt>
                <c:pt idx="317">
                  <c:v>47635</c:v>
                </c:pt>
                <c:pt idx="318">
                  <c:v>47665</c:v>
                </c:pt>
                <c:pt idx="319">
                  <c:v>47696</c:v>
                </c:pt>
                <c:pt idx="320">
                  <c:v>47727</c:v>
                </c:pt>
                <c:pt idx="321">
                  <c:v>47757</c:v>
                </c:pt>
                <c:pt idx="322">
                  <c:v>47788</c:v>
                </c:pt>
                <c:pt idx="323">
                  <c:v>47818</c:v>
                </c:pt>
                <c:pt idx="324">
                  <c:v>47849</c:v>
                </c:pt>
                <c:pt idx="325">
                  <c:v>47880</c:v>
                </c:pt>
                <c:pt idx="326">
                  <c:v>47908</c:v>
                </c:pt>
                <c:pt idx="327">
                  <c:v>47939</c:v>
                </c:pt>
                <c:pt idx="328">
                  <c:v>47969</c:v>
                </c:pt>
                <c:pt idx="329">
                  <c:v>48000</c:v>
                </c:pt>
                <c:pt idx="330">
                  <c:v>48030</c:v>
                </c:pt>
                <c:pt idx="331">
                  <c:v>48061</c:v>
                </c:pt>
                <c:pt idx="332">
                  <c:v>48092</c:v>
                </c:pt>
                <c:pt idx="333">
                  <c:v>48122</c:v>
                </c:pt>
                <c:pt idx="334">
                  <c:v>48153</c:v>
                </c:pt>
                <c:pt idx="335">
                  <c:v>48183</c:v>
                </c:pt>
                <c:pt idx="336">
                  <c:v>48214</c:v>
                </c:pt>
                <c:pt idx="337">
                  <c:v>48245</c:v>
                </c:pt>
                <c:pt idx="338">
                  <c:v>48274</c:v>
                </c:pt>
                <c:pt idx="339">
                  <c:v>48305</c:v>
                </c:pt>
                <c:pt idx="340">
                  <c:v>48335</c:v>
                </c:pt>
                <c:pt idx="341">
                  <c:v>48366</c:v>
                </c:pt>
                <c:pt idx="342">
                  <c:v>48396</c:v>
                </c:pt>
                <c:pt idx="343">
                  <c:v>48427</c:v>
                </c:pt>
                <c:pt idx="344">
                  <c:v>48458</c:v>
                </c:pt>
                <c:pt idx="345">
                  <c:v>48488</c:v>
                </c:pt>
                <c:pt idx="346">
                  <c:v>48519</c:v>
                </c:pt>
                <c:pt idx="347">
                  <c:v>48549</c:v>
                </c:pt>
                <c:pt idx="348">
                  <c:v>48580</c:v>
                </c:pt>
                <c:pt idx="349">
                  <c:v>48611</c:v>
                </c:pt>
                <c:pt idx="350">
                  <c:v>48639</c:v>
                </c:pt>
                <c:pt idx="351">
                  <c:v>48670</c:v>
                </c:pt>
                <c:pt idx="352">
                  <c:v>48700</c:v>
                </c:pt>
                <c:pt idx="353">
                  <c:v>48731</c:v>
                </c:pt>
                <c:pt idx="354">
                  <c:v>48761</c:v>
                </c:pt>
                <c:pt idx="355">
                  <c:v>48792</c:v>
                </c:pt>
                <c:pt idx="356">
                  <c:v>48823</c:v>
                </c:pt>
                <c:pt idx="357">
                  <c:v>48853</c:v>
                </c:pt>
                <c:pt idx="358">
                  <c:v>48884</c:v>
                </c:pt>
                <c:pt idx="359">
                  <c:v>48914</c:v>
                </c:pt>
                <c:pt idx="360">
                  <c:v>48945</c:v>
                </c:pt>
                <c:pt idx="361">
                  <c:v>48976</c:v>
                </c:pt>
                <c:pt idx="362">
                  <c:v>49004</c:v>
                </c:pt>
                <c:pt idx="363">
                  <c:v>49035</c:v>
                </c:pt>
                <c:pt idx="364">
                  <c:v>49065</c:v>
                </c:pt>
                <c:pt idx="365">
                  <c:v>49096</c:v>
                </c:pt>
                <c:pt idx="366">
                  <c:v>49126</c:v>
                </c:pt>
                <c:pt idx="367">
                  <c:v>49157</c:v>
                </c:pt>
                <c:pt idx="368">
                  <c:v>49188</c:v>
                </c:pt>
                <c:pt idx="369">
                  <c:v>49218</c:v>
                </c:pt>
                <c:pt idx="370">
                  <c:v>49249</c:v>
                </c:pt>
                <c:pt idx="371">
                  <c:v>49279</c:v>
                </c:pt>
                <c:pt idx="372">
                  <c:v>49310</c:v>
                </c:pt>
                <c:pt idx="373">
                  <c:v>49341</c:v>
                </c:pt>
                <c:pt idx="374">
                  <c:v>49369</c:v>
                </c:pt>
                <c:pt idx="375">
                  <c:v>49400</c:v>
                </c:pt>
                <c:pt idx="376">
                  <c:v>49430</c:v>
                </c:pt>
                <c:pt idx="377">
                  <c:v>49461</c:v>
                </c:pt>
                <c:pt idx="378">
                  <c:v>49491</c:v>
                </c:pt>
                <c:pt idx="379">
                  <c:v>49522</c:v>
                </c:pt>
                <c:pt idx="380">
                  <c:v>49553</c:v>
                </c:pt>
                <c:pt idx="381">
                  <c:v>49583</c:v>
                </c:pt>
                <c:pt idx="382">
                  <c:v>49614</c:v>
                </c:pt>
                <c:pt idx="383">
                  <c:v>49644</c:v>
                </c:pt>
                <c:pt idx="384">
                  <c:v>49675</c:v>
                </c:pt>
                <c:pt idx="385">
                  <c:v>49706</c:v>
                </c:pt>
                <c:pt idx="386">
                  <c:v>49735</c:v>
                </c:pt>
                <c:pt idx="387">
                  <c:v>49766</c:v>
                </c:pt>
                <c:pt idx="388">
                  <c:v>49796</c:v>
                </c:pt>
                <c:pt idx="389">
                  <c:v>49827</c:v>
                </c:pt>
                <c:pt idx="390">
                  <c:v>49857</c:v>
                </c:pt>
                <c:pt idx="391">
                  <c:v>49888</c:v>
                </c:pt>
                <c:pt idx="392">
                  <c:v>49919</c:v>
                </c:pt>
                <c:pt idx="393">
                  <c:v>49949</c:v>
                </c:pt>
                <c:pt idx="394">
                  <c:v>49980</c:v>
                </c:pt>
                <c:pt idx="395">
                  <c:v>50010</c:v>
                </c:pt>
                <c:pt idx="396">
                  <c:v>50041</c:v>
                </c:pt>
                <c:pt idx="397">
                  <c:v>50072</c:v>
                </c:pt>
                <c:pt idx="398">
                  <c:v>50100</c:v>
                </c:pt>
                <c:pt idx="399">
                  <c:v>50131</c:v>
                </c:pt>
                <c:pt idx="400">
                  <c:v>50161</c:v>
                </c:pt>
                <c:pt idx="401">
                  <c:v>50192</c:v>
                </c:pt>
                <c:pt idx="402">
                  <c:v>50222</c:v>
                </c:pt>
                <c:pt idx="403">
                  <c:v>50253</c:v>
                </c:pt>
                <c:pt idx="404">
                  <c:v>50284</c:v>
                </c:pt>
                <c:pt idx="405">
                  <c:v>50314</c:v>
                </c:pt>
                <c:pt idx="406">
                  <c:v>50345</c:v>
                </c:pt>
                <c:pt idx="407">
                  <c:v>50375</c:v>
                </c:pt>
                <c:pt idx="408">
                  <c:v>50406</c:v>
                </c:pt>
                <c:pt idx="409">
                  <c:v>50437</c:v>
                </c:pt>
                <c:pt idx="410">
                  <c:v>50465</c:v>
                </c:pt>
                <c:pt idx="411">
                  <c:v>50496</c:v>
                </c:pt>
                <c:pt idx="412">
                  <c:v>50526</c:v>
                </c:pt>
                <c:pt idx="413">
                  <c:v>50557</c:v>
                </c:pt>
                <c:pt idx="414">
                  <c:v>50587</c:v>
                </c:pt>
                <c:pt idx="415">
                  <c:v>50618</c:v>
                </c:pt>
                <c:pt idx="416">
                  <c:v>50649</c:v>
                </c:pt>
                <c:pt idx="417">
                  <c:v>50679</c:v>
                </c:pt>
                <c:pt idx="418">
                  <c:v>50710</c:v>
                </c:pt>
                <c:pt idx="419">
                  <c:v>50740</c:v>
                </c:pt>
                <c:pt idx="420">
                  <c:v>50771</c:v>
                </c:pt>
                <c:pt idx="421">
                  <c:v>50802</c:v>
                </c:pt>
                <c:pt idx="422">
                  <c:v>50830</c:v>
                </c:pt>
                <c:pt idx="423">
                  <c:v>50861</c:v>
                </c:pt>
                <c:pt idx="424">
                  <c:v>50891</c:v>
                </c:pt>
                <c:pt idx="425">
                  <c:v>50922</c:v>
                </c:pt>
                <c:pt idx="426">
                  <c:v>50952</c:v>
                </c:pt>
                <c:pt idx="427">
                  <c:v>50983</c:v>
                </c:pt>
                <c:pt idx="428">
                  <c:v>51014</c:v>
                </c:pt>
                <c:pt idx="429">
                  <c:v>51044</c:v>
                </c:pt>
                <c:pt idx="430">
                  <c:v>51075</c:v>
                </c:pt>
                <c:pt idx="431">
                  <c:v>51105</c:v>
                </c:pt>
                <c:pt idx="432">
                  <c:v>51136</c:v>
                </c:pt>
                <c:pt idx="433">
                  <c:v>51167</c:v>
                </c:pt>
                <c:pt idx="434">
                  <c:v>51196</c:v>
                </c:pt>
                <c:pt idx="435">
                  <c:v>51227</c:v>
                </c:pt>
                <c:pt idx="436">
                  <c:v>51257</c:v>
                </c:pt>
                <c:pt idx="437">
                  <c:v>51288</c:v>
                </c:pt>
                <c:pt idx="438">
                  <c:v>51318</c:v>
                </c:pt>
                <c:pt idx="439">
                  <c:v>51349</c:v>
                </c:pt>
                <c:pt idx="440">
                  <c:v>51380</c:v>
                </c:pt>
                <c:pt idx="441">
                  <c:v>51410</c:v>
                </c:pt>
                <c:pt idx="442">
                  <c:v>51441</c:v>
                </c:pt>
                <c:pt idx="443">
                  <c:v>51471</c:v>
                </c:pt>
              </c:numCache>
            </c:numRef>
          </c:cat>
          <c:val>
            <c:numRef>
              <c:f>PERMPRESCOTT!$L$9:$L$1220</c:f>
              <c:numCache>
                <c:formatCode>General</c:formatCode>
                <c:ptCount val="1212"/>
                <c:pt idx="229" formatCode="0.0">
                  <c:v>-47.165532879799997</c:v>
                </c:pt>
                <c:pt idx="44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F68F-483B-9E59-A1DC4D544ADE}"/>
            </c:ext>
          </c:extLst>
        </c:ser>
        <c:ser>
          <c:idx val="7"/>
          <c:order val="6"/>
          <c:tx>
            <c:strRef>
              <c:f>PERMPRESCOTT!$N$7</c:f>
              <c:strCache>
                <c:ptCount val="1"/>
                <c:pt idx="0">
                  <c:v>13.6%</c:v>
                </c:pt>
              </c:strCache>
            </c:strRef>
          </c:tx>
          <c:marker>
            <c:symbol val="none"/>
          </c:marker>
          <c:dLbls>
            <c:dLbl>
              <c:idx val="137"/>
              <c:layout>
                <c:manualLayout>
                  <c:x val="0"/>
                  <c:y val="3.921568627450980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F68F-483B-9E59-A1DC4D544ADE}"/>
                </c:ext>
              </c:extLst>
            </c:dLbl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F68F-483B-9E59-A1DC4D544ADE}"/>
                </c:ext>
              </c:extLst>
            </c:dLbl>
            <c:dLbl>
              <c:idx val="158"/>
              <c:layout>
                <c:manualLayout>
                  <c:x val="2.8725726760887049E-3"/>
                  <c:y val="1.99362041467304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F68F-483B-9E59-A1DC4D544ADE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F68F-483B-9E59-A1DC4D544ADE}"/>
                </c:ext>
              </c:extLst>
            </c:dLbl>
            <c:dLbl>
              <c:idx val="185"/>
              <c:layout>
                <c:manualLayout>
                  <c:x val="0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F68F-483B-9E59-A1DC4D544ADE}"/>
                </c:ext>
              </c:extLst>
            </c:dLbl>
            <c:dLbl>
              <c:idx val="191"/>
              <c:layout>
                <c:manualLayout>
                  <c:x val="-1.4362863380443524E-3"/>
                  <c:y val="8.639021796916533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F68F-483B-9E59-A1DC4D544ADE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F68F-483B-9E59-A1DC4D544ADE}"/>
                </c:ext>
              </c:extLst>
            </c:dLbl>
            <c:dLbl>
              <c:idx val="222"/>
              <c:layout>
                <c:manualLayout>
                  <c:x val="-1.0532644804980346E-16"/>
                  <c:y val="-5.316321105794789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F68F-483B-9E59-A1DC4D544ADE}"/>
                </c:ext>
              </c:extLst>
            </c:dLbl>
            <c:dLbl>
              <c:idx val="223"/>
              <c:layout>
                <c:manualLayout>
                  <c:x val="0"/>
                  <c:y val="-0.1063264221158958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F68F-483B-9E59-A1DC4D544ADE}"/>
                </c:ext>
              </c:extLst>
            </c:dLbl>
            <c:dLbl>
              <c:idx val="229"/>
              <c:layout>
                <c:manualLayout>
                  <c:x val="0"/>
                  <c:y val="-2.990430622009575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F68F-483B-9E59-A1DC4D544ADE}"/>
                </c:ext>
              </c:extLst>
            </c:dLbl>
            <c:dLbl>
              <c:idx val="234"/>
              <c:layout>
                <c:manualLayout>
                  <c:x val="1.0054004366310468E-2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F68F-483B-9E59-A1DC4D544ADE}"/>
                </c:ext>
              </c:extLst>
            </c:dLbl>
            <c:dLbl>
              <c:idx val="244"/>
              <c:layout>
                <c:manualLayout>
                  <c:x val="2.8725726760885999E-3"/>
                  <c:y val="2.990430622009563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F68F-483B-9E59-A1DC4D544ADE}"/>
                </c:ext>
              </c:extLst>
            </c:dLbl>
            <c:dLbl>
              <c:idx val="268"/>
              <c:layout>
                <c:manualLayout>
                  <c:x val="0"/>
                  <c:y val="-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F68F-483B-9E59-A1DC4D544ADE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F68F-483B-9E59-A1DC4D544ADE}"/>
                </c:ext>
              </c:extLst>
            </c:dLbl>
            <c:dLbl>
              <c:idx val="276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F68F-483B-9E59-A1DC4D544ADE}"/>
                </c:ext>
              </c:extLst>
            </c:dLbl>
            <c:dLbl>
              <c:idx val="283"/>
              <c:layout>
                <c:manualLayout>
                  <c:x val="-1.0532644804980346E-16"/>
                  <c:y val="-4.319510898458269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F68F-483B-9E59-A1DC4D544ADE}"/>
                </c:ext>
              </c:extLst>
            </c:dLbl>
            <c:dLbl>
              <c:idx val="295"/>
              <c:layout>
                <c:manualLayout>
                  <c:x val="0"/>
                  <c:y val="-3.322700691121746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F68F-483B-9E59-A1DC4D544ADE}"/>
                </c:ext>
              </c:extLst>
            </c:dLbl>
            <c:dLbl>
              <c:idx val="304"/>
              <c:layout>
                <c:manualLayout>
                  <c:x val="0"/>
                  <c:y val="7.642211589580004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F68F-483B-9E59-A1DC4D544ADE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F68F-483B-9E59-A1DC4D544ADE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F68F-483B-9E59-A1DC4D544ADE}"/>
                </c:ext>
              </c:extLst>
            </c:dLbl>
            <c:dLbl>
              <c:idx val="336"/>
              <c:layout>
                <c:manualLayout>
                  <c:x val="1.4362863380443524E-3"/>
                  <c:y val="7.309941520467842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F68F-483B-9E59-A1DC4D544ADE}"/>
                </c:ext>
              </c:extLst>
            </c:dLbl>
            <c:dLbl>
              <c:idx val="343"/>
              <c:layout>
                <c:manualLayout>
                  <c:x val="5.7451453521774097E-3"/>
                  <c:y val="-2.1186795430475497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F68F-483B-9E59-A1DC4D544ADE}"/>
                </c:ext>
              </c:extLst>
            </c:dLbl>
            <c:dLbl>
              <c:idx val="349"/>
              <c:layout>
                <c:manualLayout>
                  <c:x val="-1.0532644804980346E-16"/>
                  <c:y val="-1.66135034556087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F68F-483B-9E59-A1DC4D544ADE}"/>
                </c:ext>
              </c:extLst>
            </c:dLbl>
            <c:dLbl>
              <c:idx val="368"/>
              <c:layout>
                <c:manualLayout>
                  <c:x val="-1.0532644804980346E-16"/>
                  <c:y val="-5.648591174906967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F68F-483B-9E59-A1DC4D544ADE}"/>
                </c:ext>
              </c:extLst>
            </c:dLbl>
            <c:dLbl>
              <c:idx val="369"/>
              <c:layout>
                <c:manualLayout>
                  <c:x val="-1.4362863380443524E-3"/>
                  <c:y val="7.974481658692178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F68F-483B-9E59-A1DC4D544ADE}"/>
                </c:ext>
              </c:extLst>
            </c:dLbl>
            <c:dLbl>
              <c:idx val="410"/>
              <c:layout>
                <c:manualLayout>
                  <c:x val="-2.5510204081632654E-2"/>
                  <c:y val="-0.1176470588235294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F68F-483B-9E59-A1DC4D544ADE}"/>
                </c:ext>
              </c:extLst>
            </c:dLbl>
            <c:dLbl>
              <c:idx val="482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F68F-483B-9E59-A1DC4D544ADE}"/>
                </c:ext>
              </c:extLst>
            </c:dLbl>
            <c:dLbl>
              <c:idx val="597"/>
              <c:layout>
                <c:manualLayout>
                  <c:x val="2.8725726760887049E-3"/>
                  <c:y val="-2.325890483785223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F68F-483B-9E59-A1DC4D544ADE}"/>
                </c:ext>
              </c:extLst>
            </c:dLbl>
            <c:dLbl>
              <c:idx val="599"/>
              <c:layout>
                <c:manualLayout>
                  <c:x val="1.4362863380442473E-3"/>
                  <c:y val="-5.64859117490696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F68F-483B-9E59-A1DC4D544ADE}"/>
                </c:ext>
              </c:extLst>
            </c:dLbl>
            <c:dLbl>
              <c:idx val="631"/>
              <c:layout>
                <c:manualLayout>
                  <c:x val="0"/>
                  <c:y val="9.968102073365224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F68F-483B-9E59-A1DC4D544ADE}"/>
                </c:ext>
              </c:extLst>
            </c:dLbl>
            <c:dLbl>
              <c:idx val="679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F68F-483B-9E59-A1DC4D544ADE}"/>
                </c:ext>
              </c:extLst>
            </c:dLbl>
            <c:dLbl>
              <c:idx val="754"/>
              <c:layout>
                <c:manualLayout>
                  <c:x val="-5.7451453521775156E-3"/>
                  <c:y val="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F68F-483B-9E59-A1DC4D544ADE}"/>
                </c:ext>
              </c:extLst>
            </c:dLbl>
            <c:dLbl>
              <c:idx val="756"/>
              <c:layout>
                <c:manualLayout>
                  <c:x val="-5.7451453521774097E-3"/>
                  <c:y val="3.322700691121743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F68F-483B-9E59-A1DC4D544ADE}"/>
                </c:ext>
              </c:extLst>
            </c:dLbl>
            <c:dLbl>
              <c:idx val="764"/>
              <c:layout>
                <c:manualLayout>
                  <c:x val="0"/>
                  <c:y val="-8.63902179691653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F68F-483B-9E59-A1DC4D544ADE}"/>
                </c:ext>
              </c:extLst>
            </c:dLbl>
            <c:dLbl>
              <c:idx val="767"/>
              <c:layout>
                <c:manualLayout>
                  <c:x val="3.1598299436975653E-2"/>
                  <c:y val="-6.091547563645929E-17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F68F-483B-9E59-A1DC4D544ADE}"/>
                </c:ext>
              </c:extLst>
            </c:dLbl>
            <c:dLbl>
              <c:idx val="910"/>
              <c:layout>
                <c:manualLayout>
                  <c:x val="2.8725726760887049E-3"/>
                  <c:y val="-9.30356193514088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F68F-483B-9E59-A1DC4D544ADE}"/>
                </c:ext>
              </c:extLst>
            </c:dLbl>
            <c:dLbl>
              <c:idx val="995"/>
              <c:layout>
                <c:manualLayout>
                  <c:x val="1.4362863380443524E-3"/>
                  <c:y val="5.980861244019132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F68F-483B-9E59-A1DC4D544A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PERMPRESCOTT!$A$9:$A$1220</c:f>
              <c:numCache>
                <c:formatCode>mmm\-yy</c:formatCode>
                <c:ptCount val="1212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  <c:pt idx="209">
                  <c:v>44348</c:v>
                </c:pt>
                <c:pt idx="210">
                  <c:v>44378</c:v>
                </c:pt>
                <c:pt idx="211">
                  <c:v>44409</c:v>
                </c:pt>
                <c:pt idx="212">
                  <c:v>44440</c:v>
                </c:pt>
                <c:pt idx="213">
                  <c:v>44470</c:v>
                </c:pt>
                <c:pt idx="214">
                  <c:v>44501</c:v>
                </c:pt>
                <c:pt idx="215">
                  <c:v>44531</c:v>
                </c:pt>
                <c:pt idx="216">
                  <c:v>44562</c:v>
                </c:pt>
                <c:pt idx="217">
                  <c:v>44593</c:v>
                </c:pt>
                <c:pt idx="218">
                  <c:v>44621</c:v>
                </c:pt>
                <c:pt idx="219">
                  <c:v>44652</c:v>
                </c:pt>
                <c:pt idx="220">
                  <c:v>44682</c:v>
                </c:pt>
                <c:pt idx="221">
                  <c:v>44713</c:v>
                </c:pt>
                <c:pt idx="222">
                  <c:v>44743</c:v>
                </c:pt>
                <c:pt idx="223">
                  <c:v>44774</c:v>
                </c:pt>
                <c:pt idx="224">
                  <c:v>44805</c:v>
                </c:pt>
                <c:pt idx="225">
                  <c:v>44835</c:v>
                </c:pt>
                <c:pt idx="226">
                  <c:v>44866</c:v>
                </c:pt>
                <c:pt idx="227">
                  <c:v>44896</c:v>
                </c:pt>
                <c:pt idx="228">
                  <c:v>44927</c:v>
                </c:pt>
                <c:pt idx="229">
                  <c:v>44958</c:v>
                </c:pt>
                <c:pt idx="230">
                  <c:v>44986</c:v>
                </c:pt>
                <c:pt idx="231">
                  <c:v>45017</c:v>
                </c:pt>
                <c:pt idx="232">
                  <c:v>45047</c:v>
                </c:pt>
                <c:pt idx="233">
                  <c:v>45078</c:v>
                </c:pt>
                <c:pt idx="234">
                  <c:v>45108</c:v>
                </c:pt>
                <c:pt idx="235">
                  <c:v>45139</c:v>
                </c:pt>
                <c:pt idx="236">
                  <c:v>45170</c:v>
                </c:pt>
                <c:pt idx="237">
                  <c:v>45200</c:v>
                </c:pt>
                <c:pt idx="238">
                  <c:v>45231</c:v>
                </c:pt>
                <c:pt idx="239">
                  <c:v>45261</c:v>
                </c:pt>
                <c:pt idx="240">
                  <c:v>45292</c:v>
                </c:pt>
                <c:pt idx="241">
                  <c:v>45323</c:v>
                </c:pt>
                <c:pt idx="242">
                  <c:v>45352</c:v>
                </c:pt>
                <c:pt idx="243">
                  <c:v>45383</c:v>
                </c:pt>
                <c:pt idx="244">
                  <c:v>45413</c:v>
                </c:pt>
                <c:pt idx="245">
                  <c:v>45444</c:v>
                </c:pt>
                <c:pt idx="246">
                  <c:v>45474</c:v>
                </c:pt>
                <c:pt idx="247">
                  <c:v>45505</c:v>
                </c:pt>
                <c:pt idx="248">
                  <c:v>45536</c:v>
                </c:pt>
                <c:pt idx="249">
                  <c:v>45566</c:v>
                </c:pt>
                <c:pt idx="250">
                  <c:v>45597</c:v>
                </c:pt>
                <c:pt idx="251">
                  <c:v>45627</c:v>
                </c:pt>
                <c:pt idx="252">
                  <c:v>45658</c:v>
                </c:pt>
                <c:pt idx="253">
                  <c:v>45689</c:v>
                </c:pt>
                <c:pt idx="254">
                  <c:v>45717</c:v>
                </c:pt>
                <c:pt idx="255">
                  <c:v>45748</c:v>
                </c:pt>
                <c:pt idx="256">
                  <c:v>45778</c:v>
                </c:pt>
                <c:pt idx="257">
                  <c:v>45809</c:v>
                </c:pt>
                <c:pt idx="258">
                  <c:v>45839</c:v>
                </c:pt>
                <c:pt idx="259">
                  <c:v>45870</c:v>
                </c:pt>
                <c:pt idx="260">
                  <c:v>45901</c:v>
                </c:pt>
                <c:pt idx="261">
                  <c:v>45931</c:v>
                </c:pt>
                <c:pt idx="262">
                  <c:v>45962</c:v>
                </c:pt>
                <c:pt idx="263">
                  <c:v>45992</c:v>
                </c:pt>
                <c:pt idx="264">
                  <c:v>46023</c:v>
                </c:pt>
                <c:pt idx="265">
                  <c:v>46054</c:v>
                </c:pt>
                <c:pt idx="266">
                  <c:v>46082</c:v>
                </c:pt>
                <c:pt idx="267">
                  <c:v>46113</c:v>
                </c:pt>
                <c:pt idx="268">
                  <c:v>46143</c:v>
                </c:pt>
                <c:pt idx="269">
                  <c:v>46174</c:v>
                </c:pt>
                <c:pt idx="270">
                  <c:v>46204</c:v>
                </c:pt>
                <c:pt idx="271">
                  <c:v>46235</c:v>
                </c:pt>
                <c:pt idx="272">
                  <c:v>46266</c:v>
                </c:pt>
                <c:pt idx="273">
                  <c:v>46296</c:v>
                </c:pt>
                <c:pt idx="274">
                  <c:v>46327</c:v>
                </c:pt>
                <c:pt idx="275">
                  <c:v>46357</c:v>
                </c:pt>
                <c:pt idx="276">
                  <c:v>46388</c:v>
                </c:pt>
                <c:pt idx="277">
                  <c:v>46419</c:v>
                </c:pt>
                <c:pt idx="278">
                  <c:v>46447</c:v>
                </c:pt>
                <c:pt idx="279">
                  <c:v>46478</c:v>
                </c:pt>
                <c:pt idx="280">
                  <c:v>46508</c:v>
                </c:pt>
                <c:pt idx="281">
                  <c:v>46539</c:v>
                </c:pt>
                <c:pt idx="282">
                  <c:v>46569</c:v>
                </c:pt>
                <c:pt idx="283">
                  <c:v>46600</c:v>
                </c:pt>
                <c:pt idx="284">
                  <c:v>46631</c:v>
                </c:pt>
                <c:pt idx="285">
                  <c:v>46661</c:v>
                </c:pt>
                <c:pt idx="286">
                  <c:v>46692</c:v>
                </c:pt>
                <c:pt idx="287">
                  <c:v>46722</c:v>
                </c:pt>
                <c:pt idx="288">
                  <c:v>46753</c:v>
                </c:pt>
                <c:pt idx="289">
                  <c:v>46784</c:v>
                </c:pt>
                <c:pt idx="290">
                  <c:v>46813</c:v>
                </c:pt>
                <c:pt idx="291">
                  <c:v>46844</c:v>
                </c:pt>
                <c:pt idx="292">
                  <c:v>46874</c:v>
                </c:pt>
                <c:pt idx="293">
                  <c:v>46905</c:v>
                </c:pt>
                <c:pt idx="294">
                  <c:v>46935</c:v>
                </c:pt>
                <c:pt idx="295">
                  <c:v>46966</c:v>
                </c:pt>
                <c:pt idx="296">
                  <c:v>46997</c:v>
                </c:pt>
                <c:pt idx="297">
                  <c:v>47027</c:v>
                </c:pt>
                <c:pt idx="298">
                  <c:v>47058</c:v>
                </c:pt>
                <c:pt idx="299">
                  <c:v>47088</c:v>
                </c:pt>
                <c:pt idx="300">
                  <c:v>47119</c:v>
                </c:pt>
                <c:pt idx="301">
                  <c:v>47150</c:v>
                </c:pt>
                <c:pt idx="302">
                  <c:v>47178</c:v>
                </c:pt>
                <c:pt idx="303">
                  <c:v>47209</c:v>
                </c:pt>
                <c:pt idx="304">
                  <c:v>47239</c:v>
                </c:pt>
                <c:pt idx="305">
                  <c:v>47270</c:v>
                </c:pt>
                <c:pt idx="306">
                  <c:v>47300</c:v>
                </c:pt>
                <c:pt idx="307">
                  <c:v>47331</c:v>
                </c:pt>
                <c:pt idx="308">
                  <c:v>47362</c:v>
                </c:pt>
                <c:pt idx="309">
                  <c:v>47392</c:v>
                </c:pt>
                <c:pt idx="310">
                  <c:v>47423</c:v>
                </c:pt>
                <c:pt idx="311">
                  <c:v>47453</c:v>
                </c:pt>
                <c:pt idx="312">
                  <c:v>47484</c:v>
                </c:pt>
                <c:pt idx="313">
                  <c:v>47515</c:v>
                </c:pt>
                <c:pt idx="314">
                  <c:v>47543</c:v>
                </c:pt>
                <c:pt idx="315">
                  <c:v>47574</c:v>
                </c:pt>
                <c:pt idx="316">
                  <c:v>47604</c:v>
                </c:pt>
                <c:pt idx="317">
                  <c:v>47635</c:v>
                </c:pt>
                <c:pt idx="318">
                  <c:v>47665</c:v>
                </c:pt>
                <c:pt idx="319">
                  <c:v>47696</c:v>
                </c:pt>
                <c:pt idx="320">
                  <c:v>47727</c:v>
                </c:pt>
                <c:pt idx="321">
                  <c:v>47757</c:v>
                </c:pt>
                <c:pt idx="322">
                  <c:v>47788</c:v>
                </c:pt>
                <c:pt idx="323">
                  <c:v>47818</c:v>
                </c:pt>
                <c:pt idx="324">
                  <c:v>47849</c:v>
                </c:pt>
                <c:pt idx="325">
                  <c:v>47880</c:v>
                </c:pt>
                <c:pt idx="326">
                  <c:v>47908</c:v>
                </c:pt>
                <c:pt idx="327">
                  <c:v>47939</c:v>
                </c:pt>
                <c:pt idx="328">
                  <c:v>47969</c:v>
                </c:pt>
                <c:pt idx="329">
                  <c:v>48000</c:v>
                </c:pt>
                <c:pt idx="330">
                  <c:v>48030</c:v>
                </c:pt>
                <c:pt idx="331">
                  <c:v>48061</c:v>
                </c:pt>
                <c:pt idx="332">
                  <c:v>48092</c:v>
                </c:pt>
                <c:pt idx="333">
                  <c:v>48122</c:v>
                </c:pt>
                <c:pt idx="334">
                  <c:v>48153</c:v>
                </c:pt>
                <c:pt idx="335">
                  <c:v>48183</c:v>
                </c:pt>
                <c:pt idx="336">
                  <c:v>48214</c:v>
                </c:pt>
                <c:pt idx="337">
                  <c:v>48245</c:v>
                </c:pt>
                <c:pt idx="338">
                  <c:v>48274</c:v>
                </c:pt>
                <c:pt idx="339">
                  <c:v>48305</c:v>
                </c:pt>
                <c:pt idx="340">
                  <c:v>48335</c:v>
                </c:pt>
                <c:pt idx="341">
                  <c:v>48366</c:v>
                </c:pt>
                <c:pt idx="342">
                  <c:v>48396</c:v>
                </c:pt>
                <c:pt idx="343">
                  <c:v>48427</c:v>
                </c:pt>
                <c:pt idx="344">
                  <c:v>48458</c:v>
                </c:pt>
                <c:pt idx="345">
                  <c:v>48488</c:v>
                </c:pt>
                <c:pt idx="346">
                  <c:v>48519</c:v>
                </c:pt>
                <c:pt idx="347">
                  <c:v>48549</c:v>
                </c:pt>
                <c:pt idx="348">
                  <c:v>48580</c:v>
                </c:pt>
                <c:pt idx="349">
                  <c:v>48611</c:v>
                </c:pt>
                <c:pt idx="350">
                  <c:v>48639</c:v>
                </c:pt>
                <c:pt idx="351">
                  <c:v>48670</c:v>
                </c:pt>
                <c:pt idx="352">
                  <c:v>48700</c:v>
                </c:pt>
                <c:pt idx="353">
                  <c:v>48731</c:v>
                </c:pt>
                <c:pt idx="354">
                  <c:v>48761</c:v>
                </c:pt>
                <c:pt idx="355">
                  <c:v>48792</c:v>
                </c:pt>
                <c:pt idx="356">
                  <c:v>48823</c:v>
                </c:pt>
                <c:pt idx="357">
                  <c:v>48853</c:v>
                </c:pt>
                <c:pt idx="358">
                  <c:v>48884</c:v>
                </c:pt>
                <c:pt idx="359">
                  <c:v>48914</c:v>
                </c:pt>
                <c:pt idx="360">
                  <c:v>48945</c:v>
                </c:pt>
                <c:pt idx="361">
                  <c:v>48976</c:v>
                </c:pt>
                <c:pt idx="362">
                  <c:v>49004</c:v>
                </c:pt>
                <c:pt idx="363">
                  <c:v>49035</c:v>
                </c:pt>
                <c:pt idx="364">
                  <c:v>49065</c:v>
                </c:pt>
                <c:pt idx="365">
                  <c:v>49096</c:v>
                </c:pt>
                <c:pt idx="366">
                  <c:v>49126</c:v>
                </c:pt>
                <c:pt idx="367">
                  <c:v>49157</c:v>
                </c:pt>
                <c:pt idx="368">
                  <c:v>49188</c:v>
                </c:pt>
                <c:pt idx="369">
                  <c:v>49218</c:v>
                </c:pt>
                <c:pt idx="370">
                  <c:v>49249</c:v>
                </c:pt>
                <c:pt idx="371">
                  <c:v>49279</c:v>
                </c:pt>
                <c:pt idx="372">
                  <c:v>49310</c:v>
                </c:pt>
                <c:pt idx="373">
                  <c:v>49341</c:v>
                </c:pt>
                <c:pt idx="374">
                  <c:v>49369</c:v>
                </c:pt>
                <c:pt idx="375">
                  <c:v>49400</c:v>
                </c:pt>
                <c:pt idx="376">
                  <c:v>49430</c:v>
                </c:pt>
                <c:pt idx="377">
                  <c:v>49461</c:v>
                </c:pt>
                <c:pt idx="378">
                  <c:v>49491</c:v>
                </c:pt>
                <c:pt idx="379">
                  <c:v>49522</c:v>
                </c:pt>
                <c:pt idx="380">
                  <c:v>49553</c:v>
                </c:pt>
                <c:pt idx="381">
                  <c:v>49583</c:v>
                </c:pt>
                <c:pt idx="382">
                  <c:v>49614</c:v>
                </c:pt>
                <c:pt idx="383">
                  <c:v>49644</c:v>
                </c:pt>
                <c:pt idx="384">
                  <c:v>49675</c:v>
                </c:pt>
                <c:pt idx="385">
                  <c:v>49706</c:v>
                </c:pt>
                <c:pt idx="386">
                  <c:v>49735</c:v>
                </c:pt>
                <c:pt idx="387">
                  <c:v>49766</c:v>
                </c:pt>
                <c:pt idx="388">
                  <c:v>49796</c:v>
                </c:pt>
                <c:pt idx="389">
                  <c:v>49827</c:v>
                </c:pt>
                <c:pt idx="390">
                  <c:v>49857</c:v>
                </c:pt>
                <c:pt idx="391">
                  <c:v>49888</c:v>
                </c:pt>
                <c:pt idx="392">
                  <c:v>49919</c:v>
                </c:pt>
                <c:pt idx="393">
                  <c:v>49949</c:v>
                </c:pt>
                <c:pt idx="394">
                  <c:v>49980</c:v>
                </c:pt>
                <c:pt idx="395">
                  <c:v>50010</c:v>
                </c:pt>
                <c:pt idx="396">
                  <c:v>50041</c:v>
                </c:pt>
                <c:pt idx="397">
                  <c:v>50072</c:v>
                </c:pt>
                <c:pt idx="398">
                  <c:v>50100</c:v>
                </c:pt>
                <c:pt idx="399">
                  <c:v>50131</c:v>
                </c:pt>
                <c:pt idx="400">
                  <c:v>50161</c:v>
                </c:pt>
                <c:pt idx="401">
                  <c:v>50192</c:v>
                </c:pt>
                <c:pt idx="402">
                  <c:v>50222</c:v>
                </c:pt>
                <c:pt idx="403">
                  <c:v>50253</c:v>
                </c:pt>
                <c:pt idx="404">
                  <c:v>50284</c:v>
                </c:pt>
                <c:pt idx="405">
                  <c:v>50314</c:v>
                </c:pt>
                <c:pt idx="406">
                  <c:v>50345</c:v>
                </c:pt>
                <c:pt idx="407">
                  <c:v>50375</c:v>
                </c:pt>
                <c:pt idx="408">
                  <c:v>50406</c:v>
                </c:pt>
                <c:pt idx="409">
                  <c:v>50437</c:v>
                </c:pt>
                <c:pt idx="410">
                  <c:v>50465</c:v>
                </c:pt>
                <c:pt idx="411">
                  <c:v>50496</c:v>
                </c:pt>
                <c:pt idx="412">
                  <c:v>50526</c:v>
                </c:pt>
                <c:pt idx="413">
                  <c:v>50557</c:v>
                </c:pt>
                <c:pt idx="414">
                  <c:v>50587</c:v>
                </c:pt>
                <c:pt idx="415">
                  <c:v>50618</c:v>
                </c:pt>
                <c:pt idx="416">
                  <c:v>50649</c:v>
                </c:pt>
                <c:pt idx="417">
                  <c:v>50679</c:v>
                </c:pt>
                <c:pt idx="418">
                  <c:v>50710</c:v>
                </c:pt>
                <c:pt idx="419">
                  <c:v>50740</c:v>
                </c:pt>
                <c:pt idx="420">
                  <c:v>50771</c:v>
                </c:pt>
                <c:pt idx="421">
                  <c:v>50802</c:v>
                </c:pt>
                <c:pt idx="422">
                  <c:v>50830</c:v>
                </c:pt>
                <c:pt idx="423">
                  <c:v>50861</c:v>
                </c:pt>
                <c:pt idx="424">
                  <c:v>50891</c:v>
                </c:pt>
                <c:pt idx="425">
                  <c:v>50922</c:v>
                </c:pt>
                <c:pt idx="426">
                  <c:v>50952</c:v>
                </c:pt>
                <c:pt idx="427">
                  <c:v>50983</c:v>
                </c:pt>
                <c:pt idx="428">
                  <c:v>51014</c:v>
                </c:pt>
                <c:pt idx="429">
                  <c:v>51044</c:v>
                </c:pt>
                <c:pt idx="430">
                  <c:v>51075</c:v>
                </c:pt>
                <c:pt idx="431">
                  <c:v>51105</c:v>
                </c:pt>
                <c:pt idx="432">
                  <c:v>51136</c:v>
                </c:pt>
                <c:pt idx="433">
                  <c:v>51167</c:v>
                </c:pt>
                <c:pt idx="434">
                  <c:v>51196</c:v>
                </c:pt>
                <c:pt idx="435">
                  <c:v>51227</c:v>
                </c:pt>
                <c:pt idx="436">
                  <c:v>51257</c:v>
                </c:pt>
                <c:pt idx="437">
                  <c:v>51288</c:v>
                </c:pt>
                <c:pt idx="438">
                  <c:v>51318</c:v>
                </c:pt>
                <c:pt idx="439">
                  <c:v>51349</c:v>
                </c:pt>
                <c:pt idx="440">
                  <c:v>51380</c:v>
                </c:pt>
                <c:pt idx="441">
                  <c:v>51410</c:v>
                </c:pt>
                <c:pt idx="442">
                  <c:v>51441</c:v>
                </c:pt>
                <c:pt idx="443">
                  <c:v>51471</c:v>
                </c:pt>
              </c:numCache>
            </c:numRef>
          </c:cat>
          <c:val>
            <c:numRef>
              <c:f>PERMPRESCOTT!$N$9:$N$1220</c:f>
              <c:numCache>
                <c:formatCode>General</c:formatCode>
                <c:ptCount val="1212"/>
                <c:pt idx="229" formatCode="0.0">
                  <c:v>13.6004217185</c:v>
                </c:pt>
                <c:pt idx="44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6-F68F-483B-9E59-A1DC4D544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  <c:extLst>
          <c:ext xmlns:c15="http://schemas.microsoft.com/office/drawing/2012/chart" uri="{02D57815-91ED-43cb-92C2-25804820EDAC}">
            <c15:filteredLineSeries>
              <c15:ser>
                <c:idx val="8"/>
                <c:order val="8"/>
                <c:tx>
                  <c:v>12/12 Forecast</c:v>
                </c:tx>
                <c:spPr>
                  <a:ln>
                    <a:noFill/>
                  </a:ln>
                </c:spPr>
                <c:marker>
                  <c:symbol val="circle"/>
                  <c:size val="8"/>
                  <c:spPr>
                    <a:solidFill>
                      <a:srgbClr val="349883"/>
                    </a:solidFill>
                    <a:ln>
                      <a:solidFill>
                        <a:srgbClr val="05715A"/>
                      </a:solidFill>
                    </a:ln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PERMPRESCOTT!$A$9:$A$1220</c15:sqref>
                        </c15:formulaRef>
                      </c:ext>
                    </c:extLst>
                    <c:numCache>
                      <c:formatCode>mmm\-yy</c:formatCode>
                      <c:ptCount val="1212"/>
                      <c:pt idx="0">
                        <c:v>37987</c:v>
                      </c:pt>
                      <c:pt idx="1">
                        <c:v>38018</c:v>
                      </c:pt>
                      <c:pt idx="2">
                        <c:v>38047</c:v>
                      </c:pt>
                      <c:pt idx="3">
                        <c:v>38078</c:v>
                      </c:pt>
                      <c:pt idx="4">
                        <c:v>38108</c:v>
                      </c:pt>
                      <c:pt idx="5">
                        <c:v>38139</c:v>
                      </c:pt>
                      <c:pt idx="6">
                        <c:v>38169</c:v>
                      </c:pt>
                      <c:pt idx="7">
                        <c:v>38200</c:v>
                      </c:pt>
                      <c:pt idx="8">
                        <c:v>38231</c:v>
                      </c:pt>
                      <c:pt idx="9">
                        <c:v>38261</c:v>
                      </c:pt>
                      <c:pt idx="10">
                        <c:v>38292</c:v>
                      </c:pt>
                      <c:pt idx="11">
                        <c:v>38322</c:v>
                      </c:pt>
                      <c:pt idx="12">
                        <c:v>38353</c:v>
                      </c:pt>
                      <c:pt idx="13">
                        <c:v>38384</c:v>
                      </c:pt>
                      <c:pt idx="14">
                        <c:v>38412</c:v>
                      </c:pt>
                      <c:pt idx="15">
                        <c:v>38443</c:v>
                      </c:pt>
                      <c:pt idx="16">
                        <c:v>38473</c:v>
                      </c:pt>
                      <c:pt idx="17">
                        <c:v>38504</c:v>
                      </c:pt>
                      <c:pt idx="18">
                        <c:v>38534</c:v>
                      </c:pt>
                      <c:pt idx="19">
                        <c:v>38565</c:v>
                      </c:pt>
                      <c:pt idx="20">
                        <c:v>38596</c:v>
                      </c:pt>
                      <c:pt idx="21">
                        <c:v>38626</c:v>
                      </c:pt>
                      <c:pt idx="22">
                        <c:v>38657</c:v>
                      </c:pt>
                      <c:pt idx="23">
                        <c:v>38687</c:v>
                      </c:pt>
                      <c:pt idx="24">
                        <c:v>38718</c:v>
                      </c:pt>
                      <c:pt idx="25">
                        <c:v>38749</c:v>
                      </c:pt>
                      <c:pt idx="26">
                        <c:v>38777</c:v>
                      </c:pt>
                      <c:pt idx="27">
                        <c:v>38808</c:v>
                      </c:pt>
                      <c:pt idx="28">
                        <c:v>38838</c:v>
                      </c:pt>
                      <c:pt idx="29">
                        <c:v>38869</c:v>
                      </c:pt>
                      <c:pt idx="30">
                        <c:v>38899</c:v>
                      </c:pt>
                      <c:pt idx="31">
                        <c:v>38930</c:v>
                      </c:pt>
                      <c:pt idx="32">
                        <c:v>38961</c:v>
                      </c:pt>
                      <c:pt idx="33">
                        <c:v>38991</c:v>
                      </c:pt>
                      <c:pt idx="34">
                        <c:v>39022</c:v>
                      </c:pt>
                      <c:pt idx="35">
                        <c:v>39052</c:v>
                      </c:pt>
                      <c:pt idx="36">
                        <c:v>39083</c:v>
                      </c:pt>
                      <c:pt idx="37">
                        <c:v>39114</c:v>
                      </c:pt>
                      <c:pt idx="38">
                        <c:v>39142</c:v>
                      </c:pt>
                      <c:pt idx="39">
                        <c:v>39173</c:v>
                      </c:pt>
                      <c:pt idx="40">
                        <c:v>39203</c:v>
                      </c:pt>
                      <c:pt idx="41">
                        <c:v>39234</c:v>
                      </c:pt>
                      <c:pt idx="42">
                        <c:v>39264</c:v>
                      </c:pt>
                      <c:pt idx="43">
                        <c:v>39295</c:v>
                      </c:pt>
                      <c:pt idx="44">
                        <c:v>39326</c:v>
                      </c:pt>
                      <c:pt idx="45">
                        <c:v>39356</c:v>
                      </c:pt>
                      <c:pt idx="46">
                        <c:v>39387</c:v>
                      </c:pt>
                      <c:pt idx="47">
                        <c:v>39417</c:v>
                      </c:pt>
                      <c:pt idx="48">
                        <c:v>39448</c:v>
                      </c:pt>
                      <c:pt idx="49">
                        <c:v>39479</c:v>
                      </c:pt>
                      <c:pt idx="50">
                        <c:v>39508</c:v>
                      </c:pt>
                      <c:pt idx="51">
                        <c:v>39539</c:v>
                      </c:pt>
                      <c:pt idx="52">
                        <c:v>39569</c:v>
                      </c:pt>
                      <c:pt idx="53">
                        <c:v>39600</c:v>
                      </c:pt>
                      <c:pt idx="54">
                        <c:v>39630</c:v>
                      </c:pt>
                      <c:pt idx="55">
                        <c:v>39661</c:v>
                      </c:pt>
                      <c:pt idx="56">
                        <c:v>39692</c:v>
                      </c:pt>
                      <c:pt idx="57">
                        <c:v>39722</c:v>
                      </c:pt>
                      <c:pt idx="58">
                        <c:v>39753</c:v>
                      </c:pt>
                      <c:pt idx="59">
                        <c:v>39783</c:v>
                      </c:pt>
                      <c:pt idx="60">
                        <c:v>39814</c:v>
                      </c:pt>
                      <c:pt idx="61">
                        <c:v>39845</c:v>
                      </c:pt>
                      <c:pt idx="62">
                        <c:v>39873</c:v>
                      </c:pt>
                      <c:pt idx="63">
                        <c:v>39904</c:v>
                      </c:pt>
                      <c:pt idx="64">
                        <c:v>39934</c:v>
                      </c:pt>
                      <c:pt idx="65">
                        <c:v>39965</c:v>
                      </c:pt>
                      <c:pt idx="66">
                        <c:v>39995</c:v>
                      </c:pt>
                      <c:pt idx="67">
                        <c:v>40026</c:v>
                      </c:pt>
                      <c:pt idx="68">
                        <c:v>40057</c:v>
                      </c:pt>
                      <c:pt idx="69">
                        <c:v>40087</c:v>
                      </c:pt>
                      <c:pt idx="70">
                        <c:v>40118</c:v>
                      </c:pt>
                      <c:pt idx="71">
                        <c:v>40148</c:v>
                      </c:pt>
                      <c:pt idx="72">
                        <c:v>40179</c:v>
                      </c:pt>
                      <c:pt idx="73">
                        <c:v>40210</c:v>
                      </c:pt>
                      <c:pt idx="74">
                        <c:v>40238</c:v>
                      </c:pt>
                      <c:pt idx="75">
                        <c:v>40269</c:v>
                      </c:pt>
                      <c:pt idx="76">
                        <c:v>40299</c:v>
                      </c:pt>
                      <c:pt idx="77">
                        <c:v>40330</c:v>
                      </c:pt>
                      <c:pt idx="78">
                        <c:v>40360</c:v>
                      </c:pt>
                      <c:pt idx="79">
                        <c:v>40391</c:v>
                      </c:pt>
                      <c:pt idx="80">
                        <c:v>40422</c:v>
                      </c:pt>
                      <c:pt idx="81">
                        <c:v>40452</c:v>
                      </c:pt>
                      <c:pt idx="82">
                        <c:v>40483</c:v>
                      </c:pt>
                      <c:pt idx="83">
                        <c:v>40513</c:v>
                      </c:pt>
                      <c:pt idx="84">
                        <c:v>40544</c:v>
                      </c:pt>
                      <c:pt idx="85">
                        <c:v>40575</c:v>
                      </c:pt>
                      <c:pt idx="86">
                        <c:v>40603</c:v>
                      </c:pt>
                      <c:pt idx="87">
                        <c:v>40634</c:v>
                      </c:pt>
                      <c:pt idx="88">
                        <c:v>40664</c:v>
                      </c:pt>
                      <c:pt idx="89">
                        <c:v>40695</c:v>
                      </c:pt>
                      <c:pt idx="90">
                        <c:v>40725</c:v>
                      </c:pt>
                      <c:pt idx="91">
                        <c:v>40756</c:v>
                      </c:pt>
                      <c:pt idx="92">
                        <c:v>40787</c:v>
                      </c:pt>
                      <c:pt idx="93">
                        <c:v>40817</c:v>
                      </c:pt>
                      <c:pt idx="94">
                        <c:v>40848</c:v>
                      </c:pt>
                      <c:pt idx="95">
                        <c:v>40878</c:v>
                      </c:pt>
                      <c:pt idx="96">
                        <c:v>40909</c:v>
                      </c:pt>
                      <c:pt idx="97">
                        <c:v>40940</c:v>
                      </c:pt>
                      <c:pt idx="98">
                        <c:v>40969</c:v>
                      </c:pt>
                      <c:pt idx="99">
                        <c:v>41000</c:v>
                      </c:pt>
                      <c:pt idx="100">
                        <c:v>41030</c:v>
                      </c:pt>
                      <c:pt idx="101">
                        <c:v>41061</c:v>
                      </c:pt>
                      <c:pt idx="102">
                        <c:v>41091</c:v>
                      </c:pt>
                      <c:pt idx="103">
                        <c:v>41122</c:v>
                      </c:pt>
                      <c:pt idx="104">
                        <c:v>41153</c:v>
                      </c:pt>
                      <c:pt idx="105">
                        <c:v>41183</c:v>
                      </c:pt>
                      <c:pt idx="106">
                        <c:v>41214</c:v>
                      </c:pt>
                      <c:pt idx="107">
                        <c:v>41244</c:v>
                      </c:pt>
                      <c:pt idx="108">
                        <c:v>41275</c:v>
                      </c:pt>
                      <c:pt idx="109">
                        <c:v>41306</c:v>
                      </c:pt>
                      <c:pt idx="110">
                        <c:v>41334</c:v>
                      </c:pt>
                      <c:pt idx="111">
                        <c:v>41365</c:v>
                      </c:pt>
                      <c:pt idx="112">
                        <c:v>41395</c:v>
                      </c:pt>
                      <c:pt idx="113">
                        <c:v>41426</c:v>
                      </c:pt>
                      <c:pt idx="114">
                        <c:v>41456</c:v>
                      </c:pt>
                      <c:pt idx="115">
                        <c:v>41487</c:v>
                      </c:pt>
                      <c:pt idx="116">
                        <c:v>41518</c:v>
                      </c:pt>
                      <c:pt idx="117">
                        <c:v>41548</c:v>
                      </c:pt>
                      <c:pt idx="118">
                        <c:v>41579</c:v>
                      </c:pt>
                      <c:pt idx="119">
                        <c:v>41609</c:v>
                      </c:pt>
                      <c:pt idx="120">
                        <c:v>41640</c:v>
                      </c:pt>
                      <c:pt idx="121">
                        <c:v>41671</c:v>
                      </c:pt>
                      <c:pt idx="122">
                        <c:v>41699</c:v>
                      </c:pt>
                      <c:pt idx="123">
                        <c:v>41730</c:v>
                      </c:pt>
                      <c:pt idx="124">
                        <c:v>41760</c:v>
                      </c:pt>
                      <c:pt idx="125">
                        <c:v>41791</c:v>
                      </c:pt>
                      <c:pt idx="126">
                        <c:v>41821</c:v>
                      </c:pt>
                      <c:pt idx="127">
                        <c:v>41852</c:v>
                      </c:pt>
                      <c:pt idx="128">
                        <c:v>41883</c:v>
                      </c:pt>
                      <c:pt idx="129">
                        <c:v>41913</c:v>
                      </c:pt>
                      <c:pt idx="130">
                        <c:v>41944</c:v>
                      </c:pt>
                      <c:pt idx="131">
                        <c:v>41974</c:v>
                      </c:pt>
                      <c:pt idx="132">
                        <c:v>42005</c:v>
                      </c:pt>
                      <c:pt idx="133">
                        <c:v>42036</c:v>
                      </c:pt>
                      <c:pt idx="134">
                        <c:v>42064</c:v>
                      </c:pt>
                      <c:pt idx="135">
                        <c:v>42095</c:v>
                      </c:pt>
                      <c:pt idx="136">
                        <c:v>42125</c:v>
                      </c:pt>
                      <c:pt idx="137">
                        <c:v>42156</c:v>
                      </c:pt>
                      <c:pt idx="138">
                        <c:v>42186</c:v>
                      </c:pt>
                      <c:pt idx="139">
                        <c:v>42217</c:v>
                      </c:pt>
                      <c:pt idx="140">
                        <c:v>42248</c:v>
                      </c:pt>
                      <c:pt idx="141">
                        <c:v>42278</c:v>
                      </c:pt>
                      <c:pt idx="142">
                        <c:v>42309</c:v>
                      </c:pt>
                      <c:pt idx="143">
                        <c:v>42339</c:v>
                      </c:pt>
                      <c:pt idx="144">
                        <c:v>42370</c:v>
                      </c:pt>
                      <c:pt idx="145">
                        <c:v>42401</c:v>
                      </c:pt>
                      <c:pt idx="146">
                        <c:v>42430</c:v>
                      </c:pt>
                      <c:pt idx="147">
                        <c:v>42461</c:v>
                      </c:pt>
                      <c:pt idx="148">
                        <c:v>42491</c:v>
                      </c:pt>
                      <c:pt idx="149">
                        <c:v>42522</c:v>
                      </c:pt>
                      <c:pt idx="150">
                        <c:v>42552</c:v>
                      </c:pt>
                      <c:pt idx="151">
                        <c:v>42583</c:v>
                      </c:pt>
                      <c:pt idx="152">
                        <c:v>42614</c:v>
                      </c:pt>
                      <c:pt idx="153">
                        <c:v>42644</c:v>
                      </c:pt>
                      <c:pt idx="154">
                        <c:v>42675</c:v>
                      </c:pt>
                      <c:pt idx="155">
                        <c:v>42705</c:v>
                      </c:pt>
                      <c:pt idx="156">
                        <c:v>42736</c:v>
                      </c:pt>
                      <c:pt idx="157">
                        <c:v>42767</c:v>
                      </c:pt>
                      <c:pt idx="158">
                        <c:v>42795</c:v>
                      </c:pt>
                      <c:pt idx="159">
                        <c:v>42826</c:v>
                      </c:pt>
                      <c:pt idx="160">
                        <c:v>42856</c:v>
                      </c:pt>
                      <c:pt idx="161">
                        <c:v>42887</c:v>
                      </c:pt>
                      <c:pt idx="162">
                        <c:v>42917</c:v>
                      </c:pt>
                      <c:pt idx="163">
                        <c:v>42948</c:v>
                      </c:pt>
                      <c:pt idx="164">
                        <c:v>42979</c:v>
                      </c:pt>
                      <c:pt idx="165">
                        <c:v>43009</c:v>
                      </c:pt>
                      <c:pt idx="166">
                        <c:v>43040</c:v>
                      </c:pt>
                      <c:pt idx="167">
                        <c:v>43070</c:v>
                      </c:pt>
                      <c:pt idx="168">
                        <c:v>43101</c:v>
                      </c:pt>
                      <c:pt idx="169">
                        <c:v>43132</c:v>
                      </c:pt>
                      <c:pt idx="170">
                        <c:v>43160</c:v>
                      </c:pt>
                      <c:pt idx="171">
                        <c:v>43191</c:v>
                      </c:pt>
                      <c:pt idx="172">
                        <c:v>43221</c:v>
                      </c:pt>
                      <c:pt idx="173">
                        <c:v>43252</c:v>
                      </c:pt>
                      <c:pt idx="174">
                        <c:v>43282</c:v>
                      </c:pt>
                      <c:pt idx="175">
                        <c:v>43313</c:v>
                      </c:pt>
                      <c:pt idx="176">
                        <c:v>43344</c:v>
                      </c:pt>
                      <c:pt idx="177">
                        <c:v>43374</c:v>
                      </c:pt>
                      <c:pt idx="178">
                        <c:v>43405</c:v>
                      </c:pt>
                      <c:pt idx="179">
                        <c:v>43435</c:v>
                      </c:pt>
                      <c:pt idx="180">
                        <c:v>43466</c:v>
                      </c:pt>
                      <c:pt idx="181">
                        <c:v>43497</c:v>
                      </c:pt>
                      <c:pt idx="182">
                        <c:v>43525</c:v>
                      </c:pt>
                      <c:pt idx="183">
                        <c:v>43556</c:v>
                      </c:pt>
                      <c:pt idx="184">
                        <c:v>43586</c:v>
                      </c:pt>
                      <c:pt idx="185">
                        <c:v>43617</c:v>
                      </c:pt>
                      <c:pt idx="186">
                        <c:v>43647</c:v>
                      </c:pt>
                      <c:pt idx="187">
                        <c:v>43678</c:v>
                      </c:pt>
                      <c:pt idx="188">
                        <c:v>43709</c:v>
                      </c:pt>
                      <c:pt idx="189">
                        <c:v>43739</c:v>
                      </c:pt>
                      <c:pt idx="190">
                        <c:v>43770</c:v>
                      </c:pt>
                      <c:pt idx="191">
                        <c:v>43800</c:v>
                      </c:pt>
                      <c:pt idx="192">
                        <c:v>43831</c:v>
                      </c:pt>
                      <c:pt idx="193">
                        <c:v>43862</c:v>
                      </c:pt>
                      <c:pt idx="194">
                        <c:v>43891</c:v>
                      </c:pt>
                      <c:pt idx="195">
                        <c:v>43922</c:v>
                      </c:pt>
                      <c:pt idx="196">
                        <c:v>43952</c:v>
                      </c:pt>
                      <c:pt idx="197">
                        <c:v>43983</c:v>
                      </c:pt>
                      <c:pt idx="198">
                        <c:v>44013</c:v>
                      </c:pt>
                      <c:pt idx="199">
                        <c:v>44044</c:v>
                      </c:pt>
                      <c:pt idx="200">
                        <c:v>44075</c:v>
                      </c:pt>
                      <c:pt idx="201">
                        <c:v>44105</c:v>
                      </c:pt>
                      <c:pt idx="202">
                        <c:v>44136</c:v>
                      </c:pt>
                      <c:pt idx="203">
                        <c:v>44166</c:v>
                      </c:pt>
                      <c:pt idx="204">
                        <c:v>44197</c:v>
                      </c:pt>
                      <c:pt idx="205">
                        <c:v>44228</c:v>
                      </c:pt>
                      <c:pt idx="206">
                        <c:v>44256</c:v>
                      </c:pt>
                      <c:pt idx="207">
                        <c:v>44287</c:v>
                      </c:pt>
                      <c:pt idx="208">
                        <c:v>44317</c:v>
                      </c:pt>
                      <c:pt idx="209">
                        <c:v>44348</c:v>
                      </c:pt>
                      <c:pt idx="210">
                        <c:v>44378</c:v>
                      </c:pt>
                      <c:pt idx="211">
                        <c:v>44409</c:v>
                      </c:pt>
                      <c:pt idx="212">
                        <c:v>44440</c:v>
                      </c:pt>
                      <c:pt idx="213">
                        <c:v>44470</c:v>
                      </c:pt>
                      <c:pt idx="214">
                        <c:v>44501</c:v>
                      </c:pt>
                      <c:pt idx="215">
                        <c:v>44531</c:v>
                      </c:pt>
                      <c:pt idx="216">
                        <c:v>44562</c:v>
                      </c:pt>
                      <c:pt idx="217">
                        <c:v>44593</c:v>
                      </c:pt>
                      <c:pt idx="218">
                        <c:v>44621</c:v>
                      </c:pt>
                      <c:pt idx="219">
                        <c:v>44652</c:v>
                      </c:pt>
                      <c:pt idx="220">
                        <c:v>44682</c:v>
                      </c:pt>
                      <c:pt idx="221">
                        <c:v>44713</c:v>
                      </c:pt>
                      <c:pt idx="222">
                        <c:v>44743</c:v>
                      </c:pt>
                      <c:pt idx="223">
                        <c:v>44774</c:v>
                      </c:pt>
                      <c:pt idx="224">
                        <c:v>44805</c:v>
                      </c:pt>
                      <c:pt idx="225">
                        <c:v>44835</c:v>
                      </c:pt>
                      <c:pt idx="226">
                        <c:v>44866</c:v>
                      </c:pt>
                      <c:pt idx="227">
                        <c:v>44896</c:v>
                      </c:pt>
                      <c:pt idx="228">
                        <c:v>44927</c:v>
                      </c:pt>
                      <c:pt idx="229">
                        <c:v>44958</c:v>
                      </c:pt>
                      <c:pt idx="230">
                        <c:v>44986</c:v>
                      </c:pt>
                      <c:pt idx="231">
                        <c:v>45017</c:v>
                      </c:pt>
                      <c:pt idx="232">
                        <c:v>45047</c:v>
                      </c:pt>
                      <c:pt idx="233">
                        <c:v>45078</c:v>
                      </c:pt>
                      <c:pt idx="234">
                        <c:v>45108</c:v>
                      </c:pt>
                      <c:pt idx="235">
                        <c:v>45139</c:v>
                      </c:pt>
                      <c:pt idx="236">
                        <c:v>45170</c:v>
                      </c:pt>
                      <c:pt idx="237">
                        <c:v>45200</c:v>
                      </c:pt>
                      <c:pt idx="238">
                        <c:v>45231</c:v>
                      </c:pt>
                      <c:pt idx="239">
                        <c:v>45261</c:v>
                      </c:pt>
                      <c:pt idx="240">
                        <c:v>45292</c:v>
                      </c:pt>
                      <c:pt idx="241">
                        <c:v>45323</c:v>
                      </c:pt>
                      <c:pt idx="242">
                        <c:v>45352</c:v>
                      </c:pt>
                      <c:pt idx="243">
                        <c:v>45383</c:v>
                      </c:pt>
                      <c:pt idx="244">
                        <c:v>45413</c:v>
                      </c:pt>
                      <c:pt idx="245">
                        <c:v>45444</c:v>
                      </c:pt>
                      <c:pt idx="246">
                        <c:v>45474</c:v>
                      </c:pt>
                      <c:pt idx="247">
                        <c:v>45505</c:v>
                      </c:pt>
                      <c:pt idx="248">
                        <c:v>45536</c:v>
                      </c:pt>
                      <c:pt idx="249">
                        <c:v>45566</c:v>
                      </c:pt>
                      <c:pt idx="250">
                        <c:v>45597</c:v>
                      </c:pt>
                      <c:pt idx="251">
                        <c:v>45627</c:v>
                      </c:pt>
                      <c:pt idx="252">
                        <c:v>45658</c:v>
                      </c:pt>
                      <c:pt idx="253">
                        <c:v>45689</c:v>
                      </c:pt>
                      <c:pt idx="254">
                        <c:v>45717</c:v>
                      </c:pt>
                      <c:pt idx="255">
                        <c:v>45748</c:v>
                      </c:pt>
                      <c:pt idx="256">
                        <c:v>45778</c:v>
                      </c:pt>
                      <c:pt idx="257">
                        <c:v>45809</c:v>
                      </c:pt>
                      <c:pt idx="258">
                        <c:v>45839</c:v>
                      </c:pt>
                      <c:pt idx="259">
                        <c:v>45870</c:v>
                      </c:pt>
                      <c:pt idx="260">
                        <c:v>45901</c:v>
                      </c:pt>
                      <c:pt idx="261">
                        <c:v>45931</c:v>
                      </c:pt>
                      <c:pt idx="262">
                        <c:v>45962</c:v>
                      </c:pt>
                      <c:pt idx="263">
                        <c:v>45992</c:v>
                      </c:pt>
                      <c:pt idx="264">
                        <c:v>46023</c:v>
                      </c:pt>
                      <c:pt idx="265">
                        <c:v>46054</c:v>
                      </c:pt>
                      <c:pt idx="266">
                        <c:v>46082</c:v>
                      </c:pt>
                      <c:pt idx="267">
                        <c:v>46113</c:v>
                      </c:pt>
                      <c:pt idx="268">
                        <c:v>46143</c:v>
                      </c:pt>
                      <c:pt idx="269">
                        <c:v>46174</c:v>
                      </c:pt>
                      <c:pt idx="270">
                        <c:v>46204</c:v>
                      </c:pt>
                      <c:pt idx="271">
                        <c:v>46235</c:v>
                      </c:pt>
                      <c:pt idx="272">
                        <c:v>46266</c:v>
                      </c:pt>
                      <c:pt idx="273">
                        <c:v>46296</c:v>
                      </c:pt>
                      <c:pt idx="274">
                        <c:v>46327</c:v>
                      </c:pt>
                      <c:pt idx="275">
                        <c:v>46357</c:v>
                      </c:pt>
                      <c:pt idx="276">
                        <c:v>46388</c:v>
                      </c:pt>
                      <c:pt idx="277">
                        <c:v>46419</c:v>
                      </c:pt>
                      <c:pt idx="278">
                        <c:v>46447</c:v>
                      </c:pt>
                      <c:pt idx="279">
                        <c:v>46478</c:v>
                      </c:pt>
                      <c:pt idx="280">
                        <c:v>46508</c:v>
                      </c:pt>
                      <c:pt idx="281">
                        <c:v>46539</c:v>
                      </c:pt>
                      <c:pt idx="282">
                        <c:v>46569</c:v>
                      </c:pt>
                      <c:pt idx="283">
                        <c:v>46600</c:v>
                      </c:pt>
                      <c:pt idx="284">
                        <c:v>46631</c:v>
                      </c:pt>
                      <c:pt idx="285">
                        <c:v>46661</c:v>
                      </c:pt>
                      <c:pt idx="286">
                        <c:v>46692</c:v>
                      </c:pt>
                      <c:pt idx="287">
                        <c:v>46722</c:v>
                      </c:pt>
                      <c:pt idx="288">
                        <c:v>46753</c:v>
                      </c:pt>
                      <c:pt idx="289">
                        <c:v>46784</c:v>
                      </c:pt>
                      <c:pt idx="290">
                        <c:v>46813</c:v>
                      </c:pt>
                      <c:pt idx="291">
                        <c:v>46844</c:v>
                      </c:pt>
                      <c:pt idx="292">
                        <c:v>46874</c:v>
                      </c:pt>
                      <c:pt idx="293">
                        <c:v>46905</c:v>
                      </c:pt>
                      <c:pt idx="294">
                        <c:v>46935</c:v>
                      </c:pt>
                      <c:pt idx="295">
                        <c:v>46966</c:v>
                      </c:pt>
                      <c:pt idx="296">
                        <c:v>46997</c:v>
                      </c:pt>
                      <c:pt idx="297">
                        <c:v>47027</c:v>
                      </c:pt>
                      <c:pt idx="298">
                        <c:v>47058</c:v>
                      </c:pt>
                      <c:pt idx="299">
                        <c:v>47088</c:v>
                      </c:pt>
                      <c:pt idx="300">
                        <c:v>47119</c:v>
                      </c:pt>
                      <c:pt idx="301">
                        <c:v>47150</c:v>
                      </c:pt>
                      <c:pt idx="302">
                        <c:v>47178</c:v>
                      </c:pt>
                      <c:pt idx="303">
                        <c:v>47209</c:v>
                      </c:pt>
                      <c:pt idx="304">
                        <c:v>47239</c:v>
                      </c:pt>
                      <c:pt idx="305">
                        <c:v>47270</c:v>
                      </c:pt>
                      <c:pt idx="306">
                        <c:v>47300</c:v>
                      </c:pt>
                      <c:pt idx="307">
                        <c:v>47331</c:v>
                      </c:pt>
                      <c:pt idx="308">
                        <c:v>47362</c:v>
                      </c:pt>
                      <c:pt idx="309">
                        <c:v>47392</c:v>
                      </c:pt>
                      <c:pt idx="310">
                        <c:v>47423</c:v>
                      </c:pt>
                      <c:pt idx="311">
                        <c:v>47453</c:v>
                      </c:pt>
                      <c:pt idx="312">
                        <c:v>47484</c:v>
                      </c:pt>
                      <c:pt idx="313">
                        <c:v>47515</c:v>
                      </c:pt>
                      <c:pt idx="314">
                        <c:v>47543</c:v>
                      </c:pt>
                      <c:pt idx="315">
                        <c:v>47574</c:v>
                      </c:pt>
                      <c:pt idx="316">
                        <c:v>47604</c:v>
                      </c:pt>
                      <c:pt idx="317">
                        <c:v>47635</c:v>
                      </c:pt>
                      <c:pt idx="318">
                        <c:v>47665</c:v>
                      </c:pt>
                      <c:pt idx="319">
                        <c:v>47696</c:v>
                      </c:pt>
                      <c:pt idx="320">
                        <c:v>47727</c:v>
                      </c:pt>
                      <c:pt idx="321">
                        <c:v>47757</c:v>
                      </c:pt>
                      <c:pt idx="322">
                        <c:v>47788</c:v>
                      </c:pt>
                      <c:pt idx="323">
                        <c:v>47818</c:v>
                      </c:pt>
                      <c:pt idx="324">
                        <c:v>47849</c:v>
                      </c:pt>
                      <c:pt idx="325">
                        <c:v>47880</c:v>
                      </c:pt>
                      <c:pt idx="326">
                        <c:v>47908</c:v>
                      </c:pt>
                      <c:pt idx="327">
                        <c:v>47939</c:v>
                      </c:pt>
                      <c:pt idx="328">
                        <c:v>47969</c:v>
                      </c:pt>
                      <c:pt idx="329">
                        <c:v>48000</c:v>
                      </c:pt>
                      <c:pt idx="330">
                        <c:v>48030</c:v>
                      </c:pt>
                      <c:pt idx="331">
                        <c:v>48061</c:v>
                      </c:pt>
                      <c:pt idx="332">
                        <c:v>48092</c:v>
                      </c:pt>
                      <c:pt idx="333">
                        <c:v>48122</c:v>
                      </c:pt>
                      <c:pt idx="334">
                        <c:v>48153</c:v>
                      </c:pt>
                      <c:pt idx="335">
                        <c:v>48183</c:v>
                      </c:pt>
                      <c:pt idx="336">
                        <c:v>48214</c:v>
                      </c:pt>
                      <c:pt idx="337">
                        <c:v>48245</c:v>
                      </c:pt>
                      <c:pt idx="338">
                        <c:v>48274</c:v>
                      </c:pt>
                      <c:pt idx="339">
                        <c:v>48305</c:v>
                      </c:pt>
                      <c:pt idx="340">
                        <c:v>48335</c:v>
                      </c:pt>
                      <c:pt idx="341">
                        <c:v>48366</c:v>
                      </c:pt>
                      <c:pt idx="342">
                        <c:v>48396</c:v>
                      </c:pt>
                      <c:pt idx="343">
                        <c:v>48427</c:v>
                      </c:pt>
                      <c:pt idx="344">
                        <c:v>48458</c:v>
                      </c:pt>
                      <c:pt idx="345">
                        <c:v>48488</c:v>
                      </c:pt>
                      <c:pt idx="346">
                        <c:v>48519</c:v>
                      </c:pt>
                      <c:pt idx="347">
                        <c:v>48549</c:v>
                      </c:pt>
                      <c:pt idx="348">
                        <c:v>48580</c:v>
                      </c:pt>
                      <c:pt idx="349">
                        <c:v>48611</c:v>
                      </c:pt>
                      <c:pt idx="350">
                        <c:v>48639</c:v>
                      </c:pt>
                      <c:pt idx="351">
                        <c:v>48670</c:v>
                      </c:pt>
                      <c:pt idx="352">
                        <c:v>48700</c:v>
                      </c:pt>
                      <c:pt idx="353">
                        <c:v>48731</c:v>
                      </c:pt>
                      <c:pt idx="354">
                        <c:v>48761</c:v>
                      </c:pt>
                      <c:pt idx="355">
                        <c:v>48792</c:v>
                      </c:pt>
                      <c:pt idx="356">
                        <c:v>48823</c:v>
                      </c:pt>
                      <c:pt idx="357">
                        <c:v>48853</c:v>
                      </c:pt>
                      <c:pt idx="358">
                        <c:v>48884</c:v>
                      </c:pt>
                      <c:pt idx="359">
                        <c:v>48914</c:v>
                      </c:pt>
                      <c:pt idx="360">
                        <c:v>48945</c:v>
                      </c:pt>
                      <c:pt idx="361">
                        <c:v>48976</c:v>
                      </c:pt>
                      <c:pt idx="362">
                        <c:v>49004</c:v>
                      </c:pt>
                      <c:pt idx="363">
                        <c:v>49035</c:v>
                      </c:pt>
                      <c:pt idx="364">
                        <c:v>49065</c:v>
                      </c:pt>
                      <c:pt idx="365">
                        <c:v>49096</c:v>
                      </c:pt>
                      <c:pt idx="366">
                        <c:v>49126</c:v>
                      </c:pt>
                      <c:pt idx="367">
                        <c:v>49157</c:v>
                      </c:pt>
                      <c:pt idx="368">
                        <c:v>49188</c:v>
                      </c:pt>
                      <c:pt idx="369">
                        <c:v>49218</c:v>
                      </c:pt>
                      <c:pt idx="370">
                        <c:v>49249</c:v>
                      </c:pt>
                      <c:pt idx="371">
                        <c:v>49279</c:v>
                      </c:pt>
                      <c:pt idx="372">
                        <c:v>49310</c:v>
                      </c:pt>
                      <c:pt idx="373">
                        <c:v>49341</c:v>
                      </c:pt>
                      <c:pt idx="374">
                        <c:v>49369</c:v>
                      </c:pt>
                      <c:pt idx="375">
                        <c:v>49400</c:v>
                      </c:pt>
                      <c:pt idx="376">
                        <c:v>49430</c:v>
                      </c:pt>
                      <c:pt idx="377">
                        <c:v>49461</c:v>
                      </c:pt>
                      <c:pt idx="378">
                        <c:v>49491</c:v>
                      </c:pt>
                      <c:pt idx="379">
                        <c:v>49522</c:v>
                      </c:pt>
                      <c:pt idx="380">
                        <c:v>49553</c:v>
                      </c:pt>
                      <c:pt idx="381">
                        <c:v>49583</c:v>
                      </c:pt>
                      <c:pt idx="382">
                        <c:v>49614</c:v>
                      </c:pt>
                      <c:pt idx="383">
                        <c:v>49644</c:v>
                      </c:pt>
                      <c:pt idx="384">
                        <c:v>49675</c:v>
                      </c:pt>
                      <c:pt idx="385">
                        <c:v>49706</c:v>
                      </c:pt>
                      <c:pt idx="386">
                        <c:v>49735</c:v>
                      </c:pt>
                      <c:pt idx="387">
                        <c:v>49766</c:v>
                      </c:pt>
                      <c:pt idx="388">
                        <c:v>49796</c:v>
                      </c:pt>
                      <c:pt idx="389">
                        <c:v>49827</c:v>
                      </c:pt>
                      <c:pt idx="390">
                        <c:v>49857</c:v>
                      </c:pt>
                      <c:pt idx="391">
                        <c:v>49888</c:v>
                      </c:pt>
                      <c:pt idx="392">
                        <c:v>49919</c:v>
                      </c:pt>
                      <c:pt idx="393">
                        <c:v>49949</c:v>
                      </c:pt>
                      <c:pt idx="394">
                        <c:v>49980</c:v>
                      </c:pt>
                      <c:pt idx="395">
                        <c:v>50010</c:v>
                      </c:pt>
                      <c:pt idx="396">
                        <c:v>50041</c:v>
                      </c:pt>
                      <c:pt idx="397">
                        <c:v>50072</c:v>
                      </c:pt>
                      <c:pt idx="398">
                        <c:v>50100</c:v>
                      </c:pt>
                      <c:pt idx="399">
                        <c:v>50131</c:v>
                      </c:pt>
                      <c:pt idx="400">
                        <c:v>50161</c:v>
                      </c:pt>
                      <c:pt idx="401">
                        <c:v>50192</c:v>
                      </c:pt>
                      <c:pt idx="402">
                        <c:v>50222</c:v>
                      </c:pt>
                      <c:pt idx="403">
                        <c:v>50253</c:v>
                      </c:pt>
                      <c:pt idx="404">
                        <c:v>50284</c:v>
                      </c:pt>
                      <c:pt idx="405">
                        <c:v>50314</c:v>
                      </c:pt>
                      <c:pt idx="406">
                        <c:v>50345</c:v>
                      </c:pt>
                      <c:pt idx="407">
                        <c:v>50375</c:v>
                      </c:pt>
                      <c:pt idx="408">
                        <c:v>50406</c:v>
                      </c:pt>
                      <c:pt idx="409">
                        <c:v>50437</c:v>
                      </c:pt>
                      <c:pt idx="410">
                        <c:v>50465</c:v>
                      </c:pt>
                      <c:pt idx="411">
                        <c:v>50496</c:v>
                      </c:pt>
                      <c:pt idx="412">
                        <c:v>50526</c:v>
                      </c:pt>
                      <c:pt idx="413">
                        <c:v>50557</c:v>
                      </c:pt>
                      <c:pt idx="414">
                        <c:v>50587</c:v>
                      </c:pt>
                      <c:pt idx="415">
                        <c:v>50618</c:v>
                      </c:pt>
                      <c:pt idx="416">
                        <c:v>50649</c:v>
                      </c:pt>
                      <c:pt idx="417">
                        <c:v>50679</c:v>
                      </c:pt>
                      <c:pt idx="418">
                        <c:v>50710</c:v>
                      </c:pt>
                      <c:pt idx="419">
                        <c:v>50740</c:v>
                      </c:pt>
                      <c:pt idx="420">
                        <c:v>50771</c:v>
                      </c:pt>
                      <c:pt idx="421">
                        <c:v>50802</c:v>
                      </c:pt>
                      <c:pt idx="422">
                        <c:v>50830</c:v>
                      </c:pt>
                      <c:pt idx="423">
                        <c:v>50861</c:v>
                      </c:pt>
                      <c:pt idx="424">
                        <c:v>50891</c:v>
                      </c:pt>
                      <c:pt idx="425">
                        <c:v>50922</c:v>
                      </c:pt>
                      <c:pt idx="426">
                        <c:v>50952</c:v>
                      </c:pt>
                      <c:pt idx="427">
                        <c:v>50983</c:v>
                      </c:pt>
                      <c:pt idx="428">
                        <c:v>51014</c:v>
                      </c:pt>
                      <c:pt idx="429">
                        <c:v>51044</c:v>
                      </c:pt>
                      <c:pt idx="430">
                        <c:v>51075</c:v>
                      </c:pt>
                      <c:pt idx="431">
                        <c:v>51105</c:v>
                      </c:pt>
                      <c:pt idx="432">
                        <c:v>51136</c:v>
                      </c:pt>
                      <c:pt idx="433">
                        <c:v>51167</c:v>
                      </c:pt>
                      <c:pt idx="434">
                        <c:v>51196</c:v>
                      </c:pt>
                      <c:pt idx="435">
                        <c:v>51227</c:v>
                      </c:pt>
                      <c:pt idx="436">
                        <c:v>51257</c:v>
                      </c:pt>
                      <c:pt idx="437">
                        <c:v>51288</c:v>
                      </c:pt>
                      <c:pt idx="438">
                        <c:v>51318</c:v>
                      </c:pt>
                      <c:pt idx="439">
                        <c:v>51349</c:v>
                      </c:pt>
                      <c:pt idx="440">
                        <c:v>51380</c:v>
                      </c:pt>
                      <c:pt idx="441">
                        <c:v>51410</c:v>
                      </c:pt>
                      <c:pt idx="442">
                        <c:v>51441</c:v>
                      </c:pt>
                      <c:pt idx="443">
                        <c:v>51471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PERMPRESCOTT!$T$9:$T$992</c15:sqref>
                        </c15:formulaRef>
                      </c:ext>
                    </c:extLst>
                    <c:numCache>
                      <c:formatCode>General</c:formatCode>
                      <c:ptCount val="984"/>
                      <c:pt idx="0" formatCode="0.0">
                        <c:v>0</c:v>
                      </c:pt>
                      <c:pt idx="443" formatCode="0.0">
                        <c:v>#N/A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53-F68F-483B-9E59-A1DC4D544ADE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1"/>
          <c:order val="1"/>
          <c:tx>
            <c:v>3MMT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strRef>
              <c:f>PERMPRESCOTT!$S$9:$S$536</c:f>
              <c:strCache>
                <c:ptCount val="444"/>
                <c:pt idx="0">
                  <c:v>n/a</c:v>
                </c:pt>
                <c:pt idx="443">
                  <c:v>#N/A</c:v>
                </c:pt>
              </c:strCache>
            </c:strRef>
          </c:cat>
          <c:val>
            <c:numRef>
              <c:f>PERMPRESCOTT!$J$9:$J$1220</c:f>
              <c:numCache>
                <c:formatCode>General</c:formatCode>
                <c:ptCount val="1212"/>
                <c:pt idx="0" formatCode="0.0">
                  <c:v>0</c:v>
                </c:pt>
                <c:pt idx="2" formatCode="0.0">
                  <c:v>3.028</c:v>
                </c:pt>
                <c:pt idx="3" formatCode="0.0">
                  <c:v>3.0680000000000001</c:v>
                </c:pt>
                <c:pt idx="4" formatCode="0.0">
                  <c:v>3.14</c:v>
                </c:pt>
                <c:pt idx="5" formatCode="0.0">
                  <c:v>3.3279999999999998</c:v>
                </c:pt>
                <c:pt idx="6" formatCode="0.0">
                  <c:v>4.4480000000000004</c:v>
                </c:pt>
                <c:pt idx="7" formatCode="0.0">
                  <c:v>4.4800000000000004</c:v>
                </c:pt>
                <c:pt idx="8" formatCode="0.0">
                  <c:v>4.16</c:v>
                </c:pt>
                <c:pt idx="9" formatCode="0.0">
                  <c:v>3.0960000000000001</c:v>
                </c:pt>
                <c:pt idx="10" formatCode="0.0">
                  <c:v>3.1080000000000001</c:v>
                </c:pt>
                <c:pt idx="11" formatCode="0.0">
                  <c:v>3.2</c:v>
                </c:pt>
                <c:pt idx="12" formatCode="0.0">
                  <c:v>3.1720000000000002</c:v>
                </c:pt>
                <c:pt idx="13" formatCode="0.0">
                  <c:v>3.056</c:v>
                </c:pt>
                <c:pt idx="14" formatCode="0.0">
                  <c:v>3.1960000000000002</c:v>
                </c:pt>
                <c:pt idx="15" formatCode="0.0">
                  <c:v>3.4079999999999999</c:v>
                </c:pt>
                <c:pt idx="16" formatCode="0.0">
                  <c:v>3.8239999999999998</c:v>
                </c:pt>
                <c:pt idx="17" formatCode="0.0">
                  <c:v>4.2080000000000002</c:v>
                </c:pt>
                <c:pt idx="18" formatCode="0.0">
                  <c:v>4.6239999999999997</c:v>
                </c:pt>
                <c:pt idx="19" formatCode="0.0">
                  <c:v>4.8440000000000003</c:v>
                </c:pt>
                <c:pt idx="20" formatCode="0.0">
                  <c:v>4.4880000000000004</c:v>
                </c:pt>
                <c:pt idx="21" formatCode="0.0">
                  <c:v>4.1040000000000001</c:v>
                </c:pt>
                <c:pt idx="22" formatCode="0.0">
                  <c:v>3.7679999999999998</c:v>
                </c:pt>
                <c:pt idx="23" formatCode="0.0">
                  <c:v>3.512</c:v>
                </c:pt>
                <c:pt idx="24" formatCode="0.0">
                  <c:v>3.24</c:v>
                </c:pt>
                <c:pt idx="25" formatCode="0.0">
                  <c:v>3.0760000000000001</c:v>
                </c:pt>
                <c:pt idx="26" formatCode="0.0">
                  <c:v>3.472</c:v>
                </c:pt>
                <c:pt idx="27" formatCode="0.0">
                  <c:v>3.5760000000000001</c:v>
                </c:pt>
                <c:pt idx="28" formatCode="0.0">
                  <c:v>4.0599999999999996</c:v>
                </c:pt>
                <c:pt idx="29" formatCode="0.0">
                  <c:v>3.58</c:v>
                </c:pt>
                <c:pt idx="30" formatCode="0.0">
                  <c:v>3.16</c:v>
                </c:pt>
                <c:pt idx="31" formatCode="0.0">
                  <c:v>2.38</c:v>
                </c:pt>
                <c:pt idx="32" formatCode="0.0">
                  <c:v>2.3159999999999998</c:v>
                </c:pt>
                <c:pt idx="33" formatCode="0.0">
                  <c:v>2.2080000000000002</c:v>
                </c:pt>
                <c:pt idx="34" formatCode="0.0">
                  <c:v>1.8879999999999999</c:v>
                </c:pt>
                <c:pt idx="35" formatCode="0.0">
                  <c:v>1.556</c:v>
                </c:pt>
                <c:pt idx="36" formatCode="0.0">
                  <c:v>1.472</c:v>
                </c:pt>
                <c:pt idx="37" formatCode="0.0">
                  <c:v>1.512</c:v>
                </c:pt>
                <c:pt idx="38" formatCode="0.0">
                  <c:v>1.468</c:v>
                </c:pt>
                <c:pt idx="39" formatCode="0.0">
                  <c:v>1.504</c:v>
                </c:pt>
                <c:pt idx="40" formatCode="0.0">
                  <c:v>1.48</c:v>
                </c:pt>
                <c:pt idx="41" formatCode="0.0">
                  <c:v>1.56</c:v>
                </c:pt>
                <c:pt idx="42" formatCode="0.0">
                  <c:v>1.516</c:v>
                </c:pt>
                <c:pt idx="43" formatCode="0.0">
                  <c:v>1.532</c:v>
                </c:pt>
                <c:pt idx="44" formatCode="0.0">
                  <c:v>1.3520000000000001</c:v>
                </c:pt>
                <c:pt idx="45" formatCode="0.0">
                  <c:v>1.288</c:v>
                </c:pt>
                <c:pt idx="46" formatCode="0.0">
                  <c:v>1.0920000000000001</c:v>
                </c:pt>
                <c:pt idx="47" formatCode="0.0">
                  <c:v>0.91600000000000004</c:v>
                </c:pt>
                <c:pt idx="48" formatCode="0.0">
                  <c:v>0.82799999999999996</c:v>
                </c:pt>
                <c:pt idx="49" formatCode="0.0">
                  <c:v>0.8</c:v>
                </c:pt>
                <c:pt idx="50" formatCode="0.0">
                  <c:v>0.96799999999999997</c:v>
                </c:pt>
                <c:pt idx="51" formatCode="0.0">
                  <c:v>0.872</c:v>
                </c:pt>
                <c:pt idx="52" formatCode="0.0">
                  <c:v>0.88800000000000001</c:v>
                </c:pt>
                <c:pt idx="53" formatCode="0.0">
                  <c:v>0.78</c:v>
                </c:pt>
                <c:pt idx="54" formatCode="0.0">
                  <c:v>0.72</c:v>
                </c:pt>
                <c:pt idx="55" formatCode="0.0">
                  <c:v>0.57199999999999995</c:v>
                </c:pt>
                <c:pt idx="56" formatCode="0.0">
                  <c:v>0.45600000000000002</c:v>
                </c:pt>
                <c:pt idx="57" formatCode="0.0">
                  <c:v>0.42</c:v>
                </c:pt>
                <c:pt idx="58" formatCode="0.0">
                  <c:v>0.65600000000000003</c:v>
                </c:pt>
                <c:pt idx="59" formatCode="0.0">
                  <c:v>0.8</c:v>
                </c:pt>
                <c:pt idx="60" formatCode="0.0">
                  <c:v>0.76800000000000002</c:v>
                </c:pt>
                <c:pt idx="61" formatCode="0.0">
                  <c:v>0.46400000000000002</c:v>
                </c:pt>
                <c:pt idx="62" formatCode="0.0">
                  <c:v>0.27600000000000002</c:v>
                </c:pt>
                <c:pt idx="63" formatCode="0.0">
                  <c:v>0.27200000000000002</c:v>
                </c:pt>
                <c:pt idx="64" formatCode="0.0">
                  <c:v>0.28000000000000003</c:v>
                </c:pt>
                <c:pt idx="65" formatCode="0.0">
                  <c:v>0.3</c:v>
                </c:pt>
                <c:pt idx="66" formatCode="0.0">
                  <c:v>0.34799999999999998</c:v>
                </c:pt>
                <c:pt idx="67" formatCode="0.0">
                  <c:v>0.45200000000000001</c:v>
                </c:pt>
                <c:pt idx="68" formatCode="0.0">
                  <c:v>0.48799999999999999</c:v>
                </c:pt>
                <c:pt idx="69" formatCode="0.0">
                  <c:v>0.51200000000000001</c:v>
                </c:pt>
                <c:pt idx="70" formatCode="0.0">
                  <c:v>0.432</c:v>
                </c:pt>
                <c:pt idx="71" formatCode="0.0">
                  <c:v>0.876</c:v>
                </c:pt>
                <c:pt idx="72" formatCode="0.0">
                  <c:v>0.77200000000000002</c:v>
                </c:pt>
                <c:pt idx="73" formatCode="0.0">
                  <c:v>0.72799999999999998</c:v>
                </c:pt>
                <c:pt idx="74" formatCode="0.0">
                  <c:v>0.41599999999999998</c:v>
                </c:pt>
                <c:pt idx="75" formatCode="0.0">
                  <c:v>0.45200000000000001</c:v>
                </c:pt>
                <c:pt idx="76" formatCode="0.0">
                  <c:v>0.504</c:v>
                </c:pt>
                <c:pt idx="77" formatCode="0.0">
                  <c:v>0.28799999999999998</c:v>
                </c:pt>
                <c:pt idx="78" formatCode="0.0">
                  <c:v>0.25600000000000001</c:v>
                </c:pt>
                <c:pt idx="79" formatCode="0.0">
                  <c:v>0.23200000000000001</c:v>
                </c:pt>
                <c:pt idx="80" formatCode="0.0">
                  <c:v>0.248</c:v>
                </c:pt>
                <c:pt idx="81" formatCode="0.0">
                  <c:v>0.24399999999999999</c:v>
                </c:pt>
                <c:pt idx="82" formatCode="0.0">
                  <c:v>0.42</c:v>
                </c:pt>
                <c:pt idx="83" formatCode="0.0">
                  <c:v>0.40799999999999997</c:v>
                </c:pt>
                <c:pt idx="84" formatCode="0.0">
                  <c:v>0.41199999999999998</c:v>
                </c:pt>
                <c:pt idx="85" formatCode="0.0">
                  <c:v>0.22800000000000001</c:v>
                </c:pt>
                <c:pt idx="86" formatCode="0.0">
                  <c:v>0.26800000000000002</c:v>
                </c:pt>
                <c:pt idx="87" formatCode="0.0">
                  <c:v>0.27200000000000002</c:v>
                </c:pt>
                <c:pt idx="88" formatCode="0.0">
                  <c:v>0.26</c:v>
                </c:pt>
                <c:pt idx="89" formatCode="0.0">
                  <c:v>0.26800000000000002</c:v>
                </c:pt>
                <c:pt idx="90" formatCode="0.0">
                  <c:v>0.28000000000000003</c:v>
                </c:pt>
                <c:pt idx="91" formatCode="0.0">
                  <c:v>0.32</c:v>
                </c:pt>
                <c:pt idx="92" formatCode="0.0">
                  <c:v>0.308</c:v>
                </c:pt>
                <c:pt idx="93" formatCode="0.0">
                  <c:v>0.34</c:v>
                </c:pt>
                <c:pt idx="94" formatCode="0.0">
                  <c:v>0.34399999999999997</c:v>
                </c:pt>
                <c:pt idx="95" formatCode="0.0">
                  <c:v>0.33200000000000002</c:v>
                </c:pt>
                <c:pt idx="96" formatCode="0.0">
                  <c:v>0.28799999999999998</c:v>
                </c:pt>
                <c:pt idx="97" formatCode="0.0">
                  <c:v>0.28000000000000003</c:v>
                </c:pt>
                <c:pt idx="98" formatCode="0.0">
                  <c:v>0.32800000000000001</c:v>
                </c:pt>
                <c:pt idx="99" formatCode="0.0">
                  <c:v>0.34</c:v>
                </c:pt>
                <c:pt idx="100" formatCode="0.0">
                  <c:v>0.432</c:v>
                </c:pt>
                <c:pt idx="101" formatCode="0.0">
                  <c:v>0.41599999999999998</c:v>
                </c:pt>
                <c:pt idx="102" formatCode="0.0">
                  <c:v>0.50800000000000001</c:v>
                </c:pt>
                <c:pt idx="103" formatCode="0.0">
                  <c:v>0.5</c:v>
                </c:pt>
                <c:pt idx="104" formatCode="0.0">
                  <c:v>0.504</c:v>
                </c:pt>
                <c:pt idx="105" formatCode="0.0">
                  <c:v>0.46800000000000003</c:v>
                </c:pt>
                <c:pt idx="106" formatCode="0.0">
                  <c:v>0.432</c:v>
                </c:pt>
                <c:pt idx="107" formatCode="0.0">
                  <c:v>0.44400000000000001</c:v>
                </c:pt>
                <c:pt idx="108" formatCode="0.0">
                  <c:v>0.56799999999999995</c:v>
                </c:pt>
                <c:pt idx="109" formatCode="0.0">
                  <c:v>0.61599999999999999</c:v>
                </c:pt>
                <c:pt idx="110" formatCode="0.0">
                  <c:v>0.77200000000000002</c:v>
                </c:pt>
                <c:pt idx="111" formatCode="0.0">
                  <c:v>0.70799999999999996</c:v>
                </c:pt>
                <c:pt idx="112" formatCode="0.0">
                  <c:v>0.83199999999999996</c:v>
                </c:pt>
                <c:pt idx="113" formatCode="0.0">
                  <c:v>0.76</c:v>
                </c:pt>
                <c:pt idx="114" formatCode="0.0">
                  <c:v>0.83599999999999997</c:v>
                </c:pt>
                <c:pt idx="115" formatCode="0.0">
                  <c:v>0.74399999999999999</c:v>
                </c:pt>
                <c:pt idx="116" formatCode="0.0">
                  <c:v>0.8</c:v>
                </c:pt>
                <c:pt idx="117" formatCode="0.0">
                  <c:v>0.78800000000000003</c:v>
                </c:pt>
                <c:pt idx="118" formatCode="0.0">
                  <c:v>0.82</c:v>
                </c:pt>
                <c:pt idx="119" formatCode="0.0">
                  <c:v>0.74</c:v>
                </c:pt>
                <c:pt idx="120" formatCode="0.0">
                  <c:v>0.75600000000000001</c:v>
                </c:pt>
                <c:pt idx="121" formatCode="0.0">
                  <c:v>0.73199999999999998</c:v>
                </c:pt>
                <c:pt idx="122" formatCode="0.0">
                  <c:v>0.77200000000000002</c:v>
                </c:pt>
                <c:pt idx="123" formatCode="0.0">
                  <c:v>0.78800000000000003</c:v>
                </c:pt>
                <c:pt idx="124" formatCode="0.0">
                  <c:v>0.82799999999999996</c:v>
                </c:pt>
                <c:pt idx="125" formatCode="0.0">
                  <c:v>0.88800000000000001</c:v>
                </c:pt>
                <c:pt idx="126" formatCode="0.0">
                  <c:v>0.84</c:v>
                </c:pt>
                <c:pt idx="127" formatCode="0.0">
                  <c:v>0.872</c:v>
                </c:pt>
                <c:pt idx="128" formatCode="0.0">
                  <c:v>0.92400000000000004</c:v>
                </c:pt>
                <c:pt idx="129" formatCode="0.0">
                  <c:v>1.04</c:v>
                </c:pt>
                <c:pt idx="130" formatCode="0.0">
                  <c:v>0.98799999999999999</c:v>
                </c:pt>
                <c:pt idx="131" formatCode="0.0">
                  <c:v>0.92800000000000005</c:v>
                </c:pt>
                <c:pt idx="132" formatCode="0.0">
                  <c:v>0.85199999999999998</c:v>
                </c:pt>
                <c:pt idx="133" formatCode="0.0">
                  <c:v>0.9</c:v>
                </c:pt>
                <c:pt idx="134" formatCode="0.0">
                  <c:v>0.876</c:v>
                </c:pt>
                <c:pt idx="135" formatCode="0.0">
                  <c:v>0.94799999999999995</c:v>
                </c:pt>
                <c:pt idx="136" formatCode="0.0">
                  <c:v>0.92</c:v>
                </c:pt>
                <c:pt idx="137" formatCode="0.0">
                  <c:v>0.98399999999999999</c:v>
                </c:pt>
                <c:pt idx="138" formatCode="0.0">
                  <c:v>0.95599999999999996</c:v>
                </c:pt>
                <c:pt idx="139" formatCode="0.0">
                  <c:v>0.98</c:v>
                </c:pt>
                <c:pt idx="140" formatCode="0.0">
                  <c:v>1.0640000000000001</c:v>
                </c:pt>
                <c:pt idx="141" formatCode="0.0">
                  <c:v>1.024</c:v>
                </c:pt>
                <c:pt idx="142" formatCode="0.0">
                  <c:v>1.036</c:v>
                </c:pt>
                <c:pt idx="143" formatCode="0.0">
                  <c:v>0.98799999999999999</c:v>
                </c:pt>
                <c:pt idx="144" formatCode="0.0">
                  <c:v>1</c:v>
                </c:pt>
                <c:pt idx="145" formatCode="0.0">
                  <c:v>1.024</c:v>
                </c:pt>
                <c:pt idx="146" formatCode="0.0">
                  <c:v>1.024</c:v>
                </c:pt>
                <c:pt idx="147" formatCode="0.0">
                  <c:v>1.036</c:v>
                </c:pt>
                <c:pt idx="148" formatCode="0.0">
                  <c:v>1.1080000000000001</c:v>
                </c:pt>
                <c:pt idx="149" formatCode="0.0">
                  <c:v>1.292</c:v>
                </c:pt>
                <c:pt idx="150" formatCode="0.0">
                  <c:v>1.32</c:v>
                </c:pt>
                <c:pt idx="151" formatCode="0.0">
                  <c:v>1.288</c:v>
                </c:pt>
                <c:pt idx="152" formatCode="0.0">
                  <c:v>1.0680000000000001</c:v>
                </c:pt>
                <c:pt idx="153" formatCode="0.0">
                  <c:v>1.0880000000000001</c:v>
                </c:pt>
                <c:pt idx="154" formatCode="0.0">
                  <c:v>1.0720000000000001</c:v>
                </c:pt>
                <c:pt idx="155" formatCode="0.0">
                  <c:v>2.052</c:v>
                </c:pt>
                <c:pt idx="156" formatCode="0.0">
                  <c:v>1.984</c:v>
                </c:pt>
                <c:pt idx="157" formatCode="0.0">
                  <c:v>2.012</c:v>
                </c:pt>
                <c:pt idx="158" formatCode="0.0">
                  <c:v>1.1719999999999999</c:v>
                </c:pt>
                <c:pt idx="159" formatCode="0.0">
                  <c:v>1.2</c:v>
                </c:pt>
                <c:pt idx="160" formatCode="0.0">
                  <c:v>2.056</c:v>
                </c:pt>
                <c:pt idx="161" formatCode="0.0">
                  <c:v>2.044</c:v>
                </c:pt>
                <c:pt idx="162" formatCode="0.0">
                  <c:v>2.056</c:v>
                </c:pt>
                <c:pt idx="163" formatCode="0.0">
                  <c:v>1.248</c:v>
                </c:pt>
                <c:pt idx="164" formatCode="0.0">
                  <c:v>1.22</c:v>
                </c:pt>
                <c:pt idx="165" formatCode="0.0">
                  <c:v>2.2400000000000002</c:v>
                </c:pt>
                <c:pt idx="166" formatCode="0.0">
                  <c:v>2.1960000000000002</c:v>
                </c:pt>
                <c:pt idx="167" formatCode="0.0">
                  <c:v>2.1560000000000001</c:v>
                </c:pt>
                <c:pt idx="168" formatCode="0.0">
                  <c:v>1.28</c:v>
                </c:pt>
                <c:pt idx="169" formatCode="0.0">
                  <c:v>1.3320000000000001</c:v>
                </c:pt>
                <c:pt idx="170" formatCode="0.0">
                  <c:v>1.472</c:v>
                </c:pt>
                <c:pt idx="171" formatCode="0.0">
                  <c:v>1.5880000000000001</c:v>
                </c:pt>
                <c:pt idx="172" formatCode="0.0">
                  <c:v>1.6080000000000001</c:v>
                </c:pt>
                <c:pt idx="173" formatCode="0.0">
                  <c:v>1.544</c:v>
                </c:pt>
                <c:pt idx="174" formatCode="0.0">
                  <c:v>1.732</c:v>
                </c:pt>
                <c:pt idx="175" formatCode="0.0">
                  <c:v>2.2360000000000002</c:v>
                </c:pt>
                <c:pt idx="176" formatCode="0.0">
                  <c:v>2.1480000000000001</c:v>
                </c:pt>
                <c:pt idx="177" formatCode="0.0">
                  <c:v>1.796</c:v>
                </c:pt>
                <c:pt idx="178" formatCode="0.0">
                  <c:v>1.548</c:v>
                </c:pt>
                <c:pt idx="179" formatCode="0.0">
                  <c:v>1.484</c:v>
                </c:pt>
                <c:pt idx="180" formatCode="0.0">
                  <c:v>1.4319999999999999</c:v>
                </c:pt>
                <c:pt idx="181" formatCode="0.0">
                  <c:v>1.9079999999999999</c:v>
                </c:pt>
                <c:pt idx="182" formatCode="0.0">
                  <c:v>2.032</c:v>
                </c:pt>
                <c:pt idx="183" formatCode="0.0">
                  <c:v>2.1240000000000001</c:v>
                </c:pt>
                <c:pt idx="184" formatCode="0.0">
                  <c:v>1.4</c:v>
                </c:pt>
                <c:pt idx="185" formatCode="0.0">
                  <c:v>1.3839999999999999</c:v>
                </c:pt>
                <c:pt idx="186" formatCode="0.0">
                  <c:v>1.4319999999999999</c:v>
                </c:pt>
                <c:pt idx="187" formatCode="0.0">
                  <c:v>1.484</c:v>
                </c:pt>
                <c:pt idx="188" formatCode="0.0">
                  <c:v>1.5</c:v>
                </c:pt>
                <c:pt idx="189" formatCode="0.0">
                  <c:v>1.444</c:v>
                </c:pt>
                <c:pt idx="190" formatCode="0.0">
                  <c:v>1.3360000000000001</c:v>
                </c:pt>
                <c:pt idx="191" formatCode="0.0">
                  <c:v>1.38</c:v>
                </c:pt>
                <c:pt idx="192" formatCode="0.0">
                  <c:v>1.4159999999999999</c:v>
                </c:pt>
                <c:pt idx="193" formatCode="0.0">
                  <c:v>1.4</c:v>
                </c:pt>
                <c:pt idx="194" formatCode="0.0">
                  <c:v>1.3160000000000001</c:v>
                </c:pt>
                <c:pt idx="195" formatCode="0.0">
                  <c:v>1.292</c:v>
                </c:pt>
                <c:pt idx="196" formatCode="0.0">
                  <c:v>1.204</c:v>
                </c:pt>
                <c:pt idx="197" formatCode="0.0">
                  <c:v>1.292</c:v>
                </c:pt>
                <c:pt idx="198" formatCode="0.0">
                  <c:v>1.3440000000000001</c:v>
                </c:pt>
                <c:pt idx="199" formatCode="0.0">
                  <c:v>1.6080000000000001</c:v>
                </c:pt>
                <c:pt idx="200" formatCode="0.0">
                  <c:v>1.748</c:v>
                </c:pt>
                <c:pt idx="201" formatCode="0.0">
                  <c:v>1.9</c:v>
                </c:pt>
                <c:pt idx="202" formatCode="0.0">
                  <c:v>1.82</c:v>
                </c:pt>
                <c:pt idx="203" formatCode="0.0">
                  <c:v>1.8240000000000001</c:v>
                </c:pt>
                <c:pt idx="204" formatCode="0.0">
                  <c:v>1.796</c:v>
                </c:pt>
                <c:pt idx="205" formatCode="0.0">
                  <c:v>1.9319999999999999</c:v>
                </c:pt>
                <c:pt idx="206" formatCode="0.0">
                  <c:v>2.02</c:v>
                </c:pt>
                <c:pt idx="207" formatCode="0.0">
                  <c:v>2.02</c:v>
                </c:pt>
                <c:pt idx="208" formatCode="0.0">
                  <c:v>1.8680000000000001</c:v>
                </c:pt>
                <c:pt idx="209" formatCode="0.0">
                  <c:v>1.716</c:v>
                </c:pt>
                <c:pt idx="210" formatCode="0.0">
                  <c:v>1.6240000000000001</c:v>
                </c:pt>
                <c:pt idx="211" formatCode="0.0">
                  <c:v>1.8680000000000001</c:v>
                </c:pt>
                <c:pt idx="212" formatCode="0.0">
                  <c:v>1.6879999999999999</c:v>
                </c:pt>
                <c:pt idx="213" formatCode="0.0">
                  <c:v>1.5680000000000001</c:v>
                </c:pt>
                <c:pt idx="214" formatCode="0.0">
                  <c:v>2.0880000000000001</c:v>
                </c:pt>
                <c:pt idx="215" formatCode="0.0">
                  <c:v>2.0880000000000001</c:v>
                </c:pt>
                <c:pt idx="216" formatCode="0.0">
                  <c:v>2.2480000000000002</c:v>
                </c:pt>
                <c:pt idx="217" formatCode="0.0">
                  <c:v>1.764</c:v>
                </c:pt>
                <c:pt idx="218" formatCode="0.0">
                  <c:v>2.6960000000000002</c:v>
                </c:pt>
                <c:pt idx="219" formatCode="0.0">
                  <c:v>2.7040000000000002</c:v>
                </c:pt>
                <c:pt idx="220" formatCode="0.0">
                  <c:v>2.8079999999999998</c:v>
                </c:pt>
                <c:pt idx="221" formatCode="0.0">
                  <c:v>2.1440000000000001</c:v>
                </c:pt>
                <c:pt idx="222" formatCode="0.0">
                  <c:v>2.1440000000000001</c:v>
                </c:pt>
                <c:pt idx="223" formatCode="0.0">
                  <c:v>3.18</c:v>
                </c:pt>
                <c:pt idx="224" formatCode="0.0">
                  <c:v>3.1120000000000001</c:v>
                </c:pt>
                <c:pt idx="225" formatCode="0.0">
                  <c:v>2.98</c:v>
                </c:pt>
                <c:pt idx="226" formatCode="0.0">
                  <c:v>1.7</c:v>
                </c:pt>
                <c:pt idx="227" formatCode="0.0">
                  <c:v>1.4079999999999999</c:v>
                </c:pt>
                <c:pt idx="228" formatCode="0.0">
                  <c:v>1.18</c:v>
                </c:pt>
                <c:pt idx="229" formatCode="0.0">
                  <c:v>0.93200000000000005</c:v>
                </c:pt>
                <c:pt idx="44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7-F68F-483B-9E59-A1DC4D544ADE}"/>
            </c:ext>
          </c:extLst>
        </c:ser>
        <c:ser>
          <c:idx val="2"/>
          <c:order val="3"/>
          <c:tx>
            <c:v>12MMT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strRef>
              <c:f>PERMPRESCOTT!$S$9:$S$536</c:f>
              <c:strCache>
                <c:ptCount val="444"/>
                <c:pt idx="0">
                  <c:v>n/a</c:v>
                </c:pt>
                <c:pt idx="443">
                  <c:v>#N/A</c:v>
                </c:pt>
              </c:strCache>
            </c:strRef>
          </c:cat>
          <c:val>
            <c:numRef>
              <c:f>PERMPRESCOTT!$H$9:$H$1220</c:f>
              <c:numCache>
                <c:formatCode>General</c:formatCode>
                <c:ptCount val="1212"/>
                <c:pt idx="0" formatCode="0.0">
                  <c:v>0</c:v>
                </c:pt>
                <c:pt idx="11" formatCode="0.0">
                  <c:v>3.4289999999999998</c:v>
                </c:pt>
                <c:pt idx="12" formatCode="0.0">
                  <c:v>3.4460000000000002</c:v>
                </c:pt>
                <c:pt idx="13" formatCode="0.0">
                  <c:v>3.4460000000000002</c:v>
                </c:pt>
                <c:pt idx="14" formatCode="0.0">
                  <c:v>3.4710000000000001</c:v>
                </c:pt>
                <c:pt idx="15" formatCode="0.0">
                  <c:v>3.5310000000000001</c:v>
                </c:pt>
                <c:pt idx="16" formatCode="0.0">
                  <c:v>3.617</c:v>
                </c:pt>
                <c:pt idx="17" formatCode="0.0">
                  <c:v>3.6909999999999998</c:v>
                </c:pt>
                <c:pt idx="18" formatCode="0.0">
                  <c:v>3.5750000000000002</c:v>
                </c:pt>
                <c:pt idx="19" formatCode="0.0">
                  <c:v>3.7080000000000002</c:v>
                </c:pt>
                <c:pt idx="20" formatCode="0.0">
                  <c:v>3.7730000000000001</c:v>
                </c:pt>
                <c:pt idx="21" formatCode="0.0">
                  <c:v>3.827</c:v>
                </c:pt>
                <c:pt idx="22" formatCode="0.0">
                  <c:v>3.8730000000000002</c:v>
                </c:pt>
                <c:pt idx="23" formatCode="0.0">
                  <c:v>3.851</c:v>
                </c:pt>
                <c:pt idx="24" formatCode="0.0">
                  <c:v>3.8439999999999999</c:v>
                </c:pt>
                <c:pt idx="25" formatCode="0.0">
                  <c:v>3.8780000000000001</c:v>
                </c:pt>
                <c:pt idx="26" formatCode="0.0">
                  <c:v>3.92</c:v>
                </c:pt>
                <c:pt idx="27" formatCode="0.0">
                  <c:v>3.8860000000000001</c:v>
                </c:pt>
                <c:pt idx="28" formatCode="0.0">
                  <c:v>3.9369999999999998</c:v>
                </c:pt>
                <c:pt idx="29" formatCode="0.0">
                  <c:v>3.7629999999999999</c:v>
                </c:pt>
                <c:pt idx="30" formatCode="0.0">
                  <c:v>3.52</c:v>
                </c:pt>
                <c:pt idx="31" formatCode="0.0">
                  <c:v>3.3210000000000002</c:v>
                </c:pt>
                <c:pt idx="32" formatCode="0.0">
                  <c:v>3.22</c:v>
                </c:pt>
                <c:pt idx="33" formatCode="0.0">
                  <c:v>3.0459999999999998</c:v>
                </c:pt>
                <c:pt idx="34" formatCode="0.0">
                  <c:v>2.851</c:v>
                </c:pt>
                <c:pt idx="35" formatCode="0.0">
                  <c:v>2.7309999999999999</c:v>
                </c:pt>
                <c:pt idx="36" formatCode="0.0">
                  <c:v>2.6040000000000001</c:v>
                </c:pt>
                <c:pt idx="37" formatCode="0.0">
                  <c:v>2.46</c:v>
                </c:pt>
                <c:pt idx="38" formatCode="0.0">
                  <c:v>2.23</c:v>
                </c:pt>
                <c:pt idx="39" formatCode="0.0">
                  <c:v>2.0859999999999999</c:v>
                </c:pt>
                <c:pt idx="40" formatCode="0.0">
                  <c:v>1.8149999999999999</c:v>
                </c:pt>
                <c:pt idx="41" formatCode="0.0">
                  <c:v>1.7250000000000001</c:v>
                </c:pt>
                <c:pt idx="42" formatCode="0.0">
                  <c:v>1.675</c:v>
                </c:pt>
                <c:pt idx="43" formatCode="0.0">
                  <c:v>1.603</c:v>
                </c:pt>
                <c:pt idx="44" formatCode="0.0">
                  <c:v>1.484</c:v>
                </c:pt>
                <c:pt idx="45" formatCode="0.0">
                  <c:v>1.4450000000000001</c:v>
                </c:pt>
                <c:pt idx="46" formatCode="0.0">
                  <c:v>1.4039999999999999</c:v>
                </c:pt>
                <c:pt idx="47" formatCode="0.0">
                  <c:v>1.3240000000000001</c:v>
                </c:pt>
                <c:pt idx="48" formatCode="0.0">
                  <c:v>1.284</c:v>
                </c:pt>
                <c:pt idx="49" formatCode="0.0">
                  <c:v>1.226</c:v>
                </c:pt>
                <c:pt idx="50" formatCode="0.0">
                  <c:v>1.1990000000000001</c:v>
                </c:pt>
                <c:pt idx="51" formatCode="0.0">
                  <c:v>1.1259999999999999</c:v>
                </c:pt>
                <c:pt idx="52" formatCode="0.0">
                  <c:v>1.0780000000000001</c:v>
                </c:pt>
                <c:pt idx="53" formatCode="0.0">
                  <c:v>1.004</c:v>
                </c:pt>
                <c:pt idx="54" formatCode="0.0">
                  <c:v>0.92700000000000005</c:v>
                </c:pt>
                <c:pt idx="55" formatCode="0.0">
                  <c:v>0.83799999999999997</c:v>
                </c:pt>
                <c:pt idx="56" formatCode="0.0">
                  <c:v>0.78</c:v>
                </c:pt>
                <c:pt idx="57" formatCode="0.0">
                  <c:v>0.71</c:v>
                </c:pt>
                <c:pt idx="58" formatCode="0.0">
                  <c:v>0.72899999999999998</c:v>
                </c:pt>
                <c:pt idx="59" formatCode="0.0">
                  <c:v>0.751</c:v>
                </c:pt>
                <c:pt idx="60" formatCode="0.0">
                  <c:v>0.69499999999999995</c:v>
                </c:pt>
                <c:pt idx="61" formatCode="0.0">
                  <c:v>0.64500000000000002</c:v>
                </c:pt>
                <c:pt idx="62" formatCode="0.0">
                  <c:v>0.57799999999999996</c:v>
                </c:pt>
                <c:pt idx="63" formatCode="0.0">
                  <c:v>0.54500000000000004</c:v>
                </c:pt>
                <c:pt idx="64" formatCode="0.0">
                  <c:v>0.49299999999999999</c:v>
                </c:pt>
                <c:pt idx="65" formatCode="0.0">
                  <c:v>0.45800000000000002</c:v>
                </c:pt>
                <c:pt idx="66" formatCode="0.0">
                  <c:v>0.45200000000000001</c:v>
                </c:pt>
                <c:pt idx="67" formatCode="0.0">
                  <c:v>0.46300000000000002</c:v>
                </c:pt>
                <c:pt idx="68" formatCode="0.0">
                  <c:v>0.46600000000000003</c:v>
                </c:pt>
                <c:pt idx="69" formatCode="0.0">
                  <c:v>0.47499999999999998</c:v>
                </c:pt>
                <c:pt idx="70" formatCode="0.0">
                  <c:v>0.40699999999999997</c:v>
                </c:pt>
                <c:pt idx="71" formatCode="0.0">
                  <c:v>0.48499999999999999</c:v>
                </c:pt>
                <c:pt idx="72" formatCode="0.0">
                  <c:v>0.47599999999999998</c:v>
                </c:pt>
                <c:pt idx="73" formatCode="0.0">
                  <c:v>0.47299999999999998</c:v>
                </c:pt>
                <c:pt idx="74" formatCode="0.0">
                  <c:v>0.52</c:v>
                </c:pt>
                <c:pt idx="75" formatCode="0.0">
                  <c:v>0.52100000000000002</c:v>
                </c:pt>
                <c:pt idx="76" formatCode="0.0">
                  <c:v>0.52900000000000003</c:v>
                </c:pt>
                <c:pt idx="77" formatCode="0.0">
                  <c:v>0.51700000000000002</c:v>
                </c:pt>
                <c:pt idx="78" formatCode="0.0">
                  <c:v>0.498</c:v>
                </c:pt>
                <c:pt idx="79" formatCode="0.0">
                  <c:v>0.47399999999999998</c:v>
                </c:pt>
                <c:pt idx="80" formatCode="0.0">
                  <c:v>0.45700000000000002</c:v>
                </c:pt>
                <c:pt idx="81" formatCode="0.0">
                  <c:v>0.43099999999999999</c:v>
                </c:pt>
                <c:pt idx="82" formatCode="0.0">
                  <c:v>0.47099999999999997</c:v>
                </c:pt>
                <c:pt idx="83" formatCode="0.0">
                  <c:v>0.34</c:v>
                </c:pt>
                <c:pt idx="84" formatCode="0.0">
                  <c:v>0.34100000000000003</c:v>
                </c:pt>
                <c:pt idx="85" formatCode="0.0">
                  <c:v>0.34599999999999997</c:v>
                </c:pt>
                <c:pt idx="86" formatCode="0.0">
                  <c:v>0.30299999999999999</c:v>
                </c:pt>
                <c:pt idx="87" formatCode="0.0">
                  <c:v>0.29599999999999999</c:v>
                </c:pt>
                <c:pt idx="88" formatCode="0.0">
                  <c:v>0.28499999999999998</c:v>
                </c:pt>
                <c:pt idx="89" formatCode="0.0">
                  <c:v>0.29799999999999999</c:v>
                </c:pt>
                <c:pt idx="90" formatCode="0.0">
                  <c:v>0.30199999999999999</c:v>
                </c:pt>
                <c:pt idx="91" formatCode="0.0">
                  <c:v>0.307</c:v>
                </c:pt>
                <c:pt idx="92" formatCode="0.0">
                  <c:v>0.313</c:v>
                </c:pt>
                <c:pt idx="93" formatCode="0.0">
                  <c:v>0.32600000000000001</c:v>
                </c:pt>
                <c:pt idx="94" formatCode="0.0">
                  <c:v>0.28799999999999998</c:v>
                </c:pt>
                <c:pt idx="95" formatCode="0.0">
                  <c:v>0.29399999999999998</c:v>
                </c:pt>
                <c:pt idx="96" formatCode="0.0">
                  <c:v>0.29499999999999998</c:v>
                </c:pt>
                <c:pt idx="97" formatCode="0.0">
                  <c:v>0.30099999999999999</c:v>
                </c:pt>
                <c:pt idx="98" formatCode="0.0">
                  <c:v>0.309</c:v>
                </c:pt>
                <c:pt idx="99" formatCode="0.0">
                  <c:v>0.312</c:v>
                </c:pt>
                <c:pt idx="100" formatCode="0.0">
                  <c:v>0.34399999999999997</c:v>
                </c:pt>
                <c:pt idx="101" formatCode="0.0">
                  <c:v>0.34599999999999997</c:v>
                </c:pt>
                <c:pt idx="102" formatCode="0.0">
                  <c:v>0.36899999999999999</c:v>
                </c:pt>
                <c:pt idx="103" formatCode="0.0">
                  <c:v>0.38900000000000001</c:v>
                </c:pt>
                <c:pt idx="104" formatCode="0.0">
                  <c:v>0.39500000000000002</c:v>
                </c:pt>
                <c:pt idx="105" formatCode="0.0">
                  <c:v>0.40100000000000002</c:v>
                </c:pt>
                <c:pt idx="106" formatCode="0.0">
                  <c:v>0.41099999999999998</c:v>
                </c:pt>
                <c:pt idx="107" formatCode="0.0">
                  <c:v>0.42299999999999999</c:v>
                </c:pt>
                <c:pt idx="108" formatCode="0.0">
                  <c:v>0.47099999999999997</c:v>
                </c:pt>
                <c:pt idx="109" formatCode="0.0">
                  <c:v>0.495</c:v>
                </c:pt>
                <c:pt idx="110" formatCode="0.0">
                  <c:v>0.53400000000000003</c:v>
                </c:pt>
                <c:pt idx="111" formatCode="0.0">
                  <c:v>0.56299999999999994</c:v>
                </c:pt>
                <c:pt idx="112" formatCode="0.0">
                  <c:v>0.59499999999999997</c:v>
                </c:pt>
                <c:pt idx="113" formatCode="0.0">
                  <c:v>0.62</c:v>
                </c:pt>
                <c:pt idx="114" formatCode="0.0">
                  <c:v>0.64500000000000002</c:v>
                </c:pt>
                <c:pt idx="115" formatCode="0.0">
                  <c:v>0.65600000000000003</c:v>
                </c:pt>
                <c:pt idx="116" formatCode="0.0">
                  <c:v>0.69399999999999995</c:v>
                </c:pt>
                <c:pt idx="117" formatCode="0.0">
                  <c:v>0.72499999999999998</c:v>
                </c:pt>
                <c:pt idx="118" formatCode="0.0">
                  <c:v>0.753</c:v>
                </c:pt>
                <c:pt idx="119" formatCode="0.0">
                  <c:v>0.76800000000000002</c:v>
                </c:pt>
                <c:pt idx="120" formatCode="0.0">
                  <c:v>0.77200000000000002</c:v>
                </c:pt>
                <c:pt idx="121" formatCode="0.0">
                  <c:v>0.78200000000000003</c:v>
                </c:pt>
                <c:pt idx="122" formatCode="0.0">
                  <c:v>0.76800000000000002</c:v>
                </c:pt>
                <c:pt idx="123" formatCode="0.0">
                  <c:v>0.79200000000000004</c:v>
                </c:pt>
                <c:pt idx="124" formatCode="0.0">
                  <c:v>0.78100000000000003</c:v>
                </c:pt>
                <c:pt idx="125" formatCode="0.0">
                  <c:v>0.8</c:v>
                </c:pt>
                <c:pt idx="126" formatCode="0.0">
                  <c:v>0.79300000000000004</c:v>
                </c:pt>
                <c:pt idx="127" formatCode="0.0">
                  <c:v>0.81299999999999994</c:v>
                </c:pt>
                <c:pt idx="128" formatCode="0.0">
                  <c:v>0.83099999999999996</c:v>
                </c:pt>
                <c:pt idx="129" formatCode="0.0">
                  <c:v>0.85599999999999998</c:v>
                </c:pt>
                <c:pt idx="130" formatCode="0.0">
                  <c:v>0.85499999999999998</c:v>
                </c:pt>
                <c:pt idx="131" formatCode="0.0">
                  <c:v>0.878</c:v>
                </c:pt>
                <c:pt idx="132" formatCode="0.0">
                  <c:v>0.88</c:v>
                </c:pt>
                <c:pt idx="133" formatCode="0.0">
                  <c:v>0.89700000000000002</c:v>
                </c:pt>
                <c:pt idx="134" formatCode="0.0">
                  <c:v>0.90400000000000003</c:v>
                </c:pt>
                <c:pt idx="135" formatCode="0.0">
                  <c:v>0.92</c:v>
                </c:pt>
                <c:pt idx="136" formatCode="0.0">
                  <c:v>0.92</c:v>
                </c:pt>
                <c:pt idx="137" formatCode="0.0">
                  <c:v>0.92800000000000005</c:v>
                </c:pt>
                <c:pt idx="138" formatCode="0.0">
                  <c:v>0.94899999999999995</c:v>
                </c:pt>
                <c:pt idx="139" formatCode="0.0">
                  <c:v>0.94699999999999995</c:v>
                </c:pt>
                <c:pt idx="140" formatCode="0.0">
                  <c:v>0.96299999999999997</c:v>
                </c:pt>
                <c:pt idx="141" formatCode="0.0">
                  <c:v>0.94499999999999995</c:v>
                </c:pt>
                <c:pt idx="142" formatCode="0.0">
                  <c:v>0.95899999999999996</c:v>
                </c:pt>
                <c:pt idx="143" formatCode="0.0">
                  <c:v>0.97799999999999998</c:v>
                </c:pt>
                <c:pt idx="144" formatCode="0.0">
                  <c:v>0.98199999999999998</c:v>
                </c:pt>
                <c:pt idx="145" formatCode="0.0">
                  <c:v>0.99</c:v>
                </c:pt>
                <c:pt idx="146" formatCode="0.0">
                  <c:v>1.0149999999999999</c:v>
                </c:pt>
                <c:pt idx="147" formatCode="0.0">
                  <c:v>1.004</c:v>
                </c:pt>
                <c:pt idx="148" formatCode="0.0">
                  <c:v>1.0369999999999999</c:v>
                </c:pt>
                <c:pt idx="149" formatCode="0.0">
                  <c:v>1.0920000000000001</c:v>
                </c:pt>
                <c:pt idx="150" formatCode="0.0">
                  <c:v>1.095</c:v>
                </c:pt>
                <c:pt idx="151" formatCode="0.0">
                  <c:v>1.1140000000000001</c:v>
                </c:pt>
                <c:pt idx="152" formatCode="0.0">
                  <c:v>1.093</c:v>
                </c:pt>
                <c:pt idx="153" formatCode="0.0">
                  <c:v>1.111</c:v>
                </c:pt>
                <c:pt idx="154" formatCode="0.0">
                  <c:v>1.123</c:v>
                </c:pt>
                <c:pt idx="155" formatCode="0.0">
                  <c:v>1.359</c:v>
                </c:pt>
                <c:pt idx="156" formatCode="0.0">
                  <c:v>1.357</c:v>
                </c:pt>
                <c:pt idx="157" formatCode="0.0">
                  <c:v>1.37</c:v>
                </c:pt>
                <c:pt idx="158" formatCode="0.0">
                  <c:v>1.3959999999999999</c:v>
                </c:pt>
                <c:pt idx="159" formatCode="0.0">
                  <c:v>1.3979999999999999</c:v>
                </c:pt>
                <c:pt idx="160" formatCode="0.0">
                  <c:v>1.607</c:v>
                </c:pt>
                <c:pt idx="161" formatCode="0.0">
                  <c:v>1.5840000000000001</c:v>
                </c:pt>
                <c:pt idx="162" formatCode="0.0">
                  <c:v>1.5820000000000001</c:v>
                </c:pt>
                <c:pt idx="163" formatCode="0.0">
                  <c:v>1.597</c:v>
                </c:pt>
                <c:pt idx="164" formatCode="0.0">
                  <c:v>1.6220000000000001</c:v>
                </c:pt>
                <c:pt idx="165" formatCode="0.0">
                  <c:v>1.87</c:v>
                </c:pt>
                <c:pt idx="166" formatCode="0.0">
                  <c:v>1.8779999999999999</c:v>
                </c:pt>
                <c:pt idx="167" formatCode="0.0">
                  <c:v>1.6479999999999999</c:v>
                </c:pt>
                <c:pt idx="168" formatCode="0.0">
                  <c:v>1.694</c:v>
                </c:pt>
                <c:pt idx="169" formatCode="0.0">
                  <c:v>1.708</c:v>
                </c:pt>
                <c:pt idx="170" formatCode="0.0">
                  <c:v>1.7230000000000001</c:v>
                </c:pt>
                <c:pt idx="171" formatCode="0.0">
                  <c:v>1.7909999999999999</c:v>
                </c:pt>
                <c:pt idx="172" formatCode="0.0">
                  <c:v>1.5960000000000001</c:v>
                </c:pt>
                <c:pt idx="173" formatCode="0.0">
                  <c:v>1.5980000000000001</c:v>
                </c:pt>
                <c:pt idx="174" formatCode="0.0">
                  <c:v>1.71</c:v>
                </c:pt>
                <c:pt idx="175" formatCode="0.0">
                  <c:v>1.843</c:v>
                </c:pt>
                <c:pt idx="176" formatCode="0.0">
                  <c:v>1.83</c:v>
                </c:pt>
                <c:pt idx="177" formatCode="0.0">
                  <c:v>1.599</c:v>
                </c:pt>
                <c:pt idx="178" formatCode="0.0">
                  <c:v>1.681</c:v>
                </c:pt>
                <c:pt idx="179" formatCode="0.0">
                  <c:v>1.6619999999999999</c:v>
                </c:pt>
                <c:pt idx="180" formatCode="0.0">
                  <c:v>1.637</c:v>
                </c:pt>
                <c:pt idx="181" formatCode="0.0">
                  <c:v>1.825</c:v>
                </c:pt>
                <c:pt idx="182" formatCode="0.0">
                  <c:v>1.802</c:v>
                </c:pt>
                <c:pt idx="183" formatCode="0.0">
                  <c:v>1.7709999999999999</c:v>
                </c:pt>
                <c:pt idx="184" formatCode="0.0">
                  <c:v>1.7729999999999999</c:v>
                </c:pt>
                <c:pt idx="185" formatCode="0.0">
                  <c:v>1.762</c:v>
                </c:pt>
                <c:pt idx="186" formatCode="0.0">
                  <c:v>1.696</c:v>
                </c:pt>
                <c:pt idx="187" formatCode="0.0">
                  <c:v>1.585</c:v>
                </c:pt>
                <c:pt idx="188" formatCode="0.0">
                  <c:v>1.6</c:v>
                </c:pt>
                <c:pt idx="189" formatCode="0.0">
                  <c:v>1.6080000000000001</c:v>
                </c:pt>
                <c:pt idx="190" formatCode="0.0">
                  <c:v>1.532</c:v>
                </c:pt>
                <c:pt idx="191" formatCode="0.0">
                  <c:v>1.5740000000000001</c:v>
                </c:pt>
                <c:pt idx="192" formatCode="0.0">
                  <c:v>1.6040000000000001</c:v>
                </c:pt>
                <c:pt idx="193" formatCode="0.0">
                  <c:v>1.405</c:v>
                </c:pt>
                <c:pt idx="194" formatCode="0.0">
                  <c:v>1.395</c:v>
                </c:pt>
                <c:pt idx="195" formatCode="0.0">
                  <c:v>1.3959999999999999</c:v>
                </c:pt>
                <c:pt idx="196" formatCode="0.0">
                  <c:v>1.3560000000000001</c:v>
                </c:pt>
                <c:pt idx="197" formatCode="0.0">
                  <c:v>1.3720000000000001</c:v>
                </c:pt>
                <c:pt idx="198" formatCode="0.0">
                  <c:v>1.3740000000000001</c:v>
                </c:pt>
                <c:pt idx="199" formatCode="0.0">
                  <c:v>1.387</c:v>
                </c:pt>
                <c:pt idx="200" formatCode="0.0">
                  <c:v>1.4339999999999999</c:v>
                </c:pt>
                <c:pt idx="201" formatCode="0.0">
                  <c:v>1.488</c:v>
                </c:pt>
                <c:pt idx="202" formatCode="0.0">
                  <c:v>1.508</c:v>
                </c:pt>
                <c:pt idx="203" formatCode="0.0">
                  <c:v>1.5449999999999999</c:v>
                </c:pt>
                <c:pt idx="204" formatCode="0.0">
                  <c:v>1.583</c:v>
                </c:pt>
                <c:pt idx="205" formatCode="0.0">
                  <c:v>1.641</c:v>
                </c:pt>
                <c:pt idx="206" formatCode="0.0">
                  <c:v>1.7210000000000001</c:v>
                </c:pt>
                <c:pt idx="207" formatCode="0.0">
                  <c:v>1.7649999999999999</c:v>
                </c:pt>
                <c:pt idx="208" formatCode="0.0">
                  <c:v>1.8069999999999999</c:v>
                </c:pt>
                <c:pt idx="209" formatCode="0.0">
                  <c:v>1.827</c:v>
                </c:pt>
                <c:pt idx="210" formatCode="0.0">
                  <c:v>1.835</c:v>
                </c:pt>
                <c:pt idx="211" formatCode="0.0">
                  <c:v>1.8720000000000001</c:v>
                </c:pt>
                <c:pt idx="212" formatCode="0.0">
                  <c:v>1.8120000000000001</c:v>
                </c:pt>
                <c:pt idx="213" formatCode="0.0">
                  <c:v>1.752</c:v>
                </c:pt>
                <c:pt idx="214" formatCode="0.0">
                  <c:v>1.9390000000000001</c:v>
                </c:pt>
                <c:pt idx="215" formatCode="0.0">
                  <c:v>1.8779999999999999</c:v>
                </c:pt>
                <c:pt idx="216" formatCode="0.0">
                  <c:v>1.865</c:v>
                </c:pt>
                <c:pt idx="217" formatCode="0.0">
                  <c:v>1.897</c:v>
                </c:pt>
                <c:pt idx="218" formatCode="0.0">
                  <c:v>2.0470000000000002</c:v>
                </c:pt>
                <c:pt idx="219" formatCode="0.0">
                  <c:v>2.036</c:v>
                </c:pt>
                <c:pt idx="220" formatCode="0.0">
                  <c:v>2.1320000000000001</c:v>
                </c:pt>
                <c:pt idx="221" formatCode="0.0">
                  <c:v>2.1539999999999999</c:v>
                </c:pt>
                <c:pt idx="222" formatCode="0.0">
                  <c:v>2.1659999999999999</c:v>
                </c:pt>
                <c:pt idx="223" formatCode="0.0">
                  <c:v>2.46</c:v>
                </c:pt>
                <c:pt idx="224" formatCode="0.0">
                  <c:v>2.5099999999999998</c:v>
                </c:pt>
                <c:pt idx="225" formatCode="0.0">
                  <c:v>2.5190000000000001</c:v>
                </c:pt>
                <c:pt idx="226" formatCode="0.0">
                  <c:v>2.363</c:v>
                </c:pt>
                <c:pt idx="227" formatCode="0.0">
                  <c:v>2.34</c:v>
                </c:pt>
                <c:pt idx="228" formatCode="0.0">
                  <c:v>2.2519999999999998</c:v>
                </c:pt>
                <c:pt idx="229" formatCode="0.0">
                  <c:v>2.1549999999999998</c:v>
                </c:pt>
                <c:pt idx="44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8-F68F-483B-9E59-A1DC4D544ADE}"/>
            </c:ext>
          </c:extLst>
        </c:ser>
        <c:ser>
          <c:idx val="5"/>
          <c:order val="7"/>
          <c:tx>
            <c:strRef>
              <c:f>PERMPRESCOTT!$M$7</c:f>
              <c:strCache>
                <c:ptCount val="1"/>
                <c:pt idx="0">
                  <c:v>2.155</c:v>
                </c:pt>
              </c:strCache>
            </c:strRef>
          </c:tx>
          <c:marker>
            <c:symbol val="none"/>
          </c:marker>
          <c:dLbls>
            <c:dLbl>
              <c:idx val="158"/>
              <c:layout>
                <c:manualLayout>
                  <c:x val="4.3088590141329526E-3"/>
                  <c:y val="2.325890483785208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F68F-483B-9E59-A1DC4D544ADE}"/>
                </c:ext>
              </c:extLst>
            </c:dLbl>
            <c:dLbl>
              <c:idx val="191"/>
              <c:layout>
                <c:manualLayout>
                  <c:x val="-2.5853154084798241E-2"/>
                  <c:y val="7.97448165869218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F68F-483B-9E59-A1DC4D544ADE}"/>
                </c:ext>
              </c:extLst>
            </c:dLbl>
            <c:dLbl>
              <c:idx val="244"/>
              <c:layout>
                <c:manualLayout>
                  <c:x val="-1.0532644804980346E-16"/>
                  <c:y val="2.658160552897394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F68F-483B-9E59-A1DC4D544ADE}"/>
                </c:ext>
              </c:extLst>
            </c:dLbl>
            <c:dLbl>
              <c:idx val="366"/>
              <c:layout>
                <c:manualLayout>
                  <c:x val="2.8725726760885999E-3"/>
                  <c:y val="-1.99362041467304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F68F-483B-9E59-A1DC4D544ADE}"/>
                </c:ext>
              </c:extLst>
            </c:dLbl>
            <c:dLbl>
              <c:idx val="410"/>
              <c:layout>
                <c:manualLayout>
                  <c:x val="-0.11337868480725624"/>
                  <c:y val="0.1339869281045751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F68F-483B-9E59-A1DC4D544ADE}"/>
                </c:ext>
              </c:extLst>
            </c:dLbl>
            <c:dLbl>
              <c:idx val="631"/>
              <c:layout>
                <c:manualLayout>
                  <c:x val="-1.2926577042399173E-2"/>
                  <c:y val="7.9744816586921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F68F-483B-9E59-A1DC4D544ADE}"/>
                </c:ext>
              </c:extLst>
            </c:dLbl>
            <c:dLbl>
              <c:idx val="679"/>
              <c:layout>
                <c:manualLayout>
                  <c:x val="0"/>
                  <c:y val="6.31313131313131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F68F-483B-9E59-A1DC4D544ADE}"/>
                </c:ext>
              </c:extLst>
            </c:dLbl>
            <c:dLbl>
              <c:idx val="764"/>
              <c:layout>
                <c:manualLayout>
                  <c:x val="-5.7451453521774097E-3"/>
                  <c:y val="3.654970760233917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F68F-483B-9E59-A1DC4D544ADE}"/>
                </c:ext>
              </c:extLst>
            </c:dLbl>
            <c:dLbl>
              <c:idx val="767"/>
              <c:layout>
                <c:manualLayout>
                  <c:x val="-2.8725726760887049E-3"/>
                  <c:y val="-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F68F-483B-9E59-A1DC4D544A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PERMPRESCOTT!$S$9:$S$536</c:f>
              <c:strCache>
                <c:ptCount val="444"/>
                <c:pt idx="0">
                  <c:v>n/a</c:v>
                </c:pt>
                <c:pt idx="443">
                  <c:v>#N/A</c:v>
                </c:pt>
              </c:strCache>
            </c:strRef>
          </c:cat>
          <c:val>
            <c:numRef>
              <c:f>PERMPRESCOTT!$M$9:$M$1220</c:f>
              <c:numCache>
                <c:formatCode>General</c:formatCode>
                <c:ptCount val="1212"/>
                <c:pt idx="229" formatCode="0.0">
                  <c:v>2.1549999999999998</c:v>
                </c:pt>
                <c:pt idx="44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2-F68F-483B-9E59-A1DC4D544ADE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  <c:extLst>
          <c:ext xmlns:c15="http://schemas.microsoft.com/office/drawing/2012/chart" uri="{02D57815-91ED-43cb-92C2-25804820EDAC}">
            <c15:filteredLineSeries>
              <c15:ser>
                <c:idx val="9"/>
                <c:order val="9"/>
                <c:tx>
                  <c:v>12 MMT Forecast</c:v>
                </c:tx>
                <c:spPr>
                  <a:ln>
                    <a:noFill/>
                  </a:ln>
                </c:spPr>
                <c:marker>
                  <c:symbol val="diamond"/>
                  <c:size val="8"/>
                  <c:spPr>
                    <a:solidFill>
                      <a:srgbClr val="08A685"/>
                    </a:solidFill>
                    <a:ln>
                      <a:solidFill>
                        <a:srgbClr val="05715A"/>
                      </a:solidFill>
                    </a:ln>
                  </c:spPr>
                </c:marker>
                <c:dLbls>
                  <c:delete val="1"/>
                </c:dLbls>
                <c:cat>
                  <c:strRef>
                    <c:extLst>
                      <c:ext uri="{02D57815-91ED-43cb-92C2-25804820EDAC}">
                        <c15:formulaRef>
                          <c15:sqref>PERMPRESCOTT!$S$9:$S$536</c15:sqref>
                        </c15:formulaRef>
                      </c:ext>
                    </c:extLst>
                    <c:strCache>
                      <c:ptCount val="444"/>
                      <c:pt idx="0">
                        <c:v>n/a</c:v>
                      </c:pt>
                      <c:pt idx="443">
                        <c:v>#N/A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PERMPRESCOTT!$S$8:$S$992</c15:sqref>
                        </c15:formulaRef>
                      </c:ext>
                    </c:extLst>
                    <c:numCache>
                      <c:formatCode>0.0</c:formatCode>
                      <c:ptCount val="985"/>
                      <c:pt idx="1">
                        <c:v>0</c:v>
                      </c:pt>
                      <c:pt idx="444">
                        <c:v>#N/A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54-F68F-483B-9E59-A1DC4D544ADE}"/>
                  </c:ext>
                </c:extLst>
              </c15:ser>
            </c15:filteredLineSeries>
          </c:ext>
        </c:extLst>
      </c:lineChart>
      <c:dateAx>
        <c:axId val="1385417216"/>
        <c:scaling>
          <c:orientation val="minMax"/>
          <c:max val="46357"/>
          <c:min val="37987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136"/>
          <c:min val="-136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68"/>
      </c:valAx>
      <c:valAx>
        <c:axId val="307581152"/>
        <c:scaling>
          <c:orientation val="minMax"/>
          <c:max val="12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3"/>
      </c:valAx>
      <c:catAx>
        <c:axId val="7527987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458223972003501E-2"/>
          <c:y val="1.8684788732192037E-2"/>
          <c:w val="0.92964129483814528"/>
          <c:h val="0.91919435211373157"/>
        </c:manualLayout>
      </c:layout>
      <c:lineChart>
        <c:grouping val="standard"/>
        <c:varyColors val="0"/>
        <c:ser>
          <c:idx val="0"/>
          <c:order val="0"/>
          <c:tx>
            <c:v>Homeowner Vacancy</c:v>
          </c:tx>
          <c:spPr>
            <a:ln w="50800" cap="rnd">
              <a:solidFill>
                <a:srgbClr val="0070C0"/>
              </a:solidFill>
              <a:round/>
            </a:ln>
            <a:effectLst>
              <a:outerShdw blurRad="25400" dist="127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'Rental-Homeownership'!$Q$8:$Q$151</c:f>
              <c:numCache>
                <c:formatCode>m/d/yyyy</c:formatCode>
                <c:ptCount val="144"/>
                <c:pt idx="0">
                  <c:v>38353</c:v>
                </c:pt>
                <c:pt idx="1">
                  <c:v>38443</c:v>
                </c:pt>
                <c:pt idx="2">
                  <c:v>38534</c:v>
                </c:pt>
                <c:pt idx="3">
                  <c:v>38626</c:v>
                </c:pt>
                <c:pt idx="4">
                  <c:v>38718</c:v>
                </c:pt>
                <c:pt idx="5">
                  <c:v>38808</c:v>
                </c:pt>
                <c:pt idx="6">
                  <c:v>38899</c:v>
                </c:pt>
                <c:pt idx="7">
                  <c:v>38991</c:v>
                </c:pt>
                <c:pt idx="8">
                  <c:v>39083</c:v>
                </c:pt>
                <c:pt idx="9">
                  <c:v>39173</c:v>
                </c:pt>
                <c:pt idx="10">
                  <c:v>39264</c:v>
                </c:pt>
                <c:pt idx="11">
                  <c:v>39356</c:v>
                </c:pt>
                <c:pt idx="12">
                  <c:v>39448</c:v>
                </c:pt>
                <c:pt idx="13">
                  <c:v>39539</c:v>
                </c:pt>
                <c:pt idx="14">
                  <c:v>39630</c:v>
                </c:pt>
                <c:pt idx="15">
                  <c:v>39722</c:v>
                </c:pt>
                <c:pt idx="16">
                  <c:v>39814</c:v>
                </c:pt>
                <c:pt idx="17">
                  <c:v>39904</c:v>
                </c:pt>
                <c:pt idx="18">
                  <c:v>39995</c:v>
                </c:pt>
                <c:pt idx="19">
                  <c:v>40087</c:v>
                </c:pt>
                <c:pt idx="20">
                  <c:v>40179</c:v>
                </c:pt>
                <c:pt idx="21">
                  <c:v>40269</c:v>
                </c:pt>
                <c:pt idx="22">
                  <c:v>40360</c:v>
                </c:pt>
                <c:pt idx="23">
                  <c:v>40452</c:v>
                </c:pt>
                <c:pt idx="24">
                  <c:v>40544</c:v>
                </c:pt>
                <c:pt idx="25">
                  <c:v>40634</c:v>
                </c:pt>
                <c:pt idx="26">
                  <c:v>40725</c:v>
                </c:pt>
                <c:pt idx="27">
                  <c:v>40817</c:v>
                </c:pt>
                <c:pt idx="28">
                  <c:v>40909</c:v>
                </c:pt>
                <c:pt idx="29">
                  <c:v>41000</c:v>
                </c:pt>
                <c:pt idx="30">
                  <c:v>41091</c:v>
                </c:pt>
                <c:pt idx="31">
                  <c:v>41183</c:v>
                </c:pt>
                <c:pt idx="32">
                  <c:v>41275</c:v>
                </c:pt>
                <c:pt idx="33">
                  <c:v>41365</c:v>
                </c:pt>
                <c:pt idx="34">
                  <c:v>41456</c:v>
                </c:pt>
                <c:pt idx="35">
                  <c:v>41548</c:v>
                </c:pt>
                <c:pt idx="36">
                  <c:v>41640</c:v>
                </c:pt>
                <c:pt idx="37">
                  <c:v>41730</c:v>
                </c:pt>
                <c:pt idx="38">
                  <c:v>41821</c:v>
                </c:pt>
                <c:pt idx="39">
                  <c:v>41913</c:v>
                </c:pt>
                <c:pt idx="40">
                  <c:v>42005</c:v>
                </c:pt>
                <c:pt idx="41">
                  <c:v>42095</c:v>
                </c:pt>
                <c:pt idx="42">
                  <c:v>42186</c:v>
                </c:pt>
                <c:pt idx="43">
                  <c:v>42278</c:v>
                </c:pt>
                <c:pt idx="44">
                  <c:v>42370</c:v>
                </c:pt>
                <c:pt idx="45">
                  <c:v>42461</c:v>
                </c:pt>
                <c:pt idx="46">
                  <c:v>42552</c:v>
                </c:pt>
                <c:pt idx="47">
                  <c:v>42644</c:v>
                </c:pt>
                <c:pt idx="48">
                  <c:v>42736</c:v>
                </c:pt>
                <c:pt idx="49">
                  <c:v>42826</c:v>
                </c:pt>
                <c:pt idx="50">
                  <c:v>42917</c:v>
                </c:pt>
                <c:pt idx="51">
                  <c:v>43009</c:v>
                </c:pt>
                <c:pt idx="52">
                  <c:v>43101</c:v>
                </c:pt>
                <c:pt idx="53">
                  <c:v>43191</c:v>
                </c:pt>
                <c:pt idx="54">
                  <c:v>43282</c:v>
                </c:pt>
                <c:pt idx="55">
                  <c:v>43374</c:v>
                </c:pt>
                <c:pt idx="56">
                  <c:v>43466</c:v>
                </c:pt>
                <c:pt idx="57">
                  <c:v>43556</c:v>
                </c:pt>
                <c:pt idx="58">
                  <c:v>43647</c:v>
                </c:pt>
                <c:pt idx="59">
                  <c:v>43739</c:v>
                </c:pt>
                <c:pt idx="60">
                  <c:v>43831</c:v>
                </c:pt>
                <c:pt idx="61">
                  <c:v>43922</c:v>
                </c:pt>
                <c:pt idx="62">
                  <c:v>44013</c:v>
                </c:pt>
                <c:pt idx="63">
                  <c:v>44105</c:v>
                </c:pt>
                <c:pt idx="64">
                  <c:v>44197</c:v>
                </c:pt>
                <c:pt idx="65">
                  <c:v>44287</c:v>
                </c:pt>
                <c:pt idx="66">
                  <c:v>44378</c:v>
                </c:pt>
                <c:pt idx="67">
                  <c:v>44470</c:v>
                </c:pt>
                <c:pt idx="68">
                  <c:v>44562</c:v>
                </c:pt>
                <c:pt idx="69">
                  <c:v>44652</c:v>
                </c:pt>
                <c:pt idx="70">
                  <c:v>44743</c:v>
                </c:pt>
                <c:pt idx="71">
                  <c:v>44835</c:v>
                </c:pt>
                <c:pt idx="72">
                  <c:v>44927</c:v>
                </c:pt>
                <c:pt idx="73">
                  <c:v>45017</c:v>
                </c:pt>
                <c:pt idx="74">
                  <c:v>45108</c:v>
                </c:pt>
                <c:pt idx="75">
                  <c:v>45200</c:v>
                </c:pt>
                <c:pt idx="76">
                  <c:v>45292</c:v>
                </c:pt>
                <c:pt idx="77">
                  <c:v>45383</c:v>
                </c:pt>
                <c:pt idx="78">
                  <c:v>45474</c:v>
                </c:pt>
                <c:pt idx="79">
                  <c:v>45566</c:v>
                </c:pt>
                <c:pt idx="80">
                  <c:v>45658</c:v>
                </c:pt>
                <c:pt idx="81">
                  <c:v>45748</c:v>
                </c:pt>
                <c:pt idx="82">
                  <c:v>45839</c:v>
                </c:pt>
                <c:pt idx="83">
                  <c:v>45931</c:v>
                </c:pt>
                <c:pt idx="84">
                  <c:v>46023</c:v>
                </c:pt>
                <c:pt idx="85">
                  <c:v>46113</c:v>
                </c:pt>
                <c:pt idx="86">
                  <c:v>46204</c:v>
                </c:pt>
                <c:pt idx="87">
                  <c:v>46296</c:v>
                </c:pt>
                <c:pt idx="88">
                  <c:v>46388</c:v>
                </c:pt>
                <c:pt idx="89">
                  <c:v>46478</c:v>
                </c:pt>
                <c:pt idx="90">
                  <c:v>46569</c:v>
                </c:pt>
                <c:pt idx="91">
                  <c:v>46661</c:v>
                </c:pt>
                <c:pt idx="92">
                  <c:v>46753</c:v>
                </c:pt>
                <c:pt idx="93">
                  <c:v>46844</c:v>
                </c:pt>
                <c:pt idx="94">
                  <c:v>46935</c:v>
                </c:pt>
                <c:pt idx="95">
                  <c:v>47027</c:v>
                </c:pt>
                <c:pt idx="96">
                  <c:v>47119</c:v>
                </c:pt>
                <c:pt idx="97">
                  <c:v>47209</c:v>
                </c:pt>
                <c:pt idx="98">
                  <c:v>47300</c:v>
                </c:pt>
                <c:pt idx="99">
                  <c:v>47392</c:v>
                </c:pt>
                <c:pt idx="100">
                  <c:v>47484</c:v>
                </c:pt>
                <c:pt idx="101">
                  <c:v>47574</c:v>
                </c:pt>
                <c:pt idx="102">
                  <c:v>47665</c:v>
                </c:pt>
                <c:pt idx="103">
                  <c:v>47757</c:v>
                </c:pt>
                <c:pt idx="104">
                  <c:v>47849</c:v>
                </c:pt>
                <c:pt idx="105">
                  <c:v>47939</c:v>
                </c:pt>
                <c:pt idx="106">
                  <c:v>48030</c:v>
                </c:pt>
                <c:pt idx="107">
                  <c:v>48122</c:v>
                </c:pt>
                <c:pt idx="108">
                  <c:v>48214</c:v>
                </c:pt>
                <c:pt idx="109">
                  <c:v>48305</c:v>
                </c:pt>
                <c:pt idx="110">
                  <c:v>48396</c:v>
                </c:pt>
                <c:pt idx="111">
                  <c:v>48488</c:v>
                </c:pt>
                <c:pt idx="112">
                  <c:v>48580</c:v>
                </c:pt>
                <c:pt idx="113">
                  <c:v>48670</c:v>
                </c:pt>
                <c:pt idx="114">
                  <c:v>48761</c:v>
                </c:pt>
                <c:pt idx="115">
                  <c:v>48853</c:v>
                </c:pt>
                <c:pt idx="116">
                  <c:v>48945</c:v>
                </c:pt>
                <c:pt idx="117">
                  <c:v>49035</c:v>
                </c:pt>
                <c:pt idx="118">
                  <c:v>49126</c:v>
                </c:pt>
                <c:pt idx="119">
                  <c:v>49218</c:v>
                </c:pt>
                <c:pt idx="120">
                  <c:v>49310</c:v>
                </c:pt>
                <c:pt idx="121">
                  <c:v>49400</c:v>
                </c:pt>
                <c:pt idx="122">
                  <c:v>49491</c:v>
                </c:pt>
                <c:pt idx="123">
                  <c:v>49583</c:v>
                </c:pt>
                <c:pt idx="124">
                  <c:v>49675</c:v>
                </c:pt>
                <c:pt idx="125">
                  <c:v>49766</c:v>
                </c:pt>
                <c:pt idx="126">
                  <c:v>49857</c:v>
                </c:pt>
                <c:pt idx="127">
                  <c:v>49949</c:v>
                </c:pt>
                <c:pt idx="128">
                  <c:v>50041</c:v>
                </c:pt>
                <c:pt idx="129">
                  <c:v>50131</c:v>
                </c:pt>
                <c:pt idx="130">
                  <c:v>50222</c:v>
                </c:pt>
                <c:pt idx="131">
                  <c:v>50314</c:v>
                </c:pt>
                <c:pt idx="132">
                  <c:v>50406</c:v>
                </c:pt>
                <c:pt idx="133">
                  <c:v>50496</c:v>
                </c:pt>
                <c:pt idx="134">
                  <c:v>50587</c:v>
                </c:pt>
                <c:pt idx="135">
                  <c:v>50679</c:v>
                </c:pt>
                <c:pt idx="136">
                  <c:v>50771</c:v>
                </c:pt>
                <c:pt idx="137">
                  <c:v>50861</c:v>
                </c:pt>
                <c:pt idx="138">
                  <c:v>50952</c:v>
                </c:pt>
                <c:pt idx="139">
                  <c:v>51044</c:v>
                </c:pt>
                <c:pt idx="140">
                  <c:v>51136</c:v>
                </c:pt>
                <c:pt idx="141">
                  <c:v>51227</c:v>
                </c:pt>
                <c:pt idx="142">
                  <c:v>51318</c:v>
                </c:pt>
                <c:pt idx="143">
                  <c:v>51410</c:v>
                </c:pt>
              </c:numCache>
            </c:numRef>
          </c:cat>
          <c:val>
            <c:numRef>
              <c:f>'Rental-Homeownership'!$T$8:$T$151</c:f>
              <c:numCache>
                <c:formatCode>General</c:formatCode>
                <c:ptCount val="144"/>
                <c:pt idx="0">
                  <c:v>1</c:v>
                </c:pt>
                <c:pt idx="1">
                  <c:v>1.6</c:v>
                </c:pt>
                <c:pt idx="2">
                  <c:v>1.2</c:v>
                </c:pt>
                <c:pt idx="3">
                  <c:v>0.8</c:v>
                </c:pt>
                <c:pt idx="4">
                  <c:v>3.1</c:v>
                </c:pt>
                <c:pt idx="5">
                  <c:v>3.2</c:v>
                </c:pt>
                <c:pt idx="6">
                  <c:v>2.2999999999999998</c:v>
                </c:pt>
                <c:pt idx="7">
                  <c:v>3.4</c:v>
                </c:pt>
                <c:pt idx="8">
                  <c:v>3.7</c:v>
                </c:pt>
                <c:pt idx="9">
                  <c:v>2.8</c:v>
                </c:pt>
                <c:pt idx="10">
                  <c:v>4.2</c:v>
                </c:pt>
                <c:pt idx="11">
                  <c:v>4.5999999999999996</c:v>
                </c:pt>
                <c:pt idx="12">
                  <c:v>4.5</c:v>
                </c:pt>
                <c:pt idx="13">
                  <c:v>3.4</c:v>
                </c:pt>
                <c:pt idx="14">
                  <c:v>3.7</c:v>
                </c:pt>
                <c:pt idx="15">
                  <c:v>3.6</c:v>
                </c:pt>
                <c:pt idx="16">
                  <c:v>3.1</c:v>
                </c:pt>
                <c:pt idx="17">
                  <c:v>3.9</c:v>
                </c:pt>
                <c:pt idx="18">
                  <c:v>3</c:v>
                </c:pt>
                <c:pt idx="19">
                  <c:v>3.7</c:v>
                </c:pt>
                <c:pt idx="20">
                  <c:v>4</c:v>
                </c:pt>
                <c:pt idx="21">
                  <c:v>2.6</c:v>
                </c:pt>
                <c:pt idx="22">
                  <c:v>2.8</c:v>
                </c:pt>
                <c:pt idx="23">
                  <c:v>3.3</c:v>
                </c:pt>
                <c:pt idx="24">
                  <c:v>3.3</c:v>
                </c:pt>
                <c:pt idx="25">
                  <c:v>3.8</c:v>
                </c:pt>
                <c:pt idx="26">
                  <c:v>2.6</c:v>
                </c:pt>
                <c:pt idx="27">
                  <c:v>3.2</c:v>
                </c:pt>
                <c:pt idx="28">
                  <c:v>2.4</c:v>
                </c:pt>
                <c:pt idx="29">
                  <c:v>2.8</c:v>
                </c:pt>
                <c:pt idx="30">
                  <c:v>2</c:v>
                </c:pt>
                <c:pt idx="31">
                  <c:v>2.5</c:v>
                </c:pt>
                <c:pt idx="32">
                  <c:v>2.1</c:v>
                </c:pt>
                <c:pt idx="33">
                  <c:v>2.2000000000000002</c:v>
                </c:pt>
                <c:pt idx="34">
                  <c:v>2.2000000000000002</c:v>
                </c:pt>
                <c:pt idx="35">
                  <c:v>2.9</c:v>
                </c:pt>
                <c:pt idx="36">
                  <c:v>3.3</c:v>
                </c:pt>
                <c:pt idx="37">
                  <c:v>3.4</c:v>
                </c:pt>
                <c:pt idx="38">
                  <c:v>2.2999999999999998</c:v>
                </c:pt>
                <c:pt idx="39">
                  <c:v>1.9</c:v>
                </c:pt>
                <c:pt idx="40">
                  <c:v>1.7</c:v>
                </c:pt>
                <c:pt idx="41">
                  <c:v>2.7</c:v>
                </c:pt>
                <c:pt idx="42">
                  <c:v>2</c:v>
                </c:pt>
                <c:pt idx="43">
                  <c:v>2.1</c:v>
                </c:pt>
                <c:pt idx="44">
                  <c:v>2.2000000000000002</c:v>
                </c:pt>
                <c:pt idx="45">
                  <c:v>1.4</c:v>
                </c:pt>
                <c:pt idx="46">
                  <c:v>1.9</c:v>
                </c:pt>
                <c:pt idx="47">
                  <c:v>1.6</c:v>
                </c:pt>
                <c:pt idx="48">
                  <c:v>3</c:v>
                </c:pt>
                <c:pt idx="49">
                  <c:v>2.5</c:v>
                </c:pt>
                <c:pt idx="50">
                  <c:v>2.1</c:v>
                </c:pt>
                <c:pt idx="51">
                  <c:v>1.1000000000000001</c:v>
                </c:pt>
                <c:pt idx="52">
                  <c:v>2.1</c:v>
                </c:pt>
                <c:pt idx="53">
                  <c:v>2.5</c:v>
                </c:pt>
                <c:pt idx="54">
                  <c:v>1.9</c:v>
                </c:pt>
                <c:pt idx="55">
                  <c:v>1.3</c:v>
                </c:pt>
                <c:pt idx="56">
                  <c:v>0.8</c:v>
                </c:pt>
                <c:pt idx="57">
                  <c:v>1.4</c:v>
                </c:pt>
                <c:pt idx="58">
                  <c:v>1.8</c:v>
                </c:pt>
                <c:pt idx="59">
                  <c:v>1.1000000000000001</c:v>
                </c:pt>
                <c:pt idx="60">
                  <c:v>1</c:v>
                </c:pt>
                <c:pt idx="61">
                  <c:v>1</c:v>
                </c:pt>
                <c:pt idx="62">
                  <c:v>0.6</c:v>
                </c:pt>
                <c:pt idx="63">
                  <c:v>0.7</c:v>
                </c:pt>
                <c:pt idx="64">
                  <c:v>0.6</c:v>
                </c:pt>
                <c:pt idx="65">
                  <c:v>1</c:v>
                </c:pt>
                <c:pt idx="66">
                  <c:v>0.7</c:v>
                </c:pt>
                <c:pt idx="67">
                  <c:v>0.7</c:v>
                </c:pt>
                <c:pt idx="68">
                  <c:v>0.6</c:v>
                </c:pt>
                <c:pt idx="69">
                  <c:v>0.9</c:v>
                </c:pt>
                <c:pt idx="70">
                  <c:v>0.9</c:v>
                </c:pt>
                <c:pt idx="71">
                  <c:v>1.5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EF4-4E62-8450-9C683F66DFCF}"/>
            </c:ext>
          </c:extLst>
        </c:ser>
        <c:ser>
          <c:idx val="2"/>
          <c:order val="1"/>
          <c:tx>
            <c:strRef>
              <c:f>'Rental-Homeownership'!$U$5</c:f>
              <c:strCache>
                <c:ptCount val="1"/>
                <c:pt idx="0">
                  <c:v>1.5%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62"/>
              <c:layout>
                <c:manualLayout>
                  <c:x val="0"/>
                  <c:y val="-1.97285353535353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F4-4E62-8450-9C683F66DF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70C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'Rental-Homeownership'!$Q$8:$Q$151</c:f>
              <c:numCache>
                <c:formatCode>m/d/yyyy</c:formatCode>
                <c:ptCount val="144"/>
                <c:pt idx="0">
                  <c:v>38353</c:v>
                </c:pt>
                <c:pt idx="1">
                  <c:v>38443</c:v>
                </c:pt>
                <c:pt idx="2">
                  <c:v>38534</c:v>
                </c:pt>
                <c:pt idx="3">
                  <c:v>38626</c:v>
                </c:pt>
                <c:pt idx="4">
                  <c:v>38718</c:v>
                </c:pt>
                <c:pt idx="5">
                  <c:v>38808</c:v>
                </c:pt>
                <c:pt idx="6">
                  <c:v>38899</c:v>
                </c:pt>
                <c:pt idx="7">
                  <c:v>38991</c:v>
                </c:pt>
                <c:pt idx="8">
                  <c:v>39083</c:v>
                </c:pt>
                <c:pt idx="9">
                  <c:v>39173</c:v>
                </c:pt>
                <c:pt idx="10">
                  <c:v>39264</c:v>
                </c:pt>
                <c:pt idx="11">
                  <c:v>39356</c:v>
                </c:pt>
                <c:pt idx="12">
                  <c:v>39448</c:v>
                </c:pt>
                <c:pt idx="13">
                  <c:v>39539</c:v>
                </c:pt>
                <c:pt idx="14">
                  <c:v>39630</c:v>
                </c:pt>
                <c:pt idx="15">
                  <c:v>39722</c:v>
                </c:pt>
                <c:pt idx="16">
                  <c:v>39814</c:v>
                </c:pt>
                <c:pt idx="17">
                  <c:v>39904</c:v>
                </c:pt>
                <c:pt idx="18">
                  <c:v>39995</c:v>
                </c:pt>
                <c:pt idx="19">
                  <c:v>40087</c:v>
                </c:pt>
                <c:pt idx="20">
                  <c:v>40179</c:v>
                </c:pt>
                <c:pt idx="21">
                  <c:v>40269</c:v>
                </c:pt>
                <c:pt idx="22">
                  <c:v>40360</c:v>
                </c:pt>
                <c:pt idx="23">
                  <c:v>40452</c:v>
                </c:pt>
                <c:pt idx="24">
                  <c:v>40544</c:v>
                </c:pt>
                <c:pt idx="25">
                  <c:v>40634</c:v>
                </c:pt>
                <c:pt idx="26">
                  <c:v>40725</c:v>
                </c:pt>
                <c:pt idx="27">
                  <c:v>40817</c:v>
                </c:pt>
                <c:pt idx="28">
                  <c:v>40909</c:v>
                </c:pt>
                <c:pt idx="29">
                  <c:v>41000</c:v>
                </c:pt>
                <c:pt idx="30">
                  <c:v>41091</c:v>
                </c:pt>
                <c:pt idx="31">
                  <c:v>41183</c:v>
                </c:pt>
                <c:pt idx="32">
                  <c:v>41275</c:v>
                </c:pt>
                <c:pt idx="33">
                  <c:v>41365</c:v>
                </c:pt>
                <c:pt idx="34">
                  <c:v>41456</c:v>
                </c:pt>
                <c:pt idx="35">
                  <c:v>41548</c:v>
                </c:pt>
                <c:pt idx="36">
                  <c:v>41640</c:v>
                </c:pt>
                <c:pt idx="37">
                  <c:v>41730</c:v>
                </c:pt>
                <c:pt idx="38">
                  <c:v>41821</c:v>
                </c:pt>
                <c:pt idx="39">
                  <c:v>41913</c:v>
                </c:pt>
                <c:pt idx="40">
                  <c:v>42005</c:v>
                </c:pt>
                <c:pt idx="41">
                  <c:v>42095</c:v>
                </c:pt>
                <c:pt idx="42">
                  <c:v>42186</c:v>
                </c:pt>
                <c:pt idx="43">
                  <c:v>42278</c:v>
                </c:pt>
                <c:pt idx="44">
                  <c:v>42370</c:v>
                </c:pt>
                <c:pt idx="45">
                  <c:v>42461</c:v>
                </c:pt>
                <c:pt idx="46">
                  <c:v>42552</c:v>
                </c:pt>
                <c:pt idx="47">
                  <c:v>42644</c:v>
                </c:pt>
                <c:pt idx="48">
                  <c:v>42736</c:v>
                </c:pt>
                <c:pt idx="49">
                  <c:v>42826</c:v>
                </c:pt>
                <c:pt idx="50">
                  <c:v>42917</c:v>
                </c:pt>
                <c:pt idx="51">
                  <c:v>43009</c:v>
                </c:pt>
                <c:pt idx="52">
                  <c:v>43101</c:v>
                </c:pt>
                <c:pt idx="53">
                  <c:v>43191</c:v>
                </c:pt>
                <c:pt idx="54">
                  <c:v>43282</c:v>
                </c:pt>
                <c:pt idx="55">
                  <c:v>43374</c:v>
                </c:pt>
                <c:pt idx="56">
                  <c:v>43466</c:v>
                </c:pt>
                <c:pt idx="57">
                  <c:v>43556</c:v>
                </c:pt>
                <c:pt idx="58">
                  <c:v>43647</c:v>
                </c:pt>
                <c:pt idx="59">
                  <c:v>43739</c:v>
                </c:pt>
                <c:pt idx="60">
                  <c:v>43831</c:v>
                </c:pt>
                <c:pt idx="61">
                  <c:v>43922</c:v>
                </c:pt>
                <c:pt idx="62">
                  <c:v>44013</c:v>
                </c:pt>
                <c:pt idx="63">
                  <c:v>44105</c:v>
                </c:pt>
                <c:pt idx="64">
                  <c:v>44197</c:v>
                </c:pt>
                <c:pt idx="65">
                  <c:v>44287</c:v>
                </c:pt>
                <c:pt idx="66">
                  <c:v>44378</c:v>
                </c:pt>
                <c:pt idx="67">
                  <c:v>44470</c:v>
                </c:pt>
                <c:pt idx="68">
                  <c:v>44562</c:v>
                </c:pt>
                <c:pt idx="69">
                  <c:v>44652</c:v>
                </c:pt>
                <c:pt idx="70">
                  <c:v>44743</c:v>
                </c:pt>
                <c:pt idx="71">
                  <c:v>44835</c:v>
                </c:pt>
                <c:pt idx="72">
                  <c:v>44927</c:v>
                </c:pt>
                <c:pt idx="73">
                  <c:v>45017</c:v>
                </c:pt>
                <c:pt idx="74">
                  <c:v>45108</c:v>
                </c:pt>
                <c:pt idx="75">
                  <c:v>45200</c:v>
                </c:pt>
                <c:pt idx="76">
                  <c:v>45292</c:v>
                </c:pt>
                <c:pt idx="77">
                  <c:v>45383</c:v>
                </c:pt>
                <c:pt idx="78">
                  <c:v>45474</c:v>
                </c:pt>
                <c:pt idx="79">
                  <c:v>45566</c:v>
                </c:pt>
                <c:pt idx="80">
                  <c:v>45658</c:v>
                </c:pt>
                <c:pt idx="81">
                  <c:v>45748</c:v>
                </c:pt>
                <c:pt idx="82">
                  <c:v>45839</c:v>
                </c:pt>
                <c:pt idx="83">
                  <c:v>45931</c:v>
                </c:pt>
                <c:pt idx="84">
                  <c:v>46023</c:v>
                </c:pt>
                <c:pt idx="85">
                  <c:v>46113</c:v>
                </c:pt>
                <c:pt idx="86">
                  <c:v>46204</c:v>
                </c:pt>
                <c:pt idx="87">
                  <c:v>46296</c:v>
                </c:pt>
                <c:pt idx="88">
                  <c:v>46388</c:v>
                </c:pt>
                <c:pt idx="89">
                  <c:v>46478</c:v>
                </c:pt>
                <c:pt idx="90">
                  <c:v>46569</c:v>
                </c:pt>
                <c:pt idx="91">
                  <c:v>46661</c:v>
                </c:pt>
                <c:pt idx="92">
                  <c:v>46753</c:v>
                </c:pt>
                <c:pt idx="93">
                  <c:v>46844</c:v>
                </c:pt>
                <c:pt idx="94">
                  <c:v>46935</c:v>
                </c:pt>
                <c:pt idx="95">
                  <c:v>47027</c:v>
                </c:pt>
                <c:pt idx="96">
                  <c:v>47119</c:v>
                </c:pt>
                <c:pt idx="97">
                  <c:v>47209</c:v>
                </c:pt>
                <c:pt idx="98">
                  <c:v>47300</c:v>
                </c:pt>
                <c:pt idx="99">
                  <c:v>47392</c:v>
                </c:pt>
                <c:pt idx="100">
                  <c:v>47484</c:v>
                </c:pt>
                <c:pt idx="101">
                  <c:v>47574</c:v>
                </c:pt>
                <c:pt idx="102">
                  <c:v>47665</c:v>
                </c:pt>
                <c:pt idx="103">
                  <c:v>47757</c:v>
                </c:pt>
                <c:pt idx="104">
                  <c:v>47849</c:v>
                </c:pt>
                <c:pt idx="105">
                  <c:v>47939</c:v>
                </c:pt>
                <c:pt idx="106">
                  <c:v>48030</c:v>
                </c:pt>
                <c:pt idx="107">
                  <c:v>48122</c:v>
                </c:pt>
                <c:pt idx="108">
                  <c:v>48214</c:v>
                </c:pt>
                <c:pt idx="109">
                  <c:v>48305</c:v>
                </c:pt>
                <c:pt idx="110">
                  <c:v>48396</c:v>
                </c:pt>
                <c:pt idx="111">
                  <c:v>48488</c:v>
                </c:pt>
                <c:pt idx="112">
                  <c:v>48580</c:v>
                </c:pt>
                <c:pt idx="113">
                  <c:v>48670</c:v>
                </c:pt>
                <c:pt idx="114">
                  <c:v>48761</c:v>
                </c:pt>
                <c:pt idx="115">
                  <c:v>48853</c:v>
                </c:pt>
                <c:pt idx="116">
                  <c:v>48945</c:v>
                </c:pt>
                <c:pt idx="117">
                  <c:v>49035</c:v>
                </c:pt>
                <c:pt idx="118">
                  <c:v>49126</c:v>
                </c:pt>
                <c:pt idx="119">
                  <c:v>49218</c:v>
                </c:pt>
                <c:pt idx="120">
                  <c:v>49310</c:v>
                </c:pt>
                <c:pt idx="121">
                  <c:v>49400</c:v>
                </c:pt>
                <c:pt idx="122">
                  <c:v>49491</c:v>
                </c:pt>
                <c:pt idx="123">
                  <c:v>49583</c:v>
                </c:pt>
                <c:pt idx="124">
                  <c:v>49675</c:v>
                </c:pt>
                <c:pt idx="125">
                  <c:v>49766</c:v>
                </c:pt>
                <c:pt idx="126">
                  <c:v>49857</c:v>
                </c:pt>
                <c:pt idx="127">
                  <c:v>49949</c:v>
                </c:pt>
                <c:pt idx="128">
                  <c:v>50041</c:v>
                </c:pt>
                <c:pt idx="129">
                  <c:v>50131</c:v>
                </c:pt>
                <c:pt idx="130">
                  <c:v>50222</c:v>
                </c:pt>
                <c:pt idx="131">
                  <c:v>50314</c:v>
                </c:pt>
                <c:pt idx="132">
                  <c:v>50406</c:v>
                </c:pt>
                <c:pt idx="133">
                  <c:v>50496</c:v>
                </c:pt>
                <c:pt idx="134">
                  <c:v>50587</c:v>
                </c:pt>
                <c:pt idx="135">
                  <c:v>50679</c:v>
                </c:pt>
                <c:pt idx="136">
                  <c:v>50771</c:v>
                </c:pt>
                <c:pt idx="137">
                  <c:v>50861</c:v>
                </c:pt>
                <c:pt idx="138">
                  <c:v>50952</c:v>
                </c:pt>
                <c:pt idx="139">
                  <c:v>51044</c:v>
                </c:pt>
                <c:pt idx="140">
                  <c:v>51136</c:v>
                </c:pt>
                <c:pt idx="141">
                  <c:v>51227</c:v>
                </c:pt>
                <c:pt idx="142">
                  <c:v>51318</c:v>
                </c:pt>
                <c:pt idx="143">
                  <c:v>51410</c:v>
                </c:pt>
              </c:numCache>
            </c:numRef>
          </c:cat>
          <c:val>
            <c:numRef>
              <c:f>'Rental-Homeownership'!$U$8:$U$151</c:f>
              <c:numCache>
                <c:formatCode>General</c:formatCode>
                <c:ptCount val="144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1.5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EF4-4E62-8450-9C683F66D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2382912"/>
        <c:axId val="1293304432"/>
      </c:lineChart>
      <c:lineChart>
        <c:grouping val="standard"/>
        <c:varyColors val="0"/>
        <c:ser>
          <c:idx val="1"/>
          <c:order val="2"/>
          <c:tx>
            <c:v>Rental Vacancy</c:v>
          </c:tx>
          <c:spPr>
            <a:ln w="50800" cap="rnd">
              <a:solidFill>
                <a:srgbClr val="FF9966"/>
              </a:solidFill>
              <a:round/>
            </a:ln>
            <a:effectLst>
              <a:outerShdw blurRad="25400" dist="127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val>
            <c:numRef>
              <c:f>'Rental-Homeownership'!$V$8:$V$151</c:f>
              <c:numCache>
                <c:formatCode>General</c:formatCode>
                <c:ptCount val="144"/>
                <c:pt idx="0">
                  <c:v>13.9</c:v>
                </c:pt>
                <c:pt idx="1">
                  <c:v>11.6</c:v>
                </c:pt>
                <c:pt idx="2">
                  <c:v>10</c:v>
                </c:pt>
                <c:pt idx="3">
                  <c:v>11.2</c:v>
                </c:pt>
                <c:pt idx="4">
                  <c:v>7.5</c:v>
                </c:pt>
                <c:pt idx="5">
                  <c:v>10.1</c:v>
                </c:pt>
                <c:pt idx="6">
                  <c:v>11.3</c:v>
                </c:pt>
                <c:pt idx="7">
                  <c:v>8.8000000000000007</c:v>
                </c:pt>
                <c:pt idx="8">
                  <c:v>8.4</c:v>
                </c:pt>
                <c:pt idx="9">
                  <c:v>10.9</c:v>
                </c:pt>
                <c:pt idx="10">
                  <c:v>10.3</c:v>
                </c:pt>
                <c:pt idx="11">
                  <c:v>8.6999999999999993</c:v>
                </c:pt>
                <c:pt idx="12">
                  <c:v>11.9</c:v>
                </c:pt>
                <c:pt idx="13">
                  <c:v>12</c:v>
                </c:pt>
                <c:pt idx="14">
                  <c:v>15.2</c:v>
                </c:pt>
                <c:pt idx="15">
                  <c:v>16.899999999999999</c:v>
                </c:pt>
                <c:pt idx="16">
                  <c:v>17.5</c:v>
                </c:pt>
                <c:pt idx="17">
                  <c:v>18.899999999999999</c:v>
                </c:pt>
                <c:pt idx="18">
                  <c:v>17.7</c:v>
                </c:pt>
                <c:pt idx="19">
                  <c:v>16.600000000000001</c:v>
                </c:pt>
                <c:pt idx="20">
                  <c:v>17</c:v>
                </c:pt>
                <c:pt idx="21">
                  <c:v>13.7</c:v>
                </c:pt>
                <c:pt idx="22">
                  <c:v>14.2</c:v>
                </c:pt>
                <c:pt idx="23">
                  <c:v>14.8</c:v>
                </c:pt>
                <c:pt idx="24">
                  <c:v>13.9</c:v>
                </c:pt>
                <c:pt idx="25">
                  <c:v>11.3</c:v>
                </c:pt>
                <c:pt idx="26">
                  <c:v>12.7</c:v>
                </c:pt>
                <c:pt idx="27">
                  <c:v>11.5</c:v>
                </c:pt>
                <c:pt idx="28">
                  <c:v>12.7</c:v>
                </c:pt>
                <c:pt idx="29">
                  <c:v>11.2</c:v>
                </c:pt>
                <c:pt idx="30">
                  <c:v>11.1</c:v>
                </c:pt>
                <c:pt idx="31">
                  <c:v>10.8</c:v>
                </c:pt>
                <c:pt idx="32">
                  <c:v>13.6</c:v>
                </c:pt>
                <c:pt idx="33">
                  <c:v>9.1999999999999993</c:v>
                </c:pt>
                <c:pt idx="34">
                  <c:v>9.6999999999999993</c:v>
                </c:pt>
                <c:pt idx="35">
                  <c:v>10.7</c:v>
                </c:pt>
                <c:pt idx="36">
                  <c:v>10</c:v>
                </c:pt>
                <c:pt idx="37">
                  <c:v>7.7</c:v>
                </c:pt>
                <c:pt idx="38">
                  <c:v>10.1</c:v>
                </c:pt>
                <c:pt idx="39">
                  <c:v>9.9</c:v>
                </c:pt>
                <c:pt idx="40">
                  <c:v>8</c:v>
                </c:pt>
                <c:pt idx="41">
                  <c:v>6.5</c:v>
                </c:pt>
                <c:pt idx="42">
                  <c:v>8.1</c:v>
                </c:pt>
                <c:pt idx="43">
                  <c:v>8</c:v>
                </c:pt>
                <c:pt idx="44">
                  <c:v>6.7</c:v>
                </c:pt>
                <c:pt idx="45">
                  <c:v>7.1</c:v>
                </c:pt>
                <c:pt idx="46">
                  <c:v>6.5</c:v>
                </c:pt>
                <c:pt idx="47">
                  <c:v>6.9</c:v>
                </c:pt>
                <c:pt idx="48">
                  <c:v>5.9</c:v>
                </c:pt>
                <c:pt idx="49">
                  <c:v>10.3</c:v>
                </c:pt>
                <c:pt idx="50">
                  <c:v>8.5</c:v>
                </c:pt>
                <c:pt idx="51">
                  <c:v>4.8</c:v>
                </c:pt>
                <c:pt idx="52">
                  <c:v>5</c:v>
                </c:pt>
                <c:pt idx="53">
                  <c:v>5.8</c:v>
                </c:pt>
                <c:pt idx="54">
                  <c:v>8</c:v>
                </c:pt>
                <c:pt idx="55">
                  <c:v>5.4</c:v>
                </c:pt>
                <c:pt idx="56">
                  <c:v>4.3</c:v>
                </c:pt>
                <c:pt idx="57">
                  <c:v>7.3</c:v>
                </c:pt>
                <c:pt idx="58">
                  <c:v>6.3</c:v>
                </c:pt>
                <c:pt idx="59">
                  <c:v>5.6</c:v>
                </c:pt>
                <c:pt idx="60">
                  <c:v>3.4</c:v>
                </c:pt>
                <c:pt idx="61">
                  <c:v>6.3</c:v>
                </c:pt>
                <c:pt idx="62">
                  <c:v>8.3000000000000007</c:v>
                </c:pt>
                <c:pt idx="63">
                  <c:v>4.5999999999999996</c:v>
                </c:pt>
                <c:pt idx="64">
                  <c:v>5.2</c:v>
                </c:pt>
                <c:pt idx="65">
                  <c:v>4.7</c:v>
                </c:pt>
                <c:pt idx="66">
                  <c:v>4.7</c:v>
                </c:pt>
                <c:pt idx="67">
                  <c:v>4.5999999999999996</c:v>
                </c:pt>
                <c:pt idx="68">
                  <c:v>6</c:v>
                </c:pt>
                <c:pt idx="69">
                  <c:v>5.5</c:v>
                </c:pt>
                <c:pt idx="70">
                  <c:v>6.7</c:v>
                </c:pt>
                <c:pt idx="71">
                  <c:v>6.7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EF4-4E62-8450-9C683F66DFCF}"/>
            </c:ext>
          </c:extLst>
        </c:ser>
        <c:ser>
          <c:idx val="3"/>
          <c:order val="3"/>
          <c:tx>
            <c:strRef>
              <c:f>'Rental-Homeownership'!$W$5</c:f>
              <c:strCache>
                <c:ptCount val="1"/>
                <c:pt idx="0">
                  <c:v>6.7%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996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'Rental-Homeownership'!$W$8:$W$151</c:f>
              <c:numCache>
                <c:formatCode>General</c:formatCode>
                <c:ptCount val="144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6.7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EF4-4E62-8450-9C683F66D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5282928"/>
        <c:axId val="392575887"/>
      </c:lineChart>
      <c:dateAx>
        <c:axId val="1052382912"/>
        <c:scaling>
          <c:orientation val="minMax"/>
          <c:max val="46722"/>
          <c:min val="38353"/>
        </c:scaling>
        <c:delete val="0"/>
        <c:axPos val="b"/>
        <c:numFmt formatCode="\'yy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93304432"/>
        <c:crosses val="autoZero"/>
        <c:auto val="1"/>
        <c:lblOffset val="100"/>
        <c:baseTimeUnit val="months"/>
        <c:majorUnit val="2"/>
        <c:majorTimeUnit val="years"/>
      </c:dateAx>
      <c:valAx>
        <c:axId val="1293304432"/>
        <c:scaling>
          <c:orientation val="minMax"/>
          <c:max val="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2382912"/>
        <c:crosses val="autoZero"/>
        <c:crossBetween val="between"/>
        <c:majorUnit val="5"/>
      </c:valAx>
      <c:valAx>
        <c:axId val="392575887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5282928"/>
        <c:crosses val="max"/>
        <c:crossBetween val="between"/>
        <c:majorUnit val="5"/>
      </c:valAx>
      <c:catAx>
        <c:axId val="1415282928"/>
        <c:scaling>
          <c:orientation val="minMax"/>
        </c:scaling>
        <c:delete val="1"/>
        <c:axPos val="b"/>
        <c:majorTickMark val="out"/>
        <c:minorTickMark val="none"/>
        <c:tickLblPos val="nextTo"/>
        <c:crossAx val="39257588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l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45277777777777778"/>
          <c:y val="0.15767997465949898"/>
          <c:w val="0.46759776902887151"/>
          <c:h val="0.177380634005736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bg1">
              <a:lumMod val="6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458223972003501E-2"/>
          <c:y val="1.8684788732192037E-2"/>
          <c:w val="0.9289868766404199"/>
          <c:h val="0.91919435211373157"/>
        </c:manualLayout>
      </c:layout>
      <c:lineChart>
        <c:grouping val="standard"/>
        <c:varyColors val="0"/>
        <c:ser>
          <c:idx val="0"/>
          <c:order val="0"/>
          <c:tx>
            <c:v>Homeownership Rate</c:v>
          </c:tx>
          <c:spPr>
            <a:ln w="50800" cap="rnd">
              <a:solidFill>
                <a:srgbClr val="08A685"/>
              </a:solidFill>
              <a:round/>
            </a:ln>
            <a:effectLst>
              <a:outerShdw blurRad="25400" dist="127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'Rental-Homeownership'!$Q$8:$Q$151</c:f>
              <c:numCache>
                <c:formatCode>m/d/yyyy</c:formatCode>
                <c:ptCount val="144"/>
                <c:pt idx="0">
                  <c:v>38353</c:v>
                </c:pt>
                <c:pt idx="1">
                  <c:v>38443</c:v>
                </c:pt>
                <c:pt idx="2">
                  <c:v>38534</c:v>
                </c:pt>
                <c:pt idx="3">
                  <c:v>38626</c:v>
                </c:pt>
                <c:pt idx="4">
                  <c:v>38718</c:v>
                </c:pt>
                <c:pt idx="5">
                  <c:v>38808</c:v>
                </c:pt>
                <c:pt idx="6">
                  <c:v>38899</c:v>
                </c:pt>
                <c:pt idx="7">
                  <c:v>38991</c:v>
                </c:pt>
                <c:pt idx="8">
                  <c:v>39083</c:v>
                </c:pt>
                <c:pt idx="9">
                  <c:v>39173</c:v>
                </c:pt>
                <c:pt idx="10">
                  <c:v>39264</c:v>
                </c:pt>
                <c:pt idx="11">
                  <c:v>39356</c:v>
                </c:pt>
                <c:pt idx="12">
                  <c:v>39448</c:v>
                </c:pt>
                <c:pt idx="13">
                  <c:v>39539</c:v>
                </c:pt>
                <c:pt idx="14">
                  <c:v>39630</c:v>
                </c:pt>
                <c:pt idx="15">
                  <c:v>39722</c:v>
                </c:pt>
                <c:pt idx="16">
                  <c:v>39814</c:v>
                </c:pt>
                <c:pt idx="17">
                  <c:v>39904</c:v>
                </c:pt>
                <c:pt idx="18">
                  <c:v>39995</c:v>
                </c:pt>
                <c:pt idx="19">
                  <c:v>40087</c:v>
                </c:pt>
                <c:pt idx="20">
                  <c:v>40179</c:v>
                </c:pt>
                <c:pt idx="21">
                  <c:v>40269</c:v>
                </c:pt>
                <c:pt idx="22">
                  <c:v>40360</c:v>
                </c:pt>
                <c:pt idx="23">
                  <c:v>40452</c:v>
                </c:pt>
                <c:pt idx="24">
                  <c:v>40544</c:v>
                </c:pt>
                <c:pt idx="25">
                  <c:v>40634</c:v>
                </c:pt>
                <c:pt idx="26">
                  <c:v>40725</c:v>
                </c:pt>
                <c:pt idx="27">
                  <c:v>40817</c:v>
                </c:pt>
                <c:pt idx="28">
                  <c:v>40909</c:v>
                </c:pt>
                <c:pt idx="29">
                  <c:v>41000</c:v>
                </c:pt>
                <c:pt idx="30">
                  <c:v>41091</c:v>
                </c:pt>
                <c:pt idx="31">
                  <c:v>41183</c:v>
                </c:pt>
                <c:pt idx="32">
                  <c:v>41275</c:v>
                </c:pt>
                <c:pt idx="33">
                  <c:v>41365</c:v>
                </c:pt>
                <c:pt idx="34">
                  <c:v>41456</c:v>
                </c:pt>
                <c:pt idx="35">
                  <c:v>41548</c:v>
                </c:pt>
                <c:pt idx="36">
                  <c:v>41640</c:v>
                </c:pt>
                <c:pt idx="37">
                  <c:v>41730</c:v>
                </c:pt>
                <c:pt idx="38">
                  <c:v>41821</c:v>
                </c:pt>
                <c:pt idx="39">
                  <c:v>41913</c:v>
                </c:pt>
                <c:pt idx="40">
                  <c:v>42005</c:v>
                </c:pt>
                <c:pt idx="41">
                  <c:v>42095</c:v>
                </c:pt>
                <c:pt idx="42">
                  <c:v>42186</c:v>
                </c:pt>
                <c:pt idx="43">
                  <c:v>42278</c:v>
                </c:pt>
                <c:pt idx="44">
                  <c:v>42370</c:v>
                </c:pt>
                <c:pt idx="45">
                  <c:v>42461</c:v>
                </c:pt>
                <c:pt idx="46">
                  <c:v>42552</c:v>
                </c:pt>
                <c:pt idx="47">
                  <c:v>42644</c:v>
                </c:pt>
                <c:pt idx="48">
                  <c:v>42736</c:v>
                </c:pt>
                <c:pt idx="49">
                  <c:v>42826</c:v>
                </c:pt>
                <c:pt idx="50">
                  <c:v>42917</c:v>
                </c:pt>
                <c:pt idx="51">
                  <c:v>43009</c:v>
                </c:pt>
                <c:pt idx="52">
                  <c:v>43101</c:v>
                </c:pt>
                <c:pt idx="53">
                  <c:v>43191</c:v>
                </c:pt>
                <c:pt idx="54">
                  <c:v>43282</c:v>
                </c:pt>
                <c:pt idx="55">
                  <c:v>43374</c:v>
                </c:pt>
                <c:pt idx="56">
                  <c:v>43466</c:v>
                </c:pt>
                <c:pt idx="57">
                  <c:v>43556</c:v>
                </c:pt>
                <c:pt idx="58">
                  <c:v>43647</c:v>
                </c:pt>
                <c:pt idx="59">
                  <c:v>43739</c:v>
                </c:pt>
                <c:pt idx="60">
                  <c:v>43831</c:v>
                </c:pt>
                <c:pt idx="61">
                  <c:v>43922</c:v>
                </c:pt>
                <c:pt idx="62">
                  <c:v>44013</c:v>
                </c:pt>
                <c:pt idx="63">
                  <c:v>44105</c:v>
                </c:pt>
                <c:pt idx="64">
                  <c:v>44197</c:v>
                </c:pt>
                <c:pt idx="65">
                  <c:v>44287</c:v>
                </c:pt>
                <c:pt idx="66">
                  <c:v>44378</c:v>
                </c:pt>
                <c:pt idx="67">
                  <c:v>44470</c:v>
                </c:pt>
                <c:pt idx="68">
                  <c:v>44562</c:v>
                </c:pt>
                <c:pt idx="69">
                  <c:v>44652</c:v>
                </c:pt>
                <c:pt idx="70">
                  <c:v>44743</c:v>
                </c:pt>
                <c:pt idx="71">
                  <c:v>44835</c:v>
                </c:pt>
                <c:pt idx="72">
                  <c:v>44927</c:v>
                </c:pt>
                <c:pt idx="73">
                  <c:v>45017</c:v>
                </c:pt>
                <c:pt idx="74">
                  <c:v>45108</c:v>
                </c:pt>
                <c:pt idx="75">
                  <c:v>45200</c:v>
                </c:pt>
                <c:pt idx="76">
                  <c:v>45292</c:v>
                </c:pt>
                <c:pt idx="77">
                  <c:v>45383</c:v>
                </c:pt>
                <c:pt idx="78">
                  <c:v>45474</c:v>
                </c:pt>
                <c:pt idx="79">
                  <c:v>45566</c:v>
                </c:pt>
                <c:pt idx="80">
                  <c:v>45658</c:v>
                </c:pt>
                <c:pt idx="81">
                  <c:v>45748</c:v>
                </c:pt>
                <c:pt idx="82">
                  <c:v>45839</c:v>
                </c:pt>
                <c:pt idx="83">
                  <c:v>45931</c:v>
                </c:pt>
                <c:pt idx="84">
                  <c:v>46023</c:v>
                </c:pt>
                <c:pt idx="85">
                  <c:v>46113</c:v>
                </c:pt>
                <c:pt idx="86">
                  <c:v>46204</c:v>
                </c:pt>
                <c:pt idx="87">
                  <c:v>46296</c:v>
                </c:pt>
                <c:pt idx="88">
                  <c:v>46388</c:v>
                </c:pt>
                <c:pt idx="89">
                  <c:v>46478</c:v>
                </c:pt>
                <c:pt idx="90">
                  <c:v>46569</c:v>
                </c:pt>
                <c:pt idx="91">
                  <c:v>46661</c:v>
                </c:pt>
                <c:pt idx="92">
                  <c:v>46753</c:v>
                </c:pt>
                <c:pt idx="93">
                  <c:v>46844</c:v>
                </c:pt>
                <c:pt idx="94">
                  <c:v>46935</c:v>
                </c:pt>
                <c:pt idx="95">
                  <c:v>47027</c:v>
                </c:pt>
                <c:pt idx="96">
                  <c:v>47119</c:v>
                </c:pt>
                <c:pt idx="97">
                  <c:v>47209</c:v>
                </c:pt>
                <c:pt idx="98">
                  <c:v>47300</c:v>
                </c:pt>
                <c:pt idx="99">
                  <c:v>47392</c:v>
                </c:pt>
                <c:pt idx="100">
                  <c:v>47484</c:v>
                </c:pt>
                <c:pt idx="101">
                  <c:v>47574</c:v>
                </c:pt>
                <c:pt idx="102">
                  <c:v>47665</c:v>
                </c:pt>
                <c:pt idx="103">
                  <c:v>47757</c:v>
                </c:pt>
                <c:pt idx="104">
                  <c:v>47849</c:v>
                </c:pt>
                <c:pt idx="105">
                  <c:v>47939</c:v>
                </c:pt>
                <c:pt idx="106">
                  <c:v>48030</c:v>
                </c:pt>
                <c:pt idx="107">
                  <c:v>48122</c:v>
                </c:pt>
                <c:pt idx="108">
                  <c:v>48214</c:v>
                </c:pt>
                <c:pt idx="109">
                  <c:v>48305</c:v>
                </c:pt>
                <c:pt idx="110">
                  <c:v>48396</c:v>
                </c:pt>
                <c:pt idx="111">
                  <c:v>48488</c:v>
                </c:pt>
                <c:pt idx="112">
                  <c:v>48580</c:v>
                </c:pt>
                <c:pt idx="113">
                  <c:v>48670</c:v>
                </c:pt>
                <c:pt idx="114">
                  <c:v>48761</c:v>
                </c:pt>
                <c:pt idx="115">
                  <c:v>48853</c:v>
                </c:pt>
                <c:pt idx="116">
                  <c:v>48945</c:v>
                </c:pt>
                <c:pt idx="117">
                  <c:v>49035</c:v>
                </c:pt>
                <c:pt idx="118">
                  <c:v>49126</c:v>
                </c:pt>
                <c:pt idx="119">
                  <c:v>49218</c:v>
                </c:pt>
                <c:pt idx="120">
                  <c:v>49310</c:v>
                </c:pt>
                <c:pt idx="121">
                  <c:v>49400</c:v>
                </c:pt>
                <c:pt idx="122">
                  <c:v>49491</c:v>
                </c:pt>
                <c:pt idx="123">
                  <c:v>49583</c:v>
                </c:pt>
                <c:pt idx="124">
                  <c:v>49675</c:v>
                </c:pt>
                <c:pt idx="125">
                  <c:v>49766</c:v>
                </c:pt>
                <c:pt idx="126">
                  <c:v>49857</c:v>
                </c:pt>
                <c:pt idx="127">
                  <c:v>49949</c:v>
                </c:pt>
                <c:pt idx="128">
                  <c:v>50041</c:v>
                </c:pt>
                <c:pt idx="129">
                  <c:v>50131</c:v>
                </c:pt>
                <c:pt idx="130">
                  <c:v>50222</c:v>
                </c:pt>
                <c:pt idx="131">
                  <c:v>50314</c:v>
                </c:pt>
                <c:pt idx="132">
                  <c:v>50406</c:v>
                </c:pt>
                <c:pt idx="133">
                  <c:v>50496</c:v>
                </c:pt>
                <c:pt idx="134">
                  <c:v>50587</c:v>
                </c:pt>
                <c:pt idx="135">
                  <c:v>50679</c:v>
                </c:pt>
                <c:pt idx="136">
                  <c:v>50771</c:v>
                </c:pt>
                <c:pt idx="137">
                  <c:v>50861</c:v>
                </c:pt>
                <c:pt idx="138">
                  <c:v>50952</c:v>
                </c:pt>
                <c:pt idx="139">
                  <c:v>51044</c:v>
                </c:pt>
                <c:pt idx="140">
                  <c:v>51136</c:v>
                </c:pt>
                <c:pt idx="141">
                  <c:v>51227</c:v>
                </c:pt>
                <c:pt idx="142">
                  <c:v>51318</c:v>
                </c:pt>
                <c:pt idx="143">
                  <c:v>51410</c:v>
                </c:pt>
              </c:numCache>
            </c:numRef>
          </c:cat>
          <c:val>
            <c:numRef>
              <c:f>'Rental-Homeownership'!$R$8:$R$151</c:f>
              <c:numCache>
                <c:formatCode>General</c:formatCode>
                <c:ptCount val="144"/>
                <c:pt idx="0">
                  <c:v>74.099999999999994</c:v>
                </c:pt>
                <c:pt idx="1">
                  <c:v>69.5</c:v>
                </c:pt>
                <c:pt idx="2">
                  <c:v>70.8</c:v>
                </c:pt>
                <c:pt idx="3">
                  <c:v>70.2</c:v>
                </c:pt>
                <c:pt idx="4">
                  <c:v>69.099999999999994</c:v>
                </c:pt>
                <c:pt idx="5">
                  <c:v>72.8</c:v>
                </c:pt>
                <c:pt idx="6">
                  <c:v>73.2</c:v>
                </c:pt>
                <c:pt idx="7">
                  <c:v>71.2</c:v>
                </c:pt>
                <c:pt idx="8">
                  <c:v>72.099999999999994</c:v>
                </c:pt>
                <c:pt idx="9">
                  <c:v>71.099999999999994</c:v>
                </c:pt>
                <c:pt idx="10">
                  <c:v>69.8</c:v>
                </c:pt>
                <c:pt idx="11">
                  <c:v>68.5</c:v>
                </c:pt>
                <c:pt idx="12">
                  <c:v>70.8</c:v>
                </c:pt>
                <c:pt idx="13">
                  <c:v>67.400000000000006</c:v>
                </c:pt>
                <c:pt idx="14">
                  <c:v>68.7</c:v>
                </c:pt>
                <c:pt idx="15">
                  <c:v>69.3</c:v>
                </c:pt>
                <c:pt idx="16">
                  <c:v>69.7</c:v>
                </c:pt>
                <c:pt idx="17">
                  <c:v>69</c:v>
                </c:pt>
                <c:pt idx="18">
                  <c:v>68.3</c:v>
                </c:pt>
                <c:pt idx="19">
                  <c:v>68.8</c:v>
                </c:pt>
                <c:pt idx="20">
                  <c:v>68.2</c:v>
                </c:pt>
                <c:pt idx="21">
                  <c:v>67</c:v>
                </c:pt>
                <c:pt idx="22">
                  <c:v>65.400000000000006</c:v>
                </c:pt>
                <c:pt idx="23">
                  <c:v>65.900000000000006</c:v>
                </c:pt>
                <c:pt idx="24">
                  <c:v>66.8</c:v>
                </c:pt>
                <c:pt idx="25">
                  <c:v>65.3</c:v>
                </c:pt>
                <c:pt idx="26">
                  <c:v>65.7</c:v>
                </c:pt>
                <c:pt idx="27">
                  <c:v>66.2</c:v>
                </c:pt>
                <c:pt idx="28">
                  <c:v>65.900000000000006</c:v>
                </c:pt>
                <c:pt idx="29">
                  <c:v>64.7</c:v>
                </c:pt>
                <c:pt idx="30">
                  <c:v>65.7</c:v>
                </c:pt>
                <c:pt idx="31">
                  <c:v>64.8</c:v>
                </c:pt>
                <c:pt idx="32">
                  <c:v>66.8</c:v>
                </c:pt>
                <c:pt idx="33">
                  <c:v>64.900000000000006</c:v>
                </c:pt>
                <c:pt idx="34">
                  <c:v>64</c:v>
                </c:pt>
                <c:pt idx="35">
                  <c:v>64.900000000000006</c:v>
                </c:pt>
                <c:pt idx="36">
                  <c:v>64.8</c:v>
                </c:pt>
                <c:pt idx="37">
                  <c:v>64.2</c:v>
                </c:pt>
                <c:pt idx="38">
                  <c:v>63.2</c:v>
                </c:pt>
                <c:pt idx="39">
                  <c:v>61.8</c:v>
                </c:pt>
                <c:pt idx="40">
                  <c:v>62.6</c:v>
                </c:pt>
                <c:pt idx="41">
                  <c:v>62.8</c:v>
                </c:pt>
                <c:pt idx="42">
                  <c:v>60.5</c:v>
                </c:pt>
                <c:pt idx="43">
                  <c:v>61</c:v>
                </c:pt>
                <c:pt idx="44">
                  <c:v>61.3</c:v>
                </c:pt>
                <c:pt idx="45">
                  <c:v>62.1</c:v>
                </c:pt>
                <c:pt idx="46">
                  <c:v>62.1</c:v>
                </c:pt>
                <c:pt idx="47">
                  <c:v>62.2</c:v>
                </c:pt>
                <c:pt idx="48">
                  <c:v>62.4</c:v>
                </c:pt>
                <c:pt idx="49">
                  <c:v>62.6</c:v>
                </c:pt>
                <c:pt idx="50">
                  <c:v>64.900000000000006</c:v>
                </c:pt>
                <c:pt idx="51">
                  <c:v>67.5</c:v>
                </c:pt>
                <c:pt idx="52">
                  <c:v>64.5</c:v>
                </c:pt>
                <c:pt idx="53">
                  <c:v>64.900000000000006</c:v>
                </c:pt>
                <c:pt idx="54">
                  <c:v>66.5</c:v>
                </c:pt>
                <c:pt idx="55">
                  <c:v>66.8</c:v>
                </c:pt>
                <c:pt idx="56">
                  <c:v>64.099999999999994</c:v>
                </c:pt>
                <c:pt idx="57">
                  <c:v>67.400000000000006</c:v>
                </c:pt>
                <c:pt idx="58">
                  <c:v>66.900000000000006</c:v>
                </c:pt>
                <c:pt idx="59">
                  <c:v>64.900000000000006</c:v>
                </c:pt>
                <c:pt idx="60">
                  <c:v>64</c:v>
                </c:pt>
                <c:pt idx="61">
                  <c:v>71.7</c:v>
                </c:pt>
                <c:pt idx="62">
                  <c:v>71</c:v>
                </c:pt>
                <c:pt idx="63">
                  <c:v>68.2</c:v>
                </c:pt>
                <c:pt idx="64">
                  <c:v>64.5</c:v>
                </c:pt>
                <c:pt idx="65">
                  <c:v>65.8</c:v>
                </c:pt>
                <c:pt idx="66">
                  <c:v>64.099999999999994</c:v>
                </c:pt>
                <c:pt idx="67">
                  <c:v>66.5</c:v>
                </c:pt>
                <c:pt idx="68">
                  <c:v>66.400000000000006</c:v>
                </c:pt>
                <c:pt idx="69">
                  <c:v>67.2</c:v>
                </c:pt>
                <c:pt idx="70">
                  <c:v>70.3</c:v>
                </c:pt>
                <c:pt idx="71">
                  <c:v>68.5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FFE-41F3-8CC6-FEA854EE8F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2382912"/>
        <c:axId val="1293304432"/>
      </c:lineChart>
      <c:lineChart>
        <c:grouping val="standard"/>
        <c:varyColors val="0"/>
        <c:ser>
          <c:idx val="1"/>
          <c:order val="1"/>
          <c:tx>
            <c:strRef>
              <c:f>'Rental-Homeownership'!$S$5</c:f>
              <c:strCache>
                <c:ptCount val="1"/>
                <c:pt idx="0">
                  <c:v>68.5%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2"/>
              <c:layout>
                <c:manualLayout>
                  <c:x val="2.9239766081870272E-3"/>
                  <c:y val="0.14599116161616157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FE-41F3-8CC6-FEA854EE8F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8A68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'Rental-Homeownership'!$Q$8:$Q$151</c:f>
              <c:numCache>
                <c:formatCode>m/d/yyyy</c:formatCode>
                <c:ptCount val="144"/>
                <c:pt idx="0">
                  <c:v>38353</c:v>
                </c:pt>
                <c:pt idx="1">
                  <c:v>38443</c:v>
                </c:pt>
                <c:pt idx="2">
                  <c:v>38534</c:v>
                </c:pt>
                <c:pt idx="3">
                  <c:v>38626</c:v>
                </c:pt>
                <c:pt idx="4">
                  <c:v>38718</c:v>
                </c:pt>
                <c:pt idx="5">
                  <c:v>38808</c:v>
                </c:pt>
                <c:pt idx="6">
                  <c:v>38899</c:v>
                </c:pt>
                <c:pt idx="7">
                  <c:v>38991</c:v>
                </c:pt>
                <c:pt idx="8">
                  <c:v>39083</c:v>
                </c:pt>
                <c:pt idx="9">
                  <c:v>39173</c:v>
                </c:pt>
                <c:pt idx="10">
                  <c:v>39264</c:v>
                </c:pt>
                <c:pt idx="11">
                  <c:v>39356</c:v>
                </c:pt>
                <c:pt idx="12">
                  <c:v>39448</c:v>
                </c:pt>
                <c:pt idx="13">
                  <c:v>39539</c:v>
                </c:pt>
                <c:pt idx="14">
                  <c:v>39630</c:v>
                </c:pt>
                <c:pt idx="15">
                  <c:v>39722</c:v>
                </c:pt>
                <c:pt idx="16">
                  <c:v>39814</c:v>
                </c:pt>
                <c:pt idx="17">
                  <c:v>39904</c:v>
                </c:pt>
                <c:pt idx="18">
                  <c:v>39995</c:v>
                </c:pt>
                <c:pt idx="19">
                  <c:v>40087</c:v>
                </c:pt>
                <c:pt idx="20">
                  <c:v>40179</c:v>
                </c:pt>
                <c:pt idx="21">
                  <c:v>40269</c:v>
                </c:pt>
                <c:pt idx="22">
                  <c:v>40360</c:v>
                </c:pt>
                <c:pt idx="23">
                  <c:v>40452</c:v>
                </c:pt>
                <c:pt idx="24">
                  <c:v>40544</c:v>
                </c:pt>
                <c:pt idx="25">
                  <c:v>40634</c:v>
                </c:pt>
                <c:pt idx="26">
                  <c:v>40725</c:v>
                </c:pt>
                <c:pt idx="27">
                  <c:v>40817</c:v>
                </c:pt>
                <c:pt idx="28">
                  <c:v>40909</c:v>
                </c:pt>
                <c:pt idx="29">
                  <c:v>41000</c:v>
                </c:pt>
                <c:pt idx="30">
                  <c:v>41091</c:v>
                </c:pt>
                <c:pt idx="31">
                  <c:v>41183</c:v>
                </c:pt>
                <c:pt idx="32">
                  <c:v>41275</c:v>
                </c:pt>
                <c:pt idx="33">
                  <c:v>41365</c:v>
                </c:pt>
                <c:pt idx="34">
                  <c:v>41456</c:v>
                </c:pt>
                <c:pt idx="35">
                  <c:v>41548</c:v>
                </c:pt>
                <c:pt idx="36">
                  <c:v>41640</c:v>
                </c:pt>
                <c:pt idx="37">
                  <c:v>41730</c:v>
                </c:pt>
                <c:pt idx="38">
                  <c:v>41821</c:v>
                </c:pt>
                <c:pt idx="39">
                  <c:v>41913</c:v>
                </c:pt>
                <c:pt idx="40">
                  <c:v>42005</c:v>
                </c:pt>
                <c:pt idx="41">
                  <c:v>42095</c:v>
                </c:pt>
                <c:pt idx="42">
                  <c:v>42186</c:v>
                </c:pt>
                <c:pt idx="43">
                  <c:v>42278</c:v>
                </c:pt>
                <c:pt idx="44">
                  <c:v>42370</c:v>
                </c:pt>
                <c:pt idx="45">
                  <c:v>42461</c:v>
                </c:pt>
                <c:pt idx="46">
                  <c:v>42552</c:v>
                </c:pt>
                <c:pt idx="47">
                  <c:v>42644</c:v>
                </c:pt>
                <c:pt idx="48">
                  <c:v>42736</c:v>
                </c:pt>
                <c:pt idx="49">
                  <c:v>42826</c:v>
                </c:pt>
                <c:pt idx="50">
                  <c:v>42917</c:v>
                </c:pt>
                <c:pt idx="51">
                  <c:v>43009</c:v>
                </c:pt>
                <c:pt idx="52">
                  <c:v>43101</c:v>
                </c:pt>
                <c:pt idx="53">
                  <c:v>43191</c:v>
                </c:pt>
                <c:pt idx="54">
                  <c:v>43282</c:v>
                </c:pt>
                <c:pt idx="55">
                  <c:v>43374</c:v>
                </c:pt>
                <c:pt idx="56">
                  <c:v>43466</c:v>
                </c:pt>
                <c:pt idx="57">
                  <c:v>43556</c:v>
                </c:pt>
                <c:pt idx="58">
                  <c:v>43647</c:v>
                </c:pt>
                <c:pt idx="59">
                  <c:v>43739</c:v>
                </c:pt>
                <c:pt idx="60">
                  <c:v>43831</c:v>
                </c:pt>
                <c:pt idx="61">
                  <c:v>43922</c:v>
                </c:pt>
                <c:pt idx="62">
                  <c:v>44013</c:v>
                </c:pt>
                <c:pt idx="63">
                  <c:v>44105</c:v>
                </c:pt>
                <c:pt idx="64">
                  <c:v>44197</c:v>
                </c:pt>
                <c:pt idx="65">
                  <c:v>44287</c:v>
                </c:pt>
                <c:pt idx="66">
                  <c:v>44378</c:v>
                </c:pt>
                <c:pt idx="67">
                  <c:v>44470</c:v>
                </c:pt>
                <c:pt idx="68">
                  <c:v>44562</c:v>
                </c:pt>
                <c:pt idx="69">
                  <c:v>44652</c:v>
                </c:pt>
                <c:pt idx="70">
                  <c:v>44743</c:v>
                </c:pt>
                <c:pt idx="71">
                  <c:v>44835</c:v>
                </c:pt>
                <c:pt idx="72">
                  <c:v>44927</c:v>
                </c:pt>
                <c:pt idx="73">
                  <c:v>45017</c:v>
                </c:pt>
                <c:pt idx="74">
                  <c:v>45108</c:v>
                </c:pt>
                <c:pt idx="75">
                  <c:v>45200</c:v>
                </c:pt>
                <c:pt idx="76">
                  <c:v>45292</c:v>
                </c:pt>
                <c:pt idx="77">
                  <c:v>45383</c:v>
                </c:pt>
                <c:pt idx="78">
                  <c:v>45474</c:v>
                </c:pt>
                <c:pt idx="79">
                  <c:v>45566</c:v>
                </c:pt>
                <c:pt idx="80">
                  <c:v>45658</c:v>
                </c:pt>
                <c:pt idx="81">
                  <c:v>45748</c:v>
                </c:pt>
                <c:pt idx="82">
                  <c:v>45839</c:v>
                </c:pt>
                <c:pt idx="83">
                  <c:v>45931</c:v>
                </c:pt>
                <c:pt idx="84">
                  <c:v>46023</c:v>
                </c:pt>
                <c:pt idx="85">
                  <c:v>46113</c:v>
                </c:pt>
                <c:pt idx="86">
                  <c:v>46204</c:v>
                </c:pt>
                <c:pt idx="87">
                  <c:v>46296</c:v>
                </c:pt>
                <c:pt idx="88">
                  <c:v>46388</c:v>
                </c:pt>
                <c:pt idx="89">
                  <c:v>46478</c:v>
                </c:pt>
                <c:pt idx="90">
                  <c:v>46569</c:v>
                </c:pt>
                <c:pt idx="91">
                  <c:v>46661</c:v>
                </c:pt>
                <c:pt idx="92">
                  <c:v>46753</c:v>
                </c:pt>
                <c:pt idx="93">
                  <c:v>46844</c:v>
                </c:pt>
                <c:pt idx="94">
                  <c:v>46935</c:v>
                </c:pt>
                <c:pt idx="95">
                  <c:v>47027</c:v>
                </c:pt>
                <c:pt idx="96">
                  <c:v>47119</c:v>
                </c:pt>
                <c:pt idx="97">
                  <c:v>47209</c:v>
                </c:pt>
                <c:pt idx="98">
                  <c:v>47300</c:v>
                </c:pt>
                <c:pt idx="99">
                  <c:v>47392</c:v>
                </c:pt>
                <c:pt idx="100">
                  <c:v>47484</c:v>
                </c:pt>
                <c:pt idx="101">
                  <c:v>47574</c:v>
                </c:pt>
                <c:pt idx="102">
                  <c:v>47665</c:v>
                </c:pt>
                <c:pt idx="103">
                  <c:v>47757</c:v>
                </c:pt>
                <c:pt idx="104">
                  <c:v>47849</c:v>
                </c:pt>
                <c:pt idx="105">
                  <c:v>47939</c:v>
                </c:pt>
                <c:pt idx="106">
                  <c:v>48030</c:v>
                </c:pt>
                <c:pt idx="107">
                  <c:v>48122</c:v>
                </c:pt>
                <c:pt idx="108">
                  <c:v>48214</c:v>
                </c:pt>
                <c:pt idx="109">
                  <c:v>48305</c:v>
                </c:pt>
                <c:pt idx="110">
                  <c:v>48396</c:v>
                </c:pt>
                <c:pt idx="111">
                  <c:v>48488</c:v>
                </c:pt>
                <c:pt idx="112">
                  <c:v>48580</c:v>
                </c:pt>
                <c:pt idx="113">
                  <c:v>48670</c:v>
                </c:pt>
                <c:pt idx="114">
                  <c:v>48761</c:v>
                </c:pt>
                <c:pt idx="115">
                  <c:v>48853</c:v>
                </c:pt>
                <c:pt idx="116">
                  <c:v>48945</c:v>
                </c:pt>
                <c:pt idx="117">
                  <c:v>49035</c:v>
                </c:pt>
                <c:pt idx="118">
                  <c:v>49126</c:v>
                </c:pt>
                <c:pt idx="119">
                  <c:v>49218</c:v>
                </c:pt>
                <c:pt idx="120">
                  <c:v>49310</c:v>
                </c:pt>
                <c:pt idx="121">
                  <c:v>49400</c:v>
                </c:pt>
                <c:pt idx="122">
                  <c:v>49491</c:v>
                </c:pt>
                <c:pt idx="123">
                  <c:v>49583</c:v>
                </c:pt>
                <c:pt idx="124">
                  <c:v>49675</c:v>
                </c:pt>
                <c:pt idx="125">
                  <c:v>49766</c:v>
                </c:pt>
                <c:pt idx="126">
                  <c:v>49857</c:v>
                </c:pt>
                <c:pt idx="127">
                  <c:v>49949</c:v>
                </c:pt>
                <c:pt idx="128">
                  <c:v>50041</c:v>
                </c:pt>
                <c:pt idx="129">
                  <c:v>50131</c:v>
                </c:pt>
                <c:pt idx="130">
                  <c:v>50222</c:v>
                </c:pt>
                <c:pt idx="131">
                  <c:v>50314</c:v>
                </c:pt>
                <c:pt idx="132">
                  <c:v>50406</c:v>
                </c:pt>
                <c:pt idx="133">
                  <c:v>50496</c:v>
                </c:pt>
                <c:pt idx="134">
                  <c:v>50587</c:v>
                </c:pt>
                <c:pt idx="135">
                  <c:v>50679</c:v>
                </c:pt>
                <c:pt idx="136">
                  <c:v>50771</c:v>
                </c:pt>
                <c:pt idx="137">
                  <c:v>50861</c:v>
                </c:pt>
                <c:pt idx="138">
                  <c:v>50952</c:v>
                </c:pt>
                <c:pt idx="139">
                  <c:v>51044</c:v>
                </c:pt>
                <c:pt idx="140">
                  <c:v>51136</c:v>
                </c:pt>
                <c:pt idx="141">
                  <c:v>51227</c:v>
                </c:pt>
                <c:pt idx="142">
                  <c:v>51318</c:v>
                </c:pt>
                <c:pt idx="143">
                  <c:v>51410</c:v>
                </c:pt>
              </c:numCache>
            </c:numRef>
          </c:cat>
          <c:val>
            <c:numRef>
              <c:f>'Rental-Homeownership'!$S$8:$S$151</c:f>
              <c:numCache>
                <c:formatCode>General</c:formatCode>
                <c:ptCount val="144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68.5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FE-41F3-8CC6-FEA854EE8F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4060784"/>
        <c:axId val="1043691680"/>
      </c:lineChart>
      <c:dateAx>
        <c:axId val="1052382912"/>
        <c:scaling>
          <c:orientation val="minMax"/>
          <c:max val="46661"/>
          <c:min val="38353"/>
        </c:scaling>
        <c:delete val="0"/>
        <c:axPos val="b"/>
        <c:numFmt formatCode="\'yy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93304432"/>
        <c:crosses val="autoZero"/>
        <c:auto val="1"/>
        <c:lblOffset val="100"/>
        <c:baseTimeUnit val="months"/>
        <c:majorUnit val="2"/>
        <c:majorTimeUnit val="years"/>
      </c:dateAx>
      <c:valAx>
        <c:axId val="1293304432"/>
        <c:scaling>
          <c:orientation val="minMax"/>
          <c:min val="5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2382912"/>
        <c:crosses val="autoZero"/>
        <c:crossBetween val="between"/>
        <c:majorUnit val="5"/>
      </c:valAx>
      <c:valAx>
        <c:axId val="1043691680"/>
        <c:scaling>
          <c:orientation val="minMax"/>
          <c:max val="80"/>
          <c:min val="55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74060784"/>
        <c:crosses val="max"/>
        <c:crossBetween val="between"/>
        <c:majorUnit val="5"/>
      </c:valAx>
      <c:dateAx>
        <c:axId val="97406078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04369168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l"/>
      <c:legendEntry>
        <c:idx val="1"/>
        <c:delete val="1"/>
      </c:legendEntry>
      <c:layout>
        <c:manualLayout>
          <c:xMode val="edge"/>
          <c:yMode val="edge"/>
          <c:x val="7.2222222222222215E-2"/>
          <c:y val="0.79470315532812541"/>
          <c:w val="0.45759174839987099"/>
          <c:h val="0.107439031602123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bg1">
              <a:lumMod val="6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748321015198858E-2"/>
          <c:y val="5.2183145169054826E-2"/>
          <c:w val="0.94231896685096372"/>
          <c:h val="0.87420778443364433"/>
        </c:manualLayout>
      </c:layout>
      <c:barChart>
        <c:barDir val="col"/>
        <c:grouping val="clustered"/>
        <c:varyColors val="0"/>
        <c:ser>
          <c:idx val="3"/>
          <c:order val="0"/>
          <c:tx>
            <c:v>Raw Data</c:v>
          </c:tx>
          <c:spPr>
            <a:gradFill flip="none" rotWithShape="1">
              <a:gsLst>
                <a:gs pos="79000">
                  <a:srgbClr val="0070C0"/>
                </a:gs>
                <a:gs pos="0">
                  <a:srgbClr val="92D050"/>
                </a:gs>
                <a:gs pos="51000">
                  <a:srgbClr val="00B0F0"/>
                </a:gs>
                <a:gs pos="100000">
                  <a:srgbClr val="002060"/>
                </a:gs>
              </a:gsLst>
              <a:path path="rect">
                <a:fillToRect l="100000" t="100000"/>
              </a:path>
              <a:tileRect r="-100000" b="-100000"/>
            </a:gradFill>
            <a:ln w="50800">
              <a:noFill/>
            </a:ln>
            <a:effectLst/>
          </c:spPr>
          <c:invertIfNegative val="1"/>
          <c:dLbls>
            <c:delete val="1"/>
          </c:dLbls>
          <c:cat>
            <c:numRef>
              <c:f>USHPI!$A$3:$A$743</c:f>
              <c:numCache>
                <c:formatCode>mmm\-yy</c:formatCode>
                <c:ptCount val="741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USHPI!$D$3:$D$506</c:f>
              <c:numCache>
                <c:formatCode>0.0</c:formatCode>
                <c:ptCount val="504"/>
                <c:pt idx="0">
                  <c:v>100</c:v>
                </c:pt>
                <c:pt idx="1">
                  <c:v>100.39</c:v>
                </c:pt>
                <c:pt idx="2">
                  <c:v>100.68</c:v>
                </c:pt>
                <c:pt idx="3">
                  <c:v>100.68</c:v>
                </c:pt>
                <c:pt idx="4">
                  <c:v>100.84</c:v>
                </c:pt>
                <c:pt idx="5">
                  <c:v>101.35</c:v>
                </c:pt>
                <c:pt idx="6">
                  <c:v>101.31</c:v>
                </c:pt>
                <c:pt idx="7">
                  <c:v>101.28</c:v>
                </c:pt>
                <c:pt idx="8">
                  <c:v>101.35</c:v>
                </c:pt>
                <c:pt idx="9">
                  <c:v>101.58</c:v>
                </c:pt>
                <c:pt idx="10">
                  <c:v>102.02</c:v>
                </c:pt>
                <c:pt idx="11">
                  <c:v>102.17</c:v>
                </c:pt>
                <c:pt idx="12">
                  <c:v>102.22</c:v>
                </c:pt>
                <c:pt idx="13">
                  <c:v>102.88</c:v>
                </c:pt>
                <c:pt idx="14">
                  <c:v>103.01</c:v>
                </c:pt>
                <c:pt idx="15">
                  <c:v>102.92</c:v>
                </c:pt>
                <c:pt idx="16">
                  <c:v>103.07</c:v>
                </c:pt>
                <c:pt idx="17">
                  <c:v>103.4</c:v>
                </c:pt>
                <c:pt idx="18">
                  <c:v>103.69</c:v>
                </c:pt>
                <c:pt idx="19">
                  <c:v>104.28</c:v>
                </c:pt>
                <c:pt idx="20">
                  <c:v>104.49</c:v>
                </c:pt>
                <c:pt idx="21">
                  <c:v>104.71</c:v>
                </c:pt>
                <c:pt idx="22">
                  <c:v>104.91</c:v>
                </c:pt>
                <c:pt idx="23">
                  <c:v>104.5</c:v>
                </c:pt>
                <c:pt idx="24">
                  <c:v>104.23</c:v>
                </c:pt>
                <c:pt idx="25">
                  <c:v>103.96</c:v>
                </c:pt>
                <c:pt idx="26">
                  <c:v>104.57</c:v>
                </c:pt>
                <c:pt idx="27">
                  <c:v>105.4</c:v>
                </c:pt>
                <c:pt idx="28">
                  <c:v>105.8</c:v>
                </c:pt>
                <c:pt idx="29">
                  <c:v>106.57</c:v>
                </c:pt>
                <c:pt idx="30">
                  <c:v>106.58</c:v>
                </c:pt>
                <c:pt idx="31">
                  <c:v>107.09</c:v>
                </c:pt>
                <c:pt idx="32">
                  <c:v>107.26</c:v>
                </c:pt>
                <c:pt idx="33">
                  <c:v>107.35</c:v>
                </c:pt>
                <c:pt idx="34">
                  <c:v>107.59</c:v>
                </c:pt>
                <c:pt idx="35">
                  <c:v>107.78</c:v>
                </c:pt>
                <c:pt idx="36">
                  <c:v>107.7</c:v>
                </c:pt>
                <c:pt idx="37">
                  <c:v>107.86</c:v>
                </c:pt>
                <c:pt idx="38">
                  <c:v>108.56</c:v>
                </c:pt>
                <c:pt idx="39">
                  <c:v>109.12</c:v>
                </c:pt>
                <c:pt idx="40">
                  <c:v>109.69</c:v>
                </c:pt>
                <c:pt idx="41">
                  <c:v>110.3</c:v>
                </c:pt>
                <c:pt idx="42">
                  <c:v>110.39</c:v>
                </c:pt>
                <c:pt idx="43">
                  <c:v>110.77</c:v>
                </c:pt>
                <c:pt idx="44">
                  <c:v>110.55</c:v>
                </c:pt>
                <c:pt idx="45">
                  <c:v>110.67</c:v>
                </c:pt>
                <c:pt idx="46">
                  <c:v>110.78</c:v>
                </c:pt>
                <c:pt idx="47">
                  <c:v>110.44</c:v>
                </c:pt>
                <c:pt idx="48">
                  <c:v>110.42</c:v>
                </c:pt>
                <c:pt idx="49">
                  <c:v>110.94</c:v>
                </c:pt>
                <c:pt idx="50">
                  <c:v>111.18</c:v>
                </c:pt>
                <c:pt idx="51">
                  <c:v>111.68</c:v>
                </c:pt>
                <c:pt idx="52">
                  <c:v>112.1</c:v>
                </c:pt>
                <c:pt idx="53">
                  <c:v>112.89</c:v>
                </c:pt>
                <c:pt idx="54">
                  <c:v>113.4</c:v>
                </c:pt>
                <c:pt idx="55">
                  <c:v>113.75</c:v>
                </c:pt>
                <c:pt idx="56">
                  <c:v>113.68</c:v>
                </c:pt>
                <c:pt idx="57">
                  <c:v>113.52</c:v>
                </c:pt>
                <c:pt idx="58">
                  <c:v>113.59</c:v>
                </c:pt>
                <c:pt idx="59">
                  <c:v>113.74</c:v>
                </c:pt>
                <c:pt idx="60">
                  <c:v>113.81</c:v>
                </c:pt>
                <c:pt idx="61">
                  <c:v>113.92</c:v>
                </c:pt>
                <c:pt idx="62">
                  <c:v>114.79</c:v>
                </c:pt>
                <c:pt idx="63">
                  <c:v>115.32</c:v>
                </c:pt>
                <c:pt idx="64">
                  <c:v>115.92</c:v>
                </c:pt>
                <c:pt idx="65">
                  <c:v>116.43</c:v>
                </c:pt>
                <c:pt idx="66">
                  <c:v>116.8</c:v>
                </c:pt>
                <c:pt idx="67">
                  <c:v>116.82</c:v>
                </c:pt>
                <c:pt idx="68">
                  <c:v>116.77</c:v>
                </c:pt>
                <c:pt idx="69">
                  <c:v>116.65</c:v>
                </c:pt>
                <c:pt idx="70">
                  <c:v>116.77</c:v>
                </c:pt>
                <c:pt idx="71">
                  <c:v>116.79</c:v>
                </c:pt>
                <c:pt idx="72">
                  <c:v>116.64</c:v>
                </c:pt>
                <c:pt idx="73">
                  <c:v>116.9</c:v>
                </c:pt>
                <c:pt idx="74">
                  <c:v>117.83</c:v>
                </c:pt>
                <c:pt idx="75">
                  <c:v>118.32</c:v>
                </c:pt>
                <c:pt idx="76">
                  <c:v>119.16</c:v>
                </c:pt>
                <c:pt idx="77">
                  <c:v>119.59</c:v>
                </c:pt>
                <c:pt idx="78">
                  <c:v>119.88</c:v>
                </c:pt>
                <c:pt idx="79">
                  <c:v>120.27</c:v>
                </c:pt>
                <c:pt idx="80">
                  <c:v>120.09</c:v>
                </c:pt>
                <c:pt idx="81">
                  <c:v>120.47</c:v>
                </c:pt>
                <c:pt idx="82">
                  <c:v>120.63</c:v>
                </c:pt>
                <c:pt idx="83">
                  <c:v>120.68</c:v>
                </c:pt>
                <c:pt idx="84">
                  <c:v>120.85</c:v>
                </c:pt>
                <c:pt idx="85">
                  <c:v>121.68</c:v>
                </c:pt>
                <c:pt idx="86">
                  <c:v>122.57</c:v>
                </c:pt>
                <c:pt idx="87">
                  <c:v>123.42</c:v>
                </c:pt>
                <c:pt idx="88">
                  <c:v>124.35</c:v>
                </c:pt>
                <c:pt idx="89">
                  <c:v>125.53</c:v>
                </c:pt>
                <c:pt idx="90">
                  <c:v>125.83</c:v>
                </c:pt>
                <c:pt idx="91">
                  <c:v>126.28</c:v>
                </c:pt>
                <c:pt idx="92">
                  <c:v>126.77</c:v>
                </c:pt>
                <c:pt idx="93">
                  <c:v>127.02</c:v>
                </c:pt>
                <c:pt idx="94">
                  <c:v>127.57</c:v>
                </c:pt>
                <c:pt idx="95">
                  <c:v>127.78</c:v>
                </c:pt>
                <c:pt idx="96">
                  <c:v>128.25</c:v>
                </c:pt>
                <c:pt idx="97">
                  <c:v>128.72999999999999</c:v>
                </c:pt>
                <c:pt idx="98">
                  <c:v>129.82</c:v>
                </c:pt>
                <c:pt idx="99">
                  <c:v>130.76</c:v>
                </c:pt>
                <c:pt idx="100">
                  <c:v>132.02000000000001</c:v>
                </c:pt>
                <c:pt idx="101">
                  <c:v>133.07</c:v>
                </c:pt>
                <c:pt idx="102">
                  <c:v>133.76</c:v>
                </c:pt>
                <c:pt idx="103">
                  <c:v>134.44999999999999</c:v>
                </c:pt>
                <c:pt idx="104">
                  <c:v>134.54</c:v>
                </c:pt>
                <c:pt idx="105">
                  <c:v>135.06</c:v>
                </c:pt>
                <c:pt idx="106">
                  <c:v>135.28</c:v>
                </c:pt>
                <c:pt idx="107">
                  <c:v>135.56</c:v>
                </c:pt>
                <c:pt idx="108">
                  <c:v>136.88999999999999</c:v>
                </c:pt>
                <c:pt idx="109">
                  <c:v>136.63999999999999</c:v>
                </c:pt>
                <c:pt idx="110">
                  <c:v>138.22</c:v>
                </c:pt>
                <c:pt idx="111">
                  <c:v>139.53</c:v>
                </c:pt>
                <c:pt idx="112">
                  <c:v>140.63</c:v>
                </c:pt>
                <c:pt idx="113">
                  <c:v>142.07</c:v>
                </c:pt>
                <c:pt idx="114">
                  <c:v>142.79</c:v>
                </c:pt>
                <c:pt idx="115">
                  <c:v>143.21</c:v>
                </c:pt>
                <c:pt idx="116">
                  <c:v>143.80000000000001</c:v>
                </c:pt>
                <c:pt idx="117">
                  <c:v>144.27000000000001</c:v>
                </c:pt>
                <c:pt idx="118">
                  <c:v>144.72999999999999</c:v>
                </c:pt>
                <c:pt idx="119">
                  <c:v>145.16999999999999</c:v>
                </c:pt>
                <c:pt idx="120">
                  <c:v>145.78</c:v>
                </c:pt>
                <c:pt idx="121">
                  <c:v>146.72999999999999</c:v>
                </c:pt>
                <c:pt idx="122">
                  <c:v>148.05000000000001</c:v>
                </c:pt>
                <c:pt idx="123">
                  <c:v>149.34</c:v>
                </c:pt>
                <c:pt idx="124">
                  <c:v>150.57</c:v>
                </c:pt>
                <c:pt idx="125">
                  <c:v>151.82</c:v>
                </c:pt>
                <c:pt idx="126">
                  <c:v>152.66999999999999</c:v>
                </c:pt>
                <c:pt idx="127">
                  <c:v>153.25</c:v>
                </c:pt>
                <c:pt idx="128">
                  <c:v>153.78</c:v>
                </c:pt>
                <c:pt idx="129">
                  <c:v>154.37</c:v>
                </c:pt>
                <c:pt idx="130">
                  <c:v>154.33000000000001</c:v>
                </c:pt>
                <c:pt idx="131">
                  <c:v>154.86000000000001</c:v>
                </c:pt>
                <c:pt idx="132">
                  <c:v>155.37</c:v>
                </c:pt>
                <c:pt idx="133">
                  <c:v>156.24</c:v>
                </c:pt>
                <c:pt idx="134">
                  <c:v>157.79</c:v>
                </c:pt>
                <c:pt idx="135">
                  <c:v>159.11000000000001</c:v>
                </c:pt>
                <c:pt idx="136">
                  <c:v>160.83000000000001</c:v>
                </c:pt>
                <c:pt idx="137">
                  <c:v>162.4</c:v>
                </c:pt>
                <c:pt idx="138">
                  <c:v>163.47999999999999</c:v>
                </c:pt>
                <c:pt idx="139">
                  <c:v>164.39</c:v>
                </c:pt>
                <c:pt idx="140">
                  <c:v>165.09</c:v>
                </c:pt>
                <c:pt idx="141">
                  <c:v>165.83</c:v>
                </c:pt>
                <c:pt idx="142">
                  <c:v>166.21</c:v>
                </c:pt>
                <c:pt idx="143">
                  <c:v>166.88</c:v>
                </c:pt>
                <c:pt idx="144">
                  <c:v>167.41</c:v>
                </c:pt>
                <c:pt idx="145">
                  <c:v>168.51</c:v>
                </c:pt>
                <c:pt idx="146">
                  <c:v>169.67</c:v>
                </c:pt>
                <c:pt idx="147">
                  <c:v>171.26</c:v>
                </c:pt>
                <c:pt idx="148">
                  <c:v>172.95</c:v>
                </c:pt>
                <c:pt idx="149">
                  <c:v>174.36</c:v>
                </c:pt>
                <c:pt idx="150">
                  <c:v>175.7</c:v>
                </c:pt>
                <c:pt idx="151">
                  <c:v>176.85</c:v>
                </c:pt>
                <c:pt idx="152">
                  <c:v>177.94</c:v>
                </c:pt>
                <c:pt idx="153">
                  <c:v>178.49</c:v>
                </c:pt>
                <c:pt idx="154">
                  <c:v>179.26</c:v>
                </c:pt>
                <c:pt idx="155">
                  <c:v>180.11</c:v>
                </c:pt>
                <c:pt idx="156">
                  <c:v>180.64</c:v>
                </c:pt>
                <c:pt idx="157">
                  <c:v>182.17</c:v>
                </c:pt>
                <c:pt idx="158">
                  <c:v>184.19</c:v>
                </c:pt>
                <c:pt idx="159">
                  <c:v>186.37</c:v>
                </c:pt>
                <c:pt idx="160">
                  <c:v>189.03</c:v>
                </c:pt>
                <c:pt idx="161">
                  <c:v>191.61</c:v>
                </c:pt>
                <c:pt idx="162">
                  <c:v>193.18</c:v>
                </c:pt>
                <c:pt idx="163">
                  <c:v>194.46</c:v>
                </c:pt>
                <c:pt idx="164">
                  <c:v>195.53</c:v>
                </c:pt>
                <c:pt idx="165">
                  <c:v>196.43</c:v>
                </c:pt>
                <c:pt idx="166">
                  <c:v>197.49</c:v>
                </c:pt>
                <c:pt idx="167">
                  <c:v>198.45</c:v>
                </c:pt>
                <c:pt idx="168">
                  <c:v>199.12</c:v>
                </c:pt>
                <c:pt idx="169">
                  <c:v>200.85</c:v>
                </c:pt>
                <c:pt idx="170">
                  <c:v>203.66</c:v>
                </c:pt>
                <c:pt idx="171">
                  <c:v>206.3</c:v>
                </c:pt>
                <c:pt idx="172">
                  <c:v>209.03</c:v>
                </c:pt>
                <c:pt idx="173">
                  <c:v>211.56</c:v>
                </c:pt>
                <c:pt idx="174">
                  <c:v>213.65</c:v>
                </c:pt>
                <c:pt idx="175">
                  <c:v>215.08</c:v>
                </c:pt>
                <c:pt idx="176">
                  <c:v>216.43</c:v>
                </c:pt>
                <c:pt idx="177">
                  <c:v>217.01</c:v>
                </c:pt>
                <c:pt idx="178">
                  <c:v>217.54</c:v>
                </c:pt>
                <c:pt idx="179">
                  <c:v>217.93</c:v>
                </c:pt>
                <c:pt idx="180">
                  <c:v>218.45</c:v>
                </c:pt>
                <c:pt idx="181">
                  <c:v>219.36</c:v>
                </c:pt>
                <c:pt idx="182">
                  <c:v>221.07</c:v>
                </c:pt>
                <c:pt idx="183">
                  <c:v>222.48</c:v>
                </c:pt>
                <c:pt idx="184">
                  <c:v>224.26</c:v>
                </c:pt>
                <c:pt idx="185">
                  <c:v>225.04</c:v>
                </c:pt>
                <c:pt idx="186">
                  <c:v>224.79</c:v>
                </c:pt>
                <c:pt idx="187">
                  <c:v>225.26</c:v>
                </c:pt>
                <c:pt idx="188">
                  <c:v>224.46</c:v>
                </c:pt>
                <c:pt idx="189">
                  <c:v>224.06</c:v>
                </c:pt>
                <c:pt idx="190">
                  <c:v>223.75</c:v>
                </c:pt>
                <c:pt idx="191">
                  <c:v>222.78</c:v>
                </c:pt>
                <c:pt idx="192">
                  <c:v>222.64</c:v>
                </c:pt>
                <c:pt idx="193">
                  <c:v>223.35</c:v>
                </c:pt>
                <c:pt idx="194">
                  <c:v>225.06</c:v>
                </c:pt>
                <c:pt idx="195">
                  <c:v>226.25</c:v>
                </c:pt>
                <c:pt idx="196">
                  <c:v>226.52</c:v>
                </c:pt>
                <c:pt idx="197">
                  <c:v>226.47</c:v>
                </c:pt>
                <c:pt idx="198">
                  <c:v>225.2</c:v>
                </c:pt>
                <c:pt idx="199">
                  <c:v>224</c:v>
                </c:pt>
                <c:pt idx="200">
                  <c:v>222.27</c:v>
                </c:pt>
                <c:pt idx="201">
                  <c:v>219.83</c:v>
                </c:pt>
                <c:pt idx="202">
                  <c:v>217.35</c:v>
                </c:pt>
                <c:pt idx="203">
                  <c:v>215.07</c:v>
                </c:pt>
                <c:pt idx="204">
                  <c:v>212.35</c:v>
                </c:pt>
                <c:pt idx="205">
                  <c:v>211.61</c:v>
                </c:pt>
                <c:pt idx="206">
                  <c:v>210.5</c:v>
                </c:pt>
                <c:pt idx="207">
                  <c:v>209.41</c:v>
                </c:pt>
                <c:pt idx="208">
                  <c:v>208.54</c:v>
                </c:pt>
                <c:pt idx="209">
                  <c:v>208.05</c:v>
                </c:pt>
                <c:pt idx="210">
                  <c:v>206.03</c:v>
                </c:pt>
                <c:pt idx="211">
                  <c:v>203.62</c:v>
                </c:pt>
                <c:pt idx="212">
                  <c:v>200.94</c:v>
                </c:pt>
                <c:pt idx="213">
                  <c:v>198.77</c:v>
                </c:pt>
                <c:pt idx="214">
                  <c:v>194.44</c:v>
                </c:pt>
                <c:pt idx="215">
                  <c:v>192.6</c:v>
                </c:pt>
                <c:pt idx="216">
                  <c:v>193.25</c:v>
                </c:pt>
                <c:pt idx="217">
                  <c:v>193.97</c:v>
                </c:pt>
                <c:pt idx="218">
                  <c:v>192.37</c:v>
                </c:pt>
                <c:pt idx="219">
                  <c:v>192.52</c:v>
                </c:pt>
                <c:pt idx="220">
                  <c:v>193.92</c:v>
                </c:pt>
                <c:pt idx="221">
                  <c:v>194.76</c:v>
                </c:pt>
                <c:pt idx="222">
                  <c:v>194.03</c:v>
                </c:pt>
                <c:pt idx="223">
                  <c:v>193.38</c:v>
                </c:pt>
                <c:pt idx="224">
                  <c:v>192.25</c:v>
                </c:pt>
                <c:pt idx="225">
                  <c:v>192.15</c:v>
                </c:pt>
                <c:pt idx="226">
                  <c:v>191.97</c:v>
                </c:pt>
                <c:pt idx="227">
                  <c:v>188.75</c:v>
                </c:pt>
                <c:pt idx="228">
                  <c:v>187.74</c:v>
                </c:pt>
                <c:pt idx="229">
                  <c:v>187.3</c:v>
                </c:pt>
                <c:pt idx="230">
                  <c:v>187.86</c:v>
                </c:pt>
                <c:pt idx="231">
                  <c:v>189.64</c:v>
                </c:pt>
                <c:pt idx="232">
                  <c:v>191.31</c:v>
                </c:pt>
                <c:pt idx="233">
                  <c:v>190.34</c:v>
                </c:pt>
                <c:pt idx="234">
                  <c:v>189.12</c:v>
                </c:pt>
                <c:pt idx="235">
                  <c:v>188.35</c:v>
                </c:pt>
                <c:pt idx="236">
                  <c:v>185.71</c:v>
                </c:pt>
                <c:pt idx="237">
                  <c:v>185.38</c:v>
                </c:pt>
                <c:pt idx="238">
                  <c:v>184.12</c:v>
                </c:pt>
                <c:pt idx="239">
                  <c:v>181.29</c:v>
                </c:pt>
                <c:pt idx="240">
                  <c:v>179.15</c:v>
                </c:pt>
                <c:pt idx="241">
                  <c:v>177.79</c:v>
                </c:pt>
                <c:pt idx="242">
                  <c:v>176.69</c:v>
                </c:pt>
                <c:pt idx="243">
                  <c:v>178.63</c:v>
                </c:pt>
                <c:pt idx="244">
                  <c:v>179.98</c:v>
                </c:pt>
                <c:pt idx="245">
                  <c:v>181.52</c:v>
                </c:pt>
                <c:pt idx="246">
                  <c:v>181.86</c:v>
                </c:pt>
                <c:pt idx="247">
                  <c:v>180.66</c:v>
                </c:pt>
                <c:pt idx="248">
                  <c:v>180.86</c:v>
                </c:pt>
                <c:pt idx="249">
                  <c:v>179.19</c:v>
                </c:pt>
                <c:pt idx="250">
                  <c:v>179.31</c:v>
                </c:pt>
                <c:pt idx="251">
                  <c:v>178.4</c:v>
                </c:pt>
                <c:pt idx="252">
                  <c:v>176.55</c:v>
                </c:pt>
                <c:pt idx="253">
                  <c:v>177.04</c:v>
                </c:pt>
                <c:pt idx="254">
                  <c:v>179.78</c:v>
                </c:pt>
                <c:pt idx="255">
                  <c:v>182.21</c:v>
                </c:pt>
                <c:pt idx="256">
                  <c:v>185.2</c:v>
                </c:pt>
                <c:pt idx="257">
                  <c:v>187.1</c:v>
                </c:pt>
                <c:pt idx="258">
                  <c:v>187.46</c:v>
                </c:pt>
                <c:pt idx="259">
                  <c:v>187.88</c:v>
                </c:pt>
                <c:pt idx="260">
                  <c:v>187.67</c:v>
                </c:pt>
                <c:pt idx="261">
                  <c:v>187.67</c:v>
                </c:pt>
                <c:pt idx="262">
                  <c:v>187.93</c:v>
                </c:pt>
                <c:pt idx="263">
                  <c:v>187.3</c:v>
                </c:pt>
                <c:pt idx="264">
                  <c:v>187.5</c:v>
                </c:pt>
                <c:pt idx="265">
                  <c:v>188.79</c:v>
                </c:pt>
                <c:pt idx="266">
                  <c:v>192.23</c:v>
                </c:pt>
                <c:pt idx="267">
                  <c:v>194.76</c:v>
                </c:pt>
                <c:pt idx="268">
                  <c:v>198.31</c:v>
                </c:pt>
                <c:pt idx="269">
                  <c:v>200.81</c:v>
                </c:pt>
                <c:pt idx="270">
                  <c:v>201.86</c:v>
                </c:pt>
                <c:pt idx="271">
                  <c:v>201.37</c:v>
                </c:pt>
                <c:pt idx="272">
                  <c:v>201.36</c:v>
                </c:pt>
                <c:pt idx="273">
                  <c:v>200.8</c:v>
                </c:pt>
                <c:pt idx="274">
                  <c:v>200.22</c:v>
                </c:pt>
                <c:pt idx="275">
                  <c:v>199.92</c:v>
                </c:pt>
                <c:pt idx="276">
                  <c:v>199.55</c:v>
                </c:pt>
                <c:pt idx="277">
                  <c:v>200.54</c:v>
                </c:pt>
                <c:pt idx="278">
                  <c:v>202.98</c:v>
                </c:pt>
                <c:pt idx="279">
                  <c:v>205.21</c:v>
                </c:pt>
                <c:pt idx="280">
                  <c:v>207.62</c:v>
                </c:pt>
                <c:pt idx="281">
                  <c:v>209.94</c:v>
                </c:pt>
                <c:pt idx="282">
                  <c:v>210.67</c:v>
                </c:pt>
                <c:pt idx="283">
                  <c:v>210.24</c:v>
                </c:pt>
                <c:pt idx="284">
                  <c:v>209.38</c:v>
                </c:pt>
                <c:pt idx="285">
                  <c:v>209.38</c:v>
                </c:pt>
                <c:pt idx="286">
                  <c:v>209.61</c:v>
                </c:pt>
                <c:pt idx="287">
                  <c:v>209.61</c:v>
                </c:pt>
                <c:pt idx="288">
                  <c:v>208.72</c:v>
                </c:pt>
                <c:pt idx="289">
                  <c:v>210.58</c:v>
                </c:pt>
                <c:pt idx="290">
                  <c:v>213.35</c:v>
                </c:pt>
                <c:pt idx="291">
                  <c:v>215.57</c:v>
                </c:pt>
                <c:pt idx="292">
                  <c:v>218.77</c:v>
                </c:pt>
                <c:pt idx="293">
                  <c:v>220.8</c:v>
                </c:pt>
                <c:pt idx="294">
                  <c:v>221.63</c:v>
                </c:pt>
                <c:pt idx="295">
                  <c:v>220.94</c:v>
                </c:pt>
                <c:pt idx="296">
                  <c:v>220.79</c:v>
                </c:pt>
                <c:pt idx="297">
                  <c:v>220.85</c:v>
                </c:pt>
                <c:pt idx="298">
                  <c:v>221.15</c:v>
                </c:pt>
                <c:pt idx="299">
                  <c:v>220.84</c:v>
                </c:pt>
                <c:pt idx="300">
                  <c:v>220.7</c:v>
                </c:pt>
                <c:pt idx="301">
                  <c:v>221.38</c:v>
                </c:pt>
                <c:pt idx="302">
                  <c:v>225.24</c:v>
                </c:pt>
                <c:pt idx="303">
                  <c:v>227.82</c:v>
                </c:pt>
                <c:pt idx="304">
                  <c:v>230.6</c:v>
                </c:pt>
                <c:pt idx="305">
                  <c:v>232.93</c:v>
                </c:pt>
                <c:pt idx="306">
                  <c:v>233.91</c:v>
                </c:pt>
                <c:pt idx="307">
                  <c:v>233.83</c:v>
                </c:pt>
                <c:pt idx="308">
                  <c:v>233.91</c:v>
                </c:pt>
                <c:pt idx="309">
                  <c:v>233.88</c:v>
                </c:pt>
                <c:pt idx="310">
                  <c:v>234.15</c:v>
                </c:pt>
                <c:pt idx="311">
                  <c:v>234.33</c:v>
                </c:pt>
                <c:pt idx="312">
                  <c:v>233.48</c:v>
                </c:pt>
                <c:pt idx="313">
                  <c:v>235.49</c:v>
                </c:pt>
                <c:pt idx="314">
                  <c:v>239.08</c:v>
                </c:pt>
                <c:pt idx="315">
                  <c:v>242.39</c:v>
                </c:pt>
                <c:pt idx="316">
                  <c:v>245.26</c:v>
                </c:pt>
                <c:pt idx="317">
                  <c:v>247.02</c:v>
                </c:pt>
                <c:pt idx="318">
                  <c:v>248.13</c:v>
                </c:pt>
                <c:pt idx="319">
                  <c:v>248.72</c:v>
                </c:pt>
                <c:pt idx="320">
                  <c:v>248.54</c:v>
                </c:pt>
                <c:pt idx="321">
                  <c:v>248.36</c:v>
                </c:pt>
                <c:pt idx="322">
                  <c:v>249.17</c:v>
                </c:pt>
                <c:pt idx="323">
                  <c:v>248.78</c:v>
                </c:pt>
                <c:pt idx="324">
                  <c:v>249.73</c:v>
                </c:pt>
                <c:pt idx="325">
                  <c:v>252.54</c:v>
                </c:pt>
                <c:pt idx="326">
                  <c:v>255.54</c:v>
                </c:pt>
                <c:pt idx="327">
                  <c:v>257.74</c:v>
                </c:pt>
                <c:pt idx="328">
                  <c:v>260.74</c:v>
                </c:pt>
                <c:pt idx="329">
                  <c:v>262.45</c:v>
                </c:pt>
                <c:pt idx="330">
                  <c:v>263.31</c:v>
                </c:pt>
                <c:pt idx="331">
                  <c:v>263.64</c:v>
                </c:pt>
                <c:pt idx="332">
                  <c:v>262.89999999999998</c:v>
                </c:pt>
                <c:pt idx="333">
                  <c:v>262.56</c:v>
                </c:pt>
                <c:pt idx="334">
                  <c:v>263.27999999999997</c:v>
                </c:pt>
                <c:pt idx="335">
                  <c:v>262.39999999999998</c:v>
                </c:pt>
                <c:pt idx="336">
                  <c:v>263.2</c:v>
                </c:pt>
                <c:pt idx="337">
                  <c:v>264.87</c:v>
                </c:pt>
                <c:pt idx="338">
                  <c:v>267.89</c:v>
                </c:pt>
                <c:pt idx="339">
                  <c:v>270.88</c:v>
                </c:pt>
                <c:pt idx="340">
                  <c:v>273.83999999999997</c:v>
                </c:pt>
                <c:pt idx="341">
                  <c:v>275.23</c:v>
                </c:pt>
                <c:pt idx="342">
                  <c:v>276.08</c:v>
                </c:pt>
                <c:pt idx="343">
                  <c:v>276.07</c:v>
                </c:pt>
                <c:pt idx="344">
                  <c:v>276.64</c:v>
                </c:pt>
                <c:pt idx="345">
                  <c:v>276.76</c:v>
                </c:pt>
                <c:pt idx="346">
                  <c:v>277.24</c:v>
                </c:pt>
                <c:pt idx="347">
                  <c:v>277.86</c:v>
                </c:pt>
                <c:pt idx="348">
                  <c:v>279.02</c:v>
                </c:pt>
                <c:pt idx="349">
                  <c:v>282.22000000000003</c:v>
                </c:pt>
                <c:pt idx="350">
                  <c:v>285</c:v>
                </c:pt>
                <c:pt idx="351">
                  <c:v>287.25</c:v>
                </c:pt>
                <c:pt idx="352">
                  <c:v>288.04000000000002</c:v>
                </c:pt>
                <c:pt idx="353">
                  <c:v>291.61</c:v>
                </c:pt>
                <c:pt idx="354">
                  <c:v>295.16000000000003</c:v>
                </c:pt>
                <c:pt idx="355">
                  <c:v>299.08999999999997</c:v>
                </c:pt>
                <c:pt idx="356">
                  <c:v>302.83999999999997</c:v>
                </c:pt>
                <c:pt idx="357">
                  <c:v>306.10000000000002</c:v>
                </c:pt>
                <c:pt idx="358">
                  <c:v>308.33</c:v>
                </c:pt>
                <c:pt idx="359">
                  <c:v>310.42</c:v>
                </c:pt>
                <c:pt idx="360">
                  <c:v>313.41000000000003</c:v>
                </c:pt>
                <c:pt idx="361">
                  <c:v>318.04000000000002</c:v>
                </c:pt>
                <c:pt idx="362">
                  <c:v>325.47000000000003</c:v>
                </c:pt>
                <c:pt idx="363">
                  <c:v>332.87</c:v>
                </c:pt>
                <c:pt idx="364">
                  <c:v>340.41</c:v>
                </c:pt>
                <c:pt idx="365">
                  <c:v>346.97</c:v>
                </c:pt>
                <c:pt idx="366">
                  <c:v>351.9</c:v>
                </c:pt>
                <c:pt idx="367">
                  <c:v>354.31</c:v>
                </c:pt>
                <c:pt idx="368">
                  <c:v>357</c:v>
                </c:pt>
                <c:pt idx="369">
                  <c:v>360.02</c:v>
                </c:pt>
                <c:pt idx="370">
                  <c:v>363.02</c:v>
                </c:pt>
                <c:pt idx="371">
                  <c:v>366.23</c:v>
                </c:pt>
                <c:pt idx="372">
                  <c:v>370.96</c:v>
                </c:pt>
                <c:pt idx="373">
                  <c:v>379.4</c:v>
                </c:pt>
                <c:pt idx="374">
                  <c:v>387.43</c:v>
                </c:pt>
                <c:pt idx="375">
                  <c:v>395.97</c:v>
                </c:pt>
                <c:pt idx="376">
                  <c:v>402.53</c:v>
                </c:pt>
                <c:pt idx="377">
                  <c:v>403.7</c:v>
                </c:pt>
                <c:pt idx="378">
                  <c:v>400.91</c:v>
                </c:pt>
                <c:pt idx="379">
                  <c:v>396.99</c:v>
                </c:pt>
                <c:pt idx="380">
                  <c:v>396.9</c:v>
                </c:pt>
                <c:pt idx="381">
                  <c:v>395.49</c:v>
                </c:pt>
                <c:pt idx="382">
                  <c:v>393.18</c:v>
                </c:pt>
                <c:pt idx="383">
                  <c:v>390.6</c:v>
                </c:pt>
                <c:pt idx="384">
                  <c:v>390.49</c:v>
                </c:pt>
                <c:pt idx="503">
                  <c:v>#N/A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2FE3-4517-ADE8-73AE708318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1385417216"/>
        <c:axId val="1106967296"/>
      </c:barChart>
      <c:lineChart>
        <c:grouping val="standard"/>
        <c:varyColors val="0"/>
        <c:ser>
          <c:idx val="1"/>
          <c:order val="1"/>
          <c:tx>
            <c:strRef>
              <c:f>USHPI!$T$2</c:f>
              <c:strCache>
                <c:ptCount val="1"/>
                <c:pt idx="0">
                  <c:v>390.5</c:v>
                </c:pt>
              </c:strCache>
            </c:strRef>
          </c:tx>
          <c:marker>
            <c:symbol val="none"/>
          </c:marker>
          <c:dLbls>
            <c:dLbl>
              <c:idx val="38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93-40B3-AFF6-AE84858EDF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USHPI!$A$3:$A$743</c:f>
              <c:numCache>
                <c:formatCode>mmm\-yy</c:formatCode>
                <c:ptCount val="741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USHPI!$T$3:$T$506</c:f>
              <c:numCache>
                <c:formatCode>General</c:formatCode>
                <c:ptCount val="504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390.49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E3-4517-ADE8-73AE708318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3089647"/>
        <c:axId val="993092975"/>
      </c:lineChart>
      <c:dateAx>
        <c:axId val="1385417216"/>
        <c:scaling>
          <c:orientation val="minMax"/>
          <c:max val="46357"/>
          <c:min val="33239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450"/>
          <c:min val="5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385417216"/>
        <c:crosses val="autoZero"/>
        <c:crossBetween val="between"/>
        <c:majorUnit val="100"/>
      </c:valAx>
      <c:valAx>
        <c:axId val="993092975"/>
        <c:scaling>
          <c:orientation val="minMax"/>
          <c:max val="450"/>
          <c:min val="5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crossAx val="993089647"/>
        <c:crosses val="max"/>
        <c:crossBetween val="between"/>
        <c:majorUnit val="100"/>
      </c:valAx>
      <c:catAx>
        <c:axId val="99308964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993092975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8.3771117932905717E-2"/>
          <c:y val="0.13289599266598848"/>
          <c:w val="0.10354097736231782"/>
          <c:h val="6.4048064566091925E-2"/>
        </c:manualLayout>
      </c:layout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 algn="ctr">
        <a:defRPr lang="en-US" sz="1200" b="1" i="0" u="none" strike="noStrike" kern="1200" baseline="0">
          <a:solidFill>
            <a:schemeClr val="bg1">
              <a:lumMod val="65000"/>
            </a:schemeClr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343269591301086E-2"/>
          <c:y val="3.4628290511305143E-2"/>
          <c:w val="0.93201731479993577"/>
          <c:h val="0.89599847638092855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noFill/>
            </a:ln>
          </c:spPr>
          <c:marker>
            <c:symbol val="none"/>
          </c:marker>
          <c:cat>
            <c:numRef>
              <c:f>'AZHPINSA 2'!$A$9:$A$608</c:f>
              <c:numCache>
                <c:formatCode>mmm\-yy</c:formatCode>
                <c:ptCount val="600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  <c:pt idx="504">
                  <c:v>48580</c:v>
                </c:pt>
                <c:pt idx="505">
                  <c:v>48611</c:v>
                </c:pt>
                <c:pt idx="506">
                  <c:v>48639</c:v>
                </c:pt>
                <c:pt idx="507">
                  <c:v>48670</c:v>
                </c:pt>
                <c:pt idx="508">
                  <c:v>48700</c:v>
                </c:pt>
                <c:pt idx="509">
                  <c:v>48731</c:v>
                </c:pt>
                <c:pt idx="510">
                  <c:v>48761</c:v>
                </c:pt>
                <c:pt idx="511">
                  <c:v>48792</c:v>
                </c:pt>
                <c:pt idx="512">
                  <c:v>48823</c:v>
                </c:pt>
                <c:pt idx="513">
                  <c:v>48853</c:v>
                </c:pt>
                <c:pt idx="514">
                  <c:v>48884</c:v>
                </c:pt>
                <c:pt idx="515">
                  <c:v>48914</c:v>
                </c:pt>
                <c:pt idx="516">
                  <c:v>48945</c:v>
                </c:pt>
                <c:pt idx="517">
                  <c:v>48976</c:v>
                </c:pt>
                <c:pt idx="518">
                  <c:v>49004</c:v>
                </c:pt>
                <c:pt idx="519">
                  <c:v>49035</c:v>
                </c:pt>
                <c:pt idx="520">
                  <c:v>49065</c:v>
                </c:pt>
                <c:pt idx="521">
                  <c:v>49096</c:v>
                </c:pt>
                <c:pt idx="522">
                  <c:v>49126</c:v>
                </c:pt>
                <c:pt idx="523">
                  <c:v>49157</c:v>
                </c:pt>
                <c:pt idx="524">
                  <c:v>49188</c:v>
                </c:pt>
                <c:pt idx="525">
                  <c:v>49218</c:v>
                </c:pt>
                <c:pt idx="526">
                  <c:v>49249</c:v>
                </c:pt>
                <c:pt idx="527">
                  <c:v>49279</c:v>
                </c:pt>
                <c:pt idx="528">
                  <c:v>49310</c:v>
                </c:pt>
                <c:pt idx="529">
                  <c:v>49341</c:v>
                </c:pt>
                <c:pt idx="530">
                  <c:v>49369</c:v>
                </c:pt>
                <c:pt idx="531">
                  <c:v>49400</c:v>
                </c:pt>
                <c:pt idx="532">
                  <c:v>49430</c:v>
                </c:pt>
                <c:pt idx="533">
                  <c:v>49461</c:v>
                </c:pt>
                <c:pt idx="534">
                  <c:v>49491</c:v>
                </c:pt>
                <c:pt idx="535">
                  <c:v>49522</c:v>
                </c:pt>
                <c:pt idx="536">
                  <c:v>49553</c:v>
                </c:pt>
                <c:pt idx="537">
                  <c:v>49583</c:v>
                </c:pt>
                <c:pt idx="538">
                  <c:v>49614</c:v>
                </c:pt>
                <c:pt idx="539">
                  <c:v>49644</c:v>
                </c:pt>
                <c:pt idx="540">
                  <c:v>49675</c:v>
                </c:pt>
                <c:pt idx="541">
                  <c:v>49706</c:v>
                </c:pt>
                <c:pt idx="542">
                  <c:v>49735</c:v>
                </c:pt>
                <c:pt idx="543">
                  <c:v>49766</c:v>
                </c:pt>
                <c:pt idx="544">
                  <c:v>49796</c:v>
                </c:pt>
                <c:pt idx="545">
                  <c:v>49827</c:v>
                </c:pt>
                <c:pt idx="546">
                  <c:v>49857</c:v>
                </c:pt>
                <c:pt idx="547">
                  <c:v>49888</c:v>
                </c:pt>
                <c:pt idx="548">
                  <c:v>49919</c:v>
                </c:pt>
                <c:pt idx="549">
                  <c:v>49949</c:v>
                </c:pt>
                <c:pt idx="550">
                  <c:v>49980</c:v>
                </c:pt>
                <c:pt idx="551">
                  <c:v>50010</c:v>
                </c:pt>
                <c:pt idx="552">
                  <c:v>50041</c:v>
                </c:pt>
                <c:pt idx="553">
                  <c:v>50072</c:v>
                </c:pt>
                <c:pt idx="554">
                  <c:v>50100</c:v>
                </c:pt>
                <c:pt idx="555">
                  <c:v>50131</c:v>
                </c:pt>
                <c:pt idx="556">
                  <c:v>50161</c:v>
                </c:pt>
                <c:pt idx="557">
                  <c:v>50192</c:v>
                </c:pt>
                <c:pt idx="558">
                  <c:v>50222</c:v>
                </c:pt>
                <c:pt idx="559">
                  <c:v>50253</c:v>
                </c:pt>
                <c:pt idx="560">
                  <c:v>50284</c:v>
                </c:pt>
                <c:pt idx="561">
                  <c:v>50314</c:v>
                </c:pt>
                <c:pt idx="562">
                  <c:v>50345</c:v>
                </c:pt>
                <c:pt idx="563">
                  <c:v>50375</c:v>
                </c:pt>
                <c:pt idx="564">
                  <c:v>50406</c:v>
                </c:pt>
                <c:pt idx="565">
                  <c:v>50437</c:v>
                </c:pt>
                <c:pt idx="566">
                  <c:v>50465</c:v>
                </c:pt>
                <c:pt idx="567">
                  <c:v>50496</c:v>
                </c:pt>
                <c:pt idx="568">
                  <c:v>50526</c:v>
                </c:pt>
                <c:pt idx="569">
                  <c:v>50557</c:v>
                </c:pt>
                <c:pt idx="570">
                  <c:v>50587</c:v>
                </c:pt>
                <c:pt idx="571">
                  <c:v>50618</c:v>
                </c:pt>
                <c:pt idx="572">
                  <c:v>50649</c:v>
                </c:pt>
                <c:pt idx="573">
                  <c:v>50679</c:v>
                </c:pt>
                <c:pt idx="574">
                  <c:v>50710</c:v>
                </c:pt>
                <c:pt idx="575">
                  <c:v>50740</c:v>
                </c:pt>
                <c:pt idx="576">
                  <c:v>50771</c:v>
                </c:pt>
                <c:pt idx="577">
                  <c:v>50802</c:v>
                </c:pt>
                <c:pt idx="578">
                  <c:v>50830</c:v>
                </c:pt>
                <c:pt idx="579">
                  <c:v>50861</c:v>
                </c:pt>
                <c:pt idx="580">
                  <c:v>50891</c:v>
                </c:pt>
                <c:pt idx="581">
                  <c:v>50922</c:v>
                </c:pt>
                <c:pt idx="582">
                  <c:v>50952</c:v>
                </c:pt>
                <c:pt idx="583">
                  <c:v>50983</c:v>
                </c:pt>
                <c:pt idx="584">
                  <c:v>51014</c:v>
                </c:pt>
                <c:pt idx="585">
                  <c:v>51044</c:v>
                </c:pt>
                <c:pt idx="586">
                  <c:v>51075</c:v>
                </c:pt>
                <c:pt idx="587">
                  <c:v>51105</c:v>
                </c:pt>
                <c:pt idx="588">
                  <c:v>51136</c:v>
                </c:pt>
                <c:pt idx="589">
                  <c:v>51167</c:v>
                </c:pt>
                <c:pt idx="590">
                  <c:v>51196</c:v>
                </c:pt>
                <c:pt idx="591">
                  <c:v>51227</c:v>
                </c:pt>
                <c:pt idx="592">
                  <c:v>51257</c:v>
                </c:pt>
                <c:pt idx="593">
                  <c:v>51288</c:v>
                </c:pt>
                <c:pt idx="594">
                  <c:v>51318</c:v>
                </c:pt>
                <c:pt idx="595">
                  <c:v>51349</c:v>
                </c:pt>
                <c:pt idx="596">
                  <c:v>51380</c:v>
                </c:pt>
                <c:pt idx="597">
                  <c:v>51410</c:v>
                </c:pt>
                <c:pt idx="598">
                  <c:v>51441</c:v>
                </c:pt>
                <c:pt idx="599">
                  <c:v>51471</c:v>
                </c:pt>
              </c:numCache>
            </c:numRef>
          </c:cat>
          <c:val>
            <c:numRef>
              <c:f>'AZHPINSA 2'!$B$9:$B$488</c:f>
              <c:numCache>
                <c:formatCode>General</c:formatCode>
                <c:ptCount val="48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B7-49F2-A311-343C10BAD78C}"/>
            </c:ext>
          </c:extLst>
        </c:ser>
        <c:ser>
          <c:idx val="3"/>
          <c:order val="1"/>
          <c:tx>
            <c:v>Arizona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'AZHPINSA 2'!$A$9:$A$608</c:f>
              <c:numCache>
                <c:formatCode>mmm\-yy</c:formatCode>
                <c:ptCount val="600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  <c:pt idx="504">
                  <c:v>48580</c:v>
                </c:pt>
                <c:pt idx="505">
                  <c:v>48611</c:v>
                </c:pt>
                <c:pt idx="506">
                  <c:v>48639</c:v>
                </c:pt>
                <c:pt idx="507">
                  <c:v>48670</c:v>
                </c:pt>
                <c:pt idx="508">
                  <c:v>48700</c:v>
                </c:pt>
                <c:pt idx="509">
                  <c:v>48731</c:v>
                </c:pt>
                <c:pt idx="510">
                  <c:v>48761</c:v>
                </c:pt>
                <c:pt idx="511">
                  <c:v>48792</c:v>
                </c:pt>
                <c:pt idx="512">
                  <c:v>48823</c:v>
                </c:pt>
                <c:pt idx="513">
                  <c:v>48853</c:v>
                </c:pt>
                <c:pt idx="514">
                  <c:v>48884</c:v>
                </c:pt>
                <c:pt idx="515">
                  <c:v>48914</c:v>
                </c:pt>
                <c:pt idx="516">
                  <c:v>48945</c:v>
                </c:pt>
                <c:pt idx="517">
                  <c:v>48976</c:v>
                </c:pt>
                <c:pt idx="518">
                  <c:v>49004</c:v>
                </c:pt>
                <c:pt idx="519">
                  <c:v>49035</c:v>
                </c:pt>
                <c:pt idx="520">
                  <c:v>49065</c:v>
                </c:pt>
                <c:pt idx="521">
                  <c:v>49096</c:v>
                </c:pt>
                <c:pt idx="522">
                  <c:v>49126</c:v>
                </c:pt>
                <c:pt idx="523">
                  <c:v>49157</c:v>
                </c:pt>
                <c:pt idx="524">
                  <c:v>49188</c:v>
                </c:pt>
                <c:pt idx="525">
                  <c:v>49218</c:v>
                </c:pt>
                <c:pt idx="526">
                  <c:v>49249</c:v>
                </c:pt>
                <c:pt idx="527">
                  <c:v>49279</c:v>
                </c:pt>
                <c:pt idx="528">
                  <c:v>49310</c:v>
                </c:pt>
                <c:pt idx="529">
                  <c:v>49341</c:v>
                </c:pt>
                <c:pt idx="530">
                  <c:v>49369</c:v>
                </c:pt>
                <c:pt idx="531">
                  <c:v>49400</c:v>
                </c:pt>
                <c:pt idx="532">
                  <c:v>49430</c:v>
                </c:pt>
                <c:pt idx="533">
                  <c:v>49461</c:v>
                </c:pt>
                <c:pt idx="534">
                  <c:v>49491</c:v>
                </c:pt>
                <c:pt idx="535">
                  <c:v>49522</c:v>
                </c:pt>
                <c:pt idx="536">
                  <c:v>49553</c:v>
                </c:pt>
                <c:pt idx="537">
                  <c:v>49583</c:v>
                </c:pt>
                <c:pt idx="538">
                  <c:v>49614</c:v>
                </c:pt>
                <c:pt idx="539">
                  <c:v>49644</c:v>
                </c:pt>
                <c:pt idx="540">
                  <c:v>49675</c:v>
                </c:pt>
                <c:pt idx="541">
                  <c:v>49706</c:v>
                </c:pt>
                <c:pt idx="542">
                  <c:v>49735</c:v>
                </c:pt>
                <c:pt idx="543">
                  <c:v>49766</c:v>
                </c:pt>
                <c:pt idx="544">
                  <c:v>49796</c:v>
                </c:pt>
                <c:pt idx="545">
                  <c:v>49827</c:v>
                </c:pt>
                <c:pt idx="546">
                  <c:v>49857</c:v>
                </c:pt>
                <c:pt idx="547">
                  <c:v>49888</c:v>
                </c:pt>
                <c:pt idx="548">
                  <c:v>49919</c:v>
                </c:pt>
                <c:pt idx="549">
                  <c:v>49949</c:v>
                </c:pt>
                <c:pt idx="550">
                  <c:v>49980</c:v>
                </c:pt>
                <c:pt idx="551">
                  <c:v>50010</c:v>
                </c:pt>
                <c:pt idx="552">
                  <c:v>50041</c:v>
                </c:pt>
                <c:pt idx="553">
                  <c:v>50072</c:v>
                </c:pt>
                <c:pt idx="554">
                  <c:v>50100</c:v>
                </c:pt>
                <c:pt idx="555">
                  <c:v>50131</c:v>
                </c:pt>
                <c:pt idx="556">
                  <c:v>50161</c:v>
                </c:pt>
                <c:pt idx="557">
                  <c:v>50192</c:v>
                </c:pt>
                <c:pt idx="558">
                  <c:v>50222</c:v>
                </c:pt>
                <c:pt idx="559">
                  <c:v>50253</c:v>
                </c:pt>
                <c:pt idx="560">
                  <c:v>50284</c:v>
                </c:pt>
                <c:pt idx="561">
                  <c:v>50314</c:v>
                </c:pt>
                <c:pt idx="562">
                  <c:v>50345</c:v>
                </c:pt>
                <c:pt idx="563">
                  <c:v>50375</c:v>
                </c:pt>
                <c:pt idx="564">
                  <c:v>50406</c:v>
                </c:pt>
                <c:pt idx="565">
                  <c:v>50437</c:v>
                </c:pt>
                <c:pt idx="566">
                  <c:v>50465</c:v>
                </c:pt>
                <c:pt idx="567">
                  <c:v>50496</c:v>
                </c:pt>
                <c:pt idx="568">
                  <c:v>50526</c:v>
                </c:pt>
                <c:pt idx="569">
                  <c:v>50557</c:v>
                </c:pt>
                <c:pt idx="570">
                  <c:v>50587</c:v>
                </c:pt>
                <c:pt idx="571">
                  <c:v>50618</c:v>
                </c:pt>
                <c:pt idx="572">
                  <c:v>50649</c:v>
                </c:pt>
                <c:pt idx="573">
                  <c:v>50679</c:v>
                </c:pt>
                <c:pt idx="574">
                  <c:v>50710</c:v>
                </c:pt>
                <c:pt idx="575">
                  <c:v>50740</c:v>
                </c:pt>
                <c:pt idx="576">
                  <c:v>50771</c:v>
                </c:pt>
                <c:pt idx="577">
                  <c:v>50802</c:v>
                </c:pt>
                <c:pt idx="578">
                  <c:v>50830</c:v>
                </c:pt>
                <c:pt idx="579">
                  <c:v>50861</c:v>
                </c:pt>
                <c:pt idx="580">
                  <c:v>50891</c:v>
                </c:pt>
                <c:pt idx="581">
                  <c:v>50922</c:v>
                </c:pt>
                <c:pt idx="582">
                  <c:v>50952</c:v>
                </c:pt>
                <c:pt idx="583">
                  <c:v>50983</c:v>
                </c:pt>
                <c:pt idx="584">
                  <c:v>51014</c:v>
                </c:pt>
                <c:pt idx="585">
                  <c:v>51044</c:v>
                </c:pt>
                <c:pt idx="586">
                  <c:v>51075</c:v>
                </c:pt>
                <c:pt idx="587">
                  <c:v>51105</c:v>
                </c:pt>
                <c:pt idx="588">
                  <c:v>51136</c:v>
                </c:pt>
                <c:pt idx="589">
                  <c:v>51167</c:v>
                </c:pt>
                <c:pt idx="590">
                  <c:v>51196</c:v>
                </c:pt>
                <c:pt idx="591">
                  <c:v>51227</c:v>
                </c:pt>
                <c:pt idx="592">
                  <c:v>51257</c:v>
                </c:pt>
                <c:pt idx="593">
                  <c:v>51288</c:v>
                </c:pt>
                <c:pt idx="594">
                  <c:v>51318</c:v>
                </c:pt>
                <c:pt idx="595">
                  <c:v>51349</c:v>
                </c:pt>
                <c:pt idx="596">
                  <c:v>51380</c:v>
                </c:pt>
                <c:pt idx="597">
                  <c:v>51410</c:v>
                </c:pt>
                <c:pt idx="598">
                  <c:v>51441</c:v>
                </c:pt>
                <c:pt idx="599">
                  <c:v>51471</c:v>
                </c:pt>
              </c:numCache>
            </c:numRef>
          </c:cat>
          <c:val>
            <c:numRef>
              <c:f>'AZHPINSA 2'!$D$9:$D$608</c:f>
              <c:numCache>
                <c:formatCode>0.0</c:formatCode>
                <c:ptCount val="60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100.41</c:v>
                </c:pt>
                <c:pt idx="4">
                  <c:v>100.41</c:v>
                </c:pt>
                <c:pt idx="5">
                  <c:v>100.41</c:v>
                </c:pt>
                <c:pt idx="6">
                  <c:v>99.49</c:v>
                </c:pt>
                <c:pt idx="7">
                  <c:v>99.49</c:v>
                </c:pt>
                <c:pt idx="8">
                  <c:v>99.49</c:v>
                </c:pt>
                <c:pt idx="9">
                  <c:v>101.65</c:v>
                </c:pt>
                <c:pt idx="10">
                  <c:v>101.65</c:v>
                </c:pt>
                <c:pt idx="11">
                  <c:v>101.65</c:v>
                </c:pt>
                <c:pt idx="12">
                  <c:v>102.29</c:v>
                </c:pt>
                <c:pt idx="13">
                  <c:v>102.29</c:v>
                </c:pt>
                <c:pt idx="14">
                  <c:v>102.29</c:v>
                </c:pt>
                <c:pt idx="15">
                  <c:v>101.65</c:v>
                </c:pt>
                <c:pt idx="16">
                  <c:v>101.65</c:v>
                </c:pt>
                <c:pt idx="17">
                  <c:v>101.65</c:v>
                </c:pt>
                <c:pt idx="18">
                  <c:v>102.75</c:v>
                </c:pt>
                <c:pt idx="19">
                  <c:v>102.75</c:v>
                </c:pt>
                <c:pt idx="20">
                  <c:v>102.75</c:v>
                </c:pt>
                <c:pt idx="21">
                  <c:v>103.83</c:v>
                </c:pt>
                <c:pt idx="22">
                  <c:v>103.83</c:v>
                </c:pt>
                <c:pt idx="23">
                  <c:v>103.83</c:v>
                </c:pt>
                <c:pt idx="24">
                  <c:v>104.1</c:v>
                </c:pt>
                <c:pt idx="25">
                  <c:v>104.1</c:v>
                </c:pt>
                <c:pt idx="26">
                  <c:v>104.1</c:v>
                </c:pt>
                <c:pt idx="27">
                  <c:v>105.33</c:v>
                </c:pt>
                <c:pt idx="28">
                  <c:v>105.33</c:v>
                </c:pt>
                <c:pt idx="29">
                  <c:v>105.33</c:v>
                </c:pt>
                <c:pt idx="30">
                  <c:v>106.91</c:v>
                </c:pt>
                <c:pt idx="31">
                  <c:v>106.91</c:v>
                </c:pt>
                <c:pt idx="32">
                  <c:v>106.91</c:v>
                </c:pt>
                <c:pt idx="33">
                  <c:v>109.26</c:v>
                </c:pt>
                <c:pt idx="34">
                  <c:v>109.26</c:v>
                </c:pt>
                <c:pt idx="35">
                  <c:v>109.26</c:v>
                </c:pt>
                <c:pt idx="36">
                  <c:v>110.24</c:v>
                </c:pt>
                <c:pt idx="37">
                  <c:v>110.24</c:v>
                </c:pt>
                <c:pt idx="38">
                  <c:v>110.24</c:v>
                </c:pt>
                <c:pt idx="39">
                  <c:v>112.68</c:v>
                </c:pt>
                <c:pt idx="40">
                  <c:v>112.68</c:v>
                </c:pt>
                <c:pt idx="41">
                  <c:v>112.68</c:v>
                </c:pt>
                <c:pt idx="42">
                  <c:v>114.49</c:v>
                </c:pt>
                <c:pt idx="43">
                  <c:v>114.49</c:v>
                </c:pt>
                <c:pt idx="44">
                  <c:v>114.49</c:v>
                </c:pt>
                <c:pt idx="45">
                  <c:v>116.57</c:v>
                </c:pt>
                <c:pt idx="46">
                  <c:v>116.57</c:v>
                </c:pt>
                <c:pt idx="47">
                  <c:v>116.57</c:v>
                </c:pt>
                <c:pt idx="48">
                  <c:v>117.24</c:v>
                </c:pt>
                <c:pt idx="49">
                  <c:v>117.24</c:v>
                </c:pt>
                <c:pt idx="50">
                  <c:v>117.24</c:v>
                </c:pt>
                <c:pt idx="51">
                  <c:v>119.26</c:v>
                </c:pt>
                <c:pt idx="52">
                  <c:v>119.26</c:v>
                </c:pt>
                <c:pt idx="53">
                  <c:v>119.26</c:v>
                </c:pt>
                <c:pt idx="54">
                  <c:v>121.12</c:v>
                </c:pt>
                <c:pt idx="55">
                  <c:v>121.12</c:v>
                </c:pt>
                <c:pt idx="56">
                  <c:v>121.12</c:v>
                </c:pt>
                <c:pt idx="57">
                  <c:v>122.08</c:v>
                </c:pt>
                <c:pt idx="58">
                  <c:v>122.08</c:v>
                </c:pt>
                <c:pt idx="59">
                  <c:v>122.08</c:v>
                </c:pt>
                <c:pt idx="60">
                  <c:v>123.76</c:v>
                </c:pt>
                <c:pt idx="61">
                  <c:v>123.76</c:v>
                </c:pt>
                <c:pt idx="62">
                  <c:v>123.76</c:v>
                </c:pt>
                <c:pt idx="63">
                  <c:v>125.26</c:v>
                </c:pt>
                <c:pt idx="64">
                  <c:v>125.26</c:v>
                </c:pt>
                <c:pt idx="65">
                  <c:v>125.26</c:v>
                </c:pt>
                <c:pt idx="66">
                  <c:v>126.67</c:v>
                </c:pt>
                <c:pt idx="67">
                  <c:v>126.67</c:v>
                </c:pt>
                <c:pt idx="68">
                  <c:v>126.67</c:v>
                </c:pt>
                <c:pt idx="69">
                  <c:v>126.82</c:v>
                </c:pt>
                <c:pt idx="70">
                  <c:v>126.82</c:v>
                </c:pt>
                <c:pt idx="71">
                  <c:v>126.82</c:v>
                </c:pt>
                <c:pt idx="72">
                  <c:v>127.93</c:v>
                </c:pt>
                <c:pt idx="73">
                  <c:v>127.93</c:v>
                </c:pt>
                <c:pt idx="74">
                  <c:v>127.93</c:v>
                </c:pt>
                <c:pt idx="75">
                  <c:v>129.62</c:v>
                </c:pt>
                <c:pt idx="76">
                  <c:v>129.62</c:v>
                </c:pt>
                <c:pt idx="77">
                  <c:v>129.62</c:v>
                </c:pt>
                <c:pt idx="78">
                  <c:v>131.01</c:v>
                </c:pt>
                <c:pt idx="79">
                  <c:v>131.01</c:v>
                </c:pt>
                <c:pt idx="80">
                  <c:v>131.01</c:v>
                </c:pt>
                <c:pt idx="81">
                  <c:v>131.94</c:v>
                </c:pt>
                <c:pt idx="82">
                  <c:v>131.94</c:v>
                </c:pt>
                <c:pt idx="83">
                  <c:v>131.94</c:v>
                </c:pt>
                <c:pt idx="84">
                  <c:v>133.29</c:v>
                </c:pt>
                <c:pt idx="85">
                  <c:v>133.29</c:v>
                </c:pt>
                <c:pt idx="86">
                  <c:v>133.29</c:v>
                </c:pt>
                <c:pt idx="87">
                  <c:v>135.84</c:v>
                </c:pt>
                <c:pt idx="88">
                  <c:v>135.84</c:v>
                </c:pt>
                <c:pt idx="89">
                  <c:v>135.84</c:v>
                </c:pt>
                <c:pt idx="90">
                  <c:v>137.66999999999999</c:v>
                </c:pt>
                <c:pt idx="91">
                  <c:v>137.66999999999999</c:v>
                </c:pt>
                <c:pt idx="92">
                  <c:v>137.66999999999999</c:v>
                </c:pt>
                <c:pt idx="93">
                  <c:v>138.87</c:v>
                </c:pt>
                <c:pt idx="94">
                  <c:v>138.87</c:v>
                </c:pt>
                <c:pt idx="95">
                  <c:v>138.87</c:v>
                </c:pt>
                <c:pt idx="96">
                  <c:v>141.05000000000001</c:v>
                </c:pt>
                <c:pt idx="97">
                  <c:v>141.05000000000001</c:v>
                </c:pt>
                <c:pt idx="98">
                  <c:v>141.05000000000001</c:v>
                </c:pt>
                <c:pt idx="99">
                  <c:v>143.5</c:v>
                </c:pt>
                <c:pt idx="100">
                  <c:v>143.5</c:v>
                </c:pt>
                <c:pt idx="101">
                  <c:v>143.5</c:v>
                </c:pt>
                <c:pt idx="102">
                  <c:v>145.68</c:v>
                </c:pt>
                <c:pt idx="103">
                  <c:v>145.68</c:v>
                </c:pt>
                <c:pt idx="104">
                  <c:v>145.68</c:v>
                </c:pt>
                <c:pt idx="105">
                  <c:v>147.1</c:v>
                </c:pt>
                <c:pt idx="106">
                  <c:v>147.1</c:v>
                </c:pt>
                <c:pt idx="107">
                  <c:v>147.1</c:v>
                </c:pt>
                <c:pt idx="108">
                  <c:v>149.44</c:v>
                </c:pt>
                <c:pt idx="109">
                  <c:v>149.44</c:v>
                </c:pt>
                <c:pt idx="110">
                  <c:v>149.44</c:v>
                </c:pt>
                <c:pt idx="111">
                  <c:v>151.91999999999999</c:v>
                </c:pt>
                <c:pt idx="112">
                  <c:v>151.91999999999999</c:v>
                </c:pt>
                <c:pt idx="113">
                  <c:v>151.91999999999999</c:v>
                </c:pt>
                <c:pt idx="114">
                  <c:v>153.4</c:v>
                </c:pt>
                <c:pt idx="115">
                  <c:v>153.4</c:v>
                </c:pt>
                <c:pt idx="116">
                  <c:v>153.4</c:v>
                </c:pt>
                <c:pt idx="117">
                  <c:v>155.74</c:v>
                </c:pt>
                <c:pt idx="118">
                  <c:v>155.74</c:v>
                </c:pt>
                <c:pt idx="119">
                  <c:v>155.74</c:v>
                </c:pt>
                <c:pt idx="120">
                  <c:v>157.62</c:v>
                </c:pt>
                <c:pt idx="121">
                  <c:v>157.62</c:v>
                </c:pt>
                <c:pt idx="122">
                  <c:v>157.62</c:v>
                </c:pt>
                <c:pt idx="123">
                  <c:v>160.96</c:v>
                </c:pt>
                <c:pt idx="124">
                  <c:v>160.96</c:v>
                </c:pt>
                <c:pt idx="125">
                  <c:v>160.96</c:v>
                </c:pt>
                <c:pt idx="126">
                  <c:v>162.9</c:v>
                </c:pt>
                <c:pt idx="127">
                  <c:v>162.9</c:v>
                </c:pt>
                <c:pt idx="128">
                  <c:v>162.9</c:v>
                </c:pt>
                <c:pt idx="129">
                  <c:v>165.75</c:v>
                </c:pt>
                <c:pt idx="130">
                  <c:v>165.75</c:v>
                </c:pt>
                <c:pt idx="131">
                  <c:v>165.75</c:v>
                </c:pt>
                <c:pt idx="132">
                  <c:v>166.53</c:v>
                </c:pt>
                <c:pt idx="133">
                  <c:v>166.53</c:v>
                </c:pt>
                <c:pt idx="134">
                  <c:v>166.53</c:v>
                </c:pt>
                <c:pt idx="135">
                  <c:v>170.17</c:v>
                </c:pt>
                <c:pt idx="136">
                  <c:v>170.17</c:v>
                </c:pt>
                <c:pt idx="137">
                  <c:v>170.17</c:v>
                </c:pt>
                <c:pt idx="138">
                  <c:v>172.74</c:v>
                </c:pt>
                <c:pt idx="139">
                  <c:v>172.74</c:v>
                </c:pt>
                <c:pt idx="140">
                  <c:v>172.74</c:v>
                </c:pt>
                <c:pt idx="141">
                  <c:v>176.08</c:v>
                </c:pt>
                <c:pt idx="142">
                  <c:v>176.08</c:v>
                </c:pt>
                <c:pt idx="143">
                  <c:v>176.08</c:v>
                </c:pt>
                <c:pt idx="144">
                  <c:v>179.17</c:v>
                </c:pt>
                <c:pt idx="145">
                  <c:v>179.17</c:v>
                </c:pt>
                <c:pt idx="146">
                  <c:v>179.17</c:v>
                </c:pt>
                <c:pt idx="147">
                  <c:v>183.14</c:v>
                </c:pt>
                <c:pt idx="148">
                  <c:v>183.14</c:v>
                </c:pt>
                <c:pt idx="149">
                  <c:v>183.14</c:v>
                </c:pt>
                <c:pt idx="150">
                  <c:v>186.94</c:v>
                </c:pt>
                <c:pt idx="151">
                  <c:v>186.94</c:v>
                </c:pt>
                <c:pt idx="152">
                  <c:v>186.94</c:v>
                </c:pt>
                <c:pt idx="153">
                  <c:v>192.42</c:v>
                </c:pt>
                <c:pt idx="154">
                  <c:v>192.42</c:v>
                </c:pt>
                <c:pt idx="155">
                  <c:v>192.42</c:v>
                </c:pt>
                <c:pt idx="156">
                  <c:v>198.01</c:v>
                </c:pt>
                <c:pt idx="157">
                  <c:v>198.01</c:v>
                </c:pt>
                <c:pt idx="158">
                  <c:v>198.01</c:v>
                </c:pt>
                <c:pt idx="159">
                  <c:v>206.05</c:v>
                </c:pt>
                <c:pt idx="160">
                  <c:v>206.05</c:v>
                </c:pt>
                <c:pt idx="161">
                  <c:v>206.05</c:v>
                </c:pt>
                <c:pt idx="162">
                  <c:v>216.56</c:v>
                </c:pt>
                <c:pt idx="163">
                  <c:v>216.56</c:v>
                </c:pt>
                <c:pt idx="164">
                  <c:v>216.56</c:v>
                </c:pt>
                <c:pt idx="165">
                  <c:v>227.5</c:v>
                </c:pt>
                <c:pt idx="166">
                  <c:v>227.5</c:v>
                </c:pt>
                <c:pt idx="167">
                  <c:v>227.5</c:v>
                </c:pt>
                <c:pt idx="168">
                  <c:v>243.57</c:v>
                </c:pt>
                <c:pt idx="169">
                  <c:v>243.57</c:v>
                </c:pt>
                <c:pt idx="170">
                  <c:v>243.57</c:v>
                </c:pt>
                <c:pt idx="171">
                  <c:v>268.77999999999997</c:v>
                </c:pt>
                <c:pt idx="172">
                  <c:v>268.77999999999997</c:v>
                </c:pt>
                <c:pt idx="173">
                  <c:v>268.77999999999997</c:v>
                </c:pt>
                <c:pt idx="174">
                  <c:v>290.42</c:v>
                </c:pt>
                <c:pt idx="175">
                  <c:v>290.42</c:v>
                </c:pt>
                <c:pt idx="176">
                  <c:v>290.42</c:v>
                </c:pt>
                <c:pt idx="177">
                  <c:v>301.64999999999998</c:v>
                </c:pt>
                <c:pt idx="178">
                  <c:v>301.64999999999998</c:v>
                </c:pt>
                <c:pt idx="179">
                  <c:v>301.64999999999998</c:v>
                </c:pt>
                <c:pt idx="180">
                  <c:v>313.86</c:v>
                </c:pt>
                <c:pt idx="181">
                  <c:v>313.86</c:v>
                </c:pt>
                <c:pt idx="182">
                  <c:v>313.86</c:v>
                </c:pt>
                <c:pt idx="183">
                  <c:v>320.3</c:v>
                </c:pt>
                <c:pt idx="184">
                  <c:v>320.3</c:v>
                </c:pt>
                <c:pt idx="185">
                  <c:v>320.3</c:v>
                </c:pt>
                <c:pt idx="186">
                  <c:v>316.55</c:v>
                </c:pt>
                <c:pt idx="187">
                  <c:v>316.55</c:v>
                </c:pt>
                <c:pt idx="188">
                  <c:v>316.55</c:v>
                </c:pt>
                <c:pt idx="189">
                  <c:v>317.97000000000003</c:v>
                </c:pt>
                <c:pt idx="190">
                  <c:v>317.97000000000003</c:v>
                </c:pt>
                <c:pt idx="191">
                  <c:v>317.97000000000003</c:v>
                </c:pt>
                <c:pt idx="192">
                  <c:v>317.2</c:v>
                </c:pt>
                <c:pt idx="193">
                  <c:v>317.2</c:v>
                </c:pt>
                <c:pt idx="194">
                  <c:v>317.2</c:v>
                </c:pt>
                <c:pt idx="195">
                  <c:v>315.75</c:v>
                </c:pt>
                <c:pt idx="196">
                  <c:v>315.75</c:v>
                </c:pt>
                <c:pt idx="197">
                  <c:v>315.75</c:v>
                </c:pt>
                <c:pt idx="198">
                  <c:v>308.52</c:v>
                </c:pt>
                <c:pt idx="199">
                  <c:v>308.52</c:v>
                </c:pt>
                <c:pt idx="200">
                  <c:v>308.52</c:v>
                </c:pt>
                <c:pt idx="201">
                  <c:v>288.32</c:v>
                </c:pt>
                <c:pt idx="202">
                  <c:v>288.32</c:v>
                </c:pt>
                <c:pt idx="203">
                  <c:v>288.32</c:v>
                </c:pt>
                <c:pt idx="204">
                  <c:v>276.55</c:v>
                </c:pt>
                <c:pt idx="205">
                  <c:v>276.55</c:v>
                </c:pt>
                <c:pt idx="206">
                  <c:v>276.55</c:v>
                </c:pt>
                <c:pt idx="207">
                  <c:v>263.33</c:v>
                </c:pt>
                <c:pt idx="208">
                  <c:v>263.33</c:v>
                </c:pt>
                <c:pt idx="209">
                  <c:v>263.33</c:v>
                </c:pt>
                <c:pt idx="210">
                  <c:v>244.48</c:v>
                </c:pt>
                <c:pt idx="211">
                  <c:v>244.48</c:v>
                </c:pt>
                <c:pt idx="212">
                  <c:v>244.48</c:v>
                </c:pt>
                <c:pt idx="213">
                  <c:v>224.41</c:v>
                </c:pt>
                <c:pt idx="214">
                  <c:v>224.41</c:v>
                </c:pt>
                <c:pt idx="215">
                  <c:v>224.41</c:v>
                </c:pt>
                <c:pt idx="216">
                  <c:v>214.53</c:v>
                </c:pt>
                <c:pt idx="217">
                  <c:v>214.53</c:v>
                </c:pt>
                <c:pt idx="218">
                  <c:v>214.53</c:v>
                </c:pt>
                <c:pt idx="219">
                  <c:v>203.87</c:v>
                </c:pt>
                <c:pt idx="220">
                  <c:v>203.87</c:v>
                </c:pt>
                <c:pt idx="221">
                  <c:v>203.87</c:v>
                </c:pt>
                <c:pt idx="222">
                  <c:v>202.02</c:v>
                </c:pt>
                <c:pt idx="223">
                  <c:v>202.02</c:v>
                </c:pt>
                <c:pt idx="224">
                  <c:v>202.02</c:v>
                </c:pt>
                <c:pt idx="225">
                  <c:v>194.81</c:v>
                </c:pt>
                <c:pt idx="226">
                  <c:v>194.81</c:v>
                </c:pt>
                <c:pt idx="227">
                  <c:v>194.81</c:v>
                </c:pt>
                <c:pt idx="228">
                  <c:v>190.86</c:v>
                </c:pt>
                <c:pt idx="229">
                  <c:v>190.86</c:v>
                </c:pt>
                <c:pt idx="230">
                  <c:v>190.86</c:v>
                </c:pt>
                <c:pt idx="231">
                  <c:v>187.72</c:v>
                </c:pt>
                <c:pt idx="232">
                  <c:v>187.72</c:v>
                </c:pt>
                <c:pt idx="233">
                  <c:v>187.72</c:v>
                </c:pt>
                <c:pt idx="234">
                  <c:v>181.41</c:v>
                </c:pt>
                <c:pt idx="235">
                  <c:v>181.41</c:v>
                </c:pt>
                <c:pt idx="236">
                  <c:v>181.41</c:v>
                </c:pt>
                <c:pt idx="237">
                  <c:v>171.98</c:v>
                </c:pt>
                <c:pt idx="238">
                  <c:v>171.98</c:v>
                </c:pt>
                <c:pt idx="239">
                  <c:v>171.98</c:v>
                </c:pt>
                <c:pt idx="240">
                  <c:v>166.34</c:v>
                </c:pt>
                <c:pt idx="241">
                  <c:v>166.34</c:v>
                </c:pt>
                <c:pt idx="242">
                  <c:v>166.34</c:v>
                </c:pt>
                <c:pt idx="243">
                  <c:v>162.62</c:v>
                </c:pt>
                <c:pt idx="244">
                  <c:v>162.62</c:v>
                </c:pt>
                <c:pt idx="245">
                  <c:v>162.62</c:v>
                </c:pt>
                <c:pt idx="246">
                  <c:v>164.03</c:v>
                </c:pt>
                <c:pt idx="247">
                  <c:v>164.03</c:v>
                </c:pt>
                <c:pt idx="248">
                  <c:v>164.03</c:v>
                </c:pt>
                <c:pt idx="249">
                  <c:v>166.39</c:v>
                </c:pt>
                <c:pt idx="250">
                  <c:v>166.39</c:v>
                </c:pt>
                <c:pt idx="251">
                  <c:v>166.39</c:v>
                </c:pt>
                <c:pt idx="252">
                  <c:v>172.39</c:v>
                </c:pt>
                <c:pt idx="253">
                  <c:v>172.39</c:v>
                </c:pt>
                <c:pt idx="254">
                  <c:v>172.39</c:v>
                </c:pt>
                <c:pt idx="255">
                  <c:v>184.29</c:v>
                </c:pt>
                <c:pt idx="256">
                  <c:v>184.29</c:v>
                </c:pt>
                <c:pt idx="257">
                  <c:v>184.29</c:v>
                </c:pt>
                <c:pt idx="258">
                  <c:v>194.54</c:v>
                </c:pt>
                <c:pt idx="259">
                  <c:v>194.54</c:v>
                </c:pt>
                <c:pt idx="260">
                  <c:v>194.54</c:v>
                </c:pt>
                <c:pt idx="261">
                  <c:v>197.38</c:v>
                </c:pt>
                <c:pt idx="262">
                  <c:v>197.38</c:v>
                </c:pt>
                <c:pt idx="263">
                  <c:v>197.38</c:v>
                </c:pt>
                <c:pt idx="264">
                  <c:v>204.12</c:v>
                </c:pt>
                <c:pt idx="265">
                  <c:v>204.12</c:v>
                </c:pt>
                <c:pt idx="266">
                  <c:v>204.12</c:v>
                </c:pt>
                <c:pt idx="267">
                  <c:v>217.35</c:v>
                </c:pt>
                <c:pt idx="268">
                  <c:v>217.35</c:v>
                </c:pt>
                <c:pt idx="269">
                  <c:v>217.35</c:v>
                </c:pt>
                <c:pt idx="270">
                  <c:v>221.51</c:v>
                </c:pt>
                <c:pt idx="271">
                  <c:v>221.51</c:v>
                </c:pt>
                <c:pt idx="272">
                  <c:v>221.51</c:v>
                </c:pt>
                <c:pt idx="273">
                  <c:v>226.46</c:v>
                </c:pt>
                <c:pt idx="274">
                  <c:v>226.46</c:v>
                </c:pt>
                <c:pt idx="275">
                  <c:v>226.46</c:v>
                </c:pt>
                <c:pt idx="276">
                  <c:v>227.57</c:v>
                </c:pt>
                <c:pt idx="277">
                  <c:v>227.57</c:v>
                </c:pt>
                <c:pt idx="278">
                  <c:v>227.57</c:v>
                </c:pt>
                <c:pt idx="279">
                  <c:v>232.9</c:v>
                </c:pt>
                <c:pt idx="280">
                  <c:v>232.9</c:v>
                </c:pt>
                <c:pt idx="281">
                  <c:v>232.9</c:v>
                </c:pt>
                <c:pt idx="282">
                  <c:v>234.11</c:v>
                </c:pt>
                <c:pt idx="283">
                  <c:v>234.11</c:v>
                </c:pt>
                <c:pt idx="284">
                  <c:v>234.11</c:v>
                </c:pt>
                <c:pt idx="285">
                  <c:v>235.51</c:v>
                </c:pt>
                <c:pt idx="286">
                  <c:v>235.51</c:v>
                </c:pt>
                <c:pt idx="287">
                  <c:v>235.51</c:v>
                </c:pt>
                <c:pt idx="288">
                  <c:v>240.23</c:v>
                </c:pt>
                <c:pt idx="289">
                  <c:v>240.23</c:v>
                </c:pt>
                <c:pt idx="290">
                  <c:v>240.23</c:v>
                </c:pt>
                <c:pt idx="291">
                  <c:v>246.8</c:v>
                </c:pt>
                <c:pt idx="292">
                  <c:v>246.8</c:v>
                </c:pt>
                <c:pt idx="293">
                  <c:v>246.8</c:v>
                </c:pt>
                <c:pt idx="294">
                  <c:v>251.71</c:v>
                </c:pt>
                <c:pt idx="295">
                  <c:v>251.71</c:v>
                </c:pt>
                <c:pt idx="296">
                  <c:v>251.71</c:v>
                </c:pt>
                <c:pt idx="297">
                  <c:v>253.67</c:v>
                </c:pt>
                <c:pt idx="298">
                  <c:v>253.67</c:v>
                </c:pt>
                <c:pt idx="299">
                  <c:v>253.67</c:v>
                </c:pt>
                <c:pt idx="300">
                  <c:v>258.02999999999997</c:v>
                </c:pt>
                <c:pt idx="301">
                  <c:v>258.02999999999997</c:v>
                </c:pt>
                <c:pt idx="302">
                  <c:v>258.02999999999997</c:v>
                </c:pt>
                <c:pt idx="303">
                  <c:v>266.33999999999997</c:v>
                </c:pt>
                <c:pt idx="304">
                  <c:v>266.33999999999997</c:v>
                </c:pt>
                <c:pt idx="305">
                  <c:v>266.33999999999997</c:v>
                </c:pt>
                <c:pt idx="306">
                  <c:v>267.95</c:v>
                </c:pt>
                <c:pt idx="307">
                  <c:v>267.95</c:v>
                </c:pt>
                <c:pt idx="308">
                  <c:v>267.95</c:v>
                </c:pt>
                <c:pt idx="309">
                  <c:v>272.62</c:v>
                </c:pt>
                <c:pt idx="310">
                  <c:v>272.62</c:v>
                </c:pt>
                <c:pt idx="311">
                  <c:v>272.62</c:v>
                </c:pt>
                <c:pt idx="312">
                  <c:v>277.95</c:v>
                </c:pt>
                <c:pt idx="313">
                  <c:v>277.95</c:v>
                </c:pt>
                <c:pt idx="314">
                  <c:v>277.95</c:v>
                </c:pt>
                <c:pt idx="315">
                  <c:v>286.75</c:v>
                </c:pt>
                <c:pt idx="316">
                  <c:v>286.75</c:v>
                </c:pt>
                <c:pt idx="317">
                  <c:v>286.75</c:v>
                </c:pt>
                <c:pt idx="318">
                  <c:v>291.56</c:v>
                </c:pt>
                <c:pt idx="319">
                  <c:v>291.56</c:v>
                </c:pt>
                <c:pt idx="320">
                  <c:v>291.56</c:v>
                </c:pt>
                <c:pt idx="321">
                  <c:v>293.89999999999998</c:v>
                </c:pt>
                <c:pt idx="322">
                  <c:v>293.89999999999998</c:v>
                </c:pt>
                <c:pt idx="323">
                  <c:v>293.89999999999998</c:v>
                </c:pt>
                <c:pt idx="324">
                  <c:v>302.82</c:v>
                </c:pt>
                <c:pt idx="325">
                  <c:v>302.82</c:v>
                </c:pt>
                <c:pt idx="326">
                  <c:v>302.82</c:v>
                </c:pt>
                <c:pt idx="327">
                  <c:v>309.64999999999998</c:v>
                </c:pt>
                <c:pt idx="328">
                  <c:v>309.64999999999998</c:v>
                </c:pt>
                <c:pt idx="329">
                  <c:v>309.64999999999998</c:v>
                </c:pt>
                <c:pt idx="330">
                  <c:v>314.11</c:v>
                </c:pt>
                <c:pt idx="331">
                  <c:v>314.11</c:v>
                </c:pt>
                <c:pt idx="332">
                  <c:v>314.11</c:v>
                </c:pt>
                <c:pt idx="333">
                  <c:v>319.27999999999997</c:v>
                </c:pt>
                <c:pt idx="334">
                  <c:v>319.27999999999997</c:v>
                </c:pt>
                <c:pt idx="335">
                  <c:v>319.27999999999997</c:v>
                </c:pt>
                <c:pt idx="336">
                  <c:v>321.81</c:v>
                </c:pt>
                <c:pt idx="337">
                  <c:v>321.81</c:v>
                </c:pt>
                <c:pt idx="338">
                  <c:v>321.81</c:v>
                </c:pt>
                <c:pt idx="339">
                  <c:v>331.05</c:v>
                </c:pt>
                <c:pt idx="340">
                  <c:v>331.05</c:v>
                </c:pt>
                <c:pt idx="341">
                  <c:v>331.05</c:v>
                </c:pt>
                <c:pt idx="342">
                  <c:v>338.18</c:v>
                </c:pt>
                <c:pt idx="343">
                  <c:v>338.18</c:v>
                </c:pt>
                <c:pt idx="344">
                  <c:v>338.18</c:v>
                </c:pt>
                <c:pt idx="345">
                  <c:v>344.54</c:v>
                </c:pt>
                <c:pt idx="346">
                  <c:v>344.54</c:v>
                </c:pt>
                <c:pt idx="347">
                  <c:v>344.54</c:v>
                </c:pt>
                <c:pt idx="348">
                  <c:v>353.41</c:v>
                </c:pt>
                <c:pt idx="349">
                  <c:v>353.41</c:v>
                </c:pt>
                <c:pt idx="350">
                  <c:v>353.41</c:v>
                </c:pt>
                <c:pt idx="351">
                  <c:v>362.66</c:v>
                </c:pt>
                <c:pt idx="352">
                  <c:v>362.66</c:v>
                </c:pt>
                <c:pt idx="353">
                  <c:v>362.66</c:v>
                </c:pt>
                <c:pt idx="354">
                  <c:v>377.42</c:v>
                </c:pt>
                <c:pt idx="355">
                  <c:v>377.42</c:v>
                </c:pt>
                <c:pt idx="356">
                  <c:v>377.42</c:v>
                </c:pt>
                <c:pt idx="357">
                  <c:v>394.34</c:v>
                </c:pt>
                <c:pt idx="358">
                  <c:v>394.34</c:v>
                </c:pt>
                <c:pt idx="359">
                  <c:v>394.34</c:v>
                </c:pt>
                <c:pt idx="360">
                  <c:v>416.77</c:v>
                </c:pt>
                <c:pt idx="361">
                  <c:v>416.77</c:v>
                </c:pt>
                <c:pt idx="362">
                  <c:v>416.77</c:v>
                </c:pt>
                <c:pt idx="363">
                  <c:v>450.27</c:v>
                </c:pt>
                <c:pt idx="364">
                  <c:v>450.27</c:v>
                </c:pt>
                <c:pt idx="365">
                  <c:v>450.27</c:v>
                </c:pt>
                <c:pt idx="366">
                  <c:v>482.95</c:v>
                </c:pt>
                <c:pt idx="367">
                  <c:v>482.95</c:v>
                </c:pt>
                <c:pt idx="368">
                  <c:v>482.95</c:v>
                </c:pt>
                <c:pt idx="369">
                  <c:v>502.32</c:v>
                </c:pt>
                <c:pt idx="370">
                  <c:v>502.32</c:v>
                </c:pt>
                <c:pt idx="371">
                  <c:v>502.32</c:v>
                </c:pt>
                <c:pt idx="372">
                  <c:v>531.37</c:v>
                </c:pt>
                <c:pt idx="373">
                  <c:v>531.37</c:v>
                </c:pt>
                <c:pt idx="374">
                  <c:v>531.37</c:v>
                </c:pt>
                <c:pt idx="375">
                  <c:v>563.76</c:v>
                </c:pt>
                <c:pt idx="376">
                  <c:v>563.76</c:v>
                </c:pt>
                <c:pt idx="377">
                  <c:v>563.76</c:v>
                </c:pt>
                <c:pt idx="378">
                  <c:v>551.39</c:v>
                </c:pt>
                <c:pt idx="379">
                  <c:v>551.39</c:v>
                </c:pt>
                <c:pt idx="380">
                  <c:v>551.39</c:v>
                </c:pt>
                <c:pt idx="381">
                  <c:v>533.66999999999996</c:v>
                </c:pt>
                <c:pt idx="382">
                  <c:v>533.66999999999996</c:v>
                </c:pt>
                <c:pt idx="383">
                  <c:v>533.66999999999996</c:v>
                </c:pt>
                <c:pt idx="599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61B7-49F2-A311-343C10BAD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2"/>
          <c:tx>
            <c:strRef>
              <c:f>'AZHPINSA 2'!$L$7</c:f>
              <c:strCache>
                <c:ptCount val="1"/>
                <c:pt idx="0">
                  <c:v>533.7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dLbl>
              <c:idx val="265"/>
              <c:layout>
                <c:manualLayout>
                  <c:x val="-7.0861678004537224E-3"/>
                  <c:y val="-2.116402116402116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B7-49F2-A311-343C10BAD78C}"/>
                </c:ext>
              </c:extLst>
            </c:dLbl>
            <c:dLbl>
              <c:idx val="383"/>
              <c:layout>
                <c:manualLayout>
                  <c:x val="-1.984126984126984E-2"/>
                  <c:y val="6.04686318972033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B7-49F2-A311-343C10BAD7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'AZHPINSA 2'!$L$9:$L$608</c:f>
              <c:numCache>
                <c:formatCode>General</c:formatCode>
                <c:ptCount val="600"/>
                <c:pt idx="383" formatCode="0.0">
                  <c:v>533.66999999999996</c:v>
                </c:pt>
                <c:pt idx="59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1B7-49F2-A311-343C10BAD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21183"/>
        <c:axId val="16814159"/>
      </c:lineChart>
      <c:dateAx>
        <c:axId val="1385417216"/>
        <c:scaling>
          <c:orientation val="minMax"/>
          <c:max val="45658"/>
          <c:min val="36892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590"/>
          <c:min val="9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100"/>
      </c:valAx>
      <c:valAx>
        <c:axId val="16814159"/>
        <c:scaling>
          <c:orientation val="minMax"/>
          <c:max val="590"/>
          <c:min val="90"/>
        </c:scaling>
        <c:delete val="0"/>
        <c:axPos val="r"/>
        <c:numFmt formatCode="0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521183"/>
        <c:crosses val="max"/>
        <c:crossBetween val="between"/>
        <c:majorUnit val="100"/>
      </c:valAx>
      <c:catAx>
        <c:axId val="15521183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6814159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b"/>
      <c:legendEntry>
        <c:idx val="0"/>
        <c:delete val="1"/>
      </c:legendEntry>
      <c:legendEntry>
        <c:idx val="2"/>
        <c:delete val="1"/>
      </c:legendEntry>
      <c:layout>
        <c:manualLayout>
          <c:xMode val="edge"/>
          <c:yMode val="edge"/>
          <c:x val="7.7061795846947709E-2"/>
          <c:y val="0.83892394403080583"/>
          <c:w val="0.13247808309675577"/>
          <c:h val="7.0373108123389358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33535996728434E-2"/>
          <c:y val="9.2372648993038556E-2"/>
          <c:w val="0.91359325605900943"/>
          <c:h val="0.83401828060966077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CONNRES!$A$9:$A$932</c:f>
              <c:numCache>
                <c:formatCode>mmm\-yy</c:formatCode>
                <c:ptCount val="924"/>
                <c:pt idx="0">
                  <c:v>23377</c:v>
                </c:pt>
                <c:pt idx="1">
                  <c:v>23408</c:v>
                </c:pt>
                <c:pt idx="2">
                  <c:v>23437</c:v>
                </c:pt>
                <c:pt idx="3">
                  <c:v>23468</c:v>
                </c:pt>
                <c:pt idx="4">
                  <c:v>23498</c:v>
                </c:pt>
                <c:pt idx="5">
                  <c:v>23529</c:v>
                </c:pt>
                <c:pt idx="6">
                  <c:v>23559</c:v>
                </c:pt>
                <c:pt idx="7">
                  <c:v>23590</c:v>
                </c:pt>
                <c:pt idx="8">
                  <c:v>23621</c:v>
                </c:pt>
                <c:pt idx="9">
                  <c:v>23651</c:v>
                </c:pt>
                <c:pt idx="10">
                  <c:v>23682</c:v>
                </c:pt>
                <c:pt idx="11">
                  <c:v>23712</c:v>
                </c:pt>
                <c:pt idx="12">
                  <c:v>23743</c:v>
                </c:pt>
                <c:pt idx="13">
                  <c:v>23774</c:v>
                </c:pt>
                <c:pt idx="14">
                  <c:v>23802</c:v>
                </c:pt>
                <c:pt idx="15">
                  <c:v>23833</c:v>
                </c:pt>
                <c:pt idx="16">
                  <c:v>23863</c:v>
                </c:pt>
                <c:pt idx="17">
                  <c:v>23894</c:v>
                </c:pt>
                <c:pt idx="18">
                  <c:v>23924</c:v>
                </c:pt>
                <c:pt idx="19">
                  <c:v>23955</c:v>
                </c:pt>
                <c:pt idx="20">
                  <c:v>23986</c:v>
                </c:pt>
                <c:pt idx="21">
                  <c:v>24016</c:v>
                </c:pt>
                <c:pt idx="22">
                  <c:v>24047</c:v>
                </c:pt>
                <c:pt idx="23">
                  <c:v>24077</c:v>
                </c:pt>
                <c:pt idx="24">
                  <c:v>24108</c:v>
                </c:pt>
                <c:pt idx="25">
                  <c:v>24139</c:v>
                </c:pt>
                <c:pt idx="26">
                  <c:v>24167</c:v>
                </c:pt>
                <c:pt idx="27">
                  <c:v>24198</c:v>
                </c:pt>
                <c:pt idx="28">
                  <c:v>24228</c:v>
                </c:pt>
                <c:pt idx="29">
                  <c:v>24259</c:v>
                </c:pt>
                <c:pt idx="30">
                  <c:v>24289</c:v>
                </c:pt>
                <c:pt idx="31">
                  <c:v>24320</c:v>
                </c:pt>
                <c:pt idx="32">
                  <c:v>24351</c:v>
                </c:pt>
                <c:pt idx="33">
                  <c:v>24381</c:v>
                </c:pt>
                <c:pt idx="34">
                  <c:v>24412</c:v>
                </c:pt>
                <c:pt idx="35">
                  <c:v>24442</c:v>
                </c:pt>
                <c:pt idx="36">
                  <c:v>24473</c:v>
                </c:pt>
                <c:pt idx="37">
                  <c:v>24504</c:v>
                </c:pt>
                <c:pt idx="38">
                  <c:v>24532</c:v>
                </c:pt>
                <c:pt idx="39">
                  <c:v>24563</c:v>
                </c:pt>
                <c:pt idx="40">
                  <c:v>24593</c:v>
                </c:pt>
                <c:pt idx="41">
                  <c:v>24624</c:v>
                </c:pt>
                <c:pt idx="42">
                  <c:v>24654</c:v>
                </c:pt>
                <c:pt idx="43">
                  <c:v>24685</c:v>
                </c:pt>
                <c:pt idx="44">
                  <c:v>24716</c:v>
                </c:pt>
                <c:pt idx="45">
                  <c:v>24746</c:v>
                </c:pt>
                <c:pt idx="46">
                  <c:v>24777</c:v>
                </c:pt>
                <c:pt idx="47">
                  <c:v>24807</c:v>
                </c:pt>
                <c:pt idx="48">
                  <c:v>24838</c:v>
                </c:pt>
                <c:pt idx="49">
                  <c:v>24869</c:v>
                </c:pt>
                <c:pt idx="50">
                  <c:v>24898</c:v>
                </c:pt>
                <c:pt idx="51">
                  <c:v>24929</c:v>
                </c:pt>
                <c:pt idx="52">
                  <c:v>24959</c:v>
                </c:pt>
                <c:pt idx="53">
                  <c:v>24990</c:v>
                </c:pt>
                <c:pt idx="54">
                  <c:v>25020</c:v>
                </c:pt>
                <c:pt idx="55">
                  <c:v>25051</c:v>
                </c:pt>
                <c:pt idx="56">
                  <c:v>25082</c:v>
                </c:pt>
                <c:pt idx="57">
                  <c:v>25112</c:v>
                </c:pt>
                <c:pt idx="58">
                  <c:v>25143</c:v>
                </c:pt>
                <c:pt idx="59">
                  <c:v>25173</c:v>
                </c:pt>
                <c:pt idx="60">
                  <c:v>25204</c:v>
                </c:pt>
                <c:pt idx="61">
                  <c:v>25235</c:v>
                </c:pt>
                <c:pt idx="62">
                  <c:v>25263</c:v>
                </c:pt>
                <c:pt idx="63">
                  <c:v>25294</c:v>
                </c:pt>
                <c:pt idx="64">
                  <c:v>25324</c:v>
                </c:pt>
                <c:pt idx="65">
                  <c:v>25355</c:v>
                </c:pt>
                <c:pt idx="66">
                  <c:v>25385</c:v>
                </c:pt>
                <c:pt idx="67">
                  <c:v>25416</c:v>
                </c:pt>
                <c:pt idx="68">
                  <c:v>25447</c:v>
                </c:pt>
                <c:pt idx="69">
                  <c:v>25477</c:v>
                </c:pt>
                <c:pt idx="70">
                  <c:v>25508</c:v>
                </c:pt>
                <c:pt idx="71">
                  <c:v>25538</c:v>
                </c:pt>
                <c:pt idx="72">
                  <c:v>25569</c:v>
                </c:pt>
                <c:pt idx="73">
                  <c:v>25600</c:v>
                </c:pt>
                <c:pt idx="74">
                  <c:v>25628</c:v>
                </c:pt>
                <c:pt idx="75">
                  <c:v>25659</c:v>
                </c:pt>
                <c:pt idx="76">
                  <c:v>25689</c:v>
                </c:pt>
                <c:pt idx="77">
                  <c:v>25720</c:v>
                </c:pt>
                <c:pt idx="78">
                  <c:v>25750</c:v>
                </c:pt>
                <c:pt idx="79">
                  <c:v>25781</c:v>
                </c:pt>
                <c:pt idx="80">
                  <c:v>25812</c:v>
                </c:pt>
                <c:pt idx="81">
                  <c:v>25842</c:v>
                </c:pt>
                <c:pt idx="82">
                  <c:v>25873</c:v>
                </c:pt>
                <c:pt idx="83">
                  <c:v>25903</c:v>
                </c:pt>
                <c:pt idx="84">
                  <c:v>25934</c:v>
                </c:pt>
                <c:pt idx="85">
                  <c:v>25965</c:v>
                </c:pt>
                <c:pt idx="86">
                  <c:v>25993</c:v>
                </c:pt>
                <c:pt idx="87">
                  <c:v>26024</c:v>
                </c:pt>
                <c:pt idx="88">
                  <c:v>26054</c:v>
                </c:pt>
                <c:pt idx="89">
                  <c:v>26085</c:v>
                </c:pt>
                <c:pt idx="90">
                  <c:v>26115</c:v>
                </c:pt>
                <c:pt idx="91">
                  <c:v>26146</c:v>
                </c:pt>
                <c:pt idx="92">
                  <c:v>26177</c:v>
                </c:pt>
                <c:pt idx="93">
                  <c:v>26207</c:v>
                </c:pt>
                <c:pt idx="94">
                  <c:v>26238</c:v>
                </c:pt>
                <c:pt idx="95">
                  <c:v>26268</c:v>
                </c:pt>
                <c:pt idx="96">
                  <c:v>26299</c:v>
                </c:pt>
                <c:pt idx="97">
                  <c:v>26330</c:v>
                </c:pt>
                <c:pt idx="98">
                  <c:v>26359</c:v>
                </c:pt>
                <c:pt idx="99">
                  <c:v>26390</c:v>
                </c:pt>
                <c:pt idx="100">
                  <c:v>26420</c:v>
                </c:pt>
                <c:pt idx="101">
                  <c:v>26451</c:v>
                </c:pt>
                <c:pt idx="102">
                  <c:v>26481</c:v>
                </c:pt>
                <c:pt idx="103">
                  <c:v>26512</c:v>
                </c:pt>
                <c:pt idx="104">
                  <c:v>26543</c:v>
                </c:pt>
                <c:pt idx="105">
                  <c:v>26573</c:v>
                </c:pt>
                <c:pt idx="106">
                  <c:v>26604</c:v>
                </c:pt>
                <c:pt idx="107">
                  <c:v>26634</c:v>
                </c:pt>
                <c:pt idx="108">
                  <c:v>26665</c:v>
                </c:pt>
                <c:pt idx="109">
                  <c:v>26696</c:v>
                </c:pt>
                <c:pt idx="110">
                  <c:v>26724</c:v>
                </c:pt>
                <c:pt idx="111">
                  <c:v>26755</c:v>
                </c:pt>
                <c:pt idx="112">
                  <c:v>26785</c:v>
                </c:pt>
                <c:pt idx="113">
                  <c:v>26816</c:v>
                </c:pt>
                <c:pt idx="114">
                  <c:v>26846</c:v>
                </c:pt>
                <c:pt idx="115">
                  <c:v>26877</c:v>
                </c:pt>
                <c:pt idx="116">
                  <c:v>26908</c:v>
                </c:pt>
                <c:pt idx="117">
                  <c:v>26938</c:v>
                </c:pt>
                <c:pt idx="118">
                  <c:v>26969</c:v>
                </c:pt>
                <c:pt idx="119">
                  <c:v>26999</c:v>
                </c:pt>
                <c:pt idx="120">
                  <c:v>27030</c:v>
                </c:pt>
                <c:pt idx="121">
                  <c:v>27061</c:v>
                </c:pt>
                <c:pt idx="122">
                  <c:v>27089</c:v>
                </c:pt>
                <c:pt idx="123">
                  <c:v>27120</c:v>
                </c:pt>
                <c:pt idx="124">
                  <c:v>27150</c:v>
                </c:pt>
                <c:pt idx="125">
                  <c:v>27181</c:v>
                </c:pt>
                <c:pt idx="126">
                  <c:v>27211</c:v>
                </c:pt>
                <c:pt idx="127">
                  <c:v>27242</c:v>
                </c:pt>
                <c:pt idx="128">
                  <c:v>27273</c:v>
                </c:pt>
                <c:pt idx="129">
                  <c:v>27303</c:v>
                </c:pt>
                <c:pt idx="130">
                  <c:v>27334</c:v>
                </c:pt>
                <c:pt idx="131">
                  <c:v>27364</c:v>
                </c:pt>
                <c:pt idx="132">
                  <c:v>27395</c:v>
                </c:pt>
                <c:pt idx="133">
                  <c:v>27426</c:v>
                </c:pt>
                <c:pt idx="134">
                  <c:v>27454</c:v>
                </c:pt>
                <c:pt idx="135">
                  <c:v>27485</c:v>
                </c:pt>
                <c:pt idx="136">
                  <c:v>27515</c:v>
                </c:pt>
                <c:pt idx="137">
                  <c:v>27546</c:v>
                </c:pt>
                <c:pt idx="138">
                  <c:v>27576</c:v>
                </c:pt>
                <c:pt idx="139">
                  <c:v>27607</c:v>
                </c:pt>
                <c:pt idx="140">
                  <c:v>27638</c:v>
                </c:pt>
                <c:pt idx="141">
                  <c:v>27668</c:v>
                </c:pt>
                <c:pt idx="142">
                  <c:v>27699</c:v>
                </c:pt>
                <c:pt idx="143">
                  <c:v>27729</c:v>
                </c:pt>
                <c:pt idx="144">
                  <c:v>27760</c:v>
                </c:pt>
                <c:pt idx="145">
                  <c:v>27791</c:v>
                </c:pt>
                <c:pt idx="146">
                  <c:v>27820</c:v>
                </c:pt>
                <c:pt idx="147">
                  <c:v>27851</c:v>
                </c:pt>
                <c:pt idx="148">
                  <c:v>27881</c:v>
                </c:pt>
                <c:pt idx="149">
                  <c:v>27912</c:v>
                </c:pt>
                <c:pt idx="150">
                  <c:v>27942</c:v>
                </c:pt>
                <c:pt idx="151">
                  <c:v>27973</c:v>
                </c:pt>
                <c:pt idx="152">
                  <c:v>28004</c:v>
                </c:pt>
                <c:pt idx="153">
                  <c:v>28034</c:v>
                </c:pt>
                <c:pt idx="154">
                  <c:v>28065</c:v>
                </c:pt>
                <c:pt idx="155">
                  <c:v>28095</c:v>
                </c:pt>
                <c:pt idx="156">
                  <c:v>28126</c:v>
                </c:pt>
                <c:pt idx="157">
                  <c:v>28157</c:v>
                </c:pt>
                <c:pt idx="158">
                  <c:v>28185</c:v>
                </c:pt>
                <c:pt idx="159">
                  <c:v>28216</c:v>
                </c:pt>
                <c:pt idx="160">
                  <c:v>28246</c:v>
                </c:pt>
                <c:pt idx="161">
                  <c:v>28277</c:v>
                </c:pt>
                <c:pt idx="162">
                  <c:v>28307</c:v>
                </c:pt>
                <c:pt idx="163">
                  <c:v>28338</c:v>
                </c:pt>
                <c:pt idx="164">
                  <c:v>28369</c:v>
                </c:pt>
                <c:pt idx="165">
                  <c:v>28399</c:v>
                </c:pt>
                <c:pt idx="166">
                  <c:v>28430</c:v>
                </c:pt>
                <c:pt idx="167">
                  <c:v>28460</c:v>
                </c:pt>
                <c:pt idx="168">
                  <c:v>28491</c:v>
                </c:pt>
                <c:pt idx="169">
                  <c:v>28522</c:v>
                </c:pt>
                <c:pt idx="170">
                  <c:v>28550</c:v>
                </c:pt>
                <c:pt idx="171">
                  <c:v>28581</c:v>
                </c:pt>
                <c:pt idx="172">
                  <c:v>28611</c:v>
                </c:pt>
                <c:pt idx="173">
                  <c:v>28642</c:v>
                </c:pt>
                <c:pt idx="174">
                  <c:v>28672</c:v>
                </c:pt>
                <c:pt idx="175">
                  <c:v>28703</c:v>
                </c:pt>
                <c:pt idx="176">
                  <c:v>28734</c:v>
                </c:pt>
                <c:pt idx="177">
                  <c:v>28764</c:v>
                </c:pt>
                <c:pt idx="178">
                  <c:v>28795</c:v>
                </c:pt>
                <c:pt idx="179">
                  <c:v>28825</c:v>
                </c:pt>
                <c:pt idx="180">
                  <c:v>28856</c:v>
                </c:pt>
                <c:pt idx="181">
                  <c:v>28887</c:v>
                </c:pt>
                <c:pt idx="182">
                  <c:v>28915</c:v>
                </c:pt>
                <c:pt idx="183">
                  <c:v>28946</c:v>
                </c:pt>
                <c:pt idx="184">
                  <c:v>28976</c:v>
                </c:pt>
                <c:pt idx="185">
                  <c:v>29007</c:v>
                </c:pt>
                <c:pt idx="186">
                  <c:v>29037</c:v>
                </c:pt>
                <c:pt idx="187">
                  <c:v>29068</c:v>
                </c:pt>
                <c:pt idx="188">
                  <c:v>29099</c:v>
                </c:pt>
                <c:pt idx="189">
                  <c:v>29129</c:v>
                </c:pt>
                <c:pt idx="190">
                  <c:v>29160</c:v>
                </c:pt>
                <c:pt idx="191">
                  <c:v>29190</c:v>
                </c:pt>
                <c:pt idx="192">
                  <c:v>29221</c:v>
                </c:pt>
                <c:pt idx="193">
                  <c:v>29252</c:v>
                </c:pt>
                <c:pt idx="194">
                  <c:v>29281</c:v>
                </c:pt>
                <c:pt idx="195">
                  <c:v>29312</c:v>
                </c:pt>
                <c:pt idx="196">
                  <c:v>29342</c:v>
                </c:pt>
                <c:pt idx="197">
                  <c:v>29373</c:v>
                </c:pt>
                <c:pt idx="198">
                  <c:v>29403</c:v>
                </c:pt>
                <c:pt idx="199">
                  <c:v>29434</c:v>
                </c:pt>
                <c:pt idx="200">
                  <c:v>29465</c:v>
                </c:pt>
                <c:pt idx="201">
                  <c:v>29495</c:v>
                </c:pt>
                <c:pt idx="202">
                  <c:v>29526</c:v>
                </c:pt>
                <c:pt idx="203">
                  <c:v>29556</c:v>
                </c:pt>
                <c:pt idx="204">
                  <c:v>29587</c:v>
                </c:pt>
                <c:pt idx="205">
                  <c:v>29618</c:v>
                </c:pt>
                <c:pt idx="206">
                  <c:v>29646</c:v>
                </c:pt>
                <c:pt idx="207">
                  <c:v>29677</c:v>
                </c:pt>
                <c:pt idx="208">
                  <c:v>29707</c:v>
                </c:pt>
                <c:pt idx="209">
                  <c:v>29738</c:v>
                </c:pt>
                <c:pt idx="210">
                  <c:v>29768</c:v>
                </c:pt>
                <c:pt idx="211">
                  <c:v>29799</c:v>
                </c:pt>
                <c:pt idx="212">
                  <c:v>29830</c:v>
                </c:pt>
                <c:pt idx="213">
                  <c:v>29860</c:v>
                </c:pt>
                <c:pt idx="214">
                  <c:v>29891</c:v>
                </c:pt>
                <c:pt idx="215">
                  <c:v>29921</c:v>
                </c:pt>
                <c:pt idx="216">
                  <c:v>29952</c:v>
                </c:pt>
                <c:pt idx="217">
                  <c:v>29983</c:v>
                </c:pt>
                <c:pt idx="218">
                  <c:v>30011</c:v>
                </c:pt>
                <c:pt idx="219">
                  <c:v>30042</c:v>
                </c:pt>
                <c:pt idx="220">
                  <c:v>30072</c:v>
                </c:pt>
                <c:pt idx="221">
                  <c:v>30103</c:v>
                </c:pt>
                <c:pt idx="222">
                  <c:v>30133</c:v>
                </c:pt>
                <c:pt idx="223">
                  <c:v>30164</c:v>
                </c:pt>
                <c:pt idx="224">
                  <c:v>30195</c:v>
                </c:pt>
                <c:pt idx="225">
                  <c:v>30225</c:v>
                </c:pt>
                <c:pt idx="226">
                  <c:v>30256</c:v>
                </c:pt>
                <c:pt idx="227">
                  <c:v>30286</c:v>
                </c:pt>
                <c:pt idx="228">
                  <c:v>30317</c:v>
                </c:pt>
                <c:pt idx="229">
                  <c:v>30348</c:v>
                </c:pt>
                <c:pt idx="230">
                  <c:v>30376</c:v>
                </c:pt>
                <c:pt idx="231">
                  <c:v>30407</c:v>
                </c:pt>
                <c:pt idx="232">
                  <c:v>30437</c:v>
                </c:pt>
                <c:pt idx="233">
                  <c:v>30468</c:v>
                </c:pt>
                <c:pt idx="234">
                  <c:v>30498</c:v>
                </c:pt>
                <c:pt idx="235">
                  <c:v>30529</c:v>
                </c:pt>
                <c:pt idx="236">
                  <c:v>30560</c:v>
                </c:pt>
                <c:pt idx="237">
                  <c:v>30590</c:v>
                </c:pt>
                <c:pt idx="238">
                  <c:v>30621</c:v>
                </c:pt>
                <c:pt idx="239">
                  <c:v>30651</c:v>
                </c:pt>
                <c:pt idx="240">
                  <c:v>30682</c:v>
                </c:pt>
                <c:pt idx="241">
                  <c:v>30713</c:v>
                </c:pt>
                <c:pt idx="242">
                  <c:v>30742</c:v>
                </c:pt>
                <c:pt idx="243">
                  <c:v>30773</c:v>
                </c:pt>
                <c:pt idx="244">
                  <c:v>30803</c:v>
                </c:pt>
                <c:pt idx="245">
                  <c:v>30834</c:v>
                </c:pt>
                <c:pt idx="246">
                  <c:v>30864</c:v>
                </c:pt>
                <c:pt idx="247">
                  <c:v>30895</c:v>
                </c:pt>
                <c:pt idx="248">
                  <c:v>30926</c:v>
                </c:pt>
                <c:pt idx="249">
                  <c:v>30956</c:v>
                </c:pt>
                <c:pt idx="250">
                  <c:v>30987</c:v>
                </c:pt>
                <c:pt idx="251">
                  <c:v>31017</c:v>
                </c:pt>
                <c:pt idx="252">
                  <c:v>31048</c:v>
                </c:pt>
                <c:pt idx="253">
                  <c:v>31079</c:v>
                </c:pt>
                <c:pt idx="254">
                  <c:v>31107</c:v>
                </c:pt>
                <c:pt idx="255">
                  <c:v>31138</c:v>
                </c:pt>
                <c:pt idx="256">
                  <c:v>31168</c:v>
                </c:pt>
                <c:pt idx="257">
                  <c:v>31199</c:v>
                </c:pt>
                <c:pt idx="258">
                  <c:v>31229</c:v>
                </c:pt>
                <c:pt idx="259">
                  <c:v>31260</c:v>
                </c:pt>
                <c:pt idx="260">
                  <c:v>31291</c:v>
                </c:pt>
                <c:pt idx="261">
                  <c:v>31321</c:v>
                </c:pt>
                <c:pt idx="262">
                  <c:v>31352</c:v>
                </c:pt>
                <c:pt idx="263">
                  <c:v>31382</c:v>
                </c:pt>
                <c:pt idx="264">
                  <c:v>31413</c:v>
                </c:pt>
                <c:pt idx="265">
                  <c:v>31444</c:v>
                </c:pt>
                <c:pt idx="266">
                  <c:v>31472</c:v>
                </c:pt>
                <c:pt idx="267">
                  <c:v>31503</c:v>
                </c:pt>
                <c:pt idx="268">
                  <c:v>31533</c:v>
                </c:pt>
                <c:pt idx="269">
                  <c:v>31564</c:v>
                </c:pt>
                <c:pt idx="270">
                  <c:v>31594</c:v>
                </c:pt>
                <c:pt idx="271">
                  <c:v>31625</c:v>
                </c:pt>
                <c:pt idx="272">
                  <c:v>31656</c:v>
                </c:pt>
                <c:pt idx="273">
                  <c:v>31686</c:v>
                </c:pt>
                <c:pt idx="274">
                  <c:v>31717</c:v>
                </c:pt>
                <c:pt idx="275">
                  <c:v>31747</c:v>
                </c:pt>
                <c:pt idx="276">
                  <c:v>31778</c:v>
                </c:pt>
                <c:pt idx="277">
                  <c:v>31809</c:v>
                </c:pt>
                <c:pt idx="278">
                  <c:v>31837</c:v>
                </c:pt>
                <c:pt idx="279">
                  <c:v>31868</c:v>
                </c:pt>
                <c:pt idx="280">
                  <c:v>31898</c:v>
                </c:pt>
                <c:pt idx="281">
                  <c:v>31929</c:v>
                </c:pt>
                <c:pt idx="282">
                  <c:v>31959</c:v>
                </c:pt>
                <c:pt idx="283">
                  <c:v>31990</c:v>
                </c:pt>
                <c:pt idx="284">
                  <c:v>32021</c:v>
                </c:pt>
                <c:pt idx="285">
                  <c:v>32051</c:v>
                </c:pt>
                <c:pt idx="286">
                  <c:v>32082</c:v>
                </c:pt>
                <c:pt idx="287">
                  <c:v>32112</c:v>
                </c:pt>
                <c:pt idx="288">
                  <c:v>32143</c:v>
                </c:pt>
                <c:pt idx="289">
                  <c:v>32174</c:v>
                </c:pt>
                <c:pt idx="290">
                  <c:v>32203</c:v>
                </c:pt>
                <c:pt idx="291">
                  <c:v>32234</c:v>
                </c:pt>
                <c:pt idx="292">
                  <c:v>32264</c:v>
                </c:pt>
                <c:pt idx="293">
                  <c:v>32295</c:v>
                </c:pt>
                <c:pt idx="294">
                  <c:v>32325</c:v>
                </c:pt>
                <c:pt idx="295">
                  <c:v>32356</c:v>
                </c:pt>
                <c:pt idx="296">
                  <c:v>32387</c:v>
                </c:pt>
                <c:pt idx="297">
                  <c:v>32417</c:v>
                </c:pt>
                <c:pt idx="298">
                  <c:v>32448</c:v>
                </c:pt>
                <c:pt idx="299">
                  <c:v>32478</c:v>
                </c:pt>
                <c:pt idx="300">
                  <c:v>32509</c:v>
                </c:pt>
                <c:pt idx="301">
                  <c:v>32540</c:v>
                </c:pt>
                <c:pt idx="302">
                  <c:v>32568</c:v>
                </c:pt>
                <c:pt idx="303">
                  <c:v>32599</c:v>
                </c:pt>
                <c:pt idx="304">
                  <c:v>32629</c:v>
                </c:pt>
                <c:pt idx="305">
                  <c:v>32660</c:v>
                </c:pt>
                <c:pt idx="306">
                  <c:v>32690</c:v>
                </c:pt>
                <c:pt idx="307">
                  <c:v>32721</c:v>
                </c:pt>
                <c:pt idx="308">
                  <c:v>32752</c:v>
                </c:pt>
                <c:pt idx="309">
                  <c:v>32782</c:v>
                </c:pt>
                <c:pt idx="310">
                  <c:v>32813</c:v>
                </c:pt>
                <c:pt idx="311">
                  <c:v>32843</c:v>
                </c:pt>
                <c:pt idx="312">
                  <c:v>32874</c:v>
                </c:pt>
                <c:pt idx="313">
                  <c:v>32905</c:v>
                </c:pt>
                <c:pt idx="314">
                  <c:v>32933</c:v>
                </c:pt>
                <c:pt idx="315">
                  <c:v>32964</c:v>
                </c:pt>
                <c:pt idx="316">
                  <c:v>32994</c:v>
                </c:pt>
                <c:pt idx="317">
                  <c:v>33025</c:v>
                </c:pt>
                <c:pt idx="318">
                  <c:v>33055</c:v>
                </c:pt>
                <c:pt idx="319">
                  <c:v>33086</c:v>
                </c:pt>
                <c:pt idx="320">
                  <c:v>33117</c:v>
                </c:pt>
                <c:pt idx="321">
                  <c:v>33147</c:v>
                </c:pt>
                <c:pt idx="322">
                  <c:v>33178</c:v>
                </c:pt>
                <c:pt idx="323">
                  <c:v>33208</c:v>
                </c:pt>
                <c:pt idx="324">
                  <c:v>33239</c:v>
                </c:pt>
                <c:pt idx="325">
                  <c:v>33270</c:v>
                </c:pt>
                <c:pt idx="326">
                  <c:v>33298</c:v>
                </c:pt>
                <c:pt idx="327">
                  <c:v>33329</c:v>
                </c:pt>
                <c:pt idx="328">
                  <c:v>33359</c:v>
                </c:pt>
                <c:pt idx="329">
                  <c:v>33390</c:v>
                </c:pt>
                <c:pt idx="330">
                  <c:v>33420</c:v>
                </c:pt>
                <c:pt idx="331">
                  <c:v>33451</c:v>
                </c:pt>
                <c:pt idx="332">
                  <c:v>33482</c:v>
                </c:pt>
                <c:pt idx="333">
                  <c:v>33512</c:v>
                </c:pt>
                <c:pt idx="334">
                  <c:v>33543</c:v>
                </c:pt>
                <c:pt idx="335">
                  <c:v>33573</c:v>
                </c:pt>
                <c:pt idx="336">
                  <c:v>33604</c:v>
                </c:pt>
                <c:pt idx="337">
                  <c:v>33635</c:v>
                </c:pt>
                <c:pt idx="338">
                  <c:v>33664</c:v>
                </c:pt>
                <c:pt idx="339">
                  <c:v>33695</c:v>
                </c:pt>
                <c:pt idx="340">
                  <c:v>33725</c:v>
                </c:pt>
                <c:pt idx="341">
                  <c:v>33756</c:v>
                </c:pt>
                <c:pt idx="342">
                  <c:v>33786</c:v>
                </c:pt>
                <c:pt idx="343">
                  <c:v>33817</c:v>
                </c:pt>
                <c:pt idx="344">
                  <c:v>33848</c:v>
                </c:pt>
                <c:pt idx="345">
                  <c:v>33878</c:v>
                </c:pt>
                <c:pt idx="346">
                  <c:v>33909</c:v>
                </c:pt>
                <c:pt idx="347">
                  <c:v>33939</c:v>
                </c:pt>
                <c:pt idx="348">
                  <c:v>33970</c:v>
                </c:pt>
                <c:pt idx="349">
                  <c:v>34001</c:v>
                </c:pt>
                <c:pt idx="350">
                  <c:v>34029</c:v>
                </c:pt>
                <c:pt idx="351">
                  <c:v>34060</c:v>
                </c:pt>
                <c:pt idx="352">
                  <c:v>34090</c:v>
                </c:pt>
                <c:pt idx="353">
                  <c:v>34121</c:v>
                </c:pt>
                <c:pt idx="354">
                  <c:v>34151</c:v>
                </c:pt>
                <c:pt idx="355">
                  <c:v>34182</c:v>
                </c:pt>
                <c:pt idx="356">
                  <c:v>34213</c:v>
                </c:pt>
                <c:pt idx="357">
                  <c:v>34243</c:v>
                </c:pt>
                <c:pt idx="358">
                  <c:v>34274</c:v>
                </c:pt>
                <c:pt idx="359">
                  <c:v>34304</c:v>
                </c:pt>
                <c:pt idx="360">
                  <c:v>34335</c:v>
                </c:pt>
                <c:pt idx="361">
                  <c:v>34366</c:v>
                </c:pt>
                <c:pt idx="362">
                  <c:v>34394</c:v>
                </c:pt>
                <c:pt idx="363">
                  <c:v>34425</c:v>
                </c:pt>
                <c:pt idx="364">
                  <c:v>34455</c:v>
                </c:pt>
                <c:pt idx="365">
                  <c:v>34486</c:v>
                </c:pt>
                <c:pt idx="366">
                  <c:v>34516</c:v>
                </c:pt>
                <c:pt idx="367">
                  <c:v>34547</c:v>
                </c:pt>
                <c:pt idx="368">
                  <c:v>34578</c:v>
                </c:pt>
                <c:pt idx="369">
                  <c:v>34608</c:v>
                </c:pt>
                <c:pt idx="370">
                  <c:v>34639</c:v>
                </c:pt>
                <c:pt idx="371">
                  <c:v>34669</c:v>
                </c:pt>
                <c:pt idx="372">
                  <c:v>34700</c:v>
                </c:pt>
                <c:pt idx="373">
                  <c:v>34731</c:v>
                </c:pt>
                <c:pt idx="374">
                  <c:v>34759</c:v>
                </c:pt>
                <c:pt idx="375">
                  <c:v>34790</c:v>
                </c:pt>
                <c:pt idx="376">
                  <c:v>34820</c:v>
                </c:pt>
                <c:pt idx="377">
                  <c:v>34851</c:v>
                </c:pt>
                <c:pt idx="378">
                  <c:v>34881</c:v>
                </c:pt>
                <c:pt idx="379">
                  <c:v>34912</c:v>
                </c:pt>
                <c:pt idx="380">
                  <c:v>34943</c:v>
                </c:pt>
                <c:pt idx="381">
                  <c:v>34973</c:v>
                </c:pt>
                <c:pt idx="382">
                  <c:v>35004</c:v>
                </c:pt>
                <c:pt idx="383">
                  <c:v>35034</c:v>
                </c:pt>
                <c:pt idx="384">
                  <c:v>35065</c:v>
                </c:pt>
                <c:pt idx="385">
                  <c:v>35096</c:v>
                </c:pt>
                <c:pt idx="386">
                  <c:v>35125</c:v>
                </c:pt>
                <c:pt idx="387">
                  <c:v>35156</c:v>
                </c:pt>
                <c:pt idx="388">
                  <c:v>35186</c:v>
                </c:pt>
                <c:pt idx="389">
                  <c:v>35217</c:v>
                </c:pt>
                <c:pt idx="390">
                  <c:v>35247</c:v>
                </c:pt>
                <c:pt idx="391">
                  <c:v>35278</c:v>
                </c:pt>
                <c:pt idx="392">
                  <c:v>35309</c:v>
                </c:pt>
                <c:pt idx="393">
                  <c:v>35339</c:v>
                </c:pt>
                <c:pt idx="394">
                  <c:v>35370</c:v>
                </c:pt>
                <c:pt idx="395">
                  <c:v>35400</c:v>
                </c:pt>
                <c:pt idx="396">
                  <c:v>35431</c:v>
                </c:pt>
                <c:pt idx="397">
                  <c:v>35462</c:v>
                </c:pt>
                <c:pt idx="398">
                  <c:v>35490</c:v>
                </c:pt>
                <c:pt idx="399">
                  <c:v>35521</c:v>
                </c:pt>
                <c:pt idx="400">
                  <c:v>35551</c:v>
                </c:pt>
                <c:pt idx="401">
                  <c:v>35582</c:v>
                </c:pt>
                <c:pt idx="402">
                  <c:v>35612</c:v>
                </c:pt>
                <c:pt idx="403">
                  <c:v>35643</c:v>
                </c:pt>
                <c:pt idx="404">
                  <c:v>35674</c:v>
                </c:pt>
                <c:pt idx="405">
                  <c:v>35704</c:v>
                </c:pt>
                <c:pt idx="406">
                  <c:v>35735</c:v>
                </c:pt>
                <c:pt idx="407">
                  <c:v>35765</c:v>
                </c:pt>
                <c:pt idx="408">
                  <c:v>35796</c:v>
                </c:pt>
                <c:pt idx="409">
                  <c:v>35827</c:v>
                </c:pt>
                <c:pt idx="410">
                  <c:v>35855</c:v>
                </c:pt>
                <c:pt idx="411">
                  <c:v>35886</c:v>
                </c:pt>
                <c:pt idx="412">
                  <c:v>35916</c:v>
                </c:pt>
                <c:pt idx="413">
                  <c:v>35947</c:v>
                </c:pt>
                <c:pt idx="414">
                  <c:v>35977</c:v>
                </c:pt>
                <c:pt idx="415">
                  <c:v>36008</c:v>
                </c:pt>
                <c:pt idx="416">
                  <c:v>36039</c:v>
                </c:pt>
                <c:pt idx="417">
                  <c:v>36069</c:v>
                </c:pt>
                <c:pt idx="418">
                  <c:v>36100</c:v>
                </c:pt>
                <c:pt idx="419">
                  <c:v>36130</c:v>
                </c:pt>
                <c:pt idx="420">
                  <c:v>36161</c:v>
                </c:pt>
                <c:pt idx="421">
                  <c:v>36192</c:v>
                </c:pt>
                <c:pt idx="422">
                  <c:v>36220</c:v>
                </c:pt>
                <c:pt idx="423">
                  <c:v>36251</c:v>
                </c:pt>
                <c:pt idx="424">
                  <c:v>36281</c:v>
                </c:pt>
                <c:pt idx="425">
                  <c:v>36312</c:v>
                </c:pt>
                <c:pt idx="426">
                  <c:v>36342</c:v>
                </c:pt>
                <c:pt idx="427">
                  <c:v>36373</c:v>
                </c:pt>
                <c:pt idx="428">
                  <c:v>36404</c:v>
                </c:pt>
                <c:pt idx="429">
                  <c:v>36434</c:v>
                </c:pt>
                <c:pt idx="430">
                  <c:v>36465</c:v>
                </c:pt>
                <c:pt idx="431">
                  <c:v>36495</c:v>
                </c:pt>
                <c:pt idx="432">
                  <c:v>36526</c:v>
                </c:pt>
                <c:pt idx="433">
                  <c:v>36557</c:v>
                </c:pt>
                <c:pt idx="434">
                  <c:v>36586</c:v>
                </c:pt>
                <c:pt idx="435">
                  <c:v>36617</c:v>
                </c:pt>
                <c:pt idx="436">
                  <c:v>36647</c:v>
                </c:pt>
                <c:pt idx="437">
                  <c:v>36678</c:v>
                </c:pt>
                <c:pt idx="438">
                  <c:v>36708</c:v>
                </c:pt>
                <c:pt idx="439">
                  <c:v>36739</c:v>
                </c:pt>
                <c:pt idx="440">
                  <c:v>36770</c:v>
                </c:pt>
                <c:pt idx="441">
                  <c:v>36800</c:v>
                </c:pt>
                <c:pt idx="442">
                  <c:v>36831</c:v>
                </c:pt>
                <c:pt idx="443">
                  <c:v>36861</c:v>
                </c:pt>
                <c:pt idx="444">
                  <c:v>36892</c:v>
                </c:pt>
                <c:pt idx="445">
                  <c:v>36923</c:v>
                </c:pt>
                <c:pt idx="446">
                  <c:v>36951</c:v>
                </c:pt>
                <c:pt idx="447">
                  <c:v>36982</c:v>
                </c:pt>
                <c:pt idx="448">
                  <c:v>37012</c:v>
                </c:pt>
                <c:pt idx="449">
                  <c:v>37043</c:v>
                </c:pt>
                <c:pt idx="450">
                  <c:v>37073</c:v>
                </c:pt>
                <c:pt idx="451">
                  <c:v>37104</c:v>
                </c:pt>
                <c:pt idx="452">
                  <c:v>37135</c:v>
                </c:pt>
                <c:pt idx="453">
                  <c:v>37165</c:v>
                </c:pt>
                <c:pt idx="454">
                  <c:v>37196</c:v>
                </c:pt>
                <c:pt idx="455">
                  <c:v>37226</c:v>
                </c:pt>
                <c:pt idx="456">
                  <c:v>37257</c:v>
                </c:pt>
                <c:pt idx="457">
                  <c:v>37288</c:v>
                </c:pt>
                <c:pt idx="458">
                  <c:v>37316</c:v>
                </c:pt>
                <c:pt idx="459">
                  <c:v>37347</c:v>
                </c:pt>
                <c:pt idx="460">
                  <c:v>37377</c:v>
                </c:pt>
                <c:pt idx="461">
                  <c:v>37408</c:v>
                </c:pt>
                <c:pt idx="462">
                  <c:v>37438</c:v>
                </c:pt>
                <c:pt idx="463">
                  <c:v>37469</c:v>
                </c:pt>
                <c:pt idx="464">
                  <c:v>37500</c:v>
                </c:pt>
                <c:pt idx="465">
                  <c:v>37530</c:v>
                </c:pt>
                <c:pt idx="466">
                  <c:v>37561</c:v>
                </c:pt>
                <c:pt idx="467">
                  <c:v>37591</c:v>
                </c:pt>
                <c:pt idx="468">
                  <c:v>37622</c:v>
                </c:pt>
                <c:pt idx="469">
                  <c:v>37653</c:v>
                </c:pt>
                <c:pt idx="470">
                  <c:v>37681</c:v>
                </c:pt>
                <c:pt idx="471">
                  <c:v>37712</c:v>
                </c:pt>
                <c:pt idx="472">
                  <c:v>37742</c:v>
                </c:pt>
                <c:pt idx="473">
                  <c:v>37773</c:v>
                </c:pt>
                <c:pt idx="474">
                  <c:v>37803</c:v>
                </c:pt>
                <c:pt idx="475">
                  <c:v>37834</c:v>
                </c:pt>
                <c:pt idx="476">
                  <c:v>37865</c:v>
                </c:pt>
                <c:pt idx="477">
                  <c:v>37895</c:v>
                </c:pt>
                <c:pt idx="478">
                  <c:v>37926</c:v>
                </c:pt>
                <c:pt idx="479">
                  <c:v>37956</c:v>
                </c:pt>
                <c:pt idx="480">
                  <c:v>37987</c:v>
                </c:pt>
                <c:pt idx="481">
                  <c:v>38018</c:v>
                </c:pt>
                <c:pt idx="482">
                  <c:v>38047</c:v>
                </c:pt>
                <c:pt idx="483">
                  <c:v>38078</c:v>
                </c:pt>
                <c:pt idx="484">
                  <c:v>38108</c:v>
                </c:pt>
                <c:pt idx="485">
                  <c:v>38139</c:v>
                </c:pt>
                <c:pt idx="486">
                  <c:v>38169</c:v>
                </c:pt>
                <c:pt idx="487">
                  <c:v>38200</c:v>
                </c:pt>
                <c:pt idx="488">
                  <c:v>38231</c:v>
                </c:pt>
                <c:pt idx="489">
                  <c:v>38261</c:v>
                </c:pt>
                <c:pt idx="490">
                  <c:v>38292</c:v>
                </c:pt>
                <c:pt idx="491">
                  <c:v>38322</c:v>
                </c:pt>
                <c:pt idx="492">
                  <c:v>38353</c:v>
                </c:pt>
                <c:pt idx="493">
                  <c:v>38384</c:v>
                </c:pt>
                <c:pt idx="494">
                  <c:v>38412</c:v>
                </c:pt>
                <c:pt idx="495">
                  <c:v>38443</c:v>
                </c:pt>
                <c:pt idx="496">
                  <c:v>38473</c:v>
                </c:pt>
                <c:pt idx="497">
                  <c:v>38504</c:v>
                </c:pt>
                <c:pt idx="498">
                  <c:v>38534</c:v>
                </c:pt>
                <c:pt idx="499">
                  <c:v>38565</c:v>
                </c:pt>
                <c:pt idx="500">
                  <c:v>38596</c:v>
                </c:pt>
                <c:pt idx="501">
                  <c:v>38626</c:v>
                </c:pt>
                <c:pt idx="502">
                  <c:v>38657</c:v>
                </c:pt>
                <c:pt idx="503">
                  <c:v>38687</c:v>
                </c:pt>
                <c:pt idx="504">
                  <c:v>38718</c:v>
                </c:pt>
                <c:pt idx="505">
                  <c:v>38749</c:v>
                </c:pt>
                <c:pt idx="506">
                  <c:v>38777</c:v>
                </c:pt>
                <c:pt idx="507">
                  <c:v>38808</c:v>
                </c:pt>
                <c:pt idx="508">
                  <c:v>38838</c:v>
                </c:pt>
                <c:pt idx="509">
                  <c:v>38869</c:v>
                </c:pt>
                <c:pt idx="510">
                  <c:v>38899</c:v>
                </c:pt>
                <c:pt idx="511">
                  <c:v>38930</c:v>
                </c:pt>
                <c:pt idx="512">
                  <c:v>38961</c:v>
                </c:pt>
                <c:pt idx="513">
                  <c:v>38991</c:v>
                </c:pt>
                <c:pt idx="514">
                  <c:v>39022</c:v>
                </c:pt>
                <c:pt idx="515">
                  <c:v>39052</c:v>
                </c:pt>
                <c:pt idx="516">
                  <c:v>39083</c:v>
                </c:pt>
                <c:pt idx="517">
                  <c:v>39114</c:v>
                </c:pt>
                <c:pt idx="518">
                  <c:v>39142</c:v>
                </c:pt>
                <c:pt idx="519">
                  <c:v>39173</c:v>
                </c:pt>
                <c:pt idx="520">
                  <c:v>39203</c:v>
                </c:pt>
                <c:pt idx="521">
                  <c:v>39234</c:v>
                </c:pt>
                <c:pt idx="522">
                  <c:v>39264</c:v>
                </c:pt>
                <c:pt idx="523">
                  <c:v>39295</c:v>
                </c:pt>
                <c:pt idx="524">
                  <c:v>39326</c:v>
                </c:pt>
                <c:pt idx="525">
                  <c:v>39356</c:v>
                </c:pt>
                <c:pt idx="526">
                  <c:v>39387</c:v>
                </c:pt>
                <c:pt idx="527">
                  <c:v>39417</c:v>
                </c:pt>
                <c:pt idx="528">
                  <c:v>39448</c:v>
                </c:pt>
                <c:pt idx="529">
                  <c:v>39479</c:v>
                </c:pt>
                <c:pt idx="530">
                  <c:v>39508</c:v>
                </c:pt>
                <c:pt idx="531">
                  <c:v>39539</c:v>
                </c:pt>
                <c:pt idx="532">
                  <c:v>39569</c:v>
                </c:pt>
                <c:pt idx="533">
                  <c:v>39600</c:v>
                </c:pt>
                <c:pt idx="534">
                  <c:v>39630</c:v>
                </c:pt>
                <c:pt idx="535">
                  <c:v>39661</c:v>
                </c:pt>
                <c:pt idx="536">
                  <c:v>39692</c:v>
                </c:pt>
                <c:pt idx="537">
                  <c:v>39722</c:v>
                </c:pt>
                <c:pt idx="538">
                  <c:v>39753</c:v>
                </c:pt>
                <c:pt idx="539">
                  <c:v>39783</c:v>
                </c:pt>
                <c:pt idx="540">
                  <c:v>39814</c:v>
                </c:pt>
                <c:pt idx="541">
                  <c:v>39845</c:v>
                </c:pt>
                <c:pt idx="542">
                  <c:v>39873</c:v>
                </c:pt>
                <c:pt idx="543">
                  <c:v>39904</c:v>
                </c:pt>
                <c:pt idx="544">
                  <c:v>39934</c:v>
                </c:pt>
                <c:pt idx="545">
                  <c:v>39965</c:v>
                </c:pt>
                <c:pt idx="546">
                  <c:v>39995</c:v>
                </c:pt>
                <c:pt idx="547">
                  <c:v>40026</c:v>
                </c:pt>
                <c:pt idx="548">
                  <c:v>40057</c:v>
                </c:pt>
                <c:pt idx="549">
                  <c:v>40087</c:v>
                </c:pt>
                <c:pt idx="550">
                  <c:v>40118</c:v>
                </c:pt>
                <c:pt idx="551">
                  <c:v>40148</c:v>
                </c:pt>
                <c:pt idx="552">
                  <c:v>40179</c:v>
                </c:pt>
                <c:pt idx="553">
                  <c:v>40210</c:v>
                </c:pt>
                <c:pt idx="554">
                  <c:v>40238</c:v>
                </c:pt>
                <c:pt idx="555">
                  <c:v>40269</c:v>
                </c:pt>
                <c:pt idx="556">
                  <c:v>40299</c:v>
                </c:pt>
                <c:pt idx="557">
                  <c:v>40330</c:v>
                </c:pt>
                <c:pt idx="558">
                  <c:v>40360</c:v>
                </c:pt>
                <c:pt idx="559">
                  <c:v>40391</c:v>
                </c:pt>
                <c:pt idx="560">
                  <c:v>40422</c:v>
                </c:pt>
                <c:pt idx="561">
                  <c:v>40452</c:v>
                </c:pt>
                <c:pt idx="562">
                  <c:v>40483</c:v>
                </c:pt>
                <c:pt idx="563">
                  <c:v>40513</c:v>
                </c:pt>
                <c:pt idx="564">
                  <c:v>40544</c:v>
                </c:pt>
                <c:pt idx="565">
                  <c:v>40575</c:v>
                </c:pt>
                <c:pt idx="566">
                  <c:v>40603</c:v>
                </c:pt>
                <c:pt idx="567">
                  <c:v>40634</c:v>
                </c:pt>
                <c:pt idx="568">
                  <c:v>40664</c:v>
                </c:pt>
                <c:pt idx="569">
                  <c:v>40695</c:v>
                </c:pt>
                <c:pt idx="570">
                  <c:v>40725</c:v>
                </c:pt>
                <c:pt idx="571">
                  <c:v>40756</c:v>
                </c:pt>
                <c:pt idx="572">
                  <c:v>40787</c:v>
                </c:pt>
                <c:pt idx="573">
                  <c:v>40817</c:v>
                </c:pt>
                <c:pt idx="574">
                  <c:v>40848</c:v>
                </c:pt>
                <c:pt idx="575">
                  <c:v>40878</c:v>
                </c:pt>
                <c:pt idx="576">
                  <c:v>40909</c:v>
                </c:pt>
                <c:pt idx="577">
                  <c:v>40940</c:v>
                </c:pt>
                <c:pt idx="578">
                  <c:v>40969</c:v>
                </c:pt>
                <c:pt idx="579">
                  <c:v>41000</c:v>
                </c:pt>
                <c:pt idx="580">
                  <c:v>41030</c:v>
                </c:pt>
                <c:pt idx="581">
                  <c:v>41061</c:v>
                </c:pt>
                <c:pt idx="582">
                  <c:v>41091</c:v>
                </c:pt>
                <c:pt idx="583">
                  <c:v>41122</c:v>
                </c:pt>
                <c:pt idx="584">
                  <c:v>41153</c:v>
                </c:pt>
                <c:pt idx="585">
                  <c:v>41183</c:v>
                </c:pt>
                <c:pt idx="586">
                  <c:v>41214</c:v>
                </c:pt>
                <c:pt idx="587">
                  <c:v>41244</c:v>
                </c:pt>
                <c:pt idx="588">
                  <c:v>41275</c:v>
                </c:pt>
                <c:pt idx="589">
                  <c:v>41306</c:v>
                </c:pt>
                <c:pt idx="590">
                  <c:v>41334</c:v>
                </c:pt>
                <c:pt idx="591">
                  <c:v>41365</c:v>
                </c:pt>
                <c:pt idx="592">
                  <c:v>41395</c:v>
                </c:pt>
                <c:pt idx="593">
                  <c:v>41426</c:v>
                </c:pt>
                <c:pt idx="594">
                  <c:v>41456</c:v>
                </c:pt>
                <c:pt idx="595">
                  <c:v>41487</c:v>
                </c:pt>
                <c:pt idx="596">
                  <c:v>41518</c:v>
                </c:pt>
                <c:pt idx="597">
                  <c:v>41548</c:v>
                </c:pt>
                <c:pt idx="598">
                  <c:v>41579</c:v>
                </c:pt>
                <c:pt idx="599">
                  <c:v>41609</c:v>
                </c:pt>
                <c:pt idx="600">
                  <c:v>41640</c:v>
                </c:pt>
                <c:pt idx="601">
                  <c:v>41671</c:v>
                </c:pt>
                <c:pt idx="602">
                  <c:v>41699</c:v>
                </c:pt>
                <c:pt idx="603">
                  <c:v>41730</c:v>
                </c:pt>
                <c:pt idx="604">
                  <c:v>41760</c:v>
                </c:pt>
                <c:pt idx="605">
                  <c:v>41791</c:v>
                </c:pt>
                <c:pt idx="606">
                  <c:v>41821</c:v>
                </c:pt>
                <c:pt idx="607">
                  <c:v>41852</c:v>
                </c:pt>
                <c:pt idx="608">
                  <c:v>41883</c:v>
                </c:pt>
                <c:pt idx="609">
                  <c:v>41913</c:v>
                </c:pt>
                <c:pt idx="610">
                  <c:v>41944</c:v>
                </c:pt>
                <c:pt idx="611">
                  <c:v>41974</c:v>
                </c:pt>
                <c:pt idx="612">
                  <c:v>42005</c:v>
                </c:pt>
                <c:pt idx="613">
                  <c:v>42036</c:v>
                </c:pt>
                <c:pt idx="614">
                  <c:v>42064</c:v>
                </c:pt>
                <c:pt idx="615">
                  <c:v>42095</c:v>
                </c:pt>
                <c:pt idx="616">
                  <c:v>42125</c:v>
                </c:pt>
                <c:pt idx="617">
                  <c:v>42156</c:v>
                </c:pt>
                <c:pt idx="618">
                  <c:v>42186</c:v>
                </c:pt>
                <c:pt idx="619">
                  <c:v>42217</c:v>
                </c:pt>
                <c:pt idx="620">
                  <c:v>42248</c:v>
                </c:pt>
                <c:pt idx="621">
                  <c:v>42278</c:v>
                </c:pt>
                <c:pt idx="622">
                  <c:v>42309</c:v>
                </c:pt>
                <c:pt idx="623">
                  <c:v>42339</c:v>
                </c:pt>
                <c:pt idx="624">
                  <c:v>42370</c:v>
                </c:pt>
                <c:pt idx="625">
                  <c:v>42401</c:v>
                </c:pt>
                <c:pt idx="626">
                  <c:v>42430</c:v>
                </c:pt>
                <c:pt idx="627">
                  <c:v>42461</c:v>
                </c:pt>
                <c:pt idx="628">
                  <c:v>42491</c:v>
                </c:pt>
                <c:pt idx="629">
                  <c:v>42522</c:v>
                </c:pt>
                <c:pt idx="630">
                  <c:v>42552</c:v>
                </c:pt>
                <c:pt idx="631">
                  <c:v>42583</c:v>
                </c:pt>
                <c:pt idx="632">
                  <c:v>42614</c:v>
                </c:pt>
                <c:pt idx="633">
                  <c:v>42644</c:v>
                </c:pt>
                <c:pt idx="634">
                  <c:v>42675</c:v>
                </c:pt>
                <c:pt idx="635">
                  <c:v>42705</c:v>
                </c:pt>
                <c:pt idx="636">
                  <c:v>42736</c:v>
                </c:pt>
                <c:pt idx="637">
                  <c:v>42767</c:v>
                </c:pt>
                <c:pt idx="638">
                  <c:v>42795</c:v>
                </c:pt>
                <c:pt idx="639">
                  <c:v>42826</c:v>
                </c:pt>
                <c:pt idx="640">
                  <c:v>42856</c:v>
                </c:pt>
                <c:pt idx="641">
                  <c:v>42887</c:v>
                </c:pt>
                <c:pt idx="642">
                  <c:v>42917</c:v>
                </c:pt>
                <c:pt idx="643">
                  <c:v>42948</c:v>
                </c:pt>
                <c:pt idx="644">
                  <c:v>42979</c:v>
                </c:pt>
                <c:pt idx="645">
                  <c:v>43009</c:v>
                </c:pt>
                <c:pt idx="646">
                  <c:v>43040</c:v>
                </c:pt>
                <c:pt idx="647">
                  <c:v>43070</c:v>
                </c:pt>
                <c:pt idx="648">
                  <c:v>43101</c:v>
                </c:pt>
                <c:pt idx="649">
                  <c:v>43132</c:v>
                </c:pt>
                <c:pt idx="650">
                  <c:v>43160</c:v>
                </c:pt>
                <c:pt idx="651">
                  <c:v>43191</c:v>
                </c:pt>
                <c:pt idx="652">
                  <c:v>43221</c:v>
                </c:pt>
                <c:pt idx="653">
                  <c:v>43252</c:v>
                </c:pt>
                <c:pt idx="654">
                  <c:v>43282</c:v>
                </c:pt>
                <c:pt idx="655">
                  <c:v>43313</c:v>
                </c:pt>
                <c:pt idx="656">
                  <c:v>43344</c:v>
                </c:pt>
                <c:pt idx="657">
                  <c:v>43374</c:v>
                </c:pt>
                <c:pt idx="658">
                  <c:v>43405</c:v>
                </c:pt>
                <c:pt idx="659">
                  <c:v>43435</c:v>
                </c:pt>
                <c:pt idx="660">
                  <c:v>43466</c:v>
                </c:pt>
                <c:pt idx="661">
                  <c:v>43497</c:v>
                </c:pt>
                <c:pt idx="662">
                  <c:v>43525</c:v>
                </c:pt>
                <c:pt idx="663">
                  <c:v>43556</c:v>
                </c:pt>
                <c:pt idx="664">
                  <c:v>43586</c:v>
                </c:pt>
                <c:pt idx="665">
                  <c:v>43617</c:v>
                </c:pt>
                <c:pt idx="666">
                  <c:v>43647</c:v>
                </c:pt>
                <c:pt idx="667">
                  <c:v>43678</c:v>
                </c:pt>
                <c:pt idx="668">
                  <c:v>43709</c:v>
                </c:pt>
                <c:pt idx="669">
                  <c:v>43739</c:v>
                </c:pt>
                <c:pt idx="670">
                  <c:v>43770</c:v>
                </c:pt>
                <c:pt idx="671">
                  <c:v>43800</c:v>
                </c:pt>
                <c:pt idx="672">
                  <c:v>43831</c:v>
                </c:pt>
                <c:pt idx="673">
                  <c:v>43862</c:v>
                </c:pt>
                <c:pt idx="674">
                  <c:v>43891</c:v>
                </c:pt>
                <c:pt idx="675">
                  <c:v>43922</c:v>
                </c:pt>
                <c:pt idx="676">
                  <c:v>43952</c:v>
                </c:pt>
                <c:pt idx="677">
                  <c:v>43983</c:v>
                </c:pt>
                <c:pt idx="678">
                  <c:v>44013</c:v>
                </c:pt>
                <c:pt idx="679">
                  <c:v>44044</c:v>
                </c:pt>
                <c:pt idx="680">
                  <c:v>44075</c:v>
                </c:pt>
                <c:pt idx="681">
                  <c:v>44105</c:v>
                </c:pt>
                <c:pt idx="682">
                  <c:v>44136</c:v>
                </c:pt>
                <c:pt idx="683">
                  <c:v>44166</c:v>
                </c:pt>
                <c:pt idx="684">
                  <c:v>44197</c:v>
                </c:pt>
                <c:pt idx="685">
                  <c:v>44228</c:v>
                </c:pt>
                <c:pt idx="686">
                  <c:v>44256</c:v>
                </c:pt>
                <c:pt idx="687">
                  <c:v>44287</c:v>
                </c:pt>
                <c:pt idx="688">
                  <c:v>44317</c:v>
                </c:pt>
                <c:pt idx="689">
                  <c:v>44348</c:v>
                </c:pt>
                <c:pt idx="690">
                  <c:v>44378</c:v>
                </c:pt>
                <c:pt idx="691">
                  <c:v>44409</c:v>
                </c:pt>
                <c:pt idx="692">
                  <c:v>44440</c:v>
                </c:pt>
                <c:pt idx="693">
                  <c:v>44470</c:v>
                </c:pt>
                <c:pt idx="694">
                  <c:v>44501</c:v>
                </c:pt>
                <c:pt idx="695">
                  <c:v>44531</c:v>
                </c:pt>
                <c:pt idx="696">
                  <c:v>44562</c:v>
                </c:pt>
                <c:pt idx="697">
                  <c:v>44593</c:v>
                </c:pt>
                <c:pt idx="698">
                  <c:v>44621</c:v>
                </c:pt>
                <c:pt idx="699">
                  <c:v>44652</c:v>
                </c:pt>
                <c:pt idx="700">
                  <c:v>44682</c:v>
                </c:pt>
                <c:pt idx="701">
                  <c:v>44713</c:v>
                </c:pt>
                <c:pt idx="702">
                  <c:v>44743</c:v>
                </c:pt>
                <c:pt idx="703">
                  <c:v>44774</c:v>
                </c:pt>
                <c:pt idx="704">
                  <c:v>44805</c:v>
                </c:pt>
                <c:pt idx="705">
                  <c:v>44835</c:v>
                </c:pt>
                <c:pt idx="706">
                  <c:v>44866</c:v>
                </c:pt>
                <c:pt idx="707">
                  <c:v>44896</c:v>
                </c:pt>
                <c:pt idx="708">
                  <c:v>44927</c:v>
                </c:pt>
                <c:pt idx="709">
                  <c:v>44958</c:v>
                </c:pt>
                <c:pt idx="710">
                  <c:v>44986</c:v>
                </c:pt>
                <c:pt idx="711">
                  <c:v>45017</c:v>
                </c:pt>
                <c:pt idx="712">
                  <c:v>45047</c:v>
                </c:pt>
                <c:pt idx="713">
                  <c:v>45078</c:v>
                </c:pt>
                <c:pt idx="714">
                  <c:v>45108</c:v>
                </c:pt>
                <c:pt idx="715">
                  <c:v>45139</c:v>
                </c:pt>
                <c:pt idx="716">
                  <c:v>45170</c:v>
                </c:pt>
                <c:pt idx="717">
                  <c:v>45200</c:v>
                </c:pt>
                <c:pt idx="718">
                  <c:v>45231</c:v>
                </c:pt>
                <c:pt idx="719">
                  <c:v>45261</c:v>
                </c:pt>
                <c:pt idx="720">
                  <c:v>45292</c:v>
                </c:pt>
                <c:pt idx="721">
                  <c:v>45323</c:v>
                </c:pt>
                <c:pt idx="722">
                  <c:v>45352</c:v>
                </c:pt>
                <c:pt idx="723">
                  <c:v>45383</c:v>
                </c:pt>
                <c:pt idx="724">
                  <c:v>45413</c:v>
                </c:pt>
                <c:pt idx="725">
                  <c:v>45444</c:v>
                </c:pt>
                <c:pt idx="726">
                  <c:v>45474</c:v>
                </c:pt>
                <c:pt idx="727">
                  <c:v>45505</c:v>
                </c:pt>
                <c:pt idx="728">
                  <c:v>45536</c:v>
                </c:pt>
                <c:pt idx="729">
                  <c:v>45566</c:v>
                </c:pt>
                <c:pt idx="730">
                  <c:v>45597</c:v>
                </c:pt>
                <c:pt idx="731">
                  <c:v>45627</c:v>
                </c:pt>
                <c:pt idx="732">
                  <c:v>45658</c:v>
                </c:pt>
                <c:pt idx="733">
                  <c:v>45689</c:v>
                </c:pt>
                <c:pt idx="734">
                  <c:v>45717</c:v>
                </c:pt>
                <c:pt idx="735">
                  <c:v>45748</c:v>
                </c:pt>
                <c:pt idx="736">
                  <c:v>45778</c:v>
                </c:pt>
                <c:pt idx="737">
                  <c:v>45809</c:v>
                </c:pt>
                <c:pt idx="738">
                  <c:v>45839</c:v>
                </c:pt>
                <c:pt idx="739">
                  <c:v>45870</c:v>
                </c:pt>
                <c:pt idx="740">
                  <c:v>45901</c:v>
                </c:pt>
                <c:pt idx="741">
                  <c:v>45931</c:v>
                </c:pt>
                <c:pt idx="742">
                  <c:v>45962</c:v>
                </c:pt>
                <c:pt idx="743">
                  <c:v>45992</c:v>
                </c:pt>
                <c:pt idx="744">
                  <c:v>46023</c:v>
                </c:pt>
                <c:pt idx="745">
                  <c:v>46054</c:v>
                </c:pt>
                <c:pt idx="746">
                  <c:v>46082</c:v>
                </c:pt>
                <c:pt idx="747">
                  <c:v>46113</c:v>
                </c:pt>
                <c:pt idx="748">
                  <c:v>46143</c:v>
                </c:pt>
                <c:pt idx="749">
                  <c:v>46174</c:v>
                </c:pt>
                <c:pt idx="750">
                  <c:v>46204</c:v>
                </c:pt>
                <c:pt idx="751">
                  <c:v>46235</c:v>
                </c:pt>
                <c:pt idx="752">
                  <c:v>46266</c:v>
                </c:pt>
                <c:pt idx="753">
                  <c:v>46296</c:v>
                </c:pt>
                <c:pt idx="754">
                  <c:v>46327</c:v>
                </c:pt>
                <c:pt idx="755">
                  <c:v>46357</c:v>
                </c:pt>
                <c:pt idx="756">
                  <c:v>46388</c:v>
                </c:pt>
                <c:pt idx="757">
                  <c:v>46419</c:v>
                </c:pt>
                <c:pt idx="758">
                  <c:v>46447</c:v>
                </c:pt>
                <c:pt idx="759">
                  <c:v>46478</c:v>
                </c:pt>
                <c:pt idx="760">
                  <c:v>46508</c:v>
                </c:pt>
                <c:pt idx="761">
                  <c:v>46539</c:v>
                </c:pt>
                <c:pt idx="762">
                  <c:v>46569</c:v>
                </c:pt>
                <c:pt idx="763">
                  <c:v>46600</c:v>
                </c:pt>
                <c:pt idx="764">
                  <c:v>46631</c:v>
                </c:pt>
                <c:pt idx="765">
                  <c:v>46661</c:v>
                </c:pt>
                <c:pt idx="766">
                  <c:v>46692</c:v>
                </c:pt>
                <c:pt idx="767">
                  <c:v>46722</c:v>
                </c:pt>
                <c:pt idx="768">
                  <c:v>46753</c:v>
                </c:pt>
                <c:pt idx="769">
                  <c:v>46784</c:v>
                </c:pt>
                <c:pt idx="770">
                  <c:v>46813</c:v>
                </c:pt>
                <c:pt idx="771">
                  <c:v>46844</c:v>
                </c:pt>
                <c:pt idx="772">
                  <c:v>46874</c:v>
                </c:pt>
                <c:pt idx="773">
                  <c:v>46905</c:v>
                </c:pt>
                <c:pt idx="774">
                  <c:v>46935</c:v>
                </c:pt>
                <c:pt idx="775">
                  <c:v>46966</c:v>
                </c:pt>
                <c:pt idx="776">
                  <c:v>46997</c:v>
                </c:pt>
                <c:pt idx="777">
                  <c:v>47027</c:v>
                </c:pt>
                <c:pt idx="778">
                  <c:v>47058</c:v>
                </c:pt>
                <c:pt idx="779">
                  <c:v>47088</c:v>
                </c:pt>
                <c:pt idx="780">
                  <c:v>47119</c:v>
                </c:pt>
                <c:pt idx="781">
                  <c:v>47150</c:v>
                </c:pt>
                <c:pt idx="782">
                  <c:v>47178</c:v>
                </c:pt>
                <c:pt idx="783">
                  <c:v>47209</c:v>
                </c:pt>
                <c:pt idx="784">
                  <c:v>47239</c:v>
                </c:pt>
                <c:pt idx="785">
                  <c:v>47270</c:v>
                </c:pt>
                <c:pt idx="786">
                  <c:v>47300</c:v>
                </c:pt>
                <c:pt idx="787">
                  <c:v>47331</c:v>
                </c:pt>
                <c:pt idx="788">
                  <c:v>47362</c:v>
                </c:pt>
                <c:pt idx="789">
                  <c:v>47392</c:v>
                </c:pt>
                <c:pt idx="790">
                  <c:v>47423</c:v>
                </c:pt>
                <c:pt idx="791">
                  <c:v>47453</c:v>
                </c:pt>
                <c:pt idx="792">
                  <c:v>47484</c:v>
                </c:pt>
                <c:pt idx="793">
                  <c:v>47515</c:v>
                </c:pt>
                <c:pt idx="794">
                  <c:v>47543</c:v>
                </c:pt>
                <c:pt idx="795">
                  <c:v>47574</c:v>
                </c:pt>
                <c:pt idx="796">
                  <c:v>47604</c:v>
                </c:pt>
                <c:pt idx="797">
                  <c:v>47635</c:v>
                </c:pt>
                <c:pt idx="798">
                  <c:v>47665</c:v>
                </c:pt>
                <c:pt idx="799">
                  <c:v>47696</c:v>
                </c:pt>
                <c:pt idx="800">
                  <c:v>47727</c:v>
                </c:pt>
                <c:pt idx="801">
                  <c:v>47757</c:v>
                </c:pt>
                <c:pt idx="802">
                  <c:v>47788</c:v>
                </c:pt>
                <c:pt idx="803">
                  <c:v>47818</c:v>
                </c:pt>
                <c:pt idx="804">
                  <c:v>47849</c:v>
                </c:pt>
                <c:pt idx="805">
                  <c:v>47880</c:v>
                </c:pt>
                <c:pt idx="806">
                  <c:v>47908</c:v>
                </c:pt>
                <c:pt idx="807">
                  <c:v>47939</c:v>
                </c:pt>
                <c:pt idx="808">
                  <c:v>47969</c:v>
                </c:pt>
                <c:pt idx="809">
                  <c:v>48000</c:v>
                </c:pt>
                <c:pt idx="810">
                  <c:v>48030</c:v>
                </c:pt>
                <c:pt idx="811">
                  <c:v>48061</c:v>
                </c:pt>
                <c:pt idx="812">
                  <c:v>48092</c:v>
                </c:pt>
                <c:pt idx="813">
                  <c:v>48122</c:v>
                </c:pt>
                <c:pt idx="814">
                  <c:v>48153</c:v>
                </c:pt>
                <c:pt idx="815">
                  <c:v>48183</c:v>
                </c:pt>
                <c:pt idx="816">
                  <c:v>48214</c:v>
                </c:pt>
                <c:pt idx="817">
                  <c:v>48245</c:v>
                </c:pt>
                <c:pt idx="818">
                  <c:v>48274</c:v>
                </c:pt>
                <c:pt idx="819">
                  <c:v>48305</c:v>
                </c:pt>
                <c:pt idx="820">
                  <c:v>48335</c:v>
                </c:pt>
                <c:pt idx="821">
                  <c:v>48366</c:v>
                </c:pt>
                <c:pt idx="822">
                  <c:v>48396</c:v>
                </c:pt>
                <c:pt idx="823">
                  <c:v>48427</c:v>
                </c:pt>
                <c:pt idx="824">
                  <c:v>48458</c:v>
                </c:pt>
                <c:pt idx="825">
                  <c:v>48488</c:v>
                </c:pt>
                <c:pt idx="826">
                  <c:v>48519</c:v>
                </c:pt>
                <c:pt idx="827">
                  <c:v>48549</c:v>
                </c:pt>
                <c:pt idx="828">
                  <c:v>48580</c:v>
                </c:pt>
                <c:pt idx="829">
                  <c:v>48611</c:v>
                </c:pt>
                <c:pt idx="830">
                  <c:v>48639</c:v>
                </c:pt>
                <c:pt idx="831">
                  <c:v>48670</c:v>
                </c:pt>
                <c:pt idx="832">
                  <c:v>48700</c:v>
                </c:pt>
                <c:pt idx="833">
                  <c:v>48731</c:v>
                </c:pt>
                <c:pt idx="834">
                  <c:v>48761</c:v>
                </c:pt>
                <c:pt idx="835">
                  <c:v>48792</c:v>
                </c:pt>
                <c:pt idx="836">
                  <c:v>48823</c:v>
                </c:pt>
                <c:pt idx="837">
                  <c:v>48853</c:v>
                </c:pt>
                <c:pt idx="838">
                  <c:v>48884</c:v>
                </c:pt>
                <c:pt idx="839">
                  <c:v>48914</c:v>
                </c:pt>
                <c:pt idx="840">
                  <c:v>48945</c:v>
                </c:pt>
                <c:pt idx="841">
                  <c:v>48976</c:v>
                </c:pt>
                <c:pt idx="842">
                  <c:v>49004</c:v>
                </c:pt>
                <c:pt idx="843">
                  <c:v>49035</c:v>
                </c:pt>
                <c:pt idx="844">
                  <c:v>49065</c:v>
                </c:pt>
                <c:pt idx="845">
                  <c:v>49096</c:v>
                </c:pt>
                <c:pt idx="846">
                  <c:v>49126</c:v>
                </c:pt>
                <c:pt idx="847">
                  <c:v>49157</c:v>
                </c:pt>
                <c:pt idx="848">
                  <c:v>49188</c:v>
                </c:pt>
                <c:pt idx="849">
                  <c:v>49218</c:v>
                </c:pt>
                <c:pt idx="850">
                  <c:v>49249</c:v>
                </c:pt>
                <c:pt idx="851">
                  <c:v>49279</c:v>
                </c:pt>
                <c:pt idx="852">
                  <c:v>49310</c:v>
                </c:pt>
                <c:pt idx="853">
                  <c:v>49341</c:v>
                </c:pt>
                <c:pt idx="854">
                  <c:v>49369</c:v>
                </c:pt>
                <c:pt idx="855">
                  <c:v>49400</c:v>
                </c:pt>
                <c:pt idx="856">
                  <c:v>49430</c:v>
                </c:pt>
                <c:pt idx="857">
                  <c:v>49461</c:v>
                </c:pt>
                <c:pt idx="858">
                  <c:v>49491</c:v>
                </c:pt>
                <c:pt idx="859">
                  <c:v>49522</c:v>
                </c:pt>
                <c:pt idx="860">
                  <c:v>49553</c:v>
                </c:pt>
                <c:pt idx="861">
                  <c:v>49583</c:v>
                </c:pt>
                <c:pt idx="862">
                  <c:v>49614</c:v>
                </c:pt>
                <c:pt idx="863">
                  <c:v>49644</c:v>
                </c:pt>
                <c:pt idx="864">
                  <c:v>49675</c:v>
                </c:pt>
                <c:pt idx="865">
                  <c:v>49706</c:v>
                </c:pt>
                <c:pt idx="866">
                  <c:v>49735</c:v>
                </c:pt>
                <c:pt idx="867">
                  <c:v>49766</c:v>
                </c:pt>
                <c:pt idx="868">
                  <c:v>49796</c:v>
                </c:pt>
                <c:pt idx="869">
                  <c:v>49827</c:v>
                </c:pt>
                <c:pt idx="870">
                  <c:v>49857</c:v>
                </c:pt>
                <c:pt idx="871">
                  <c:v>49888</c:v>
                </c:pt>
                <c:pt idx="872">
                  <c:v>49919</c:v>
                </c:pt>
                <c:pt idx="873">
                  <c:v>49949</c:v>
                </c:pt>
                <c:pt idx="874">
                  <c:v>49980</c:v>
                </c:pt>
                <c:pt idx="875">
                  <c:v>50010</c:v>
                </c:pt>
                <c:pt idx="876">
                  <c:v>50041</c:v>
                </c:pt>
                <c:pt idx="877">
                  <c:v>50072</c:v>
                </c:pt>
                <c:pt idx="878">
                  <c:v>50100</c:v>
                </c:pt>
                <c:pt idx="879">
                  <c:v>50131</c:v>
                </c:pt>
                <c:pt idx="880">
                  <c:v>50161</c:v>
                </c:pt>
                <c:pt idx="881">
                  <c:v>50192</c:v>
                </c:pt>
                <c:pt idx="882">
                  <c:v>50222</c:v>
                </c:pt>
                <c:pt idx="883">
                  <c:v>50253</c:v>
                </c:pt>
                <c:pt idx="884">
                  <c:v>50284</c:v>
                </c:pt>
                <c:pt idx="885">
                  <c:v>50314</c:v>
                </c:pt>
                <c:pt idx="886">
                  <c:v>50345</c:v>
                </c:pt>
                <c:pt idx="887">
                  <c:v>50375</c:v>
                </c:pt>
                <c:pt idx="888">
                  <c:v>50406</c:v>
                </c:pt>
                <c:pt idx="889">
                  <c:v>50437</c:v>
                </c:pt>
                <c:pt idx="890">
                  <c:v>50465</c:v>
                </c:pt>
                <c:pt idx="891">
                  <c:v>50496</c:v>
                </c:pt>
                <c:pt idx="892">
                  <c:v>50526</c:v>
                </c:pt>
                <c:pt idx="893">
                  <c:v>50557</c:v>
                </c:pt>
                <c:pt idx="894">
                  <c:v>50587</c:v>
                </c:pt>
                <c:pt idx="895">
                  <c:v>50618</c:v>
                </c:pt>
                <c:pt idx="896">
                  <c:v>50649</c:v>
                </c:pt>
                <c:pt idx="897">
                  <c:v>50679</c:v>
                </c:pt>
                <c:pt idx="898">
                  <c:v>50710</c:v>
                </c:pt>
                <c:pt idx="899">
                  <c:v>50740</c:v>
                </c:pt>
                <c:pt idx="900">
                  <c:v>50771</c:v>
                </c:pt>
                <c:pt idx="901">
                  <c:v>50802</c:v>
                </c:pt>
                <c:pt idx="902">
                  <c:v>50830</c:v>
                </c:pt>
                <c:pt idx="903">
                  <c:v>50861</c:v>
                </c:pt>
                <c:pt idx="904">
                  <c:v>50891</c:v>
                </c:pt>
                <c:pt idx="905">
                  <c:v>50922</c:v>
                </c:pt>
                <c:pt idx="906">
                  <c:v>50952</c:v>
                </c:pt>
                <c:pt idx="907">
                  <c:v>50983</c:v>
                </c:pt>
                <c:pt idx="908">
                  <c:v>51014</c:v>
                </c:pt>
                <c:pt idx="909">
                  <c:v>51044</c:v>
                </c:pt>
                <c:pt idx="910">
                  <c:v>51075</c:v>
                </c:pt>
                <c:pt idx="911">
                  <c:v>51105</c:v>
                </c:pt>
                <c:pt idx="912">
                  <c:v>51136</c:v>
                </c:pt>
                <c:pt idx="913">
                  <c:v>51167</c:v>
                </c:pt>
                <c:pt idx="914">
                  <c:v>51196</c:v>
                </c:pt>
                <c:pt idx="915">
                  <c:v>51227</c:v>
                </c:pt>
                <c:pt idx="916">
                  <c:v>51257</c:v>
                </c:pt>
                <c:pt idx="917">
                  <c:v>51288</c:v>
                </c:pt>
                <c:pt idx="918">
                  <c:v>51318</c:v>
                </c:pt>
                <c:pt idx="919">
                  <c:v>51349</c:v>
                </c:pt>
                <c:pt idx="920">
                  <c:v>51380</c:v>
                </c:pt>
                <c:pt idx="921">
                  <c:v>51410</c:v>
                </c:pt>
                <c:pt idx="922">
                  <c:v>51441</c:v>
                </c:pt>
                <c:pt idx="923">
                  <c:v>51471</c:v>
                </c:pt>
              </c:numCache>
            </c:numRef>
          </c:cat>
          <c:val>
            <c:numRef>
              <c:f>CONNRES!$B$9:$B$932</c:f>
              <c:numCache>
                <c:formatCode>General</c:formatCode>
                <c:ptCount val="9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07-4C4A-AA29-D60A3E5F68D0}"/>
            </c:ext>
          </c:extLst>
        </c:ser>
        <c:ser>
          <c:idx val="5"/>
          <c:order val="1"/>
          <c:tx>
            <c:v>Nonres Construction</c:v>
          </c:tx>
          <c:spPr>
            <a:ln w="50800">
              <a:solidFill>
                <a:srgbClr val="002060"/>
              </a:solidFill>
            </a:ln>
            <a:effectLst/>
          </c:spPr>
          <c:marker>
            <c:symbol val="none"/>
          </c:marker>
          <c:cat>
            <c:numRef>
              <c:f>CONNRES!$A$9:$A$932</c:f>
              <c:numCache>
                <c:formatCode>mmm\-yy</c:formatCode>
                <c:ptCount val="924"/>
                <c:pt idx="0">
                  <c:v>23377</c:v>
                </c:pt>
                <c:pt idx="1">
                  <c:v>23408</c:v>
                </c:pt>
                <c:pt idx="2">
                  <c:v>23437</c:v>
                </c:pt>
                <c:pt idx="3">
                  <c:v>23468</c:v>
                </c:pt>
                <c:pt idx="4">
                  <c:v>23498</c:v>
                </c:pt>
                <c:pt idx="5">
                  <c:v>23529</c:v>
                </c:pt>
                <c:pt idx="6">
                  <c:v>23559</c:v>
                </c:pt>
                <c:pt idx="7">
                  <c:v>23590</c:v>
                </c:pt>
                <c:pt idx="8">
                  <c:v>23621</c:v>
                </c:pt>
                <c:pt idx="9">
                  <c:v>23651</c:v>
                </c:pt>
                <c:pt idx="10">
                  <c:v>23682</c:v>
                </c:pt>
                <c:pt idx="11">
                  <c:v>23712</c:v>
                </c:pt>
                <c:pt idx="12">
                  <c:v>23743</c:v>
                </c:pt>
                <c:pt idx="13">
                  <c:v>23774</c:v>
                </c:pt>
                <c:pt idx="14">
                  <c:v>23802</c:v>
                </c:pt>
                <c:pt idx="15">
                  <c:v>23833</c:v>
                </c:pt>
                <c:pt idx="16">
                  <c:v>23863</c:v>
                </c:pt>
                <c:pt idx="17">
                  <c:v>23894</c:v>
                </c:pt>
                <c:pt idx="18">
                  <c:v>23924</c:v>
                </c:pt>
                <c:pt idx="19">
                  <c:v>23955</c:v>
                </c:pt>
                <c:pt idx="20">
                  <c:v>23986</c:v>
                </c:pt>
                <c:pt idx="21">
                  <c:v>24016</c:v>
                </c:pt>
                <c:pt idx="22">
                  <c:v>24047</c:v>
                </c:pt>
                <c:pt idx="23">
                  <c:v>24077</c:v>
                </c:pt>
                <c:pt idx="24">
                  <c:v>24108</c:v>
                </c:pt>
                <c:pt idx="25">
                  <c:v>24139</c:v>
                </c:pt>
                <c:pt idx="26">
                  <c:v>24167</c:v>
                </c:pt>
                <c:pt idx="27">
                  <c:v>24198</c:v>
                </c:pt>
                <c:pt idx="28">
                  <c:v>24228</c:v>
                </c:pt>
                <c:pt idx="29">
                  <c:v>24259</c:v>
                </c:pt>
                <c:pt idx="30">
                  <c:v>24289</c:v>
                </c:pt>
                <c:pt idx="31">
                  <c:v>24320</c:v>
                </c:pt>
                <c:pt idx="32">
                  <c:v>24351</c:v>
                </c:pt>
                <c:pt idx="33">
                  <c:v>24381</c:v>
                </c:pt>
                <c:pt idx="34">
                  <c:v>24412</c:v>
                </c:pt>
                <c:pt idx="35">
                  <c:v>24442</c:v>
                </c:pt>
                <c:pt idx="36">
                  <c:v>24473</c:v>
                </c:pt>
                <c:pt idx="37">
                  <c:v>24504</c:v>
                </c:pt>
                <c:pt idx="38">
                  <c:v>24532</c:v>
                </c:pt>
                <c:pt idx="39">
                  <c:v>24563</c:v>
                </c:pt>
                <c:pt idx="40">
                  <c:v>24593</c:v>
                </c:pt>
                <c:pt idx="41">
                  <c:v>24624</c:v>
                </c:pt>
                <c:pt idx="42">
                  <c:v>24654</c:v>
                </c:pt>
                <c:pt idx="43">
                  <c:v>24685</c:v>
                </c:pt>
                <c:pt idx="44">
                  <c:v>24716</c:v>
                </c:pt>
                <c:pt idx="45">
                  <c:v>24746</c:v>
                </c:pt>
                <c:pt idx="46">
                  <c:v>24777</c:v>
                </c:pt>
                <c:pt idx="47">
                  <c:v>24807</c:v>
                </c:pt>
                <c:pt idx="48">
                  <c:v>24838</c:v>
                </c:pt>
                <c:pt idx="49">
                  <c:v>24869</c:v>
                </c:pt>
                <c:pt idx="50">
                  <c:v>24898</c:v>
                </c:pt>
                <c:pt idx="51">
                  <c:v>24929</c:v>
                </c:pt>
                <c:pt idx="52">
                  <c:v>24959</c:v>
                </c:pt>
                <c:pt idx="53">
                  <c:v>24990</c:v>
                </c:pt>
                <c:pt idx="54">
                  <c:v>25020</c:v>
                </c:pt>
                <c:pt idx="55">
                  <c:v>25051</c:v>
                </c:pt>
                <c:pt idx="56">
                  <c:v>25082</c:v>
                </c:pt>
                <c:pt idx="57">
                  <c:v>25112</c:v>
                </c:pt>
                <c:pt idx="58">
                  <c:v>25143</c:v>
                </c:pt>
                <c:pt idx="59">
                  <c:v>25173</c:v>
                </c:pt>
                <c:pt idx="60">
                  <c:v>25204</c:v>
                </c:pt>
                <c:pt idx="61">
                  <c:v>25235</c:v>
                </c:pt>
                <c:pt idx="62">
                  <c:v>25263</c:v>
                </c:pt>
                <c:pt idx="63">
                  <c:v>25294</c:v>
                </c:pt>
                <c:pt idx="64">
                  <c:v>25324</c:v>
                </c:pt>
                <c:pt idx="65">
                  <c:v>25355</c:v>
                </c:pt>
                <c:pt idx="66">
                  <c:v>25385</c:v>
                </c:pt>
                <c:pt idx="67">
                  <c:v>25416</c:v>
                </c:pt>
                <c:pt idx="68">
                  <c:v>25447</c:v>
                </c:pt>
                <c:pt idx="69">
                  <c:v>25477</c:v>
                </c:pt>
                <c:pt idx="70">
                  <c:v>25508</c:v>
                </c:pt>
                <c:pt idx="71">
                  <c:v>25538</c:v>
                </c:pt>
                <c:pt idx="72">
                  <c:v>25569</c:v>
                </c:pt>
                <c:pt idx="73">
                  <c:v>25600</c:v>
                </c:pt>
                <c:pt idx="74">
                  <c:v>25628</c:v>
                </c:pt>
                <c:pt idx="75">
                  <c:v>25659</c:v>
                </c:pt>
                <c:pt idx="76">
                  <c:v>25689</c:v>
                </c:pt>
                <c:pt idx="77">
                  <c:v>25720</c:v>
                </c:pt>
                <c:pt idx="78">
                  <c:v>25750</c:v>
                </c:pt>
                <c:pt idx="79">
                  <c:v>25781</c:v>
                </c:pt>
                <c:pt idx="80">
                  <c:v>25812</c:v>
                </c:pt>
                <c:pt idx="81">
                  <c:v>25842</c:v>
                </c:pt>
                <c:pt idx="82">
                  <c:v>25873</c:v>
                </c:pt>
                <c:pt idx="83">
                  <c:v>25903</c:v>
                </c:pt>
                <c:pt idx="84">
                  <c:v>25934</c:v>
                </c:pt>
                <c:pt idx="85">
                  <c:v>25965</c:v>
                </c:pt>
                <c:pt idx="86">
                  <c:v>25993</c:v>
                </c:pt>
                <c:pt idx="87">
                  <c:v>26024</c:v>
                </c:pt>
                <c:pt idx="88">
                  <c:v>26054</c:v>
                </c:pt>
                <c:pt idx="89">
                  <c:v>26085</c:v>
                </c:pt>
                <c:pt idx="90">
                  <c:v>26115</c:v>
                </c:pt>
                <c:pt idx="91">
                  <c:v>26146</c:v>
                </c:pt>
                <c:pt idx="92">
                  <c:v>26177</c:v>
                </c:pt>
                <c:pt idx="93">
                  <c:v>26207</c:v>
                </c:pt>
                <c:pt idx="94">
                  <c:v>26238</c:v>
                </c:pt>
                <c:pt idx="95">
                  <c:v>26268</c:v>
                </c:pt>
                <c:pt idx="96">
                  <c:v>26299</c:v>
                </c:pt>
                <c:pt idx="97">
                  <c:v>26330</c:v>
                </c:pt>
                <c:pt idx="98">
                  <c:v>26359</c:v>
                </c:pt>
                <c:pt idx="99">
                  <c:v>26390</c:v>
                </c:pt>
                <c:pt idx="100">
                  <c:v>26420</c:v>
                </c:pt>
                <c:pt idx="101">
                  <c:v>26451</c:v>
                </c:pt>
                <c:pt idx="102">
                  <c:v>26481</c:v>
                </c:pt>
                <c:pt idx="103">
                  <c:v>26512</c:v>
                </c:pt>
                <c:pt idx="104">
                  <c:v>26543</c:v>
                </c:pt>
                <c:pt idx="105">
                  <c:v>26573</c:v>
                </c:pt>
                <c:pt idx="106">
                  <c:v>26604</c:v>
                </c:pt>
                <c:pt idx="107">
                  <c:v>26634</c:v>
                </c:pt>
                <c:pt idx="108">
                  <c:v>26665</c:v>
                </c:pt>
                <c:pt idx="109">
                  <c:v>26696</c:v>
                </c:pt>
                <c:pt idx="110">
                  <c:v>26724</c:v>
                </c:pt>
                <c:pt idx="111">
                  <c:v>26755</c:v>
                </c:pt>
                <c:pt idx="112">
                  <c:v>26785</c:v>
                </c:pt>
                <c:pt idx="113">
                  <c:v>26816</c:v>
                </c:pt>
                <c:pt idx="114">
                  <c:v>26846</c:v>
                </c:pt>
                <c:pt idx="115">
                  <c:v>26877</c:v>
                </c:pt>
                <c:pt idx="116">
                  <c:v>26908</c:v>
                </c:pt>
                <c:pt idx="117">
                  <c:v>26938</c:v>
                </c:pt>
                <c:pt idx="118">
                  <c:v>26969</c:v>
                </c:pt>
                <c:pt idx="119">
                  <c:v>26999</c:v>
                </c:pt>
                <c:pt idx="120">
                  <c:v>27030</c:v>
                </c:pt>
                <c:pt idx="121">
                  <c:v>27061</c:v>
                </c:pt>
                <c:pt idx="122">
                  <c:v>27089</c:v>
                </c:pt>
                <c:pt idx="123">
                  <c:v>27120</c:v>
                </c:pt>
                <c:pt idx="124">
                  <c:v>27150</c:v>
                </c:pt>
                <c:pt idx="125">
                  <c:v>27181</c:v>
                </c:pt>
                <c:pt idx="126">
                  <c:v>27211</c:v>
                </c:pt>
                <c:pt idx="127">
                  <c:v>27242</c:v>
                </c:pt>
                <c:pt idx="128">
                  <c:v>27273</c:v>
                </c:pt>
                <c:pt idx="129">
                  <c:v>27303</c:v>
                </c:pt>
                <c:pt idx="130">
                  <c:v>27334</c:v>
                </c:pt>
                <c:pt idx="131">
                  <c:v>27364</c:v>
                </c:pt>
                <c:pt idx="132">
                  <c:v>27395</c:v>
                </c:pt>
                <c:pt idx="133">
                  <c:v>27426</c:v>
                </c:pt>
                <c:pt idx="134">
                  <c:v>27454</c:v>
                </c:pt>
                <c:pt idx="135">
                  <c:v>27485</c:v>
                </c:pt>
                <c:pt idx="136">
                  <c:v>27515</c:v>
                </c:pt>
                <c:pt idx="137">
                  <c:v>27546</c:v>
                </c:pt>
                <c:pt idx="138">
                  <c:v>27576</c:v>
                </c:pt>
                <c:pt idx="139">
                  <c:v>27607</c:v>
                </c:pt>
                <c:pt idx="140">
                  <c:v>27638</c:v>
                </c:pt>
                <c:pt idx="141">
                  <c:v>27668</c:v>
                </c:pt>
                <c:pt idx="142">
                  <c:v>27699</c:v>
                </c:pt>
                <c:pt idx="143">
                  <c:v>27729</c:v>
                </c:pt>
                <c:pt idx="144">
                  <c:v>27760</c:v>
                </c:pt>
                <c:pt idx="145">
                  <c:v>27791</c:v>
                </c:pt>
                <c:pt idx="146">
                  <c:v>27820</c:v>
                </c:pt>
                <c:pt idx="147">
                  <c:v>27851</c:v>
                </c:pt>
                <c:pt idx="148">
                  <c:v>27881</c:v>
                </c:pt>
                <c:pt idx="149">
                  <c:v>27912</c:v>
                </c:pt>
                <c:pt idx="150">
                  <c:v>27942</c:v>
                </c:pt>
                <c:pt idx="151">
                  <c:v>27973</c:v>
                </c:pt>
                <c:pt idx="152">
                  <c:v>28004</c:v>
                </c:pt>
                <c:pt idx="153">
                  <c:v>28034</c:v>
                </c:pt>
                <c:pt idx="154">
                  <c:v>28065</c:v>
                </c:pt>
                <c:pt idx="155">
                  <c:v>28095</c:v>
                </c:pt>
                <c:pt idx="156">
                  <c:v>28126</c:v>
                </c:pt>
                <c:pt idx="157">
                  <c:v>28157</c:v>
                </c:pt>
                <c:pt idx="158">
                  <c:v>28185</c:v>
                </c:pt>
                <c:pt idx="159">
                  <c:v>28216</c:v>
                </c:pt>
                <c:pt idx="160">
                  <c:v>28246</c:v>
                </c:pt>
                <c:pt idx="161">
                  <c:v>28277</c:v>
                </c:pt>
                <c:pt idx="162">
                  <c:v>28307</c:v>
                </c:pt>
                <c:pt idx="163">
                  <c:v>28338</c:v>
                </c:pt>
                <c:pt idx="164">
                  <c:v>28369</c:v>
                </c:pt>
                <c:pt idx="165">
                  <c:v>28399</c:v>
                </c:pt>
                <c:pt idx="166">
                  <c:v>28430</c:v>
                </c:pt>
                <c:pt idx="167">
                  <c:v>28460</c:v>
                </c:pt>
                <c:pt idx="168">
                  <c:v>28491</c:v>
                </c:pt>
                <c:pt idx="169">
                  <c:v>28522</c:v>
                </c:pt>
                <c:pt idx="170">
                  <c:v>28550</c:v>
                </c:pt>
                <c:pt idx="171">
                  <c:v>28581</c:v>
                </c:pt>
                <c:pt idx="172">
                  <c:v>28611</c:v>
                </c:pt>
                <c:pt idx="173">
                  <c:v>28642</c:v>
                </c:pt>
                <c:pt idx="174">
                  <c:v>28672</c:v>
                </c:pt>
                <c:pt idx="175">
                  <c:v>28703</c:v>
                </c:pt>
                <c:pt idx="176">
                  <c:v>28734</c:v>
                </c:pt>
                <c:pt idx="177">
                  <c:v>28764</c:v>
                </c:pt>
                <c:pt idx="178">
                  <c:v>28795</c:v>
                </c:pt>
                <c:pt idx="179">
                  <c:v>28825</c:v>
                </c:pt>
                <c:pt idx="180">
                  <c:v>28856</c:v>
                </c:pt>
                <c:pt idx="181">
                  <c:v>28887</c:v>
                </c:pt>
                <c:pt idx="182">
                  <c:v>28915</c:v>
                </c:pt>
                <c:pt idx="183">
                  <c:v>28946</c:v>
                </c:pt>
                <c:pt idx="184">
                  <c:v>28976</c:v>
                </c:pt>
                <c:pt idx="185">
                  <c:v>29007</c:v>
                </c:pt>
                <c:pt idx="186">
                  <c:v>29037</c:v>
                </c:pt>
                <c:pt idx="187">
                  <c:v>29068</c:v>
                </c:pt>
                <c:pt idx="188">
                  <c:v>29099</c:v>
                </c:pt>
                <c:pt idx="189">
                  <c:v>29129</c:v>
                </c:pt>
                <c:pt idx="190">
                  <c:v>29160</c:v>
                </c:pt>
                <c:pt idx="191">
                  <c:v>29190</c:v>
                </c:pt>
                <c:pt idx="192">
                  <c:v>29221</c:v>
                </c:pt>
                <c:pt idx="193">
                  <c:v>29252</c:v>
                </c:pt>
                <c:pt idx="194">
                  <c:v>29281</c:v>
                </c:pt>
                <c:pt idx="195">
                  <c:v>29312</c:v>
                </c:pt>
                <c:pt idx="196">
                  <c:v>29342</c:v>
                </c:pt>
                <c:pt idx="197">
                  <c:v>29373</c:v>
                </c:pt>
                <c:pt idx="198">
                  <c:v>29403</c:v>
                </c:pt>
                <c:pt idx="199">
                  <c:v>29434</c:v>
                </c:pt>
                <c:pt idx="200">
                  <c:v>29465</c:v>
                </c:pt>
                <c:pt idx="201">
                  <c:v>29495</c:v>
                </c:pt>
                <c:pt idx="202">
                  <c:v>29526</c:v>
                </c:pt>
                <c:pt idx="203">
                  <c:v>29556</c:v>
                </c:pt>
                <c:pt idx="204">
                  <c:v>29587</c:v>
                </c:pt>
                <c:pt idx="205">
                  <c:v>29618</c:v>
                </c:pt>
                <c:pt idx="206">
                  <c:v>29646</c:v>
                </c:pt>
                <c:pt idx="207">
                  <c:v>29677</c:v>
                </c:pt>
                <c:pt idx="208">
                  <c:v>29707</c:v>
                </c:pt>
                <c:pt idx="209">
                  <c:v>29738</c:v>
                </c:pt>
                <c:pt idx="210">
                  <c:v>29768</c:v>
                </c:pt>
                <c:pt idx="211">
                  <c:v>29799</c:v>
                </c:pt>
                <c:pt idx="212">
                  <c:v>29830</c:v>
                </c:pt>
                <c:pt idx="213">
                  <c:v>29860</c:v>
                </c:pt>
                <c:pt idx="214">
                  <c:v>29891</c:v>
                </c:pt>
                <c:pt idx="215">
                  <c:v>29921</c:v>
                </c:pt>
                <c:pt idx="216">
                  <c:v>29952</c:v>
                </c:pt>
                <c:pt idx="217">
                  <c:v>29983</c:v>
                </c:pt>
                <c:pt idx="218">
                  <c:v>30011</c:v>
                </c:pt>
                <c:pt idx="219">
                  <c:v>30042</c:v>
                </c:pt>
                <c:pt idx="220">
                  <c:v>30072</c:v>
                </c:pt>
                <c:pt idx="221">
                  <c:v>30103</c:v>
                </c:pt>
                <c:pt idx="222">
                  <c:v>30133</c:v>
                </c:pt>
                <c:pt idx="223">
                  <c:v>30164</c:v>
                </c:pt>
                <c:pt idx="224">
                  <c:v>30195</c:v>
                </c:pt>
                <c:pt idx="225">
                  <c:v>30225</c:v>
                </c:pt>
                <c:pt idx="226">
                  <c:v>30256</c:v>
                </c:pt>
                <c:pt idx="227">
                  <c:v>30286</c:v>
                </c:pt>
                <c:pt idx="228">
                  <c:v>30317</c:v>
                </c:pt>
                <c:pt idx="229">
                  <c:v>30348</c:v>
                </c:pt>
                <c:pt idx="230">
                  <c:v>30376</c:v>
                </c:pt>
                <c:pt idx="231">
                  <c:v>30407</c:v>
                </c:pt>
                <c:pt idx="232">
                  <c:v>30437</c:v>
                </c:pt>
                <c:pt idx="233">
                  <c:v>30468</c:v>
                </c:pt>
                <c:pt idx="234">
                  <c:v>30498</c:v>
                </c:pt>
                <c:pt idx="235">
                  <c:v>30529</c:v>
                </c:pt>
                <c:pt idx="236">
                  <c:v>30560</c:v>
                </c:pt>
                <c:pt idx="237">
                  <c:v>30590</c:v>
                </c:pt>
                <c:pt idx="238">
                  <c:v>30621</c:v>
                </c:pt>
                <c:pt idx="239">
                  <c:v>30651</c:v>
                </c:pt>
                <c:pt idx="240">
                  <c:v>30682</c:v>
                </c:pt>
                <c:pt idx="241">
                  <c:v>30713</c:v>
                </c:pt>
                <c:pt idx="242">
                  <c:v>30742</c:v>
                </c:pt>
                <c:pt idx="243">
                  <c:v>30773</c:v>
                </c:pt>
                <c:pt idx="244">
                  <c:v>30803</c:v>
                </c:pt>
                <c:pt idx="245">
                  <c:v>30834</c:v>
                </c:pt>
                <c:pt idx="246">
                  <c:v>30864</c:v>
                </c:pt>
                <c:pt idx="247">
                  <c:v>30895</c:v>
                </c:pt>
                <c:pt idx="248">
                  <c:v>30926</c:v>
                </c:pt>
                <c:pt idx="249">
                  <c:v>30956</c:v>
                </c:pt>
                <c:pt idx="250">
                  <c:v>30987</c:v>
                </c:pt>
                <c:pt idx="251">
                  <c:v>31017</c:v>
                </c:pt>
                <c:pt idx="252">
                  <c:v>31048</c:v>
                </c:pt>
                <c:pt idx="253">
                  <c:v>31079</c:v>
                </c:pt>
                <c:pt idx="254">
                  <c:v>31107</c:v>
                </c:pt>
                <c:pt idx="255">
                  <c:v>31138</c:v>
                </c:pt>
                <c:pt idx="256">
                  <c:v>31168</c:v>
                </c:pt>
                <c:pt idx="257">
                  <c:v>31199</c:v>
                </c:pt>
                <c:pt idx="258">
                  <c:v>31229</c:v>
                </c:pt>
                <c:pt idx="259">
                  <c:v>31260</c:v>
                </c:pt>
                <c:pt idx="260">
                  <c:v>31291</c:v>
                </c:pt>
                <c:pt idx="261">
                  <c:v>31321</c:v>
                </c:pt>
                <c:pt idx="262">
                  <c:v>31352</c:v>
                </c:pt>
                <c:pt idx="263">
                  <c:v>31382</c:v>
                </c:pt>
                <c:pt idx="264">
                  <c:v>31413</c:v>
                </c:pt>
                <c:pt idx="265">
                  <c:v>31444</c:v>
                </c:pt>
                <c:pt idx="266">
                  <c:v>31472</c:v>
                </c:pt>
                <c:pt idx="267">
                  <c:v>31503</c:v>
                </c:pt>
                <c:pt idx="268">
                  <c:v>31533</c:v>
                </c:pt>
                <c:pt idx="269">
                  <c:v>31564</c:v>
                </c:pt>
                <c:pt idx="270">
                  <c:v>31594</c:v>
                </c:pt>
                <c:pt idx="271">
                  <c:v>31625</c:v>
                </c:pt>
                <c:pt idx="272">
                  <c:v>31656</c:v>
                </c:pt>
                <c:pt idx="273">
                  <c:v>31686</c:v>
                </c:pt>
                <c:pt idx="274">
                  <c:v>31717</c:v>
                </c:pt>
                <c:pt idx="275">
                  <c:v>31747</c:v>
                </c:pt>
                <c:pt idx="276">
                  <c:v>31778</c:v>
                </c:pt>
                <c:pt idx="277">
                  <c:v>31809</c:v>
                </c:pt>
                <c:pt idx="278">
                  <c:v>31837</c:v>
                </c:pt>
                <c:pt idx="279">
                  <c:v>31868</c:v>
                </c:pt>
                <c:pt idx="280">
                  <c:v>31898</c:v>
                </c:pt>
                <c:pt idx="281">
                  <c:v>31929</c:v>
                </c:pt>
                <c:pt idx="282">
                  <c:v>31959</c:v>
                </c:pt>
                <c:pt idx="283">
                  <c:v>31990</c:v>
                </c:pt>
                <c:pt idx="284">
                  <c:v>32021</c:v>
                </c:pt>
                <c:pt idx="285">
                  <c:v>32051</c:v>
                </c:pt>
                <c:pt idx="286">
                  <c:v>32082</c:v>
                </c:pt>
                <c:pt idx="287">
                  <c:v>32112</c:v>
                </c:pt>
                <c:pt idx="288">
                  <c:v>32143</c:v>
                </c:pt>
                <c:pt idx="289">
                  <c:v>32174</c:v>
                </c:pt>
                <c:pt idx="290">
                  <c:v>32203</c:v>
                </c:pt>
                <c:pt idx="291">
                  <c:v>32234</c:v>
                </c:pt>
                <c:pt idx="292">
                  <c:v>32264</c:v>
                </c:pt>
                <c:pt idx="293">
                  <c:v>32295</c:v>
                </c:pt>
                <c:pt idx="294">
                  <c:v>32325</c:v>
                </c:pt>
                <c:pt idx="295">
                  <c:v>32356</c:v>
                </c:pt>
                <c:pt idx="296">
                  <c:v>32387</c:v>
                </c:pt>
                <c:pt idx="297">
                  <c:v>32417</c:v>
                </c:pt>
                <c:pt idx="298">
                  <c:v>32448</c:v>
                </c:pt>
                <c:pt idx="299">
                  <c:v>32478</c:v>
                </c:pt>
                <c:pt idx="300">
                  <c:v>32509</c:v>
                </c:pt>
                <c:pt idx="301">
                  <c:v>32540</c:v>
                </c:pt>
                <c:pt idx="302">
                  <c:v>32568</c:v>
                </c:pt>
                <c:pt idx="303">
                  <c:v>32599</c:v>
                </c:pt>
                <c:pt idx="304">
                  <c:v>32629</c:v>
                </c:pt>
                <c:pt idx="305">
                  <c:v>32660</c:v>
                </c:pt>
                <c:pt idx="306">
                  <c:v>32690</c:v>
                </c:pt>
                <c:pt idx="307">
                  <c:v>32721</c:v>
                </c:pt>
                <c:pt idx="308">
                  <c:v>32752</c:v>
                </c:pt>
                <c:pt idx="309">
                  <c:v>32782</c:v>
                </c:pt>
                <c:pt idx="310">
                  <c:v>32813</c:v>
                </c:pt>
                <c:pt idx="311">
                  <c:v>32843</c:v>
                </c:pt>
                <c:pt idx="312">
                  <c:v>32874</c:v>
                </c:pt>
                <c:pt idx="313">
                  <c:v>32905</c:v>
                </c:pt>
                <c:pt idx="314">
                  <c:v>32933</c:v>
                </c:pt>
                <c:pt idx="315">
                  <c:v>32964</c:v>
                </c:pt>
                <c:pt idx="316">
                  <c:v>32994</c:v>
                </c:pt>
                <c:pt idx="317">
                  <c:v>33025</c:v>
                </c:pt>
                <c:pt idx="318">
                  <c:v>33055</c:v>
                </c:pt>
                <c:pt idx="319">
                  <c:v>33086</c:v>
                </c:pt>
                <c:pt idx="320">
                  <c:v>33117</c:v>
                </c:pt>
                <c:pt idx="321">
                  <c:v>33147</c:v>
                </c:pt>
                <c:pt idx="322">
                  <c:v>33178</c:v>
                </c:pt>
                <c:pt idx="323">
                  <c:v>33208</c:v>
                </c:pt>
                <c:pt idx="324">
                  <c:v>33239</c:v>
                </c:pt>
                <c:pt idx="325">
                  <c:v>33270</c:v>
                </c:pt>
                <c:pt idx="326">
                  <c:v>33298</c:v>
                </c:pt>
                <c:pt idx="327">
                  <c:v>33329</c:v>
                </c:pt>
                <c:pt idx="328">
                  <c:v>33359</c:v>
                </c:pt>
                <c:pt idx="329">
                  <c:v>33390</c:v>
                </c:pt>
                <c:pt idx="330">
                  <c:v>33420</c:v>
                </c:pt>
                <c:pt idx="331">
                  <c:v>33451</c:v>
                </c:pt>
                <c:pt idx="332">
                  <c:v>33482</c:v>
                </c:pt>
                <c:pt idx="333">
                  <c:v>33512</c:v>
                </c:pt>
                <c:pt idx="334">
                  <c:v>33543</c:v>
                </c:pt>
                <c:pt idx="335">
                  <c:v>33573</c:v>
                </c:pt>
                <c:pt idx="336">
                  <c:v>33604</c:v>
                </c:pt>
                <c:pt idx="337">
                  <c:v>33635</c:v>
                </c:pt>
                <c:pt idx="338">
                  <c:v>33664</c:v>
                </c:pt>
                <c:pt idx="339">
                  <c:v>33695</c:v>
                </c:pt>
                <c:pt idx="340">
                  <c:v>33725</c:v>
                </c:pt>
                <c:pt idx="341">
                  <c:v>33756</c:v>
                </c:pt>
                <c:pt idx="342">
                  <c:v>33786</c:v>
                </c:pt>
                <c:pt idx="343">
                  <c:v>33817</c:v>
                </c:pt>
                <c:pt idx="344">
                  <c:v>33848</c:v>
                </c:pt>
                <c:pt idx="345">
                  <c:v>33878</c:v>
                </c:pt>
                <c:pt idx="346">
                  <c:v>33909</c:v>
                </c:pt>
                <c:pt idx="347">
                  <c:v>33939</c:v>
                </c:pt>
                <c:pt idx="348">
                  <c:v>33970</c:v>
                </c:pt>
                <c:pt idx="349">
                  <c:v>34001</c:v>
                </c:pt>
                <c:pt idx="350">
                  <c:v>34029</c:v>
                </c:pt>
                <c:pt idx="351">
                  <c:v>34060</c:v>
                </c:pt>
                <c:pt idx="352">
                  <c:v>34090</c:v>
                </c:pt>
                <c:pt idx="353">
                  <c:v>34121</c:v>
                </c:pt>
                <c:pt idx="354">
                  <c:v>34151</c:v>
                </c:pt>
                <c:pt idx="355">
                  <c:v>34182</c:v>
                </c:pt>
                <c:pt idx="356">
                  <c:v>34213</c:v>
                </c:pt>
                <c:pt idx="357">
                  <c:v>34243</c:v>
                </c:pt>
                <c:pt idx="358">
                  <c:v>34274</c:v>
                </c:pt>
                <c:pt idx="359">
                  <c:v>34304</c:v>
                </c:pt>
                <c:pt idx="360">
                  <c:v>34335</c:v>
                </c:pt>
                <c:pt idx="361">
                  <c:v>34366</c:v>
                </c:pt>
                <c:pt idx="362">
                  <c:v>34394</c:v>
                </c:pt>
                <c:pt idx="363">
                  <c:v>34425</c:v>
                </c:pt>
                <c:pt idx="364">
                  <c:v>34455</c:v>
                </c:pt>
                <c:pt idx="365">
                  <c:v>34486</c:v>
                </c:pt>
                <c:pt idx="366">
                  <c:v>34516</c:v>
                </c:pt>
                <c:pt idx="367">
                  <c:v>34547</c:v>
                </c:pt>
                <c:pt idx="368">
                  <c:v>34578</c:v>
                </c:pt>
                <c:pt idx="369">
                  <c:v>34608</c:v>
                </c:pt>
                <c:pt idx="370">
                  <c:v>34639</c:v>
                </c:pt>
                <c:pt idx="371">
                  <c:v>34669</c:v>
                </c:pt>
                <c:pt idx="372">
                  <c:v>34700</c:v>
                </c:pt>
                <c:pt idx="373">
                  <c:v>34731</c:v>
                </c:pt>
                <c:pt idx="374">
                  <c:v>34759</c:v>
                </c:pt>
                <c:pt idx="375">
                  <c:v>34790</c:v>
                </c:pt>
                <c:pt idx="376">
                  <c:v>34820</c:v>
                </c:pt>
                <c:pt idx="377">
                  <c:v>34851</c:v>
                </c:pt>
                <c:pt idx="378">
                  <c:v>34881</c:v>
                </c:pt>
                <c:pt idx="379">
                  <c:v>34912</c:v>
                </c:pt>
                <c:pt idx="380">
                  <c:v>34943</c:v>
                </c:pt>
                <c:pt idx="381">
                  <c:v>34973</c:v>
                </c:pt>
                <c:pt idx="382">
                  <c:v>35004</c:v>
                </c:pt>
                <c:pt idx="383">
                  <c:v>35034</c:v>
                </c:pt>
                <c:pt idx="384">
                  <c:v>35065</c:v>
                </c:pt>
                <c:pt idx="385">
                  <c:v>35096</c:v>
                </c:pt>
                <c:pt idx="386">
                  <c:v>35125</c:v>
                </c:pt>
                <c:pt idx="387">
                  <c:v>35156</c:v>
                </c:pt>
                <c:pt idx="388">
                  <c:v>35186</c:v>
                </c:pt>
                <c:pt idx="389">
                  <c:v>35217</c:v>
                </c:pt>
                <c:pt idx="390">
                  <c:v>35247</c:v>
                </c:pt>
                <c:pt idx="391">
                  <c:v>35278</c:v>
                </c:pt>
                <c:pt idx="392">
                  <c:v>35309</c:v>
                </c:pt>
                <c:pt idx="393">
                  <c:v>35339</c:v>
                </c:pt>
                <c:pt idx="394">
                  <c:v>35370</c:v>
                </c:pt>
                <c:pt idx="395">
                  <c:v>35400</c:v>
                </c:pt>
                <c:pt idx="396">
                  <c:v>35431</c:v>
                </c:pt>
                <c:pt idx="397">
                  <c:v>35462</c:v>
                </c:pt>
                <c:pt idx="398">
                  <c:v>35490</c:v>
                </c:pt>
                <c:pt idx="399">
                  <c:v>35521</c:v>
                </c:pt>
                <c:pt idx="400">
                  <c:v>35551</c:v>
                </c:pt>
                <c:pt idx="401">
                  <c:v>35582</c:v>
                </c:pt>
                <c:pt idx="402">
                  <c:v>35612</c:v>
                </c:pt>
                <c:pt idx="403">
                  <c:v>35643</c:v>
                </c:pt>
                <c:pt idx="404">
                  <c:v>35674</c:v>
                </c:pt>
                <c:pt idx="405">
                  <c:v>35704</c:v>
                </c:pt>
                <c:pt idx="406">
                  <c:v>35735</c:v>
                </c:pt>
                <c:pt idx="407">
                  <c:v>35765</c:v>
                </c:pt>
                <c:pt idx="408">
                  <c:v>35796</c:v>
                </c:pt>
                <c:pt idx="409">
                  <c:v>35827</c:v>
                </c:pt>
                <c:pt idx="410">
                  <c:v>35855</c:v>
                </c:pt>
                <c:pt idx="411">
                  <c:v>35886</c:v>
                </c:pt>
                <c:pt idx="412">
                  <c:v>35916</c:v>
                </c:pt>
                <c:pt idx="413">
                  <c:v>35947</c:v>
                </c:pt>
                <c:pt idx="414">
                  <c:v>35977</c:v>
                </c:pt>
                <c:pt idx="415">
                  <c:v>36008</c:v>
                </c:pt>
                <c:pt idx="416">
                  <c:v>36039</c:v>
                </c:pt>
                <c:pt idx="417">
                  <c:v>36069</c:v>
                </c:pt>
                <c:pt idx="418">
                  <c:v>36100</c:v>
                </c:pt>
                <c:pt idx="419">
                  <c:v>36130</c:v>
                </c:pt>
                <c:pt idx="420">
                  <c:v>36161</c:v>
                </c:pt>
                <c:pt idx="421">
                  <c:v>36192</c:v>
                </c:pt>
                <c:pt idx="422">
                  <c:v>36220</c:v>
                </c:pt>
                <c:pt idx="423">
                  <c:v>36251</c:v>
                </c:pt>
                <c:pt idx="424">
                  <c:v>36281</c:v>
                </c:pt>
                <c:pt idx="425">
                  <c:v>36312</c:v>
                </c:pt>
                <c:pt idx="426">
                  <c:v>36342</c:v>
                </c:pt>
                <c:pt idx="427">
                  <c:v>36373</c:v>
                </c:pt>
                <c:pt idx="428">
                  <c:v>36404</c:v>
                </c:pt>
                <c:pt idx="429">
                  <c:v>36434</c:v>
                </c:pt>
                <c:pt idx="430">
                  <c:v>36465</c:v>
                </c:pt>
                <c:pt idx="431">
                  <c:v>36495</c:v>
                </c:pt>
                <c:pt idx="432">
                  <c:v>36526</c:v>
                </c:pt>
                <c:pt idx="433">
                  <c:v>36557</c:v>
                </c:pt>
                <c:pt idx="434">
                  <c:v>36586</c:v>
                </c:pt>
                <c:pt idx="435">
                  <c:v>36617</c:v>
                </c:pt>
                <c:pt idx="436">
                  <c:v>36647</c:v>
                </c:pt>
                <c:pt idx="437">
                  <c:v>36678</c:v>
                </c:pt>
                <c:pt idx="438">
                  <c:v>36708</c:v>
                </c:pt>
                <c:pt idx="439">
                  <c:v>36739</c:v>
                </c:pt>
                <c:pt idx="440">
                  <c:v>36770</c:v>
                </c:pt>
                <c:pt idx="441">
                  <c:v>36800</c:v>
                </c:pt>
                <c:pt idx="442">
                  <c:v>36831</c:v>
                </c:pt>
                <c:pt idx="443">
                  <c:v>36861</c:v>
                </c:pt>
                <c:pt idx="444">
                  <c:v>36892</c:v>
                </c:pt>
                <c:pt idx="445">
                  <c:v>36923</c:v>
                </c:pt>
                <c:pt idx="446">
                  <c:v>36951</c:v>
                </c:pt>
                <c:pt idx="447">
                  <c:v>36982</c:v>
                </c:pt>
                <c:pt idx="448">
                  <c:v>37012</c:v>
                </c:pt>
                <c:pt idx="449">
                  <c:v>37043</c:v>
                </c:pt>
                <c:pt idx="450">
                  <c:v>37073</c:v>
                </c:pt>
                <c:pt idx="451">
                  <c:v>37104</c:v>
                </c:pt>
                <c:pt idx="452">
                  <c:v>37135</c:v>
                </c:pt>
                <c:pt idx="453">
                  <c:v>37165</c:v>
                </c:pt>
                <c:pt idx="454">
                  <c:v>37196</c:v>
                </c:pt>
                <c:pt idx="455">
                  <c:v>37226</c:v>
                </c:pt>
                <c:pt idx="456">
                  <c:v>37257</c:v>
                </c:pt>
                <c:pt idx="457">
                  <c:v>37288</c:v>
                </c:pt>
                <c:pt idx="458">
                  <c:v>37316</c:v>
                </c:pt>
                <c:pt idx="459">
                  <c:v>37347</c:v>
                </c:pt>
                <c:pt idx="460">
                  <c:v>37377</c:v>
                </c:pt>
                <c:pt idx="461">
                  <c:v>37408</c:v>
                </c:pt>
                <c:pt idx="462">
                  <c:v>37438</c:v>
                </c:pt>
                <c:pt idx="463">
                  <c:v>37469</c:v>
                </c:pt>
                <c:pt idx="464">
                  <c:v>37500</c:v>
                </c:pt>
                <c:pt idx="465">
                  <c:v>37530</c:v>
                </c:pt>
                <c:pt idx="466">
                  <c:v>37561</c:v>
                </c:pt>
                <c:pt idx="467">
                  <c:v>37591</c:v>
                </c:pt>
                <c:pt idx="468">
                  <c:v>37622</c:v>
                </c:pt>
                <c:pt idx="469">
                  <c:v>37653</c:v>
                </c:pt>
                <c:pt idx="470">
                  <c:v>37681</c:v>
                </c:pt>
                <c:pt idx="471">
                  <c:v>37712</c:v>
                </c:pt>
                <c:pt idx="472">
                  <c:v>37742</c:v>
                </c:pt>
                <c:pt idx="473">
                  <c:v>37773</c:v>
                </c:pt>
                <c:pt idx="474">
                  <c:v>37803</c:v>
                </c:pt>
                <c:pt idx="475">
                  <c:v>37834</c:v>
                </c:pt>
                <c:pt idx="476">
                  <c:v>37865</c:v>
                </c:pt>
                <c:pt idx="477">
                  <c:v>37895</c:v>
                </c:pt>
                <c:pt idx="478">
                  <c:v>37926</c:v>
                </c:pt>
                <c:pt idx="479">
                  <c:v>37956</c:v>
                </c:pt>
                <c:pt idx="480">
                  <c:v>37987</c:v>
                </c:pt>
                <c:pt idx="481">
                  <c:v>38018</c:v>
                </c:pt>
                <c:pt idx="482">
                  <c:v>38047</c:v>
                </c:pt>
                <c:pt idx="483">
                  <c:v>38078</c:v>
                </c:pt>
                <c:pt idx="484">
                  <c:v>38108</c:v>
                </c:pt>
                <c:pt idx="485">
                  <c:v>38139</c:v>
                </c:pt>
                <c:pt idx="486">
                  <c:v>38169</c:v>
                </c:pt>
                <c:pt idx="487">
                  <c:v>38200</c:v>
                </c:pt>
                <c:pt idx="488">
                  <c:v>38231</c:v>
                </c:pt>
                <c:pt idx="489">
                  <c:v>38261</c:v>
                </c:pt>
                <c:pt idx="490">
                  <c:v>38292</c:v>
                </c:pt>
                <c:pt idx="491">
                  <c:v>38322</c:v>
                </c:pt>
                <c:pt idx="492">
                  <c:v>38353</c:v>
                </c:pt>
                <c:pt idx="493">
                  <c:v>38384</c:v>
                </c:pt>
                <c:pt idx="494">
                  <c:v>38412</c:v>
                </c:pt>
                <c:pt idx="495">
                  <c:v>38443</c:v>
                </c:pt>
                <c:pt idx="496">
                  <c:v>38473</c:v>
                </c:pt>
                <c:pt idx="497">
                  <c:v>38504</c:v>
                </c:pt>
                <c:pt idx="498">
                  <c:v>38534</c:v>
                </c:pt>
                <c:pt idx="499">
                  <c:v>38565</c:v>
                </c:pt>
                <c:pt idx="500">
                  <c:v>38596</c:v>
                </c:pt>
                <c:pt idx="501">
                  <c:v>38626</c:v>
                </c:pt>
                <c:pt idx="502">
                  <c:v>38657</c:v>
                </c:pt>
                <c:pt idx="503">
                  <c:v>38687</c:v>
                </c:pt>
                <c:pt idx="504">
                  <c:v>38718</c:v>
                </c:pt>
                <c:pt idx="505">
                  <c:v>38749</c:v>
                </c:pt>
                <c:pt idx="506">
                  <c:v>38777</c:v>
                </c:pt>
                <c:pt idx="507">
                  <c:v>38808</c:v>
                </c:pt>
                <c:pt idx="508">
                  <c:v>38838</c:v>
                </c:pt>
                <c:pt idx="509">
                  <c:v>38869</c:v>
                </c:pt>
                <c:pt idx="510">
                  <c:v>38899</c:v>
                </c:pt>
                <c:pt idx="511">
                  <c:v>38930</c:v>
                </c:pt>
                <c:pt idx="512">
                  <c:v>38961</c:v>
                </c:pt>
                <c:pt idx="513">
                  <c:v>38991</c:v>
                </c:pt>
                <c:pt idx="514">
                  <c:v>39022</c:v>
                </c:pt>
                <c:pt idx="515">
                  <c:v>39052</c:v>
                </c:pt>
                <c:pt idx="516">
                  <c:v>39083</c:v>
                </c:pt>
                <c:pt idx="517">
                  <c:v>39114</c:v>
                </c:pt>
                <c:pt idx="518">
                  <c:v>39142</c:v>
                </c:pt>
                <c:pt idx="519">
                  <c:v>39173</c:v>
                </c:pt>
                <c:pt idx="520">
                  <c:v>39203</c:v>
                </c:pt>
                <c:pt idx="521">
                  <c:v>39234</c:v>
                </c:pt>
                <c:pt idx="522">
                  <c:v>39264</c:v>
                </c:pt>
                <c:pt idx="523">
                  <c:v>39295</c:v>
                </c:pt>
                <c:pt idx="524">
                  <c:v>39326</c:v>
                </c:pt>
                <c:pt idx="525">
                  <c:v>39356</c:v>
                </c:pt>
                <c:pt idx="526">
                  <c:v>39387</c:v>
                </c:pt>
                <c:pt idx="527">
                  <c:v>39417</c:v>
                </c:pt>
                <c:pt idx="528">
                  <c:v>39448</c:v>
                </c:pt>
                <c:pt idx="529">
                  <c:v>39479</c:v>
                </c:pt>
                <c:pt idx="530">
                  <c:v>39508</c:v>
                </c:pt>
                <c:pt idx="531">
                  <c:v>39539</c:v>
                </c:pt>
                <c:pt idx="532">
                  <c:v>39569</c:v>
                </c:pt>
                <c:pt idx="533">
                  <c:v>39600</c:v>
                </c:pt>
                <c:pt idx="534">
                  <c:v>39630</c:v>
                </c:pt>
                <c:pt idx="535">
                  <c:v>39661</c:v>
                </c:pt>
                <c:pt idx="536">
                  <c:v>39692</c:v>
                </c:pt>
                <c:pt idx="537">
                  <c:v>39722</c:v>
                </c:pt>
                <c:pt idx="538">
                  <c:v>39753</c:v>
                </c:pt>
                <c:pt idx="539">
                  <c:v>39783</c:v>
                </c:pt>
                <c:pt idx="540">
                  <c:v>39814</c:v>
                </c:pt>
                <c:pt idx="541">
                  <c:v>39845</c:v>
                </c:pt>
                <c:pt idx="542">
                  <c:v>39873</c:v>
                </c:pt>
                <c:pt idx="543">
                  <c:v>39904</c:v>
                </c:pt>
                <c:pt idx="544">
                  <c:v>39934</c:v>
                </c:pt>
                <c:pt idx="545">
                  <c:v>39965</c:v>
                </c:pt>
                <c:pt idx="546">
                  <c:v>39995</c:v>
                </c:pt>
                <c:pt idx="547">
                  <c:v>40026</c:v>
                </c:pt>
                <c:pt idx="548">
                  <c:v>40057</c:v>
                </c:pt>
                <c:pt idx="549">
                  <c:v>40087</c:v>
                </c:pt>
                <c:pt idx="550">
                  <c:v>40118</c:v>
                </c:pt>
                <c:pt idx="551">
                  <c:v>40148</c:v>
                </c:pt>
                <c:pt idx="552">
                  <c:v>40179</c:v>
                </c:pt>
                <c:pt idx="553">
                  <c:v>40210</c:v>
                </c:pt>
                <c:pt idx="554">
                  <c:v>40238</c:v>
                </c:pt>
                <c:pt idx="555">
                  <c:v>40269</c:v>
                </c:pt>
                <c:pt idx="556">
                  <c:v>40299</c:v>
                </c:pt>
                <c:pt idx="557">
                  <c:v>40330</c:v>
                </c:pt>
                <c:pt idx="558">
                  <c:v>40360</c:v>
                </c:pt>
                <c:pt idx="559">
                  <c:v>40391</c:v>
                </c:pt>
                <c:pt idx="560">
                  <c:v>40422</c:v>
                </c:pt>
                <c:pt idx="561">
                  <c:v>40452</c:v>
                </c:pt>
                <c:pt idx="562">
                  <c:v>40483</c:v>
                </c:pt>
                <c:pt idx="563">
                  <c:v>40513</c:v>
                </c:pt>
                <c:pt idx="564">
                  <c:v>40544</c:v>
                </c:pt>
                <c:pt idx="565">
                  <c:v>40575</c:v>
                </c:pt>
                <c:pt idx="566">
                  <c:v>40603</c:v>
                </c:pt>
                <c:pt idx="567">
                  <c:v>40634</c:v>
                </c:pt>
                <c:pt idx="568">
                  <c:v>40664</c:v>
                </c:pt>
                <c:pt idx="569">
                  <c:v>40695</c:v>
                </c:pt>
                <c:pt idx="570">
                  <c:v>40725</c:v>
                </c:pt>
                <c:pt idx="571">
                  <c:v>40756</c:v>
                </c:pt>
                <c:pt idx="572">
                  <c:v>40787</c:v>
                </c:pt>
                <c:pt idx="573">
                  <c:v>40817</c:v>
                </c:pt>
                <c:pt idx="574">
                  <c:v>40848</c:v>
                </c:pt>
                <c:pt idx="575">
                  <c:v>40878</c:v>
                </c:pt>
                <c:pt idx="576">
                  <c:v>40909</c:v>
                </c:pt>
                <c:pt idx="577">
                  <c:v>40940</c:v>
                </c:pt>
                <c:pt idx="578">
                  <c:v>40969</c:v>
                </c:pt>
                <c:pt idx="579">
                  <c:v>41000</c:v>
                </c:pt>
                <c:pt idx="580">
                  <c:v>41030</c:v>
                </c:pt>
                <c:pt idx="581">
                  <c:v>41061</c:v>
                </c:pt>
                <c:pt idx="582">
                  <c:v>41091</c:v>
                </c:pt>
                <c:pt idx="583">
                  <c:v>41122</c:v>
                </c:pt>
                <c:pt idx="584">
                  <c:v>41153</c:v>
                </c:pt>
                <c:pt idx="585">
                  <c:v>41183</c:v>
                </c:pt>
                <c:pt idx="586">
                  <c:v>41214</c:v>
                </c:pt>
                <c:pt idx="587">
                  <c:v>41244</c:v>
                </c:pt>
                <c:pt idx="588">
                  <c:v>41275</c:v>
                </c:pt>
                <c:pt idx="589">
                  <c:v>41306</c:v>
                </c:pt>
                <c:pt idx="590">
                  <c:v>41334</c:v>
                </c:pt>
                <c:pt idx="591">
                  <c:v>41365</c:v>
                </c:pt>
                <c:pt idx="592">
                  <c:v>41395</c:v>
                </c:pt>
                <c:pt idx="593">
                  <c:v>41426</c:v>
                </c:pt>
                <c:pt idx="594">
                  <c:v>41456</c:v>
                </c:pt>
                <c:pt idx="595">
                  <c:v>41487</c:v>
                </c:pt>
                <c:pt idx="596">
                  <c:v>41518</c:v>
                </c:pt>
                <c:pt idx="597">
                  <c:v>41548</c:v>
                </c:pt>
                <c:pt idx="598">
                  <c:v>41579</c:v>
                </c:pt>
                <c:pt idx="599">
                  <c:v>41609</c:v>
                </c:pt>
                <c:pt idx="600">
                  <c:v>41640</c:v>
                </c:pt>
                <c:pt idx="601">
                  <c:v>41671</c:v>
                </c:pt>
                <c:pt idx="602">
                  <c:v>41699</c:v>
                </c:pt>
                <c:pt idx="603">
                  <c:v>41730</c:v>
                </c:pt>
                <c:pt idx="604">
                  <c:v>41760</c:v>
                </c:pt>
                <c:pt idx="605">
                  <c:v>41791</c:v>
                </c:pt>
                <c:pt idx="606">
                  <c:v>41821</c:v>
                </c:pt>
                <c:pt idx="607">
                  <c:v>41852</c:v>
                </c:pt>
                <c:pt idx="608">
                  <c:v>41883</c:v>
                </c:pt>
                <c:pt idx="609">
                  <c:v>41913</c:v>
                </c:pt>
                <c:pt idx="610">
                  <c:v>41944</c:v>
                </c:pt>
                <c:pt idx="611">
                  <c:v>41974</c:v>
                </c:pt>
                <c:pt idx="612">
                  <c:v>42005</c:v>
                </c:pt>
                <c:pt idx="613">
                  <c:v>42036</c:v>
                </c:pt>
                <c:pt idx="614">
                  <c:v>42064</c:v>
                </c:pt>
                <c:pt idx="615">
                  <c:v>42095</c:v>
                </c:pt>
                <c:pt idx="616">
                  <c:v>42125</c:v>
                </c:pt>
                <c:pt idx="617">
                  <c:v>42156</c:v>
                </c:pt>
                <c:pt idx="618">
                  <c:v>42186</c:v>
                </c:pt>
                <c:pt idx="619">
                  <c:v>42217</c:v>
                </c:pt>
                <c:pt idx="620">
                  <c:v>42248</c:v>
                </c:pt>
                <c:pt idx="621">
                  <c:v>42278</c:v>
                </c:pt>
                <c:pt idx="622">
                  <c:v>42309</c:v>
                </c:pt>
                <c:pt idx="623">
                  <c:v>42339</c:v>
                </c:pt>
                <c:pt idx="624">
                  <c:v>42370</c:v>
                </c:pt>
                <c:pt idx="625">
                  <c:v>42401</c:v>
                </c:pt>
                <c:pt idx="626">
                  <c:v>42430</c:v>
                </c:pt>
                <c:pt idx="627">
                  <c:v>42461</c:v>
                </c:pt>
                <c:pt idx="628">
                  <c:v>42491</c:v>
                </c:pt>
                <c:pt idx="629">
                  <c:v>42522</c:v>
                </c:pt>
                <c:pt idx="630">
                  <c:v>42552</c:v>
                </c:pt>
                <c:pt idx="631">
                  <c:v>42583</c:v>
                </c:pt>
                <c:pt idx="632">
                  <c:v>42614</c:v>
                </c:pt>
                <c:pt idx="633">
                  <c:v>42644</c:v>
                </c:pt>
                <c:pt idx="634">
                  <c:v>42675</c:v>
                </c:pt>
                <c:pt idx="635">
                  <c:v>42705</c:v>
                </c:pt>
                <c:pt idx="636">
                  <c:v>42736</c:v>
                </c:pt>
                <c:pt idx="637">
                  <c:v>42767</c:v>
                </c:pt>
                <c:pt idx="638">
                  <c:v>42795</c:v>
                </c:pt>
                <c:pt idx="639">
                  <c:v>42826</c:v>
                </c:pt>
                <c:pt idx="640">
                  <c:v>42856</c:v>
                </c:pt>
                <c:pt idx="641">
                  <c:v>42887</c:v>
                </c:pt>
                <c:pt idx="642">
                  <c:v>42917</c:v>
                </c:pt>
                <c:pt idx="643">
                  <c:v>42948</c:v>
                </c:pt>
                <c:pt idx="644">
                  <c:v>42979</c:v>
                </c:pt>
                <c:pt idx="645">
                  <c:v>43009</c:v>
                </c:pt>
                <c:pt idx="646">
                  <c:v>43040</c:v>
                </c:pt>
                <c:pt idx="647">
                  <c:v>43070</c:v>
                </c:pt>
                <c:pt idx="648">
                  <c:v>43101</c:v>
                </c:pt>
                <c:pt idx="649">
                  <c:v>43132</c:v>
                </c:pt>
                <c:pt idx="650">
                  <c:v>43160</c:v>
                </c:pt>
                <c:pt idx="651">
                  <c:v>43191</c:v>
                </c:pt>
                <c:pt idx="652">
                  <c:v>43221</c:v>
                </c:pt>
                <c:pt idx="653">
                  <c:v>43252</c:v>
                </c:pt>
                <c:pt idx="654">
                  <c:v>43282</c:v>
                </c:pt>
                <c:pt idx="655">
                  <c:v>43313</c:v>
                </c:pt>
                <c:pt idx="656">
                  <c:v>43344</c:v>
                </c:pt>
                <c:pt idx="657">
                  <c:v>43374</c:v>
                </c:pt>
                <c:pt idx="658">
                  <c:v>43405</c:v>
                </c:pt>
                <c:pt idx="659">
                  <c:v>43435</c:v>
                </c:pt>
                <c:pt idx="660">
                  <c:v>43466</c:v>
                </c:pt>
                <c:pt idx="661">
                  <c:v>43497</c:v>
                </c:pt>
                <c:pt idx="662">
                  <c:v>43525</c:v>
                </c:pt>
                <c:pt idx="663">
                  <c:v>43556</c:v>
                </c:pt>
                <c:pt idx="664">
                  <c:v>43586</c:v>
                </c:pt>
                <c:pt idx="665">
                  <c:v>43617</c:v>
                </c:pt>
                <c:pt idx="666">
                  <c:v>43647</c:v>
                </c:pt>
                <c:pt idx="667">
                  <c:v>43678</c:v>
                </c:pt>
                <c:pt idx="668">
                  <c:v>43709</c:v>
                </c:pt>
                <c:pt idx="669">
                  <c:v>43739</c:v>
                </c:pt>
                <c:pt idx="670">
                  <c:v>43770</c:v>
                </c:pt>
                <c:pt idx="671">
                  <c:v>43800</c:v>
                </c:pt>
                <c:pt idx="672">
                  <c:v>43831</c:v>
                </c:pt>
                <c:pt idx="673">
                  <c:v>43862</c:v>
                </c:pt>
                <c:pt idx="674">
                  <c:v>43891</c:v>
                </c:pt>
                <c:pt idx="675">
                  <c:v>43922</c:v>
                </c:pt>
                <c:pt idx="676">
                  <c:v>43952</c:v>
                </c:pt>
                <c:pt idx="677">
                  <c:v>43983</c:v>
                </c:pt>
                <c:pt idx="678">
                  <c:v>44013</c:v>
                </c:pt>
                <c:pt idx="679">
                  <c:v>44044</c:v>
                </c:pt>
                <c:pt idx="680">
                  <c:v>44075</c:v>
                </c:pt>
                <c:pt idx="681">
                  <c:v>44105</c:v>
                </c:pt>
                <c:pt idx="682">
                  <c:v>44136</c:v>
                </c:pt>
                <c:pt idx="683">
                  <c:v>44166</c:v>
                </c:pt>
                <c:pt idx="684">
                  <c:v>44197</c:v>
                </c:pt>
                <c:pt idx="685">
                  <c:v>44228</c:v>
                </c:pt>
                <c:pt idx="686">
                  <c:v>44256</c:v>
                </c:pt>
                <c:pt idx="687">
                  <c:v>44287</c:v>
                </c:pt>
                <c:pt idx="688">
                  <c:v>44317</c:v>
                </c:pt>
                <c:pt idx="689">
                  <c:v>44348</c:v>
                </c:pt>
                <c:pt idx="690">
                  <c:v>44378</c:v>
                </c:pt>
                <c:pt idx="691">
                  <c:v>44409</c:v>
                </c:pt>
                <c:pt idx="692">
                  <c:v>44440</c:v>
                </c:pt>
                <c:pt idx="693">
                  <c:v>44470</c:v>
                </c:pt>
                <c:pt idx="694">
                  <c:v>44501</c:v>
                </c:pt>
                <c:pt idx="695">
                  <c:v>44531</c:v>
                </c:pt>
                <c:pt idx="696">
                  <c:v>44562</c:v>
                </c:pt>
                <c:pt idx="697">
                  <c:v>44593</c:v>
                </c:pt>
                <c:pt idx="698">
                  <c:v>44621</c:v>
                </c:pt>
                <c:pt idx="699">
                  <c:v>44652</c:v>
                </c:pt>
                <c:pt idx="700">
                  <c:v>44682</c:v>
                </c:pt>
                <c:pt idx="701">
                  <c:v>44713</c:v>
                </c:pt>
                <c:pt idx="702">
                  <c:v>44743</c:v>
                </c:pt>
                <c:pt idx="703">
                  <c:v>44774</c:v>
                </c:pt>
                <c:pt idx="704">
                  <c:v>44805</c:v>
                </c:pt>
                <c:pt idx="705">
                  <c:v>44835</c:v>
                </c:pt>
                <c:pt idx="706">
                  <c:v>44866</c:v>
                </c:pt>
                <c:pt idx="707">
                  <c:v>44896</c:v>
                </c:pt>
                <c:pt idx="708">
                  <c:v>44927</c:v>
                </c:pt>
                <c:pt idx="709">
                  <c:v>44958</c:v>
                </c:pt>
                <c:pt idx="710">
                  <c:v>44986</c:v>
                </c:pt>
                <c:pt idx="711">
                  <c:v>45017</c:v>
                </c:pt>
                <c:pt idx="712">
                  <c:v>45047</c:v>
                </c:pt>
                <c:pt idx="713">
                  <c:v>45078</c:v>
                </c:pt>
                <c:pt idx="714">
                  <c:v>45108</c:v>
                </c:pt>
                <c:pt idx="715">
                  <c:v>45139</c:v>
                </c:pt>
                <c:pt idx="716">
                  <c:v>45170</c:v>
                </c:pt>
                <c:pt idx="717">
                  <c:v>45200</c:v>
                </c:pt>
                <c:pt idx="718">
                  <c:v>45231</c:v>
                </c:pt>
                <c:pt idx="719">
                  <c:v>45261</c:v>
                </c:pt>
                <c:pt idx="720">
                  <c:v>45292</c:v>
                </c:pt>
                <c:pt idx="721">
                  <c:v>45323</c:v>
                </c:pt>
                <c:pt idx="722">
                  <c:v>45352</c:v>
                </c:pt>
                <c:pt idx="723">
                  <c:v>45383</c:v>
                </c:pt>
                <c:pt idx="724">
                  <c:v>45413</c:v>
                </c:pt>
                <c:pt idx="725">
                  <c:v>45444</c:v>
                </c:pt>
                <c:pt idx="726">
                  <c:v>45474</c:v>
                </c:pt>
                <c:pt idx="727">
                  <c:v>45505</c:v>
                </c:pt>
                <c:pt idx="728">
                  <c:v>45536</c:v>
                </c:pt>
                <c:pt idx="729">
                  <c:v>45566</c:v>
                </c:pt>
                <c:pt idx="730">
                  <c:v>45597</c:v>
                </c:pt>
                <c:pt idx="731">
                  <c:v>45627</c:v>
                </c:pt>
                <c:pt idx="732">
                  <c:v>45658</c:v>
                </c:pt>
                <c:pt idx="733">
                  <c:v>45689</c:v>
                </c:pt>
                <c:pt idx="734">
                  <c:v>45717</c:v>
                </c:pt>
                <c:pt idx="735">
                  <c:v>45748</c:v>
                </c:pt>
                <c:pt idx="736">
                  <c:v>45778</c:v>
                </c:pt>
                <c:pt idx="737">
                  <c:v>45809</c:v>
                </c:pt>
                <c:pt idx="738">
                  <c:v>45839</c:v>
                </c:pt>
                <c:pt idx="739">
                  <c:v>45870</c:v>
                </c:pt>
                <c:pt idx="740">
                  <c:v>45901</c:v>
                </c:pt>
                <c:pt idx="741">
                  <c:v>45931</c:v>
                </c:pt>
                <c:pt idx="742">
                  <c:v>45962</c:v>
                </c:pt>
                <c:pt idx="743">
                  <c:v>45992</c:v>
                </c:pt>
                <c:pt idx="744">
                  <c:v>46023</c:v>
                </c:pt>
                <c:pt idx="745">
                  <c:v>46054</c:v>
                </c:pt>
                <c:pt idx="746">
                  <c:v>46082</c:v>
                </c:pt>
                <c:pt idx="747">
                  <c:v>46113</c:v>
                </c:pt>
                <c:pt idx="748">
                  <c:v>46143</c:v>
                </c:pt>
                <c:pt idx="749">
                  <c:v>46174</c:v>
                </c:pt>
                <c:pt idx="750">
                  <c:v>46204</c:v>
                </c:pt>
                <c:pt idx="751">
                  <c:v>46235</c:v>
                </c:pt>
                <c:pt idx="752">
                  <c:v>46266</c:v>
                </c:pt>
                <c:pt idx="753">
                  <c:v>46296</c:v>
                </c:pt>
                <c:pt idx="754">
                  <c:v>46327</c:v>
                </c:pt>
                <c:pt idx="755">
                  <c:v>46357</c:v>
                </c:pt>
                <c:pt idx="756">
                  <c:v>46388</c:v>
                </c:pt>
                <c:pt idx="757">
                  <c:v>46419</c:v>
                </c:pt>
                <c:pt idx="758">
                  <c:v>46447</c:v>
                </c:pt>
                <c:pt idx="759">
                  <c:v>46478</c:v>
                </c:pt>
                <c:pt idx="760">
                  <c:v>46508</c:v>
                </c:pt>
                <c:pt idx="761">
                  <c:v>46539</c:v>
                </c:pt>
                <c:pt idx="762">
                  <c:v>46569</c:v>
                </c:pt>
                <c:pt idx="763">
                  <c:v>46600</c:v>
                </c:pt>
                <c:pt idx="764">
                  <c:v>46631</c:v>
                </c:pt>
                <c:pt idx="765">
                  <c:v>46661</c:v>
                </c:pt>
                <c:pt idx="766">
                  <c:v>46692</c:v>
                </c:pt>
                <c:pt idx="767">
                  <c:v>46722</c:v>
                </c:pt>
                <c:pt idx="768">
                  <c:v>46753</c:v>
                </c:pt>
                <c:pt idx="769">
                  <c:v>46784</c:v>
                </c:pt>
                <c:pt idx="770">
                  <c:v>46813</c:v>
                </c:pt>
                <c:pt idx="771">
                  <c:v>46844</c:v>
                </c:pt>
                <c:pt idx="772">
                  <c:v>46874</c:v>
                </c:pt>
                <c:pt idx="773">
                  <c:v>46905</c:v>
                </c:pt>
                <c:pt idx="774">
                  <c:v>46935</c:v>
                </c:pt>
                <c:pt idx="775">
                  <c:v>46966</c:v>
                </c:pt>
                <c:pt idx="776">
                  <c:v>46997</c:v>
                </c:pt>
                <c:pt idx="777">
                  <c:v>47027</c:v>
                </c:pt>
                <c:pt idx="778">
                  <c:v>47058</c:v>
                </c:pt>
                <c:pt idx="779">
                  <c:v>47088</c:v>
                </c:pt>
                <c:pt idx="780">
                  <c:v>47119</c:v>
                </c:pt>
                <c:pt idx="781">
                  <c:v>47150</c:v>
                </c:pt>
                <c:pt idx="782">
                  <c:v>47178</c:v>
                </c:pt>
                <c:pt idx="783">
                  <c:v>47209</c:v>
                </c:pt>
                <c:pt idx="784">
                  <c:v>47239</c:v>
                </c:pt>
                <c:pt idx="785">
                  <c:v>47270</c:v>
                </c:pt>
                <c:pt idx="786">
                  <c:v>47300</c:v>
                </c:pt>
                <c:pt idx="787">
                  <c:v>47331</c:v>
                </c:pt>
                <c:pt idx="788">
                  <c:v>47362</c:v>
                </c:pt>
                <c:pt idx="789">
                  <c:v>47392</c:v>
                </c:pt>
                <c:pt idx="790">
                  <c:v>47423</c:v>
                </c:pt>
                <c:pt idx="791">
                  <c:v>47453</c:v>
                </c:pt>
                <c:pt idx="792">
                  <c:v>47484</c:v>
                </c:pt>
                <c:pt idx="793">
                  <c:v>47515</c:v>
                </c:pt>
                <c:pt idx="794">
                  <c:v>47543</c:v>
                </c:pt>
                <c:pt idx="795">
                  <c:v>47574</c:v>
                </c:pt>
                <c:pt idx="796">
                  <c:v>47604</c:v>
                </c:pt>
                <c:pt idx="797">
                  <c:v>47635</c:v>
                </c:pt>
                <c:pt idx="798">
                  <c:v>47665</c:v>
                </c:pt>
                <c:pt idx="799">
                  <c:v>47696</c:v>
                </c:pt>
                <c:pt idx="800">
                  <c:v>47727</c:v>
                </c:pt>
                <c:pt idx="801">
                  <c:v>47757</c:v>
                </c:pt>
                <c:pt idx="802">
                  <c:v>47788</c:v>
                </c:pt>
                <c:pt idx="803">
                  <c:v>47818</c:v>
                </c:pt>
                <c:pt idx="804">
                  <c:v>47849</c:v>
                </c:pt>
                <c:pt idx="805">
                  <c:v>47880</c:v>
                </c:pt>
                <c:pt idx="806">
                  <c:v>47908</c:v>
                </c:pt>
                <c:pt idx="807">
                  <c:v>47939</c:v>
                </c:pt>
                <c:pt idx="808">
                  <c:v>47969</c:v>
                </c:pt>
                <c:pt idx="809">
                  <c:v>48000</c:v>
                </c:pt>
                <c:pt idx="810">
                  <c:v>48030</c:v>
                </c:pt>
                <c:pt idx="811">
                  <c:v>48061</c:v>
                </c:pt>
                <c:pt idx="812">
                  <c:v>48092</c:v>
                </c:pt>
                <c:pt idx="813">
                  <c:v>48122</c:v>
                </c:pt>
                <c:pt idx="814">
                  <c:v>48153</c:v>
                </c:pt>
                <c:pt idx="815">
                  <c:v>48183</c:v>
                </c:pt>
                <c:pt idx="816">
                  <c:v>48214</c:v>
                </c:pt>
                <c:pt idx="817">
                  <c:v>48245</c:v>
                </c:pt>
                <c:pt idx="818">
                  <c:v>48274</c:v>
                </c:pt>
                <c:pt idx="819">
                  <c:v>48305</c:v>
                </c:pt>
                <c:pt idx="820">
                  <c:v>48335</c:v>
                </c:pt>
                <c:pt idx="821">
                  <c:v>48366</c:v>
                </c:pt>
                <c:pt idx="822">
                  <c:v>48396</c:v>
                </c:pt>
                <c:pt idx="823">
                  <c:v>48427</c:v>
                </c:pt>
                <c:pt idx="824">
                  <c:v>48458</c:v>
                </c:pt>
                <c:pt idx="825">
                  <c:v>48488</c:v>
                </c:pt>
                <c:pt idx="826">
                  <c:v>48519</c:v>
                </c:pt>
                <c:pt idx="827">
                  <c:v>48549</c:v>
                </c:pt>
                <c:pt idx="828">
                  <c:v>48580</c:v>
                </c:pt>
                <c:pt idx="829">
                  <c:v>48611</c:v>
                </c:pt>
                <c:pt idx="830">
                  <c:v>48639</c:v>
                </c:pt>
                <c:pt idx="831">
                  <c:v>48670</c:v>
                </c:pt>
                <c:pt idx="832">
                  <c:v>48700</c:v>
                </c:pt>
                <c:pt idx="833">
                  <c:v>48731</c:v>
                </c:pt>
                <c:pt idx="834">
                  <c:v>48761</c:v>
                </c:pt>
                <c:pt idx="835">
                  <c:v>48792</c:v>
                </c:pt>
                <c:pt idx="836">
                  <c:v>48823</c:v>
                </c:pt>
                <c:pt idx="837">
                  <c:v>48853</c:v>
                </c:pt>
                <c:pt idx="838">
                  <c:v>48884</c:v>
                </c:pt>
                <c:pt idx="839">
                  <c:v>48914</c:v>
                </c:pt>
                <c:pt idx="840">
                  <c:v>48945</c:v>
                </c:pt>
                <c:pt idx="841">
                  <c:v>48976</c:v>
                </c:pt>
                <c:pt idx="842">
                  <c:v>49004</c:v>
                </c:pt>
                <c:pt idx="843">
                  <c:v>49035</c:v>
                </c:pt>
                <c:pt idx="844">
                  <c:v>49065</c:v>
                </c:pt>
                <c:pt idx="845">
                  <c:v>49096</c:v>
                </c:pt>
                <c:pt idx="846">
                  <c:v>49126</c:v>
                </c:pt>
                <c:pt idx="847">
                  <c:v>49157</c:v>
                </c:pt>
                <c:pt idx="848">
                  <c:v>49188</c:v>
                </c:pt>
                <c:pt idx="849">
                  <c:v>49218</c:v>
                </c:pt>
                <c:pt idx="850">
                  <c:v>49249</c:v>
                </c:pt>
                <c:pt idx="851">
                  <c:v>49279</c:v>
                </c:pt>
                <c:pt idx="852">
                  <c:v>49310</c:v>
                </c:pt>
                <c:pt idx="853">
                  <c:v>49341</c:v>
                </c:pt>
                <c:pt idx="854">
                  <c:v>49369</c:v>
                </c:pt>
                <c:pt idx="855">
                  <c:v>49400</c:v>
                </c:pt>
                <c:pt idx="856">
                  <c:v>49430</c:v>
                </c:pt>
                <c:pt idx="857">
                  <c:v>49461</c:v>
                </c:pt>
                <c:pt idx="858">
                  <c:v>49491</c:v>
                </c:pt>
                <c:pt idx="859">
                  <c:v>49522</c:v>
                </c:pt>
                <c:pt idx="860">
                  <c:v>49553</c:v>
                </c:pt>
                <c:pt idx="861">
                  <c:v>49583</c:v>
                </c:pt>
                <c:pt idx="862">
                  <c:v>49614</c:v>
                </c:pt>
                <c:pt idx="863">
                  <c:v>49644</c:v>
                </c:pt>
                <c:pt idx="864">
                  <c:v>49675</c:v>
                </c:pt>
                <c:pt idx="865">
                  <c:v>49706</c:v>
                </c:pt>
                <c:pt idx="866">
                  <c:v>49735</c:v>
                </c:pt>
                <c:pt idx="867">
                  <c:v>49766</c:v>
                </c:pt>
                <c:pt idx="868">
                  <c:v>49796</c:v>
                </c:pt>
                <c:pt idx="869">
                  <c:v>49827</c:v>
                </c:pt>
                <c:pt idx="870">
                  <c:v>49857</c:v>
                </c:pt>
                <c:pt idx="871">
                  <c:v>49888</c:v>
                </c:pt>
                <c:pt idx="872">
                  <c:v>49919</c:v>
                </c:pt>
                <c:pt idx="873">
                  <c:v>49949</c:v>
                </c:pt>
                <c:pt idx="874">
                  <c:v>49980</c:v>
                </c:pt>
                <c:pt idx="875">
                  <c:v>50010</c:v>
                </c:pt>
                <c:pt idx="876">
                  <c:v>50041</c:v>
                </c:pt>
                <c:pt idx="877">
                  <c:v>50072</c:v>
                </c:pt>
                <c:pt idx="878">
                  <c:v>50100</c:v>
                </c:pt>
                <c:pt idx="879">
                  <c:v>50131</c:v>
                </c:pt>
                <c:pt idx="880">
                  <c:v>50161</c:v>
                </c:pt>
                <c:pt idx="881">
                  <c:v>50192</c:v>
                </c:pt>
                <c:pt idx="882">
                  <c:v>50222</c:v>
                </c:pt>
                <c:pt idx="883">
                  <c:v>50253</c:v>
                </c:pt>
                <c:pt idx="884">
                  <c:v>50284</c:v>
                </c:pt>
                <c:pt idx="885">
                  <c:v>50314</c:v>
                </c:pt>
                <c:pt idx="886">
                  <c:v>50345</c:v>
                </c:pt>
                <c:pt idx="887">
                  <c:v>50375</c:v>
                </c:pt>
                <c:pt idx="888">
                  <c:v>50406</c:v>
                </c:pt>
                <c:pt idx="889">
                  <c:v>50437</c:v>
                </c:pt>
                <c:pt idx="890">
                  <c:v>50465</c:v>
                </c:pt>
                <c:pt idx="891">
                  <c:v>50496</c:v>
                </c:pt>
                <c:pt idx="892">
                  <c:v>50526</c:v>
                </c:pt>
                <c:pt idx="893">
                  <c:v>50557</c:v>
                </c:pt>
                <c:pt idx="894">
                  <c:v>50587</c:v>
                </c:pt>
                <c:pt idx="895">
                  <c:v>50618</c:v>
                </c:pt>
                <c:pt idx="896">
                  <c:v>50649</c:v>
                </c:pt>
                <c:pt idx="897">
                  <c:v>50679</c:v>
                </c:pt>
                <c:pt idx="898">
                  <c:v>50710</c:v>
                </c:pt>
                <c:pt idx="899">
                  <c:v>50740</c:v>
                </c:pt>
                <c:pt idx="900">
                  <c:v>50771</c:v>
                </c:pt>
                <c:pt idx="901">
                  <c:v>50802</c:v>
                </c:pt>
                <c:pt idx="902">
                  <c:v>50830</c:v>
                </c:pt>
                <c:pt idx="903">
                  <c:v>50861</c:v>
                </c:pt>
                <c:pt idx="904">
                  <c:v>50891</c:v>
                </c:pt>
                <c:pt idx="905">
                  <c:v>50922</c:v>
                </c:pt>
                <c:pt idx="906">
                  <c:v>50952</c:v>
                </c:pt>
                <c:pt idx="907">
                  <c:v>50983</c:v>
                </c:pt>
                <c:pt idx="908">
                  <c:v>51014</c:v>
                </c:pt>
                <c:pt idx="909">
                  <c:v>51044</c:v>
                </c:pt>
                <c:pt idx="910">
                  <c:v>51075</c:v>
                </c:pt>
                <c:pt idx="911">
                  <c:v>51105</c:v>
                </c:pt>
                <c:pt idx="912">
                  <c:v>51136</c:v>
                </c:pt>
                <c:pt idx="913">
                  <c:v>51167</c:v>
                </c:pt>
                <c:pt idx="914">
                  <c:v>51196</c:v>
                </c:pt>
                <c:pt idx="915">
                  <c:v>51227</c:v>
                </c:pt>
                <c:pt idx="916">
                  <c:v>51257</c:v>
                </c:pt>
                <c:pt idx="917">
                  <c:v>51288</c:v>
                </c:pt>
                <c:pt idx="918">
                  <c:v>51318</c:v>
                </c:pt>
                <c:pt idx="919">
                  <c:v>51349</c:v>
                </c:pt>
                <c:pt idx="920">
                  <c:v>51380</c:v>
                </c:pt>
                <c:pt idx="921">
                  <c:v>51410</c:v>
                </c:pt>
                <c:pt idx="922">
                  <c:v>51441</c:v>
                </c:pt>
                <c:pt idx="923">
                  <c:v>51471</c:v>
                </c:pt>
              </c:numCache>
            </c:numRef>
          </c:cat>
          <c:val>
            <c:numRef>
              <c:f>CONNRES!$I$9:$I$932</c:f>
              <c:numCache>
                <c:formatCode>General</c:formatCode>
                <c:ptCount val="924"/>
                <c:pt idx="0" formatCode="0.0">
                  <c:v>0</c:v>
                </c:pt>
                <c:pt idx="23" formatCode="0.0">
                  <c:v>22.005170927799998</c:v>
                </c:pt>
                <c:pt idx="24" formatCode="0.0">
                  <c:v>22.412043988099999</c:v>
                </c:pt>
                <c:pt idx="25" formatCode="0.0">
                  <c:v>22.600569526299999</c:v>
                </c:pt>
                <c:pt idx="26" formatCode="0.0">
                  <c:v>22.510959282799998</c:v>
                </c:pt>
                <c:pt idx="27" formatCode="0.0">
                  <c:v>22.364578059799999</c:v>
                </c:pt>
                <c:pt idx="28" formatCode="0.0">
                  <c:v>20.967741935399999</c:v>
                </c:pt>
                <c:pt idx="29" formatCode="0.0">
                  <c:v>19.972968914199999</c:v>
                </c:pt>
                <c:pt idx="30" formatCode="0.0">
                  <c:v>19.876167877699999</c:v>
                </c:pt>
                <c:pt idx="31" formatCode="0.0">
                  <c:v>19.266255789300001</c:v>
                </c:pt>
                <c:pt idx="32" formatCode="0.0">
                  <c:v>18.195483339799999</c:v>
                </c:pt>
                <c:pt idx="33" formatCode="0.0">
                  <c:v>16.383546258500001</c:v>
                </c:pt>
                <c:pt idx="34" formatCode="0.0">
                  <c:v>14.4379145616</c:v>
                </c:pt>
                <c:pt idx="35" formatCode="0.0">
                  <c:v>11.9950216959</c:v>
                </c:pt>
                <c:pt idx="36" formatCode="0.0">
                  <c:v>10.946098256300001</c:v>
                </c:pt>
                <c:pt idx="37" formatCode="0.0">
                  <c:v>9.8207275581999998</c:v>
                </c:pt>
                <c:pt idx="38" formatCode="0.0">
                  <c:v>7.9526772185999999</c:v>
                </c:pt>
                <c:pt idx="39" formatCode="0.0">
                  <c:v>6.2440328432000003</c:v>
                </c:pt>
                <c:pt idx="40" formatCode="0.0">
                  <c:v>5.5513428119999997</c:v>
                </c:pt>
                <c:pt idx="41" formatCode="0.0">
                  <c:v>4.2057829514999998</c:v>
                </c:pt>
                <c:pt idx="42" formatCode="0.0">
                  <c:v>2.8206476354999999</c:v>
                </c:pt>
                <c:pt idx="43" formatCode="0.0">
                  <c:v>1.3209393346</c:v>
                </c:pt>
                <c:pt idx="44" formatCode="0.0">
                  <c:v>0.18470855410000001</c:v>
                </c:pt>
                <c:pt idx="45" formatCode="0.0">
                  <c:v>-5.1266586199999999E-2</c:v>
                </c:pt>
                <c:pt idx="46" formatCode="0.0">
                  <c:v>-0.49552525670000003</c:v>
                </c:pt>
                <c:pt idx="47" formatCode="0.0">
                  <c:v>-0.5646493467</c:v>
                </c:pt>
                <c:pt idx="48" formatCode="0.0">
                  <c:v>-0.76490976450000003</c:v>
                </c:pt>
                <c:pt idx="49" formatCode="0.0">
                  <c:v>-0.49746797729999997</c:v>
                </c:pt>
                <c:pt idx="50" formatCode="0.0">
                  <c:v>0.45986622069999999</c:v>
                </c:pt>
                <c:pt idx="51" formatCode="0.0">
                  <c:v>1.5726096332999999</c:v>
                </c:pt>
                <c:pt idx="52" formatCode="0.0">
                  <c:v>1.9816206184</c:v>
                </c:pt>
                <c:pt idx="53" formatCode="0.0">
                  <c:v>2.5825825825000002</c:v>
                </c:pt>
                <c:pt idx="54" formatCode="0.0">
                  <c:v>2.9087080764</c:v>
                </c:pt>
                <c:pt idx="55" formatCode="0.0">
                  <c:v>3.7180106228000001</c:v>
                </c:pt>
                <c:pt idx="56" formatCode="0.0">
                  <c:v>4.1951278486000003</c:v>
                </c:pt>
                <c:pt idx="57" formatCode="0.0">
                  <c:v>4.7732552875999996</c:v>
                </c:pt>
                <c:pt idx="58" formatCode="0.0">
                  <c:v>5.5654483445</c:v>
                </c:pt>
                <c:pt idx="59" formatCode="0.0">
                  <c:v>6.3642130063</c:v>
                </c:pt>
                <c:pt idx="60" formatCode="0.0">
                  <c:v>6.8469227988999997</c:v>
                </c:pt>
                <c:pt idx="61" formatCode="0.0">
                  <c:v>6.8915965631000002</c:v>
                </c:pt>
                <c:pt idx="62" formatCode="0.0">
                  <c:v>6.7712977824999996</c:v>
                </c:pt>
                <c:pt idx="63" formatCode="0.0">
                  <c:v>6.5321890942999996</c:v>
                </c:pt>
                <c:pt idx="64" formatCode="0.0">
                  <c:v>7.0063694267000001</c:v>
                </c:pt>
                <c:pt idx="65" formatCode="0.0">
                  <c:v>8.0386416861000001</c:v>
                </c:pt>
                <c:pt idx="66" formatCode="0.0">
                  <c:v>9.6282006313000004</c:v>
                </c:pt>
                <c:pt idx="67" formatCode="0.0">
                  <c:v>10.5796089385</c:v>
                </c:pt>
                <c:pt idx="68" formatCode="0.0">
                  <c:v>12.084469455200001</c:v>
                </c:pt>
                <c:pt idx="69" formatCode="0.0">
                  <c:v>12.544276457800001</c:v>
                </c:pt>
                <c:pt idx="70" formatCode="0.0">
                  <c:v>12.862738370900001</c:v>
                </c:pt>
                <c:pt idx="71" formatCode="0.0">
                  <c:v>13.412279207099999</c:v>
                </c:pt>
                <c:pt idx="72" formatCode="0.0">
                  <c:v>13.1150312799</c:v>
                </c:pt>
                <c:pt idx="73" formatCode="0.0">
                  <c:v>13.2418428791</c:v>
                </c:pt>
                <c:pt idx="74" formatCode="0.0">
                  <c:v>13.5801781737</c:v>
                </c:pt>
                <c:pt idx="75" formatCode="0.0">
                  <c:v>13.9214926364</c:v>
                </c:pt>
                <c:pt idx="76" formatCode="0.0">
                  <c:v>13.564296686400001</c:v>
                </c:pt>
                <c:pt idx="77" formatCode="0.0">
                  <c:v>12.9897577629</c:v>
                </c:pt>
                <c:pt idx="78" formatCode="0.0">
                  <c:v>11.448834852999999</c:v>
                </c:pt>
                <c:pt idx="79" formatCode="0.0">
                  <c:v>10.364698452700001</c:v>
                </c:pt>
                <c:pt idx="80" formatCode="0.0">
                  <c:v>8.5662525878999993</c:v>
                </c:pt>
                <c:pt idx="81" formatCode="0.0">
                  <c:v>7.4332795987000004</c:v>
                </c:pt>
                <c:pt idx="82" formatCode="0.0">
                  <c:v>6.4190900800000001</c:v>
                </c:pt>
                <c:pt idx="83" formatCode="0.0">
                  <c:v>5.4611012344000001</c:v>
                </c:pt>
                <c:pt idx="84" formatCode="0.0">
                  <c:v>5.3736920777000003</c:v>
                </c:pt>
                <c:pt idx="85" formatCode="0.0">
                  <c:v>4.8673113545</c:v>
                </c:pt>
                <c:pt idx="86" formatCode="0.0">
                  <c:v>4.1791264277</c:v>
                </c:pt>
                <c:pt idx="87" formatCode="0.0">
                  <c:v>3.7907321457999998</c:v>
                </c:pt>
                <c:pt idx="88" formatCode="0.0">
                  <c:v>3.4950846596999998</c:v>
                </c:pt>
                <c:pt idx="89" formatCode="0.0">
                  <c:v>3.1079136690000002</c:v>
                </c:pt>
                <c:pt idx="90" formatCode="0.0">
                  <c:v>3.4641148325</c:v>
                </c:pt>
                <c:pt idx="91" formatCode="0.0">
                  <c:v>3.6740338076999999</c:v>
                </c:pt>
                <c:pt idx="92" formatCode="0.0">
                  <c:v>3.9022646007000001</c:v>
                </c:pt>
                <c:pt idx="93" formatCode="0.0">
                  <c:v>4.1585290333999998</c:v>
                </c:pt>
                <c:pt idx="94" formatCode="0.0">
                  <c:v>4.7417281599000001</c:v>
                </c:pt>
                <c:pt idx="95" formatCode="0.0">
                  <c:v>4.9480032290000002</c:v>
                </c:pt>
                <c:pt idx="96" formatCode="0.0">
                  <c:v>5.2485991914000003</c:v>
                </c:pt>
                <c:pt idx="97" formatCode="0.0">
                  <c:v>5.7003372561000001</c:v>
                </c:pt>
                <c:pt idx="98" formatCode="0.0">
                  <c:v>6.2701456366999997</c:v>
                </c:pt>
                <c:pt idx="99" formatCode="0.0">
                  <c:v>6.2861423922000004</c:v>
                </c:pt>
                <c:pt idx="100" formatCode="0.0">
                  <c:v>6.9898244957999998</c:v>
                </c:pt>
                <c:pt idx="101" formatCode="0.0">
                  <c:v>7.4867429528000002</c:v>
                </c:pt>
                <c:pt idx="102" formatCode="0.0">
                  <c:v>7.3460044394999997</c:v>
                </c:pt>
                <c:pt idx="103" formatCode="0.0">
                  <c:v>7.5085088767999997</c:v>
                </c:pt>
                <c:pt idx="104" formatCode="0.0">
                  <c:v>8.206575355</c:v>
                </c:pt>
                <c:pt idx="105" formatCode="0.0">
                  <c:v>8.9225281257999995</c:v>
                </c:pt>
                <c:pt idx="106" formatCode="0.0">
                  <c:v>9.0859506386</c:v>
                </c:pt>
                <c:pt idx="107" formatCode="0.0">
                  <c:v>9.5063571784000001</c:v>
                </c:pt>
                <c:pt idx="108" formatCode="0.0">
                  <c:v>9.7872722779999997</c:v>
                </c:pt>
                <c:pt idx="109" formatCode="0.0">
                  <c:v>10.1276272926</c:v>
                </c:pt>
                <c:pt idx="110" formatCode="0.0">
                  <c:v>10.361317746999999</c:v>
                </c:pt>
                <c:pt idx="111" formatCode="0.0">
                  <c:v>11.022512004899999</c:v>
                </c:pt>
                <c:pt idx="112" formatCode="0.0">
                  <c:v>11.2623519403</c:v>
                </c:pt>
                <c:pt idx="113" formatCode="0.0">
                  <c:v>11.786216596299999</c:v>
                </c:pt>
                <c:pt idx="114" formatCode="0.0">
                  <c:v>13.201938610599999</c:v>
                </c:pt>
                <c:pt idx="115" formatCode="0.0">
                  <c:v>14.092280048699999</c:v>
                </c:pt>
                <c:pt idx="116" formatCode="0.0">
                  <c:v>14.570435077599999</c:v>
                </c:pt>
                <c:pt idx="117" formatCode="0.0">
                  <c:v>15.106856447</c:v>
                </c:pt>
                <c:pt idx="118" formatCode="0.0">
                  <c:v>15.9333333333</c:v>
                </c:pt>
                <c:pt idx="119" formatCode="0.0">
                  <c:v>16.411866787800001</c:v>
                </c:pt>
                <c:pt idx="120" formatCode="0.0">
                  <c:v>16.231534149000002</c:v>
                </c:pt>
                <c:pt idx="121" formatCode="0.0">
                  <c:v>16.2611179771</c:v>
                </c:pt>
                <c:pt idx="122" formatCode="0.0">
                  <c:v>16.153105440499999</c:v>
                </c:pt>
                <c:pt idx="123" formatCode="0.0">
                  <c:v>15.9755565255</c:v>
                </c:pt>
                <c:pt idx="124" formatCode="0.0">
                  <c:v>15.4275967533</c:v>
                </c:pt>
                <c:pt idx="125" formatCode="0.0">
                  <c:v>14.660679029000001</c:v>
                </c:pt>
                <c:pt idx="126" formatCode="0.0">
                  <c:v>13.228298512</c:v>
                </c:pt>
                <c:pt idx="127" formatCode="0.0">
                  <c:v>12.0329227365</c:v>
                </c:pt>
                <c:pt idx="128" formatCode="0.0">
                  <c:v>11.0370863868</c:v>
                </c:pt>
                <c:pt idx="129" formatCode="0.0">
                  <c:v>10.249863213499999</c:v>
                </c:pt>
                <c:pt idx="130" formatCode="0.0">
                  <c:v>9.2186601494999998</c:v>
                </c:pt>
                <c:pt idx="131" formatCode="0.0">
                  <c:v>8.3729679846000007</c:v>
                </c:pt>
                <c:pt idx="132" formatCode="0.0">
                  <c:v>7.8564261446000003</c:v>
                </c:pt>
                <c:pt idx="133" formatCode="0.0">
                  <c:v>6.6796786503999996</c:v>
                </c:pt>
                <c:pt idx="134" formatCode="0.0">
                  <c:v>5.2815198617999997</c:v>
                </c:pt>
                <c:pt idx="135" formatCode="0.0">
                  <c:v>3.7568002189</c:v>
                </c:pt>
                <c:pt idx="136" formatCode="0.0">
                  <c:v>2.5613588109999998</c:v>
                </c:pt>
                <c:pt idx="137" formatCode="0.0">
                  <c:v>1.3454655952000001</c:v>
                </c:pt>
                <c:pt idx="138" formatCode="0.0">
                  <c:v>0.3058515107</c:v>
                </c:pt>
                <c:pt idx="139" formatCode="0.0">
                  <c:v>-0.7714835578</c:v>
                </c:pt>
                <c:pt idx="140" formatCode="0.0">
                  <c:v>-1.4266666666000001</c:v>
                </c:pt>
                <c:pt idx="141" formatCode="0.0">
                  <c:v>-3.0488006617000001</c:v>
                </c:pt>
                <c:pt idx="142" formatCode="0.0">
                  <c:v>-4.3420316560999996</c:v>
                </c:pt>
                <c:pt idx="143" formatCode="0.0">
                  <c:v>-5.4154521336999997</c:v>
                </c:pt>
                <c:pt idx="144" formatCode="0.0">
                  <c:v>-6.1367716662999996</c:v>
                </c:pt>
                <c:pt idx="145" formatCode="0.0">
                  <c:v>-6.1421850496000001</c:v>
                </c:pt>
                <c:pt idx="146" formatCode="0.0">
                  <c:v>-5.3545063814000002</c:v>
                </c:pt>
                <c:pt idx="147" formatCode="0.0">
                  <c:v>-4.7320692497000003</c:v>
                </c:pt>
                <c:pt idx="148" formatCode="0.0">
                  <c:v>-4.1766722421000004</c:v>
                </c:pt>
                <c:pt idx="149" formatCode="0.0">
                  <c:v>-3.2132327219999999</c:v>
                </c:pt>
                <c:pt idx="150" formatCode="0.0">
                  <c:v>-2.4460528079000001</c:v>
                </c:pt>
                <c:pt idx="151" formatCode="0.0">
                  <c:v>-1.1383951158000001</c:v>
                </c:pt>
                <c:pt idx="152" formatCode="0.0">
                  <c:v>-0.38380900849999999</c:v>
                </c:pt>
                <c:pt idx="153" formatCode="0.0">
                  <c:v>1.0647192314</c:v>
                </c:pt>
                <c:pt idx="154" formatCode="0.0">
                  <c:v>2.4579026126999999</c:v>
                </c:pt>
                <c:pt idx="155" formatCode="0.0">
                  <c:v>3.6721549888</c:v>
                </c:pt>
                <c:pt idx="156" formatCode="0.0">
                  <c:v>4.3679360111000003</c:v>
                </c:pt>
                <c:pt idx="157" formatCode="0.0">
                  <c:v>4.6505151767999999</c:v>
                </c:pt>
                <c:pt idx="158" formatCode="0.0">
                  <c:v>4.5567996672</c:v>
                </c:pt>
                <c:pt idx="159" formatCode="0.0">
                  <c:v>5.0744202145999999</c:v>
                </c:pt>
                <c:pt idx="160" formatCode="0.0">
                  <c:v>5.5598762550999998</c:v>
                </c:pt>
                <c:pt idx="161" formatCode="0.0">
                  <c:v>6.0116343107999999</c:v>
                </c:pt>
                <c:pt idx="162" formatCode="0.0">
                  <c:v>6.8506560416999998</c:v>
                </c:pt>
                <c:pt idx="163" formatCode="0.0">
                  <c:v>7.2177962775999998</c:v>
                </c:pt>
                <c:pt idx="164" formatCode="0.0">
                  <c:v>7.8194748544000001</c:v>
                </c:pt>
                <c:pt idx="165" formatCode="0.0">
                  <c:v>8.4263308064999993</c:v>
                </c:pt>
                <c:pt idx="166" formatCode="0.0">
                  <c:v>9.0182648401000005</c:v>
                </c:pt>
                <c:pt idx="167" formatCode="0.0">
                  <c:v>9.2401469605000006</c:v>
                </c:pt>
                <c:pt idx="168" formatCode="0.0">
                  <c:v>9.9263603345</c:v>
                </c:pt>
                <c:pt idx="169" formatCode="0.0">
                  <c:v>10.693853113299999</c:v>
                </c:pt>
                <c:pt idx="170" formatCode="0.0">
                  <c:v>11.579331266600001</c:v>
                </c:pt>
                <c:pt idx="171" formatCode="0.0">
                  <c:v>12.310581104200001</c:v>
                </c:pt>
                <c:pt idx="172" formatCode="0.0">
                  <c:v>13.353416942200001</c:v>
                </c:pt>
                <c:pt idx="173" formatCode="0.0">
                  <c:v>14.4552494439</c:v>
                </c:pt>
                <c:pt idx="174" formatCode="0.0">
                  <c:v>15.558448655499999</c:v>
                </c:pt>
                <c:pt idx="175" formatCode="0.0">
                  <c:v>16.750994431100001</c:v>
                </c:pt>
                <c:pt idx="176" formatCode="0.0">
                  <c:v>17.775958692700002</c:v>
                </c:pt>
                <c:pt idx="177" formatCode="0.0">
                  <c:v>19.124287627200001</c:v>
                </c:pt>
                <c:pt idx="178" formatCode="0.0">
                  <c:v>20.260240221699998</c:v>
                </c:pt>
                <c:pt idx="179" formatCode="0.0">
                  <c:v>22.120985125200001</c:v>
                </c:pt>
                <c:pt idx="180" formatCode="0.0">
                  <c:v>23.087299181500001</c:v>
                </c:pt>
                <c:pt idx="181" formatCode="0.0">
                  <c:v>23.980588358999999</c:v>
                </c:pt>
                <c:pt idx="182" formatCode="0.0">
                  <c:v>25.008914244900001</c:v>
                </c:pt>
                <c:pt idx="183" formatCode="0.0">
                  <c:v>25.6064294723</c:v>
                </c:pt>
                <c:pt idx="184" formatCode="0.0">
                  <c:v>26.196666377700002</c:v>
                </c:pt>
                <c:pt idx="185" formatCode="0.0">
                  <c:v>26.2606204167</c:v>
                </c:pt>
                <c:pt idx="186" formatCode="0.0">
                  <c:v>26.362713326000002</c:v>
                </c:pt>
                <c:pt idx="187" formatCode="0.0">
                  <c:v>26.198588132600001</c:v>
                </c:pt>
                <c:pt idx="188" formatCode="0.0">
                  <c:v>26.0813195038</c:v>
                </c:pt>
                <c:pt idx="189" formatCode="0.0">
                  <c:v>25.875771201500001</c:v>
                </c:pt>
                <c:pt idx="190" formatCode="0.0">
                  <c:v>25.595093281400001</c:v>
                </c:pt>
                <c:pt idx="191" formatCode="0.0">
                  <c:v>24.912684801499999</c:v>
                </c:pt>
                <c:pt idx="192" formatCode="0.0">
                  <c:v>25.261965448800002</c:v>
                </c:pt>
                <c:pt idx="193" formatCode="0.0">
                  <c:v>25.522606914699999</c:v>
                </c:pt>
                <c:pt idx="194" formatCode="0.0">
                  <c:v>24.5682841896</c:v>
                </c:pt>
                <c:pt idx="195" formatCode="0.0">
                  <c:v>23.920556710100001</c:v>
                </c:pt>
                <c:pt idx="196" formatCode="0.0">
                  <c:v>22.750111593</c:v>
                </c:pt>
                <c:pt idx="197" formatCode="0.0">
                  <c:v>21.557040948099999</c:v>
                </c:pt>
                <c:pt idx="198" formatCode="0.0">
                  <c:v>19.6189365004</c:v>
                </c:pt>
                <c:pt idx="199" formatCode="0.0">
                  <c:v>17.640007775200001</c:v>
                </c:pt>
                <c:pt idx="200" formatCode="0.0">
                  <c:v>15.8699869605</c:v>
                </c:pt>
                <c:pt idx="201" formatCode="0.0">
                  <c:v>13.495327102799999</c:v>
                </c:pt>
                <c:pt idx="202" formatCode="0.0">
                  <c:v>11.592887873900001</c:v>
                </c:pt>
                <c:pt idx="203" formatCode="0.0">
                  <c:v>10.147919506099999</c:v>
                </c:pt>
                <c:pt idx="204" formatCode="0.0">
                  <c:v>8.4656292699000009</c:v>
                </c:pt>
                <c:pt idx="205" formatCode="0.0">
                  <c:v>6.9414944969999999</c:v>
                </c:pt>
                <c:pt idx="206" formatCode="0.0">
                  <c:v>6.5488059687</c:v>
                </c:pt>
                <c:pt idx="207" formatCode="0.0">
                  <c:v>6.2779719785000001</c:v>
                </c:pt>
                <c:pt idx="208" formatCode="0.0">
                  <c:v>6.1045427419999996</c:v>
                </c:pt>
                <c:pt idx="209" formatCode="0.0">
                  <c:v>6.2298990795</c:v>
                </c:pt>
                <c:pt idx="210" formatCode="0.0">
                  <c:v>7.2988267770000004</c:v>
                </c:pt>
                <c:pt idx="211" formatCode="0.0">
                  <c:v>8.7573551685000002</c:v>
                </c:pt>
                <c:pt idx="212" formatCode="0.0">
                  <c:v>10.091583637499999</c:v>
                </c:pt>
                <c:pt idx="213" formatCode="0.0">
                  <c:v>11.819279754</c:v>
                </c:pt>
                <c:pt idx="214" formatCode="0.0">
                  <c:v>13.204271997199999</c:v>
                </c:pt>
                <c:pt idx="215" formatCode="0.0">
                  <c:v>13.8531525793</c:v>
                </c:pt>
                <c:pt idx="216" formatCode="0.0">
                  <c:v>14.2249934294</c:v>
                </c:pt>
                <c:pt idx="217" formatCode="0.0">
                  <c:v>14.830730342100001</c:v>
                </c:pt>
                <c:pt idx="218" formatCode="0.0">
                  <c:v>14.8660870188</c:v>
                </c:pt>
                <c:pt idx="219" formatCode="0.0">
                  <c:v>14.481896521099999</c:v>
                </c:pt>
                <c:pt idx="220" formatCode="0.0">
                  <c:v>14.1218858473</c:v>
                </c:pt>
                <c:pt idx="221" formatCode="0.0">
                  <c:v>13.8866414372</c:v>
                </c:pt>
                <c:pt idx="222" formatCode="0.0">
                  <c:v>12.5824350167</c:v>
                </c:pt>
                <c:pt idx="223" formatCode="0.0">
                  <c:v>11.03252108</c:v>
                </c:pt>
                <c:pt idx="224" formatCode="0.0">
                  <c:v>9.3684814133999996</c:v>
                </c:pt>
                <c:pt idx="225" formatCode="0.0">
                  <c:v>7.6398775917000004</c:v>
                </c:pt>
                <c:pt idx="226" formatCode="0.0">
                  <c:v>6.2722944072000004</c:v>
                </c:pt>
                <c:pt idx="227" formatCode="0.0">
                  <c:v>5.1583876742000001</c:v>
                </c:pt>
                <c:pt idx="228" formatCode="0.0">
                  <c:v>4.2558931106999998</c:v>
                </c:pt>
                <c:pt idx="229" formatCode="0.0">
                  <c:v>2.6344753848</c:v>
                </c:pt>
                <c:pt idx="230" formatCode="0.0">
                  <c:v>0.93312233489999996</c:v>
                </c:pt>
                <c:pt idx="231" formatCode="0.0">
                  <c:v>-0.75272397790000001</c:v>
                </c:pt>
                <c:pt idx="232" formatCode="0.0">
                  <c:v>-2.0783120933000001</c:v>
                </c:pt>
                <c:pt idx="233" formatCode="0.0">
                  <c:v>-3.6697808367000002</c:v>
                </c:pt>
                <c:pt idx="234" formatCode="0.0">
                  <c:v>-4.6610653645999998</c:v>
                </c:pt>
                <c:pt idx="235" formatCode="0.0">
                  <c:v>-5.5074953629000003</c:v>
                </c:pt>
                <c:pt idx="236" formatCode="0.0">
                  <c:v>-5.9687542742000002</c:v>
                </c:pt>
                <c:pt idx="237" formatCode="0.0">
                  <c:v>-6.5389088641999997</c:v>
                </c:pt>
                <c:pt idx="238" formatCode="0.0">
                  <c:v>-6.8885648759000002</c:v>
                </c:pt>
                <c:pt idx="239" formatCode="0.0">
                  <c:v>-6.8287344879000003</c:v>
                </c:pt>
                <c:pt idx="240" formatCode="0.0">
                  <c:v>-6.5638769871999996</c:v>
                </c:pt>
                <c:pt idx="241" formatCode="0.0">
                  <c:v>-5.0448490604999998</c:v>
                </c:pt>
                <c:pt idx="242" formatCode="0.0">
                  <c:v>-3.2137230065</c:v>
                </c:pt>
                <c:pt idx="243" formatCode="0.0">
                  <c:v>-0.82241590519999996</c:v>
                </c:pt>
                <c:pt idx="244" formatCode="0.0">
                  <c:v>1.7205856910999999</c:v>
                </c:pt>
                <c:pt idx="245" formatCode="0.0">
                  <c:v>4.1569193437000003</c:v>
                </c:pt>
                <c:pt idx="246" formatCode="0.0">
                  <c:v>6.6027484819</c:v>
                </c:pt>
                <c:pt idx="247" formatCode="0.0">
                  <c:v>9.2290612455000005</c:v>
                </c:pt>
                <c:pt idx="248" formatCode="0.0">
                  <c:v>11.5695734037</c:v>
                </c:pt>
                <c:pt idx="249" formatCode="0.0">
                  <c:v>14.556442102</c:v>
                </c:pt>
                <c:pt idx="250" formatCode="0.0">
                  <c:v>16.639616347600001</c:v>
                </c:pt>
                <c:pt idx="251" formatCode="0.0">
                  <c:v>18.2154072019</c:v>
                </c:pt>
                <c:pt idx="252" formatCode="0.0">
                  <c:v>19.9200169414</c:v>
                </c:pt>
                <c:pt idx="253" formatCode="0.0">
                  <c:v>20.1560142945</c:v>
                </c:pt>
                <c:pt idx="254" formatCode="0.0">
                  <c:v>20.3479232334</c:v>
                </c:pt>
                <c:pt idx="255" formatCode="0.0">
                  <c:v>20.302899177800001</c:v>
                </c:pt>
                <c:pt idx="256" formatCode="0.0">
                  <c:v>19.7280331493</c:v>
                </c:pt>
                <c:pt idx="257" formatCode="0.0">
                  <c:v>19.082568807299999</c:v>
                </c:pt>
                <c:pt idx="258" formatCode="0.0">
                  <c:v>18.405234440499999</c:v>
                </c:pt>
                <c:pt idx="259" formatCode="0.0">
                  <c:v>17.331614803899999</c:v>
                </c:pt>
                <c:pt idx="260" formatCode="0.0">
                  <c:v>16.514804728200001</c:v>
                </c:pt>
                <c:pt idx="261" formatCode="0.0">
                  <c:v>15.174019851400001</c:v>
                </c:pt>
                <c:pt idx="262" formatCode="0.0">
                  <c:v>14.323872654900001</c:v>
                </c:pt>
                <c:pt idx="263" formatCode="0.0">
                  <c:v>13.8990464888</c:v>
                </c:pt>
                <c:pt idx="264" formatCode="0.0">
                  <c:v>12.5766641989</c:v>
                </c:pt>
                <c:pt idx="265" formatCode="0.0">
                  <c:v>11.620756097699999</c:v>
                </c:pt>
                <c:pt idx="266" formatCode="0.0">
                  <c:v>10.144946755599999</c:v>
                </c:pt>
                <c:pt idx="267" formatCode="0.0">
                  <c:v>8.5330682552999999</c:v>
                </c:pt>
                <c:pt idx="268" formatCode="0.0">
                  <c:v>6.5182439805000003</c:v>
                </c:pt>
                <c:pt idx="269" formatCode="0.0">
                  <c:v>4.9779744132000001</c:v>
                </c:pt>
                <c:pt idx="270" formatCode="0.0">
                  <c:v>3.4137016475999999</c:v>
                </c:pt>
                <c:pt idx="271" formatCode="0.0">
                  <c:v>2.0846541582999998</c:v>
                </c:pt>
                <c:pt idx="272" formatCode="0.0">
                  <c:v>0.44944518690000002</c:v>
                </c:pt>
                <c:pt idx="273" formatCode="0.0">
                  <c:v>-0.79707554030000005</c:v>
                </c:pt>
                <c:pt idx="274" formatCode="0.0">
                  <c:v>-2.3914665622000002</c:v>
                </c:pt>
                <c:pt idx="275" formatCode="0.0">
                  <c:v>-4.1730523433000002</c:v>
                </c:pt>
                <c:pt idx="276" formatCode="0.0">
                  <c:v>-5.4268476621000001</c:v>
                </c:pt>
                <c:pt idx="277" formatCode="0.0">
                  <c:v>-6.3413489877</c:v>
                </c:pt>
                <c:pt idx="278" formatCode="0.0">
                  <c:v>-6.7495816126000001</c:v>
                </c:pt>
                <c:pt idx="279" formatCode="0.0">
                  <c:v>-7.2385348187999998</c:v>
                </c:pt>
                <c:pt idx="280" formatCode="0.0">
                  <c:v>-6.7116046748000002</c:v>
                </c:pt>
                <c:pt idx="281" formatCode="0.0">
                  <c:v>-6.4021437924000004</c:v>
                </c:pt>
                <c:pt idx="282" formatCode="0.0">
                  <c:v>-5.8699670694000003</c:v>
                </c:pt>
                <c:pt idx="283" formatCode="0.0">
                  <c:v>-5.179919817</c:v>
                </c:pt>
                <c:pt idx="284" formatCode="0.0">
                  <c:v>-4.2589796271999996</c:v>
                </c:pt>
                <c:pt idx="285" formatCode="0.0">
                  <c:v>-3.9403448811000001</c:v>
                </c:pt>
                <c:pt idx="286" formatCode="0.0">
                  <c:v>-2.4857758728000001</c:v>
                </c:pt>
                <c:pt idx="287" formatCode="0.0">
                  <c:v>-1.1707144392</c:v>
                </c:pt>
                <c:pt idx="288" formatCode="0.0">
                  <c:v>2.1689898199999998E-2</c:v>
                </c:pt>
                <c:pt idx="289" formatCode="0.0">
                  <c:v>1.0076100567999999</c:v>
                </c:pt>
                <c:pt idx="290" formatCode="0.0">
                  <c:v>2.2433538623999998</c:v>
                </c:pt>
                <c:pt idx="291" formatCode="0.0">
                  <c:v>3.4096371454000001</c:v>
                </c:pt>
                <c:pt idx="292" formatCode="0.0">
                  <c:v>3.9799604928000001</c:v>
                </c:pt>
                <c:pt idx="293" formatCode="0.0">
                  <c:v>4.8027433092000003</c:v>
                </c:pt>
                <c:pt idx="294" formatCode="0.0">
                  <c:v>5.0096238880000001</c:v>
                </c:pt>
                <c:pt idx="295" formatCode="0.0">
                  <c:v>5.0867681771999997</c:v>
                </c:pt>
                <c:pt idx="296" formatCode="0.0">
                  <c:v>4.8983232711999998</c:v>
                </c:pt>
                <c:pt idx="297" formatCode="0.0">
                  <c:v>5.1240749365999996</c:v>
                </c:pt>
                <c:pt idx="298" formatCode="0.0">
                  <c:v>4.3509552052</c:v>
                </c:pt>
                <c:pt idx="299" formatCode="0.0">
                  <c:v>4.1191746298999998</c:v>
                </c:pt>
                <c:pt idx="300" formatCode="0.0">
                  <c:v>4.6125684836999996</c:v>
                </c:pt>
                <c:pt idx="301" formatCode="0.0">
                  <c:v>4.8472826224999999</c:v>
                </c:pt>
                <c:pt idx="302" formatCode="0.0">
                  <c:v>4.7999393851000001</c:v>
                </c:pt>
                <c:pt idx="303" formatCode="0.0">
                  <c:v>4.6584377650000004</c:v>
                </c:pt>
                <c:pt idx="304" formatCode="0.0">
                  <c:v>4.5975215752</c:v>
                </c:pt>
                <c:pt idx="305" formatCode="0.0">
                  <c:v>4.4615804897000002</c:v>
                </c:pt>
                <c:pt idx="306" formatCode="0.0">
                  <c:v>4.7867333795000002</c:v>
                </c:pt>
                <c:pt idx="307" formatCode="0.0">
                  <c:v>5.2564672195000002</c:v>
                </c:pt>
                <c:pt idx="308" formatCode="0.0">
                  <c:v>5.9340415567000004</c:v>
                </c:pt>
                <c:pt idx="309" formatCode="0.0">
                  <c:v>6.7745607827000001</c:v>
                </c:pt>
                <c:pt idx="310" formatCode="0.0">
                  <c:v>7.7035814572000003</c:v>
                </c:pt>
                <c:pt idx="311" formatCode="0.0">
                  <c:v>7.5487461757999998</c:v>
                </c:pt>
                <c:pt idx="312" formatCode="0.0">
                  <c:v>6.8911907620999999</c:v>
                </c:pt>
                <c:pt idx="313" formatCode="0.0">
                  <c:v>6.7140466199000004</c:v>
                </c:pt>
                <c:pt idx="314" formatCode="0.0">
                  <c:v>6.2357286162000003</c:v>
                </c:pt>
                <c:pt idx="315" formatCode="0.0">
                  <c:v>6.3087071081000001</c:v>
                </c:pt>
                <c:pt idx="316" formatCode="0.0">
                  <c:v>6.1895828602999998</c:v>
                </c:pt>
                <c:pt idx="317" formatCode="0.0">
                  <c:v>5.8983655274000002</c:v>
                </c:pt>
                <c:pt idx="318" formatCode="0.0">
                  <c:v>5.9863607889999999</c:v>
                </c:pt>
                <c:pt idx="319" formatCode="0.0">
                  <c:v>5.2607201903999998</c:v>
                </c:pt>
                <c:pt idx="320" formatCode="0.0">
                  <c:v>4.3597380084999999</c:v>
                </c:pt>
                <c:pt idx="321" formatCode="0.0">
                  <c:v>3.1674677547000001</c:v>
                </c:pt>
                <c:pt idx="322" formatCode="0.0">
                  <c:v>1.974820185</c:v>
                </c:pt>
                <c:pt idx="323" formatCode="0.0">
                  <c:v>1.7867138858</c:v>
                </c:pt>
                <c:pt idx="324" formatCode="0.0">
                  <c:v>1.1801008418000001</c:v>
                </c:pt>
                <c:pt idx="325" formatCode="0.0">
                  <c:v>0.28696442770000002</c:v>
                </c:pt>
                <c:pt idx="326" formatCode="0.0">
                  <c:v>-0.70493225729999998</c:v>
                </c:pt>
                <c:pt idx="327" formatCode="0.0">
                  <c:v>-1.4255710752999999</c:v>
                </c:pt>
                <c:pt idx="328" formatCode="0.0">
                  <c:v>-2.8243819553999998</c:v>
                </c:pt>
                <c:pt idx="329" formatCode="0.0">
                  <c:v>-4.3193731969</c:v>
                </c:pt>
                <c:pt idx="330" formatCode="0.0">
                  <c:v>-6.4355331533999998</c:v>
                </c:pt>
                <c:pt idx="331" formatCode="0.0">
                  <c:v>-7.8785110754999996</c:v>
                </c:pt>
                <c:pt idx="332" formatCode="0.0">
                  <c:v>-9.0541723101000002</c:v>
                </c:pt>
                <c:pt idx="333" formatCode="0.0">
                  <c:v>-10.1111669739</c:v>
                </c:pt>
                <c:pt idx="334" formatCode="0.0">
                  <c:v>-11.1613850949</c:v>
                </c:pt>
                <c:pt idx="335" formatCode="0.0">
                  <c:v>-12.3267376738</c:v>
                </c:pt>
                <c:pt idx="336" formatCode="0.0">
                  <c:v>-12.9373763339</c:v>
                </c:pt>
                <c:pt idx="337" formatCode="0.0">
                  <c:v>-13.606822109499999</c:v>
                </c:pt>
                <c:pt idx="338" formatCode="0.0">
                  <c:v>-13.4956535645</c:v>
                </c:pt>
                <c:pt idx="339" formatCode="0.0">
                  <c:v>-14.4991036501</c:v>
                </c:pt>
                <c:pt idx="340" formatCode="0.0">
                  <c:v>-14.0743871513</c:v>
                </c:pt>
                <c:pt idx="341" formatCode="0.0">
                  <c:v>-13.0773472236</c:v>
                </c:pt>
                <c:pt idx="342" formatCode="0.0">
                  <c:v>-11.799935639899999</c:v>
                </c:pt>
                <c:pt idx="343" formatCode="0.0">
                  <c:v>-11.159413279800001</c:v>
                </c:pt>
                <c:pt idx="344" formatCode="0.0">
                  <c:v>-9.9892746605999996</c:v>
                </c:pt>
                <c:pt idx="345" formatCode="0.0">
                  <c:v>-8.5793300602000002</c:v>
                </c:pt>
                <c:pt idx="346" formatCode="0.0">
                  <c:v>-6.782624062</c:v>
                </c:pt>
                <c:pt idx="347" formatCode="0.0">
                  <c:v>-4.9989758819999999</c:v>
                </c:pt>
                <c:pt idx="348" formatCode="0.0">
                  <c:v>-3.8829859559000002</c:v>
                </c:pt>
                <c:pt idx="349" formatCode="0.0">
                  <c:v>-2.5552400128000001</c:v>
                </c:pt>
                <c:pt idx="350" formatCode="0.0">
                  <c:v>-1.9952857906000001</c:v>
                </c:pt>
                <c:pt idx="351" formatCode="0.0">
                  <c:v>-0.56671266460000003</c:v>
                </c:pt>
                <c:pt idx="352" formatCode="0.0">
                  <c:v>-3.6385933400000001E-2</c:v>
                </c:pt>
                <c:pt idx="353" formatCode="0.0">
                  <c:v>2.2944447400000002E-2</c:v>
                </c:pt>
                <c:pt idx="354" formatCode="0.0">
                  <c:v>-0.1148609844</c:v>
                </c:pt>
                <c:pt idx="355" formatCode="0.0">
                  <c:v>1.1447082763</c:v>
                </c:pt>
                <c:pt idx="356" formatCode="0.0">
                  <c:v>1.3937875341999999</c:v>
                </c:pt>
                <c:pt idx="357" formatCode="0.0">
                  <c:v>1.1733115801</c:v>
                </c:pt>
                <c:pt idx="358" formatCode="0.0">
                  <c:v>1.1157601115</c:v>
                </c:pt>
                <c:pt idx="359" formatCode="0.0">
                  <c:v>1.0672272303999999</c:v>
                </c:pt>
                <c:pt idx="360" formatCode="0.0">
                  <c:v>1.0023847054999999</c:v>
                </c:pt>
                <c:pt idx="361" formatCode="0.0">
                  <c:v>1.0089180548000001</c:v>
                </c:pt>
                <c:pt idx="362" formatCode="0.0">
                  <c:v>1.6458382456</c:v>
                </c:pt>
                <c:pt idx="363" formatCode="0.0">
                  <c:v>2.4556037618</c:v>
                </c:pt>
                <c:pt idx="364" formatCode="0.0">
                  <c:v>3.3143473425000001</c:v>
                </c:pt>
                <c:pt idx="365" formatCode="0.0">
                  <c:v>4.1425467890999998</c:v>
                </c:pt>
                <c:pt idx="366" formatCode="0.0">
                  <c:v>5.1280143403</c:v>
                </c:pt>
                <c:pt idx="367" formatCode="0.0">
                  <c:v>5.4017319453999999</c:v>
                </c:pt>
                <c:pt idx="368" formatCode="0.0">
                  <c:v>6.0149214642000004</c:v>
                </c:pt>
                <c:pt idx="369" formatCode="0.0">
                  <c:v>6.8057058005000002</c:v>
                </c:pt>
                <c:pt idx="370" formatCode="0.0">
                  <c:v>7.1034482757999999</c:v>
                </c:pt>
                <c:pt idx="371" formatCode="0.0">
                  <c:v>6.9530552110999997</c:v>
                </c:pt>
                <c:pt idx="372" formatCode="0.0">
                  <c:v>8.1275761333999998</c:v>
                </c:pt>
                <c:pt idx="373" formatCode="0.0">
                  <c:v>9.1128376667000008</c:v>
                </c:pt>
                <c:pt idx="374" formatCode="0.0">
                  <c:v>9.4268216704000007</c:v>
                </c:pt>
                <c:pt idx="375" formatCode="0.0">
                  <c:v>9.5620097185000006</c:v>
                </c:pt>
                <c:pt idx="376" formatCode="0.0">
                  <c:v>9.7571637350000007</c:v>
                </c:pt>
                <c:pt idx="377" formatCode="0.0">
                  <c:v>10.3590354889</c:v>
                </c:pt>
                <c:pt idx="378" formatCode="0.0">
                  <c:v>11.166803932600001</c:v>
                </c:pt>
                <c:pt idx="379" formatCode="0.0">
                  <c:v>11.418667449699999</c:v>
                </c:pt>
                <c:pt idx="380" formatCode="0.0">
                  <c:v>11.6374231963</c:v>
                </c:pt>
                <c:pt idx="381" formatCode="0.0">
                  <c:v>12.069073980800001</c:v>
                </c:pt>
                <c:pt idx="382" formatCode="0.0">
                  <c:v>12.0649666477</c:v>
                </c:pt>
                <c:pt idx="383" formatCode="0.0">
                  <c:v>12.5264903138</c:v>
                </c:pt>
                <c:pt idx="384" formatCode="0.0">
                  <c:v>12.224278312299999</c:v>
                </c:pt>
                <c:pt idx="385" formatCode="0.0">
                  <c:v>11.7471755725</c:v>
                </c:pt>
                <c:pt idx="386" formatCode="0.0">
                  <c:v>10.9902423365</c:v>
                </c:pt>
                <c:pt idx="387" formatCode="0.0">
                  <c:v>10.5021515637</c:v>
                </c:pt>
                <c:pt idx="388" formatCode="0.0">
                  <c:v>9.8301699489000001</c:v>
                </c:pt>
                <c:pt idx="389" formatCode="0.0">
                  <c:v>8.9328903186000002</c:v>
                </c:pt>
                <c:pt idx="390" formatCode="0.0">
                  <c:v>7.6529047119999998</c:v>
                </c:pt>
                <c:pt idx="391" formatCode="0.0">
                  <c:v>7.3332416605999997</c:v>
                </c:pt>
                <c:pt idx="392" formatCode="0.0">
                  <c:v>7.0845768885</c:v>
                </c:pt>
                <c:pt idx="393" formatCode="0.0">
                  <c:v>7.2104184793000003</c:v>
                </c:pt>
                <c:pt idx="394" formatCode="0.0">
                  <c:v>7.8785884033000002</c:v>
                </c:pt>
                <c:pt idx="395" formatCode="0.0">
                  <c:v>8.3037450215999993</c:v>
                </c:pt>
                <c:pt idx="396" formatCode="0.0">
                  <c:v>8.3825259154000005</c:v>
                </c:pt>
                <c:pt idx="397" formatCode="0.0">
                  <c:v>8.6492955745</c:v>
                </c:pt>
                <c:pt idx="398" formatCode="0.0">
                  <c:v>9.3148008687000008</c:v>
                </c:pt>
                <c:pt idx="399" formatCode="0.0">
                  <c:v>9.4708942982999993</c:v>
                </c:pt>
                <c:pt idx="400" formatCode="0.0">
                  <c:v>9.9261760949000006</c:v>
                </c:pt>
                <c:pt idx="401" formatCode="0.0">
                  <c:v>10.1457710236</c:v>
                </c:pt>
                <c:pt idx="402" formatCode="0.0">
                  <c:v>11.310640723000001</c:v>
                </c:pt>
                <c:pt idx="403" formatCode="0.0">
                  <c:v>11.6413018528</c:v>
                </c:pt>
                <c:pt idx="404" formatCode="0.0">
                  <c:v>11.9351659531</c:v>
                </c:pt>
                <c:pt idx="405" formatCode="0.0">
                  <c:v>11.202157181</c:v>
                </c:pt>
                <c:pt idx="406" formatCode="0.0">
                  <c:v>10.072344232300001</c:v>
                </c:pt>
                <c:pt idx="407" formatCode="0.0">
                  <c:v>9.3042286367999996</c:v>
                </c:pt>
                <c:pt idx="408" formatCode="0.0">
                  <c:v>8.8230073685000008</c:v>
                </c:pt>
                <c:pt idx="409" formatCode="0.0">
                  <c:v>8.4989412161000004</c:v>
                </c:pt>
                <c:pt idx="410" formatCode="0.0">
                  <c:v>8.7352419938000008</c:v>
                </c:pt>
                <c:pt idx="411" formatCode="0.0">
                  <c:v>9.2746576700999999</c:v>
                </c:pt>
                <c:pt idx="412" formatCode="0.0">
                  <c:v>9.5384630533999992</c:v>
                </c:pt>
                <c:pt idx="413" formatCode="0.0">
                  <c:v>10.6408274296</c:v>
                </c:pt>
                <c:pt idx="414" formatCode="0.0">
                  <c:v>10.168091580900001</c:v>
                </c:pt>
                <c:pt idx="415" formatCode="0.0">
                  <c:v>10.0616330609</c:v>
                </c:pt>
                <c:pt idx="416" formatCode="0.0">
                  <c:v>9.6983238106999998</c:v>
                </c:pt>
                <c:pt idx="417" formatCode="0.0">
                  <c:v>9.8086023024000006</c:v>
                </c:pt>
                <c:pt idx="418" formatCode="0.0">
                  <c:v>10.593397507200001</c:v>
                </c:pt>
                <c:pt idx="419" formatCode="0.0">
                  <c:v>11.080125025699999</c:v>
                </c:pt>
                <c:pt idx="420" formatCode="0.0">
                  <c:v>11.410290464899999</c:v>
                </c:pt>
                <c:pt idx="421" formatCode="0.0">
                  <c:v>11.9475221362</c:v>
                </c:pt>
                <c:pt idx="422" formatCode="0.0">
                  <c:v>11.9584230509</c:v>
                </c:pt>
                <c:pt idx="423" formatCode="0.0">
                  <c:v>11.1212509193</c:v>
                </c:pt>
                <c:pt idx="424" formatCode="0.0">
                  <c:v>10.281062761499999</c:v>
                </c:pt>
                <c:pt idx="425" formatCode="0.0">
                  <c:v>8.4690524936999996</c:v>
                </c:pt>
                <c:pt idx="426" formatCode="0.0">
                  <c:v>8.0401260954999998</c:v>
                </c:pt>
                <c:pt idx="427" formatCode="0.0">
                  <c:v>7.0156917943000003</c:v>
                </c:pt>
                <c:pt idx="428" formatCode="0.0">
                  <c:v>6.3670218045000002</c:v>
                </c:pt>
                <c:pt idx="429" formatCode="0.0">
                  <c:v>5.8048941543000003</c:v>
                </c:pt>
                <c:pt idx="430" formatCode="0.0">
                  <c:v>5.3303201250000001</c:v>
                </c:pt>
                <c:pt idx="431" formatCode="0.0">
                  <c:v>4.9592242497000001</c:v>
                </c:pt>
                <c:pt idx="432" formatCode="0.0">
                  <c:v>4.3811069468000001</c:v>
                </c:pt>
                <c:pt idx="433" formatCode="0.0">
                  <c:v>3.8640561200999999</c:v>
                </c:pt>
                <c:pt idx="434" formatCode="0.0">
                  <c:v>3.4003116541999998</c:v>
                </c:pt>
                <c:pt idx="435" formatCode="0.0">
                  <c:v>3.6196266379000002</c:v>
                </c:pt>
                <c:pt idx="436" formatCode="0.0">
                  <c:v>4.5885469736999998</c:v>
                </c:pt>
                <c:pt idx="437" formatCode="0.0">
                  <c:v>5.4025186205000004</c:v>
                </c:pt>
                <c:pt idx="438" formatCode="0.0">
                  <c:v>5.5454327791000004</c:v>
                </c:pt>
                <c:pt idx="439" formatCode="0.0">
                  <c:v>7.0010920176999996</c:v>
                </c:pt>
                <c:pt idx="440" formatCode="0.0">
                  <c:v>8.3725496559000003</c:v>
                </c:pt>
                <c:pt idx="441" formatCode="0.0">
                  <c:v>9.6999047637999993</c:v>
                </c:pt>
                <c:pt idx="442" formatCode="0.0">
                  <c:v>10.262707899700001</c:v>
                </c:pt>
                <c:pt idx="443" formatCode="0.0">
                  <c:v>10.4844503128</c:v>
                </c:pt>
                <c:pt idx="444" formatCode="0.0">
                  <c:v>11.3462047077</c:v>
                </c:pt>
                <c:pt idx="445" formatCode="0.0">
                  <c:v>10.932846383499999</c:v>
                </c:pt>
                <c:pt idx="446" formatCode="0.0">
                  <c:v>10.744709540200001</c:v>
                </c:pt>
                <c:pt idx="447" formatCode="0.0">
                  <c:v>10.602977824</c:v>
                </c:pt>
                <c:pt idx="448" formatCode="0.0">
                  <c:v>9.4650205761000006</c:v>
                </c:pt>
                <c:pt idx="449" formatCode="0.0">
                  <c:v>9.0637993386000009</c:v>
                </c:pt>
                <c:pt idx="450" formatCode="0.0">
                  <c:v>8.5795358422000003</c:v>
                </c:pt>
                <c:pt idx="451" formatCode="0.0">
                  <c:v>6.7285330013999998</c:v>
                </c:pt>
                <c:pt idx="452" formatCode="0.0">
                  <c:v>4.5580120837999996</c:v>
                </c:pt>
                <c:pt idx="453" formatCode="0.0">
                  <c:v>2.6188629058999999</c:v>
                </c:pt>
                <c:pt idx="454" formatCode="0.0">
                  <c:v>0.72164533669999997</c:v>
                </c:pt>
                <c:pt idx="455" formatCode="0.0">
                  <c:v>-0.497651593</c:v>
                </c:pt>
                <c:pt idx="456" formatCode="0.0">
                  <c:v>-1.8073850140000001</c:v>
                </c:pt>
                <c:pt idx="457" formatCode="0.0">
                  <c:v>-2.3318501692</c:v>
                </c:pt>
                <c:pt idx="458" formatCode="0.0">
                  <c:v>-3.5517198158999999</c:v>
                </c:pt>
                <c:pt idx="459" formatCode="0.0">
                  <c:v>-4.7052028890999997</c:v>
                </c:pt>
                <c:pt idx="460" formatCode="0.0">
                  <c:v>-6.0022214626999997</c:v>
                </c:pt>
                <c:pt idx="461" formatCode="0.0">
                  <c:v>-7.9417261568999997</c:v>
                </c:pt>
                <c:pt idx="462" formatCode="0.0">
                  <c:v>-9.5627447786000008</c:v>
                </c:pt>
                <c:pt idx="463" formatCode="0.0">
                  <c:v>-10.743155335300001</c:v>
                </c:pt>
                <c:pt idx="464" formatCode="0.0">
                  <c:v>-11.4721993483</c:v>
                </c:pt>
                <c:pt idx="465" formatCode="0.0">
                  <c:v>-12.215826250299999</c:v>
                </c:pt>
                <c:pt idx="466" formatCode="0.0">
                  <c:v>-12.4440764627</c:v>
                </c:pt>
                <c:pt idx="467" formatCode="0.0">
                  <c:v>-13.208821457100001</c:v>
                </c:pt>
                <c:pt idx="468" formatCode="0.0">
                  <c:v>-13.825053694799999</c:v>
                </c:pt>
                <c:pt idx="469" formatCode="0.0">
                  <c:v>-14.283190920899999</c:v>
                </c:pt>
                <c:pt idx="470" formatCode="0.0">
                  <c:v>-14.1779324018</c:v>
                </c:pt>
                <c:pt idx="471" formatCode="0.0">
                  <c:v>-14.217358772900001</c:v>
                </c:pt>
                <c:pt idx="472" formatCode="0.0">
                  <c:v>-13.4697541244</c:v>
                </c:pt>
                <c:pt idx="473" formatCode="0.0">
                  <c:v>-12.071961014599999</c:v>
                </c:pt>
                <c:pt idx="474" formatCode="0.0">
                  <c:v>-10.814313626400001</c:v>
                </c:pt>
                <c:pt idx="475" formatCode="0.0">
                  <c:v>-9.2874324948000009</c:v>
                </c:pt>
                <c:pt idx="476" formatCode="0.0">
                  <c:v>-7.5436673716999998</c:v>
                </c:pt>
                <c:pt idx="477" formatCode="0.0">
                  <c:v>-6.1452720158999998</c:v>
                </c:pt>
                <c:pt idx="478" formatCode="0.0">
                  <c:v>-5.2449524694000003</c:v>
                </c:pt>
                <c:pt idx="479" formatCode="0.0">
                  <c:v>-3.5353599083999998</c:v>
                </c:pt>
                <c:pt idx="480" formatCode="0.0">
                  <c:v>-2.3945423148999998</c:v>
                </c:pt>
                <c:pt idx="481" formatCode="0.0">
                  <c:v>-1.3248501708</c:v>
                </c:pt>
                <c:pt idx="482" formatCode="0.0">
                  <c:v>-0.30717048390000001</c:v>
                </c:pt>
                <c:pt idx="483" formatCode="0.0">
                  <c:v>0.71566570860000001</c:v>
                </c:pt>
                <c:pt idx="484" formatCode="0.0">
                  <c:v>1.0723461620000001</c:v>
                </c:pt>
                <c:pt idx="485" formatCode="0.0">
                  <c:v>1.2376888295999999</c:v>
                </c:pt>
                <c:pt idx="486" formatCode="0.0">
                  <c:v>1.8847629668000001</c:v>
                </c:pt>
                <c:pt idx="487" formatCode="0.0">
                  <c:v>2.3497181391000002</c:v>
                </c:pt>
                <c:pt idx="488" formatCode="0.0">
                  <c:v>2.4009903155000001</c:v>
                </c:pt>
                <c:pt idx="489" formatCode="0.0">
                  <c:v>2.7252349679000001</c:v>
                </c:pt>
                <c:pt idx="490" formatCode="0.0">
                  <c:v>3.8001943429999998</c:v>
                </c:pt>
                <c:pt idx="491" formatCode="0.0">
                  <c:v>3.897338403</c:v>
                </c:pt>
                <c:pt idx="492" formatCode="0.0">
                  <c:v>4.5527434984999999</c:v>
                </c:pt>
                <c:pt idx="493" formatCode="0.0">
                  <c:v>5.1760744150000004</c:v>
                </c:pt>
                <c:pt idx="494" formatCode="0.0">
                  <c:v>5.5877655880999999</c:v>
                </c:pt>
                <c:pt idx="495" formatCode="0.0">
                  <c:v>6.0310559544000002</c:v>
                </c:pt>
                <c:pt idx="496" formatCode="0.0">
                  <c:v>6.8898021400999996</c:v>
                </c:pt>
                <c:pt idx="497" formatCode="0.0">
                  <c:v>7.5084497105999999</c:v>
                </c:pt>
                <c:pt idx="498" formatCode="0.0">
                  <c:v>7.5038674175000004</c:v>
                </c:pt>
                <c:pt idx="499" formatCode="0.0">
                  <c:v>7.6199790669</c:v>
                </c:pt>
                <c:pt idx="500" formatCode="0.0">
                  <c:v>7.7192517822999998</c:v>
                </c:pt>
                <c:pt idx="501" formatCode="0.0">
                  <c:v>8.0060230201000007</c:v>
                </c:pt>
                <c:pt idx="502" formatCode="0.0">
                  <c:v>7.9264075834999996</c:v>
                </c:pt>
                <c:pt idx="503" formatCode="0.0">
                  <c:v>8.3114397709999999</c:v>
                </c:pt>
                <c:pt idx="504" formatCode="0.0">
                  <c:v>8.4651740463999996</c:v>
                </c:pt>
                <c:pt idx="505" formatCode="0.0">
                  <c:v>8.5454387510000007</c:v>
                </c:pt>
                <c:pt idx="506" formatCode="0.0">
                  <c:v>8.9191477468000002</c:v>
                </c:pt>
                <c:pt idx="507" formatCode="0.0">
                  <c:v>9.2748687035999993</c:v>
                </c:pt>
                <c:pt idx="508" formatCode="0.0">
                  <c:v>9.7564730524000005</c:v>
                </c:pt>
                <c:pt idx="509" formatCode="0.0">
                  <c:v>10.715191427500001</c:v>
                </c:pt>
                <c:pt idx="510" formatCode="0.0">
                  <c:v>11.8297585788</c:v>
                </c:pt>
                <c:pt idx="511" formatCode="0.0">
                  <c:v>12.927282293199999</c:v>
                </c:pt>
                <c:pt idx="512" formatCode="0.0">
                  <c:v>13.876133146100001</c:v>
                </c:pt>
                <c:pt idx="513" formatCode="0.0">
                  <c:v>14.4986609955</c:v>
                </c:pt>
                <c:pt idx="514" formatCode="0.0">
                  <c:v>14.9968156723</c:v>
                </c:pt>
                <c:pt idx="515" formatCode="0.0">
                  <c:v>15.510039600400001</c:v>
                </c:pt>
                <c:pt idx="516" formatCode="0.0">
                  <c:v>15.843794549</c:v>
                </c:pt>
                <c:pt idx="517" formatCode="0.0">
                  <c:v>16.436675165099999</c:v>
                </c:pt>
                <c:pt idx="518" formatCode="0.0">
                  <c:v>16.946971612199999</c:v>
                </c:pt>
                <c:pt idx="519" formatCode="0.0">
                  <c:v>17.564289905300001</c:v>
                </c:pt>
                <c:pt idx="520" formatCode="0.0">
                  <c:v>18.1143023775</c:v>
                </c:pt>
                <c:pt idx="521" formatCode="0.0">
                  <c:v>18.413551384800002</c:v>
                </c:pt>
                <c:pt idx="522" formatCode="0.0">
                  <c:v>18.9061413507</c:v>
                </c:pt>
                <c:pt idx="523" formatCode="0.0">
                  <c:v>19.4408462486</c:v>
                </c:pt>
                <c:pt idx="524" formatCode="0.0">
                  <c:v>20.399350898000002</c:v>
                </c:pt>
                <c:pt idx="525" formatCode="0.0">
                  <c:v>22.1989096599</c:v>
                </c:pt>
                <c:pt idx="526" formatCode="0.0">
                  <c:v>23.3769587257</c:v>
                </c:pt>
                <c:pt idx="527" formatCode="0.0">
                  <c:v>24.1279947401</c:v>
                </c:pt>
                <c:pt idx="528" formatCode="0.0">
                  <c:v>25.167506965600001</c:v>
                </c:pt>
                <c:pt idx="529" formatCode="0.0">
                  <c:v>25.717193999900001</c:v>
                </c:pt>
                <c:pt idx="530" formatCode="0.0">
                  <c:v>25.6140294269</c:v>
                </c:pt>
                <c:pt idx="531" formatCode="0.0">
                  <c:v>25.518874672100001</c:v>
                </c:pt>
                <c:pt idx="532" formatCode="0.0">
                  <c:v>24.793819748899999</c:v>
                </c:pt>
                <c:pt idx="533" formatCode="0.0">
                  <c:v>23.5925904319</c:v>
                </c:pt>
                <c:pt idx="534" formatCode="0.0">
                  <c:v>22.394578903399999</c:v>
                </c:pt>
                <c:pt idx="535" formatCode="0.0">
                  <c:v>20.331204695</c:v>
                </c:pt>
                <c:pt idx="536" formatCode="0.0">
                  <c:v>18.205272078299998</c:v>
                </c:pt>
                <c:pt idx="537" formatCode="0.0">
                  <c:v>15.193019491899999</c:v>
                </c:pt>
                <c:pt idx="538" formatCode="0.0">
                  <c:v>12.7153510607</c:v>
                </c:pt>
                <c:pt idx="539" formatCode="0.0">
                  <c:v>10.649320466000001</c:v>
                </c:pt>
                <c:pt idx="540" formatCode="0.0">
                  <c:v>7.7256164618999996</c:v>
                </c:pt>
                <c:pt idx="541" formatCode="0.0">
                  <c:v>5.0139935694000002</c:v>
                </c:pt>
                <c:pt idx="542" formatCode="0.0">
                  <c:v>3.0428740594999999</c:v>
                </c:pt>
                <c:pt idx="543" formatCode="0.0">
                  <c:v>0.70836847309999995</c:v>
                </c:pt>
                <c:pt idx="544" formatCode="0.0">
                  <c:v>-1.5070469092000001</c:v>
                </c:pt>
                <c:pt idx="545" formatCode="0.0">
                  <c:v>-3.4122104217000002</c:v>
                </c:pt>
                <c:pt idx="546" formatCode="0.0">
                  <c:v>-5.6241734045999996</c:v>
                </c:pt>
                <c:pt idx="547" formatCode="0.0">
                  <c:v>-7.3093943546000002</c:v>
                </c:pt>
                <c:pt idx="548" formatCode="0.0">
                  <c:v>-9.4778438425000004</c:v>
                </c:pt>
                <c:pt idx="549" formatCode="0.0">
                  <c:v>-11.7668331492</c:v>
                </c:pt>
                <c:pt idx="550" formatCode="0.0">
                  <c:v>-13.875118800099999</c:v>
                </c:pt>
                <c:pt idx="551" formatCode="0.0">
                  <c:v>-15.9528037143</c:v>
                </c:pt>
                <c:pt idx="552" formatCode="0.0">
                  <c:v>-17.516260442499998</c:v>
                </c:pt>
                <c:pt idx="553" formatCode="0.0">
                  <c:v>-19.0864826806</c:v>
                </c:pt>
                <c:pt idx="554" formatCode="0.0">
                  <c:v>-20.901709838399999</c:v>
                </c:pt>
                <c:pt idx="555" formatCode="0.0">
                  <c:v>-22.319740071599998</c:v>
                </c:pt>
                <c:pt idx="556" formatCode="0.0">
                  <c:v>-23.604521670099999</c:v>
                </c:pt>
                <c:pt idx="557" formatCode="0.0">
                  <c:v>-24.669615988</c:v>
                </c:pt>
                <c:pt idx="558" formatCode="0.0">
                  <c:v>-25.594668016699998</c:v>
                </c:pt>
                <c:pt idx="559" formatCode="0.0">
                  <c:v>-26.1669466243</c:v>
                </c:pt>
                <c:pt idx="560" formatCode="0.0">
                  <c:v>-26.191023232500001</c:v>
                </c:pt>
                <c:pt idx="561" formatCode="0.0">
                  <c:v>-25.7236302811</c:v>
                </c:pt>
                <c:pt idx="562" formatCode="0.0">
                  <c:v>-24.689228674300001</c:v>
                </c:pt>
                <c:pt idx="563" formatCode="0.0">
                  <c:v>-23.4986429231</c:v>
                </c:pt>
                <c:pt idx="564" formatCode="0.0">
                  <c:v>-22.428668994900001</c:v>
                </c:pt>
                <c:pt idx="565" formatCode="0.0">
                  <c:v>-21.172206289599998</c:v>
                </c:pt>
                <c:pt idx="566" formatCode="0.0">
                  <c:v>-19.677783310500001</c:v>
                </c:pt>
                <c:pt idx="567" formatCode="0.0">
                  <c:v>-18.249302349600001</c:v>
                </c:pt>
                <c:pt idx="568" formatCode="0.0">
                  <c:v>-16.379448061000002</c:v>
                </c:pt>
                <c:pt idx="569" formatCode="0.0">
                  <c:v>-14.264349880599999</c:v>
                </c:pt>
                <c:pt idx="570" formatCode="0.0">
                  <c:v>-11.816469614400001</c:v>
                </c:pt>
                <c:pt idx="571" formatCode="0.0">
                  <c:v>-9.4253500505000005</c:v>
                </c:pt>
                <c:pt idx="572" formatCode="0.0">
                  <c:v>-6.9871090601999999</c:v>
                </c:pt>
                <c:pt idx="573" formatCode="0.0">
                  <c:v>-4.8995373010999996</c:v>
                </c:pt>
                <c:pt idx="574" formatCode="0.0">
                  <c:v>-3.4831511462</c:v>
                </c:pt>
                <c:pt idx="575" formatCode="0.0">
                  <c:v>-2.0713520576</c:v>
                </c:pt>
                <c:pt idx="576" formatCode="0.0">
                  <c:v>1.1507156890000001</c:v>
                </c:pt>
                <c:pt idx="577" formatCode="0.0">
                  <c:v>4.2514818772999998</c:v>
                </c:pt>
                <c:pt idx="578" formatCode="0.0">
                  <c:v>7.0567047522999999</c:v>
                </c:pt>
                <c:pt idx="579" formatCode="0.0">
                  <c:v>10.044629598</c:v>
                </c:pt>
                <c:pt idx="580" formatCode="0.0">
                  <c:v>12.536765730100001</c:v>
                </c:pt>
                <c:pt idx="581" formatCode="0.0">
                  <c:v>13.8757467144</c:v>
                </c:pt>
                <c:pt idx="582" formatCode="0.0">
                  <c:v>15.131170752599999</c:v>
                </c:pt>
                <c:pt idx="583" formatCode="0.0">
                  <c:v>15.705920573</c:v>
                </c:pt>
                <c:pt idx="584" formatCode="0.0">
                  <c:v>16.001984400400001</c:v>
                </c:pt>
                <c:pt idx="585" formatCode="0.0">
                  <c:v>16.7892483573</c:v>
                </c:pt>
                <c:pt idx="586" formatCode="0.0">
                  <c:v>17.030726180599999</c:v>
                </c:pt>
                <c:pt idx="587" formatCode="0.0">
                  <c:v>16.895327863999999</c:v>
                </c:pt>
                <c:pt idx="588" formatCode="0.0">
                  <c:v>14.4949295303</c:v>
                </c:pt>
                <c:pt idx="589" formatCode="0.0">
                  <c:v>12.134758568700001</c:v>
                </c:pt>
                <c:pt idx="590" formatCode="0.0">
                  <c:v>10.038152971000001</c:v>
                </c:pt>
                <c:pt idx="591" formatCode="0.0">
                  <c:v>7.8985058728000004</c:v>
                </c:pt>
                <c:pt idx="592" formatCode="0.0">
                  <c:v>5.9928842235999999</c:v>
                </c:pt>
                <c:pt idx="593" formatCode="0.0">
                  <c:v>4.9314196585000003</c:v>
                </c:pt>
                <c:pt idx="594" formatCode="0.0">
                  <c:v>4.2536065664000002</c:v>
                </c:pt>
                <c:pt idx="595" formatCode="0.0">
                  <c:v>3.9965622442000002</c:v>
                </c:pt>
                <c:pt idx="596" formatCode="0.0">
                  <c:v>3.7770303064999999</c:v>
                </c:pt>
                <c:pt idx="597" formatCode="0.0">
                  <c:v>3.3461791520999999</c:v>
                </c:pt>
                <c:pt idx="598" formatCode="0.0">
                  <c:v>3.6022396446</c:v>
                </c:pt>
                <c:pt idx="599" formatCode="0.0">
                  <c:v>4.2799025756000004</c:v>
                </c:pt>
                <c:pt idx="600" formatCode="0.0">
                  <c:v>5.8653440760000004</c:v>
                </c:pt>
                <c:pt idx="601" formatCode="0.0">
                  <c:v>7.6851974996000001</c:v>
                </c:pt>
                <c:pt idx="602" formatCode="0.0">
                  <c:v>9.5064582097999999</c:v>
                </c:pt>
                <c:pt idx="603" formatCode="0.0">
                  <c:v>11.391856241799999</c:v>
                </c:pt>
                <c:pt idx="604" formatCode="0.0">
                  <c:v>13.003800505099999</c:v>
                </c:pt>
                <c:pt idx="605" formatCode="0.0">
                  <c:v>14.4902563965</c:v>
                </c:pt>
                <c:pt idx="606" formatCode="0.0">
                  <c:v>14.945408154800001</c:v>
                </c:pt>
                <c:pt idx="607" formatCode="0.0">
                  <c:v>15.1990464996</c:v>
                </c:pt>
                <c:pt idx="608" formatCode="0.0">
                  <c:v>15.5155665884</c:v>
                </c:pt>
                <c:pt idx="609" formatCode="0.0">
                  <c:v>15.9117780809</c:v>
                </c:pt>
                <c:pt idx="610" formatCode="0.0">
                  <c:v>15.7594368318</c:v>
                </c:pt>
                <c:pt idx="611" formatCode="0.0">
                  <c:v>15.0976898109</c:v>
                </c:pt>
                <c:pt idx="612" formatCode="0.0">
                  <c:v>14.099938851299999</c:v>
                </c:pt>
                <c:pt idx="613" formatCode="0.0">
                  <c:v>13.0760727937</c:v>
                </c:pt>
                <c:pt idx="614" formatCode="0.0">
                  <c:v>12.5594622543</c:v>
                </c:pt>
                <c:pt idx="615" formatCode="0.0">
                  <c:v>12.2157883075</c:v>
                </c:pt>
                <c:pt idx="616" formatCode="0.0">
                  <c:v>12.434559998099999</c:v>
                </c:pt>
                <c:pt idx="617" formatCode="0.0">
                  <c:v>12.733756404199999</c:v>
                </c:pt>
                <c:pt idx="618" formatCode="0.0">
                  <c:v>13.2397200249</c:v>
                </c:pt>
                <c:pt idx="619" formatCode="0.0">
                  <c:v>13.9233921905</c:v>
                </c:pt>
                <c:pt idx="620" formatCode="0.0">
                  <c:v>14.409241484700001</c:v>
                </c:pt>
                <c:pt idx="621" formatCode="0.0">
                  <c:v>14.2226618765</c:v>
                </c:pt>
                <c:pt idx="622" formatCode="0.0">
                  <c:v>14.3533232674</c:v>
                </c:pt>
                <c:pt idx="623" formatCode="0.0">
                  <c:v>14.6309433628</c:v>
                </c:pt>
                <c:pt idx="624" formatCode="0.0">
                  <c:v>14.618574777499999</c:v>
                </c:pt>
                <c:pt idx="625" formatCode="0.0">
                  <c:v>14.6907357245</c:v>
                </c:pt>
                <c:pt idx="626" formatCode="0.0">
                  <c:v>14.2623212177</c:v>
                </c:pt>
                <c:pt idx="627" formatCode="0.0">
                  <c:v>13.2640864047</c:v>
                </c:pt>
                <c:pt idx="628" formatCode="0.0">
                  <c:v>11.877693477299999</c:v>
                </c:pt>
                <c:pt idx="629" formatCode="0.0">
                  <c:v>10.433736246400001</c:v>
                </c:pt>
                <c:pt idx="630" formatCode="0.0">
                  <c:v>9.5240762189999995</c:v>
                </c:pt>
                <c:pt idx="631" formatCode="0.0">
                  <c:v>8.6660378021</c:v>
                </c:pt>
                <c:pt idx="632" formatCode="0.0">
                  <c:v>7.8949322167</c:v>
                </c:pt>
                <c:pt idx="633" formatCode="0.0">
                  <c:v>7.6536007203</c:v>
                </c:pt>
                <c:pt idx="634" formatCode="0.0">
                  <c:v>7.7220668692999999</c:v>
                </c:pt>
                <c:pt idx="635" formatCode="0.0">
                  <c:v>7.8759945686000004</c:v>
                </c:pt>
                <c:pt idx="636" formatCode="0.0">
                  <c:v>8.1052631577999996</c:v>
                </c:pt>
                <c:pt idx="637" formatCode="0.0">
                  <c:v>7.8126302005000001</c:v>
                </c:pt>
                <c:pt idx="638" formatCode="0.0">
                  <c:v>7.4420485556999996</c:v>
                </c:pt>
                <c:pt idx="639" formatCode="0.0">
                  <c:v>7.2528839334999997</c:v>
                </c:pt>
                <c:pt idx="640" formatCode="0.0">
                  <c:v>7.0367057971999998</c:v>
                </c:pt>
                <c:pt idx="641" formatCode="0.0">
                  <c:v>6.4648127406000002</c:v>
                </c:pt>
                <c:pt idx="642" formatCode="0.0">
                  <c:v>5.4757139835000004</c:v>
                </c:pt>
                <c:pt idx="643" formatCode="0.0">
                  <c:v>4.3608953121000003</c:v>
                </c:pt>
                <c:pt idx="644" formatCode="0.0">
                  <c:v>3.2255770852999999</c:v>
                </c:pt>
                <c:pt idx="645" formatCode="0.0">
                  <c:v>2.3040371927000001</c:v>
                </c:pt>
                <c:pt idx="646" formatCode="0.0">
                  <c:v>0.7792201929</c:v>
                </c:pt>
                <c:pt idx="647" formatCode="0.0">
                  <c:v>-0.66959844209999997</c:v>
                </c:pt>
                <c:pt idx="648" formatCode="0.0">
                  <c:v>-1.2236804456999999</c:v>
                </c:pt>
                <c:pt idx="649" formatCode="0.0">
                  <c:v>-1.1156258281</c:v>
                </c:pt>
                <c:pt idx="650" formatCode="0.0">
                  <c:v>-1.0584980289000001</c:v>
                </c:pt>
                <c:pt idx="651" formatCode="0.0">
                  <c:v>-0.78498383459999999</c:v>
                </c:pt>
                <c:pt idx="652" formatCode="0.0">
                  <c:v>-0.48948871230000002</c:v>
                </c:pt>
                <c:pt idx="653" formatCode="0.0">
                  <c:v>-5.1173138700000002E-2</c:v>
                </c:pt>
                <c:pt idx="654" formatCode="0.0">
                  <c:v>0.73691285520000005</c:v>
                </c:pt>
                <c:pt idx="655" formatCode="0.0">
                  <c:v>1.6843865726</c:v>
                </c:pt>
                <c:pt idx="656" formatCode="0.0">
                  <c:v>2.5601770480999999</c:v>
                </c:pt>
                <c:pt idx="657" formatCode="0.0">
                  <c:v>3.2329780242999999</c:v>
                </c:pt>
                <c:pt idx="658" formatCode="0.0">
                  <c:v>3.9858083273</c:v>
                </c:pt>
                <c:pt idx="659" formatCode="0.0">
                  <c:v>4.7649272542999999</c:v>
                </c:pt>
                <c:pt idx="660" formatCode="0.0">
                  <c:v>4.4234016562000003</c:v>
                </c:pt>
                <c:pt idx="661" formatCode="0.0">
                  <c:v>3.6579810088000002</c:v>
                </c:pt>
                <c:pt idx="662" formatCode="0.0">
                  <c:v>3.3569588488000002</c:v>
                </c:pt>
                <c:pt idx="663" formatCode="0.0">
                  <c:v>3.0379304084999998</c:v>
                </c:pt>
                <c:pt idx="664" formatCode="0.0">
                  <c:v>2.8735834835</c:v>
                </c:pt>
                <c:pt idx="665" formatCode="0.0">
                  <c:v>3.2292939325000001</c:v>
                </c:pt>
                <c:pt idx="666" formatCode="0.0">
                  <c:v>3.6772989681000001</c:v>
                </c:pt>
                <c:pt idx="667" formatCode="0.0">
                  <c:v>4.0563648705000004</c:v>
                </c:pt>
                <c:pt idx="668" formatCode="0.0">
                  <c:v>4.6775238370999999</c:v>
                </c:pt>
                <c:pt idx="669" formatCode="0.0">
                  <c:v>5.3957765990000004</c:v>
                </c:pt>
                <c:pt idx="670" formatCode="0.0">
                  <c:v>6.5968198442999997</c:v>
                </c:pt>
                <c:pt idx="671" formatCode="0.0">
                  <c:v>7.4511556359000002</c:v>
                </c:pt>
                <c:pt idx="672" formatCode="0.0">
                  <c:v>8.6799918285000004</c:v>
                </c:pt>
                <c:pt idx="673" formatCode="0.0">
                  <c:v>9.9227004015000002</c:v>
                </c:pt>
                <c:pt idx="674" formatCode="0.0">
                  <c:v>10.5502750729</c:v>
                </c:pt>
                <c:pt idx="675" formatCode="0.0">
                  <c:v>10.650882488800001</c:v>
                </c:pt>
                <c:pt idx="676" formatCode="0.0">
                  <c:v>10.2906427474</c:v>
                </c:pt>
                <c:pt idx="677" formatCode="0.0">
                  <c:v>9.5583038868999992</c:v>
                </c:pt>
                <c:pt idx="678" formatCode="0.0">
                  <c:v>8.3259659997999993</c:v>
                </c:pt>
                <c:pt idx="679" formatCode="0.0">
                  <c:v>6.6674611587000001</c:v>
                </c:pt>
                <c:pt idx="680" formatCode="0.0">
                  <c:v>4.9567533669000001</c:v>
                </c:pt>
                <c:pt idx="681" formatCode="0.0">
                  <c:v>3.112261298</c:v>
                </c:pt>
                <c:pt idx="682" formatCode="0.0">
                  <c:v>0.88304235369999995</c:v>
                </c:pt>
                <c:pt idx="683" formatCode="0.0">
                  <c:v>-0.89894829440000001</c:v>
                </c:pt>
                <c:pt idx="684" formatCode="0.0">
                  <c:v>-2.6024930746999999</c:v>
                </c:pt>
                <c:pt idx="685" formatCode="0.0">
                  <c:v>-4.2920196148</c:v>
                </c:pt>
                <c:pt idx="686" formatCode="0.0">
                  <c:v>-5.3377879797999999</c:v>
                </c:pt>
                <c:pt idx="687" formatCode="0.0">
                  <c:v>-5.8127952560000002</c:v>
                </c:pt>
                <c:pt idx="688" formatCode="0.0">
                  <c:v>-6.0134530106000001</c:v>
                </c:pt>
                <c:pt idx="689" formatCode="0.0">
                  <c:v>-6.1766174519000003</c:v>
                </c:pt>
                <c:pt idx="690" formatCode="0.0">
                  <c:v>-6.0568875279999999</c:v>
                </c:pt>
                <c:pt idx="691" formatCode="0.0">
                  <c:v>-5.3982590559999997</c:v>
                </c:pt>
                <c:pt idx="692" formatCode="0.0">
                  <c:v>-4.8185002011</c:v>
                </c:pt>
                <c:pt idx="693" formatCode="0.0">
                  <c:v>-4.1258955093000003</c:v>
                </c:pt>
                <c:pt idx="694" formatCode="0.0">
                  <c:v>-2.9826740109999998</c:v>
                </c:pt>
                <c:pt idx="695" formatCode="0.0">
                  <c:v>-1.9852958977999999</c:v>
                </c:pt>
                <c:pt idx="696" formatCode="0.0">
                  <c:v>-1.0667408840999999</c:v>
                </c:pt>
                <c:pt idx="697" formatCode="0.0">
                  <c:v>0.1427322265</c:v>
                </c:pt>
                <c:pt idx="698" formatCode="0.0">
                  <c:v>0.8177620551</c:v>
                </c:pt>
                <c:pt idx="699" formatCode="0.0">
                  <c:v>1.3024602026000001</c:v>
                </c:pt>
                <c:pt idx="700" formatCode="0.0">
                  <c:v>1.9459772252</c:v>
                </c:pt>
                <c:pt idx="701" formatCode="0.0">
                  <c:v>2.7355956701999999</c:v>
                </c:pt>
                <c:pt idx="702" formatCode="0.0">
                  <c:v>3.5394762213000002</c:v>
                </c:pt>
                <c:pt idx="703" formatCode="0.0">
                  <c:v>4.3835803763000003</c:v>
                </c:pt>
                <c:pt idx="704" formatCode="0.0">
                  <c:v>5.6858369951999999</c:v>
                </c:pt>
                <c:pt idx="705" formatCode="0.0">
                  <c:v>7.0768051858999996</c:v>
                </c:pt>
                <c:pt idx="706" formatCode="0.0">
                  <c:v>8.5413918187999993</c:v>
                </c:pt>
                <c:pt idx="707" formatCode="0.0">
                  <c:v>9.8033363249000001</c:v>
                </c:pt>
                <c:pt idx="708" formatCode="0.0">
                  <c:v>11.0740129282</c:v>
                </c:pt>
                <c:pt idx="92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07-4C4A-AA29-D60A3E5F68D0}"/>
            </c:ext>
          </c:extLst>
        </c:ser>
        <c:ser>
          <c:idx val="6"/>
          <c:order val="2"/>
          <c:tx>
            <c:strRef>
              <c:f>CONNRES!$N$7</c:f>
              <c:strCache>
                <c:ptCount val="1"/>
                <c:pt idx="0">
                  <c:v>11.1%</c:v>
                </c:pt>
              </c:strCache>
            </c:strRef>
          </c:tx>
          <c:marker>
            <c:symbol val="none"/>
          </c:marker>
          <c:dLbls>
            <c:dLbl>
              <c:idx val="366"/>
              <c:layout>
                <c:manualLayout>
                  <c:x val="3.447087211306446E-2"/>
                  <c:y val="3.654970760233917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07-4C4A-AA29-D60A3E5F68D0}"/>
                </c:ext>
              </c:extLst>
            </c:dLbl>
            <c:dLbl>
              <c:idx val="367"/>
              <c:layout>
                <c:manualLayout>
                  <c:x val="-1.0532644804980346E-16"/>
                  <c:y val="-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07-4C4A-AA29-D60A3E5F68D0}"/>
                </c:ext>
              </c:extLst>
            </c:dLbl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107-4C4A-AA29-D60A3E5F68D0}"/>
                </c:ext>
              </c:extLst>
            </c:dLbl>
            <c:dLbl>
              <c:idx val="703"/>
              <c:layout>
                <c:manualLayout>
                  <c:x val="-6.3196598873951515E-2"/>
                  <c:y val="-0.1329080276448698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07-4C4A-AA29-D60A3E5F68D0}"/>
                </c:ext>
              </c:extLst>
            </c:dLbl>
            <c:dLbl>
              <c:idx val="706"/>
              <c:layout>
                <c:manualLayout>
                  <c:x val="-7.899461400359066E-2"/>
                  <c:y val="-4.57516339869281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81-4179-8F60-F4259AA6BF72}"/>
                </c:ext>
              </c:extLst>
            </c:dLbl>
            <c:dLbl>
              <c:idx val="707"/>
              <c:layout>
                <c:manualLayout>
                  <c:x val="2.4416517055655403E-2"/>
                  <c:y val="-6.862745098039221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02-49F6-B931-403D3F1502F7}"/>
                </c:ext>
              </c:extLst>
            </c:dLbl>
            <c:dLbl>
              <c:idx val="708"/>
              <c:layout>
                <c:manualLayout>
                  <c:x val="2.4416517055655295E-2"/>
                  <c:y val="-4.248366013071895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30-4F50-96DE-34AB65B08327}"/>
                </c:ext>
              </c:extLst>
            </c:dLbl>
            <c:dLbl>
              <c:idx val="821"/>
              <c:layout>
                <c:manualLayout>
                  <c:x val="-1.0532644804980346E-16"/>
                  <c:y val="3.987240829346086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107-4C4A-AA29-D60A3E5F68D0}"/>
                </c:ext>
              </c:extLst>
            </c:dLbl>
            <c:dLbl>
              <c:idx val="822"/>
              <c:layout>
                <c:manualLayout>
                  <c:x val="4.3088590141330575E-3"/>
                  <c:y val="-1.329080276448697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07-4C4A-AA29-D60A3E5F68D0}"/>
                </c:ext>
              </c:extLst>
            </c:dLbl>
            <c:dLbl>
              <c:idx val="905"/>
              <c:layout>
                <c:manualLayout>
                  <c:x val="8.6177180282660092E-3"/>
                  <c:y val="-0.1162945241892610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107-4C4A-AA29-D60A3E5F68D0}"/>
                </c:ext>
              </c:extLst>
            </c:dLbl>
            <c:dLbl>
              <c:idx val="1135"/>
              <c:layout>
                <c:manualLayout>
                  <c:x val="1.8671722394576689E-2"/>
                  <c:y val="1.993620414673040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07-4C4A-AA29-D60A3E5F68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CONNRES!$A$9:$A$932</c:f>
              <c:numCache>
                <c:formatCode>mmm\-yy</c:formatCode>
                <c:ptCount val="924"/>
                <c:pt idx="0">
                  <c:v>23377</c:v>
                </c:pt>
                <c:pt idx="1">
                  <c:v>23408</c:v>
                </c:pt>
                <c:pt idx="2">
                  <c:v>23437</c:v>
                </c:pt>
                <c:pt idx="3">
                  <c:v>23468</c:v>
                </c:pt>
                <c:pt idx="4">
                  <c:v>23498</c:v>
                </c:pt>
                <c:pt idx="5">
                  <c:v>23529</c:v>
                </c:pt>
                <c:pt idx="6">
                  <c:v>23559</c:v>
                </c:pt>
                <c:pt idx="7">
                  <c:v>23590</c:v>
                </c:pt>
                <c:pt idx="8">
                  <c:v>23621</c:v>
                </c:pt>
                <c:pt idx="9">
                  <c:v>23651</c:v>
                </c:pt>
                <c:pt idx="10">
                  <c:v>23682</c:v>
                </c:pt>
                <c:pt idx="11">
                  <c:v>23712</c:v>
                </c:pt>
                <c:pt idx="12">
                  <c:v>23743</c:v>
                </c:pt>
                <c:pt idx="13">
                  <c:v>23774</c:v>
                </c:pt>
                <c:pt idx="14">
                  <c:v>23802</c:v>
                </c:pt>
                <c:pt idx="15">
                  <c:v>23833</c:v>
                </c:pt>
                <c:pt idx="16">
                  <c:v>23863</c:v>
                </c:pt>
                <c:pt idx="17">
                  <c:v>23894</c:v>
                </c:pt>
                <c:pt idx="18">
                  <c:v>23924</c:v>
                </c:pt>
                <c:pt idx="19">
                  <c:v>23955</c:v>
                </c:pt>
                <c:pt idx="20">
                  <c:v>23986</c:v>
                </c:pt>
                <c:pt idx="21">
                  <c:v>24016</c:v>
                </c:pt>
                <c:pt idx="22">
                  <c:v>24047</c:v>
                </c:pt>
                <c:pt idx="23">
                  <c:v>24077</c:v>
                </c:pt>
                <c:pt idx="24">
                  <c:v>24108</c:v>
                </c:pt>
                <c:pt idx="25">
                  <c:v>24139</c:v>
                </c:pt>
                <c:pt idx="26">
                  <c:v>24167</c:v>
                </c:pt>
                <c:pt idx="27">
                  <c:v>24198</c:v>
                </c:pt>
                <c:pt idx="28">
                  <c:v>24228</c:v>
                </c:pt>
                <c:pt idx="29">
                  <c:v>24259</c:v>
                </c:pt>
                <c:pt idx="30">
                  <c:v>24289</c:v>
                </c:pt>
                <c:pt idx="31">
                  <c:v>24320</c:v>
                </c:pt>
                <c:pt idx="32">
                  <c:v>24351</c:v>
                </c:pt>
                <c:pt idx="33">
                  <c:v>24381</c:v>
                </c:pt>
                <c:pt idx="34">
                  <c:v>24412</c:v>
                </c:pt>
                <c:pt idx="35">
                  <c:v>24442</c:v>
                </c:pt>
                <c:pt idx="36">
                  <c:v>24473</c:v>
                </c:pt>
                <c:pt idx="37">
                  <c:v>24504</c:v>
                </c:pt>
                <c:pt idx="38">
                  <c:v>24532</c:v>
                </c:pt>
                <c:pt idx="39">
                  <c:v>24563</c:v>
                </c:pt>
                <c:pt idx="40">
                  <c:v>24593</c:v>
                </c:pt>
                <c:pt idx="41">
                  <c:v>24624</c:v>
                </c:pt>
                <c:pt idx="42">
                  <c:v>24654</c:v>
                </c:pt>
                <c:pt idx="43">
                  <c:v>24685</c:v>
                </c:pt>
                <c:pt idx="44">
                  <c:v>24716</c:v>
                </c:pt>
                <c:pt idx="45">
                  <c:v>24746</c:v>
                </c:pt>
                <c:pt idx="46">
                  <c:v>24777</c:v>
                </c:pt>
                <c:pt idx="47">
                  <c:v>24807</c:v>
                </c:pt>
                <c:pt idx="48">
                  <c:v>24838</c:v>
                </c:pt>
                <c:pt idx="49">
                  <c:v>24869</c:v>
                </c:pt>
                <c:pt idx="50">
                  <c:v>24898</c:v>
                </c:pt>
                <c:pt idx="51">
                  <c:v>24929</c:v>
                </c:pt>
                <c:pt idx="52">
                  <c:v>24959</c:v>
                </c:pt>
                <c:pt idx="53">
                  <c:v>24990</c:v>
                </c:pt>
                <c:pt idx="54">
                  <c:v>25020</c:v>
                </c:pt>
                <c:pt idx="55">
                  <c:v>25051</c:v>
                </c:pt>
                <c:pt idx="56">
                  <c:v>25082</c:v>
                </c:pt>
                <c:pt idx="57">
                  <c:v>25112</c:v>
                </c:pt>
                <c:pt idx="58">
                  <c:v>25143</c:v>
                </c:pt>
                <c:pt idx="59">
                  <c:v>25173</c:v>
                </c:pt>
                <c:pt idx="60">
                  <c:v>25204</c:v>
                </c:pt>
                <c:pt idx="61">
                  <c:v>25235</c:v>
                </c:pt>
                <c:pt idx="62">
                  <c:v>25263</c:v>
                </c:pt>
                <c:pt idx="63">
                  <c:v>25294</c:v>
                </c:pt>
                <c:pt idx="64">
                  <c:v>25324</c:v>
                </c:pt>
                <c:pt idx="65">
                  <c:v>25355</c:v>
                </c:pt>
                <c:pt idx="66">
                  <c:v>25385</c:v>
                </c:pt>
                <c:pt idx="67">
                  <c:v>25416</c:v>
                </c:pt>
                <c:pt idx="68">
                  <c:v>25447</c:v>
                </c:pt>
                <c:pt idx="69">
                  <c:v>25477</c:v>
                </c:pt>
                <c:pt idx="70">
                  <c:v>25508</c:v>
                </c:pt>
                <c:pt idx="71">
                  <c:v>25538</c:v>
                </c:pt>
                <c:pt idx="72">
                  <c:v>25569</c:v>
                </c:pt>
                <c:pt idx="73">
                  <c:v>25600</c:v>
                </c:pt>
                <c:pt idx="74">
                  <c:v>25628</c:v>
                </c:pt>
                <c:pt idx="75">
                  <c:v>25659</c:v>
                </c:pt>
                <c:pt idx="76">
                  <c:v>25689</c:v>
                </c:pt>
                <c:pt idx="77">
                  <c:v>25720</c:v>
                </c:pt>
                <c:pt idx="78">
                  <c:v>25750</c:v>
                </c:pt>
                <c:pt idx="79">
                  <c:v>25781</c:v>
                </c:pt>
                <c:pt idx="80">
                  <c:v>25812</c:v>
                </c:pt>
                <c:pt idx="81">
                  <c:v>25842</c:v>
                </c:pt>
                <c:pt idx="82">
                  <c:v>25873</c:v>
                </c:pt>
                <c:pt idx="83">
                  <c:v>25903</c:v>
                </c:pt>
                <c:pt idx="84">
                  <c:v>25934</c:v>
                </c:pt>
                <c:pt idx="85">
                  <c:v>25965</c:v>
                </c:pt>
                <c:pt idx="86">
                  <c:v>25993</c:v>
                </c:pt>
                <c:pt idx="87">
                  <c:v>26024</c:v>
                </c:pt>
                <c:pt idx="88">
                  <c:v>26054</c:v>
                </c:pt>
                <c:pt idx="89">
                  <c:v>26085</c:v>
                </c:pt>
                <c:pt idx="90">
                  <c:v>26115</c:v>
                </c:pt>
                <c:pt idx="91">
                  <c:v>26146</c:v>
                </c:pt>
                <c:pt idx="92">
                  <c:v>26177</c:v>
                </c:pt>
                <c:pt idx="93">
                  <c:v>26207</c:v>
                </c:pt>
                <c:pt idx="94">
                  <c:v>26238</c:v>
                </c:pt>
                <c:pt idx="95">
                  <c:v>26268</c:v>
                </c:pt>
                <c:pt idx="96">
                  <c:v>26299</c:v>
                </c:pt>
                <c:pt idx="97">
                  <c:v>26330</c:v>
                </c:pt>
                <c:pt idx="98">
                  <c:v>26359</c:v>
                </c:pt>
                <c:pt idx="99">
                  <c:v>26390</c:v>
                </c:pt>
                <c:pt idx="100">
                  <c:v>26420</c:v>
                </c:pt>
                <c:pt idx="101">
                  <c:v>26451</c:v>
                </c:pt>
                <c:pt idx="102">
                  <c:v>26481</c:v>
                </c:pt>
                <c:pt idx="103">
                  <c:v>26512</c:v>
                </c:pt>
                <c:pt idx="104">
                  <c:v>26543</c:v>
                </c:pt>
                <c:pt idx="105">
                  <c:v>26573</c:v>
                </c:pt>
                <c:pt idx="106">
                  <c:v>26604</c:v>
                </c:pt>
                <c:pt idx="107">
                  <c:v>26634</c:v>
                </c:pt>
                <c:pt idx="108">
                  <c:v>26665</c:v>
                </c:pt>
                <c:pt idx="109">
                  <c:v>26696</c:v>
                </c:pt>
                <c:pt idx="110">
                  <c:v>26724</c:v>
                </c:pt>
                <c:pt idx="111">
                  <c:v>26755</c:v>
                </c:pt>
                <c:pt idx="112">
                  <c:v>26785</c:v>
                </c:pt>
                <c:pt idx="113">
                  <c:v>26816</c:v>
                </c:pt>
                <c:pt idx="114">
                  <c:v>26846</c:v>
                </c:pt>
                <c:pt idx="115">
                  <c:v>26877</c:v>
                </c:pt>
                <c:pt idx="116">
                  <c:v>26908</c:v>
                </c:pt>
                <c:pt idx="117">
                  <c:v>26938</c:v>
                </c:pt>
                <c:pt idx="118">
                  <c:v>26969</c:v>
                </c:pt>
                <c:pt idx="119">
                  <c:v>26999</c:v>
                </c:pt>
                <c:pt idx="120">
                  <c:v>27030</c:v>
                </c:pt>
                <c:pt idx="121">
                  <c:v>27061</c:v>
                </c:pt>
                <c:pt idx="122">
                  <c:v>27089</c:v>
                </c:pt>
                <c:pt idx="123">
                  <c:v>27120</c:v>
                </c:pt>
                <c:pt idx="124">
                  <c:v>27150</c:v>
                </c:pt>
                <c:pt idx="125">
                  <c:v>27181</c:v>
                </c:pt>
                <c:pt idx="126">
                  <c:v>27211</c:v>
                </c:pt>
                <c:pt idx="127">
                  <c:v>27242</c:v>
                </c:pt>
                <c:pt idx="128">
                  <c:v>27273</c:v>
                </c:pt>
                <c:pt idx="129">
                  <c:v>27303</c:v>
                </c:pt>
                <c:pt idx="130">
                  <c:v>27334</c:v>
                </c:pt>
                <c:pt idx="131">
                  <c:v>27364</c:v>
                </c:pt>
                <c:pt idx="132">
                  <c:v>27395</c:v>
                </c:pt>
                <c:pt idx="133">
                  <c:v>27426</c:v>
                </c:pt>
                <c:pt idx="134">
                  <c:v>27454</c:v>
                </c:pt>
                <c:pt idx="135">
                  <c:v>27485</c:v>
                </c:pt>
                <c:pt idx="136">
                  <c:v>27515</c:v>
                </c:pt>
                <c:pt idx="137">
                  <c:v>27546</c:v>
                </c:pt>
                <c:pt idx="138">
                  <c:v>27576</c:v>
                </c:pt>
                <c:pt idx="139">
                  <c:v>27607</c:v>
                </c:pt>
                <c:pt idx="140">
                  <c:v>27638</c:v>
                </c:pt>
                <c:pt idx="141">
                  <c:v>27668</c:v>
                </c:pt>
                <c:pt idx="142">
                  <c:v>27699</c:v>
                </c:pt>
                <c:pt idx="143">
                  <c:v>27729</c:v>
                </c:pt>
                <c:pt idx="144">
                  <c:v>27760</c:v>
                </c:pt>
                <c:pt idx="145">
                  <c:v>27791</c:v>
                </c:pt>
                <c:pt idx="146">
                  <c:v>27820</c:v>
                </c:pt>
                <c:pt idx="147">
                  <c:v>27851</c:v>
                </c:pt>
                <c:pt idx="148">
                  <c:v>27881</c:v>
                </c:pt>
                <c:pt idx="149">
                  <c:v>27912</c:v>
                </c:pt>
                <c:pt idx="150">
                  <c:v>27942</c:v>
                </c:pt>
                <c:pt idx="151">
                  <c:v>27973</c:v>
                </c:pt>
                <c:pt idx="152">
                  <c:v>28004</c:v>
                </c:pt>
                <c:pt idx="153">
                  <c:v>28034</c:v>
                </c:pt>
                <c:pt idx="154">
                  <c:v>28065</c:v>
                </c:pt>
                <c:pt idx="155">
                  <c:v>28095</c:v>
                </c:pt>
                <c:pt idx="156">
                  <c:v>28126</c:v>
                </c:pt>
                <c:pt idx="157">
                  <c:v>28157</c:v>
                </c:pt>
                <c:pt idx="158">
                  <c:v>28185</c:v>
                </c:pt>
                <c:pt idx="159">
                  <c:v>28216</c:v>
                </c:pt>
                <c:pt idx="160">
                  <c:v>28246</c:v>
                </c:pt>
                <c:pt idx="161">
                  <c:v>28277</c:v>
                </c:pt>
                <c:pt idx="162">
                  <c:v>28307</c:v>
                </c:pt>
                <c:pt idx="163">
                  <c:v>28338</c:v>
                </c:pt>
                <c:pt idx="164">
                  <c:v>28369</c:v>
                </c:pt>
                <c:pt idx="165">
                  <c:v>28399</c:v>
                </c:pt>
                <c:pt idx="166">
                  <c:v>28430</c:v>
                </c:pt>
                <c:pt idx="167">
                  <c:v>28460</c:v>
                </c:pt>
                <c:pt idx="168">
                  <c:v>28491</c:v>
                </c:pt>
                <c:pt idx="169">
                  <c:v>28522</c:v>
                </c:pt>
                <c:pt idx="170">
                  <c:v>28550</c:v>
                </c:pt>
                <c:pt idx="171">
                  <c:v>28581</c:v>
                </c:pt>
                <c:pt idx="172">
                  <c:v>28611</c:v>
                </c:pt>
                <c:pt idx="173">
                  <c:v>28642</c:v>
                </c:pt>
                <c:pt idx="174">
                  <c:v>28672</c:v>
                </c:pt>
                <c:pt idx="175">
                  <c:v>28703</c:v>
                </c:pt>
                <c:pt idx="176">
                  <c:v>28734</c:v>
                </c:pt>
                <c:pt idx="177">
                  <c:v>28764</c:v>
                </c:pt>
                <c:pt idx="178">
                  <c:v>28795</c:v>
                </c:pt>
                <c:pt idx="179">
                  <c:v>28825</c:v>
                </c:pt>
                <c:pt idx="180">
                  <c:v>28856</c:v>
                </c:pt>
                <c:pt idx="181">
                  <c:v>28887</c:v>
                </c:pt>
                <c:pt idx="182">
                  <c:v>28915</c:v>
                </c:pt>
                <c:pt idx="183">
                  <c:v>28946</c:v>
                </c:pt>
                <c:pt idx="184">
                  <c:v>28976</c:v>
                </c:pt>
                <c:pt idx="185">
                  <c:v>29007</c:v>
                </c:pt>
                <c:pt idx="186">
                  <c:v>29037</c:v>
                </c:pt>
                <c:pt idx="187">
                  <c:v>29068</c:v>
                </c:pt>
                <c:pt idx="188">
                  <c:v>29099</c:v>
                </c:pt>
                <c:pt idx="189">
                  <c:v>29129</c:v>
                </c:pt>
                <c:pt idx="190">
                  <c:v>29160</c:v>
                </c:pt>
                <c:pt idx="191">
                  <c:v>29190</c:v>
                </c:pt>
                <c:pt idx="192">
                  <c:v>29221</c:v>
                </c:pt>
                <c:pt idx="193">
                  <c:v>29252</c:v>
                </c:pt>
                <c:pt idx="194">
                  <c:v>29281</c:v>
                </c:pt>
                <c:pt idx="195">
                  <c:v>29312</c:v>
                </c:pt>
                <c:pt idx="196">
                  <c:v>29342</c:v>
                </c:pt>
                <c:pt idx="197">
                  <c:v>29373</c:v>
                </c:pt>
                <c:pt idx="198">
                  <c:v>29403</c:v>
                </c:pt>
                <c:pt idx="199">
                  <c:v>29434</c:v>
                </c:pt>
                <c:pt idx="200">
                  <c:v>29465</c:v>
                </c:pt>
                <c:pt idx="201">
                  <c:v>29495</c:v>
                </c:pt>
                <c:pt idx="202">
                  <c:v>29526</c:v>
                </c:pt>
                <c:pt idx="203">
                  <c:v>29556</c:v>
                </c:pt>
                <c:pt idx="204">
                  <c:v>29587</c:v>
                </c:pt>
                <c:pt idx="205">
                  <c:v>29618</c:v>
                </c:pt>
                <c:pt idx="206">
                  <c:v>29646</c:v>
                </c:pt>
                <c:pt idx="207">
                  <c:v>29677</c:v>
                </c:pt>
                <c:pt idx="208">
                  <c:v>29707</c:v>
                </c:pt>
                <c:pt idx="209">
                  <c:v>29738</c:v>
                </c:pt>
                <c:pt idx="210">
                  <c:v>29768</c:v>
                </c:pt>
                <c:pt idx="211">
                  <c:v>29799</c:v>
                </c:pt>
                <c:pt idx="212">
                  <c:v>29830</c:v>
                </c:pt>
                <c:pt idx="213">
                  <c:v>29860</c:v>
                </c:pt>
                <c:pt idx="214">
                  <c:v>29891</c:v>
                </c:pt>
                <c:pt idx="215">
                  <c:v>29921</c:v>
                </c:pt>
                <c:pt idx="216">
                  <c:v>29952</c:v>
                </c:pt>
                <c:pt idx="217">
                  <c:v>29983</c:v>
                </c:pt>
                <c:pt idx="218">
                  <c:v>30011</c:v>
                </c:pt>
                <c:pt idx="219">
                  <c:v>30042</c:v>
                </c:pt>
                <c:pt idx="220">
                  <c:v>30072</c:v>
                </c:pt>
                <c:pt idx="221">
                  <c:v>30103</c:v>
                </c:pt>
                <c:pt idx="222">
                  <c:v>30133</c:v>
                </c:pt>
                <c:pt idx="223">
                  <c:v>30164</c:v>
                </c:pt>
                <c:pt idx="224">
                  <c:v>30195</c:v>
                </c:pt>
                <c:pt idx="225">
                  <c:v>30225</c:v>
                </c:pt>
                <c:pt idx="226">
                  <c:v>30256</c:v>
                </c:pt>
                <c:pt idx="227">
                  <c:v>30286</c:v>
                </c:pt>
                <c:pt idx="228">
                  <c:v>30317</c:v>
                </c:pt>
                <c:pt idx="229">
                  <c:v>30348</c:v>
                </c:pt>
                <c:pt idx="230">
                  <c:v>30376</c:v>
                </c:pt>
                <c:pt idx="231">
                  <c:v>30407</c:v>
                </c:pt>
                <c:pt idx="232">
                  <c:v>30437</c:v>
                </c:pt>
                <c:pt idx="233">
                  <c:v>30468</c:v>
                </c:pt>
                <c:pt idx="234">
                  <c:v>30498</c:v>
                </c:pt>
                <c:pt idx="235">
                  <c:v>30529</c:v>
                </c:pt>
                <c:pt idx="236">
                  <c:v>30560</c:v>
                </c:pt>
                <c:pt idx="237">
                  <c:v>30590</c:v>
                </c:pt>
                <c:pt idx="238">
                  <c:v>30621</c:v>
                </c:pt>
                <c:pt idx="239">
                  <c:v>30651</c:v>
                </c:pt>
                <c:pt idx="240">
                  <c:v>30682</c:v>
                </c:pt>
                <c:pt idx="241">
                  <c:v>30713</c:v>
                </c:pt>
                <c:pt idx="242">
                  <c:v>30742</c:v>
                </c:pt>
                <c:pt idx="243">
                  <c:v>30773</c:v>
                </c:pt>
                <c:pt idx="244">
                  <c:v>30803</c:v>
                </c:pt>
                <c:pt idx="245">
                  <c:v>30834</c:v>
                </c:pt>
                <c:pt idx="246">
                  <c:v>30864</c:v>
                </c:pt>
                <c:pt idx="247">
                  <c:v>30895</c:v>
                </c:pt>
                <c:pt idx="248">
                  <c:v>30926</c:v>
                </c:pt>
                <c:pt idx="249">
                  <c:v>30956</c:v>
                </c:pt>
                <c:pt idx="250">
                  <c:v>30987</c:v>
                </c:pt>
                <c:pt idx="251">
                  <c:v>31017</c:v>
                </c:pt>
                <c:pt idx="252">
                  <c:v>31048</c:v>
                </c:pt>
                <c:pt idx="253">
                  <c:v>31079</c:v>
                </c:pt>
                <c:pt idx="254">
                  <c:v>31107</c:v>
                </c:pt>
                <c:pt idx="255">
                  <c:v>31138</c:v>
                </c:pt>
                <c:pt idx="256">
                  <c:v>31168</c:v>
                </c:pt>
                <c:pt idx="257">
                  <c:v>31199</c:v>
                </c:pt>
                <c:pt idx="258">
                  <c:v>31229</c:v>
                </c:pt>
                <c:pt idx="259">
                  <c:v>31260</c:v>
                </c:pt>
                <c:pt idx="260">
                  <c:v>31291</c:v>
                </c:pt>
                <c:pt idx="261">
                  <c:v>31321</c:v>
                </c:pt>
                <c:pt idx="262">
                  <c:v>31352</c:v>
                </c:pt>
                <c:pt idx="263">
                  <c:v>31382</c:v>
                </c:pt>
                <c:pt idx="264">
                  <c:v>31413</c:v>
                </c:pt>
                <c:pt idx="265">
                  <c:v>31444</c:v>
                </c:pt>
                <c:pt idx="266">
                  <c:v>31472</c:v>
                </c:pt>
                <c:pt idx="267">
                  <c:v>31503</c:v>
                </c:pt>
                <c:pt idx="268">
                  <c:v>31533</c:v>
                </c:pt>
                <c:pt idx="269">
                  <c:v>31564</c:v>
                </c:pt>
                <c:pt idx="270">
                  <c:v>31594</c:v>
                </c:pt>
                <c:pt idx="271">
                  <c:v>31625</c:v>
                </c:pt>
                <c:pt idx="272">
                  <c:v>31656</c:v>
                </c:pt>
                <c:pt idx="273">
                  <c:v>31686</c:v>
                </c:pt>
                <c:pt idx="274">
                  <c:v>31717</c:v>
                </c:pt>
                <c:pt idx="275">
                  <c:v>31747</c:v>
                </c:pt>
                <c:pt idx="276">
                  <c:v>31778</c:v>
                </c:pt>
                <c:pt idx="277">
                  <c:v>31809</c:v>
                </c:pt>
                <c:pt idx="278">
                  <c:v>31837</c:v>
                </c:pt>
                <c:pt idx="279">
                  <c:v>31868</c:v>
                </c:pt>
                <c:pt idx="280">
                  <c:v>31898</c:v>
                </c:pt>
                <c:pt idx="281">
                  <c:v>31929</c:v>
                </c:pt>
                <c:pt idx="282">
                  <c:v>31959</c:v>
                </c:pt>
                <c:pt idx="283">
                  <c:v>31990</c:v>
                </c:pt>
                <c:pt idx="284">
                  <c:v>32021</c:v>
                </c:pt>
                <c:pt idx="285">
                  <c:v>32051</c:v>
                </c:pt>
                <c:pt idx="286">
                  <c:v>32082</c:v>
                </c:pt>
                <c:pt idx="287">
                  <c:v>32112</c:v>
                </c:pt>
                <c:pt idx="288">
                  <c:v>32143</c:v>
                </c:pt>
                <c:pt idx="289">
                  <c:v>32174</c:v>
                </c:pt>
                <c:pt idx="290">
                  <c:v>32203</c:v>
                </c:pt>
                <c:pt idx="291">
                  <c:v>32234</c:v>
                </c:pt>
                <c:pt idx="292">
                  <c:v>32264</c:v>
                </c:pt>
                <c:pt idx="293">
                  <c:v>32295</c:v>
                </c:pt>
                <c:pt idx="294">
                  <c:v>32325</c:v>
                </c:pt>
                <c:pt idx="295">
                  <c:v>32356</c:v>
                </c:pt>
                <c:pt idx="296">
                  <c:v>32387</c:v>
                </c:pt>
                <c:pt idx="297">
                  <c:v>32417</c:v>
                </c:pt>
                <c:pt idx="298">
                  <c:v>32448</c:v>
                </c:pt>
                <c:pt idx="299">
                  <c:v>32478</c:v>
                </c:pt>
                <c:pt idx="300">
                  <c:v>32509</c:v>
                </c:pt>
                <c:pt idx="301">
                  <c:v>32540</c:v>
                </c:pt>
                <c:pt idx="302">
                  <c:v>32568</c:v>
                </c:pt>
                <c:pt idx="303">
                  <c:v>32599</c:v>
                </c:pt>
                <c:pt idx="304">
                  <c:v>32629</c:v>
                </c:pt>
                <c:pt idx="305">
                  <c:v>32660</c:v>
                </c:pt>
                <c:pt idx="306">
                  <c:v>32690</c:v>
                </c:pt>
                <c:pt idx="307">
                  <c:v>32721</c:v>
                </c:pt>
                <c:pt idx="308">
                  <c:v>32752</c:v>
                </c:pt>
                <c:pt idx="309">
                  <c:v>32782</c:v>
                </c:pt>
                <c:pt idx="310">
                  <c:v>32813</c:v>
                </c:pt>
                <c:pt idx="311">
                  <c:v>32843</c:v>
                </c:pt>
                <c:pt idx="312">
                  <c:v>32874</c:v>
                </c:pt>
                <c:pt idx="313">
                  <c:v>32905</c:v>
                </c:pt>
                <c:pt idx="314">
                  <c:v>32933</c:v>
                </c:pt>
                <c:pt idx="315">
                  <c:v>32964</c:v>
                </c:pt>
                <c:pt idx="316">
                  <c:v>32994</c:v>
                </c:pt>
                <c:pt idx="317">
                  <c:v>33025</c:v>
                </c:pt>
                <c:pt idx="318">
                  <c:v>33055</c:v>
                </c:pt>
                <c:pt idx="319">
                  <c:v>33086</c:v>
                </c:pt>
                <c:pt idx="320">
                  <c:v>33117</c:v>
                </c:pt>
                <c:pt idx="321">
                  <c:v>33147</c:v>
                </c:pt>
                <c:pt idx="322">
                  <c:v>33178</c:v>
                </c:pt>
                <c:pt idx="323">
                  <c:v>33208</c:v>
                </c:pt>
                <c:pt idx="324">
                  <c:v>33239</c:v>
                </c:pt>
                <c:pt idx="325">
                  <c:v>33270</c:v>
                </c:pt>
                <c:pt idx="326">
                  <c:v>33298</c:v>
                </c:pt>
                <c:pt idx="327">
                  <c:v>33329</c:v>
                </c:pt>
                <c:pt idx="328">
                  <c:v>33359</c:v>
                </c:pt>
                <c:pt idx="329">
                  <c:v>33390</c:v>
                </c:pt>
                <c:pt idx="330">
                  <c:v>33420</c:v>
                </c:pt>
                <c:pt idx="331">
                  <c:v>33451</c:v>
                </c:pt>
                <c:pt idx="332">
                  <c:v>33482</c:v>
                </c:pt>
                <c:pt idx="333">
                  <c:v>33512</c:v>
                </c:pt>
                <c:pt idx="334">
                  <c:v>33543</c:v>
                </c:pt>
                <c:pt idx="335">
                  <c:v>33573</c:v>
                </c:pt>
                <c:pt idx="336">
                  <c:v>33604</c:v>
                </c:pt>
                <c:pt idx="337">
                  <c:v>33635</c:v>
                </c:pt>
                <c:pt idx="338">
                  <c:v>33664</c:v>
                </c:pt>
                <c:pt idx="339">
                  <c:v>33695</c:v>
                </c:pt>
                <c:pt idx="340">
                  <c:v>33725</c:v>
                </c:pt>
                <c:pt idx="341">
                  <c:v>33756</c:v>
                </c:pt>
                <c:pt idx="342">
                  <c:v>33786</c:v>
                </c:pt>
                <c:pt idx="343">
                  <c:v>33817</c:v>
                </c:pt>
                <c:pt idx="344">
                  <c:v>33848</c:v>
                </c:pt>
                <c:pt idx="345">
                  <c:v>33878</c:v>
                </c:pt>
                <c:pt idx="346">
                  <c:v>33909</c:v>
                </c:pt>
                <c:pt idx="347">
                  <c:v>33939</c:v>
                </c:pt>
                <c:pt idx="348">
                  <c:v>33970</c:v>
                </c:pt>
                <c:pt idx="349">
                  <c:v>34001</c:v>
                </c:pt>
                <c:pt idx="350">
                  <c:v>34029</c:v>
                </c:pt>
                <c:pt idx="351">
                  <c:v>34060</c:v>
                </c:pt>
                <c:pt idx="352">
                  <c:v>34090</c:v>
                </c:pt>
                <c:pt idx="353">
                  <c:v>34121</c:v>
                </c:pt>
                <c:pt idx="354">
                  <c:v>34151</c:v>
                </c:pt>
                <c:pt idx="355">
                  <c:v>34182</c:v>
                </c:pt>
                <c:pt idx="356">
                  <c:v>34213</c:v>
                </c:pt>
                <c:pt idx="357">
                  <c:v>34243</c:v>
                </c:pt>
                <c:pt idx="358">
                  <c:v>34274</c:v>
                </c:pt>
                <c:pt idx="359">
                  <c:v>34304</c:v>
                </c:pt>
                <c:pt idx="360">
                  <c:v>34335</c:v>
                </c:pt>
                <c:pt idx="361">
                  <c:v>34366</c:v>
                </c:pt>
                <c:pt idx="362">
                  <c:v>34394</c:v>
                </c:pt>
                <c:pt idx="363">
                  <c:v>34425</c:v>
                </c:pt>
                <c:pt idx="364">
                  <c:v>34455</c:v>
                </c:pt>
                <c:pt idx="365">
                  <c:v>34486</c:v>
                </c:pt>
                <c:pt idx="366">
                  <c:v>34516</c:v>
                </c:pt>
                <c:pt idx="367">
                  <c:v>34547</c:v>
                </c:pt>
                <c:pt idx="368">
                  <c:v>34578</c:v>
                </c:pt>
                <c:pt idx="369">
                  <c:v>34608</c:v>
                </c:pt>
                <c:pt idx="370">
                  <c:v>34639</c:v>
                </c:pt>
                <c:pt idx="371">
                  <c:v>34669</c:v>
                </c:pt>
                <c:pt idx="372">
                  <c:v>34700</c:v>
                </c:pt>
                <c:pt idx="373">
                  <c:v>34731</c:v>
                </c:pt>
                <c:pt idx="374">
                  <c:v>34759</c:v>
                </c:pt>
                <c:pt idx="375">
                  <c:v>34790</c:v>
                </c:pt>
                <c:pt idx="376">
                  <c:v>34820</c:v>
                </c:pt>
                <c:pt idx="377">
                  <c:v>34851</c:v>
                </c:pt>
                <c:pt idx="378">
                  <c:v>34881</c:v>
                </c:pt>
                <c:pt idx="379">
                  <c:v>34912</c:v>
                </c:pt>
                <c:pt idx="380">
                  <c:v>34943</c:v>
                </c:pt>
                <c:pt idx="381">
                  <c:v>34973</c:v>
                </c:pt>
                <c:pt idx="382">
                  <c:v>35004</c:v>
                </c:pt>
                <c:pt idx="383">
                  <c:v>35034</c:v>
                </c:pt>
                <c:pt idx="384">
                  <c:v>35065</c:v>
                </c:pt>
                <c:pt idx="385">
                  <c:v>35096</c:v>
                </c:pt>
                <c:pt idx="386">
                  <c:v>35125</c:v>
                </c:pt>
                <c:pt idx="387">
                  <c:v>35156</c:v>
                </c:pt>
                <c:pt idx="388">
                  <c:v>35186</c:v>
                </c:pt>
                <c:pt idx="389">
                  <c:v>35217</c:v>
                </c:pt>
                <c:pt idx="390">
                  <c:v>35247</c:v>
                </c:pt>
                <c:pt idx="391">
                  <c:v>35278</c:v>
                </c:pt>
                <c:pt idx="392">
                  <c:v>35309</c:v>
                </c:pt>
                <c:pt idx="393">
                  <c:v>35339</c:v>
                </c:pt>
                <c:pt idx="394">
                  <c:v>35370</c:v>
                </c:pt>
                <c:pt idx="395">
                  <c:v>35400</c:v>
                </c:pt>
                <c:pt idx="396">
                  <c:v>35431</c:v>
                </c:pt>
                <c:pt idx="397">
                  <c:v>35462</c:v>
                </c:pt>
                <c:pt idx="398">
                  <c:v>35490</c:v>
                </c:pt>
                <c:pt idx="399">
                  <c:v>35521</c:v>
                </c:pt>
                <c:pt idx="400">
                  <c:v>35551</c:v>
                </c:pt>
                <c:pt idx="401">
                  <c:v>35582</c:v>
                </c:pt>
                <c:pt idx="402">
                  <c:v>35612</c:v>
                </c:pt>
                <c:pt idx="403">
                  <c:v>35643</c:v>
                </c:pt>
                <c:pt idx="404">
                  <c:v>35674</c:v>
                </c:pt>
                <c:pt idx="405">
                  <c:v>35704</c:v>
                </c:pt>
                <c:pt idx="406">
                  <c:v>35735</c:v>
                </c:pt>
                <c:pt idx="407">
                  <c:v>35765</c:v>
                </c:pt>
                <c:pt idx="408">
                  <c:v>35796</c:v>
                </c:pt>
                <c:pt idx="409">
                  <c:v>35827</c:v>
                </c:pt>
                <c:pt idx="410">
                  <c:v>35855</c:v>
                </c:pt>
                <c:pt idx="411">
                  <c:v>35886</c:v>
                </c:pt>
                <c:pt idx="412">
                  <c:v>35916</c:v>
                </c:pt>
                <c:pt idx="413">
                  <c:v>35947</c:v>
                </c:pt>
                <c:pt idx="414">
                  <c:v>35977</c:v>
                </c:pt>
                <c:pt idx="415">
                  <c:v>36008</c:v>
                </c:pt>
                <c:pt idx="416">
                  <c:v>36039</c:v>
                </c:pt>
                <c:pt idx="417">
                  <c:v>36069</c:v>
                </c:pt>
                <c:pt idx="418">
                  <c:v>36100</c:v>
                </c:pt>
                <c:pt idx="419">
                  <c:v>36130</c:v>
                </c:pt>
                <c:pt idx="420">
                  <c:v>36161</c:v>
                </c:pt>
                <c:pt idx="421">
                  <c:v>36192</c:v>
                </c:pt>
                <c:pt idx="422">
                  <c:v>36220</c:v>
                </c:pt>
                <c:pt idx="423">
                  <c:v>36251</c:v>
                </c:pt>
                <c:pt idx="424">
                  <c:v>36281</c:v>
                </c:pt>
                <c:pt idx="425">
                  <c:v>36312</c:v>
                </c:pt>
                <c:pt idx="426">
                  <c:v>36342</c:v>
                </c:pt>
                <c:pt idx="427">
                  <c:v>36373</c:v>
                </c:pt>
                <c:pt idx="428">
                  <c:v>36404</c:v>
                </c:pt>
                <c:pt idx="429">
                  <c:v>36434</c:v>
                </c:pt>
                <c:pt idx="430">
                  <c:v>36465</c:v>
                </c:pt>
                <c:pt idx="431">
                  <c:v>36495</c:v>
                </c:pt>
                <c:pt idx="432">
                  <c:v>36526</c:v>
                </c:pt>
                <c:pt idx="433">
                  <c:v>36557</c:v>
                </c:pt>
                <c:pt idx="434">
                  <c:v>36586</c:v>
                </c:pt>
                <c:pt idx="435">
                  <c:v>36617</c:v>
                </c:pt>
                <c:pt idx="436">
                  <c:v>36647</c:v>
                </c:pt>
                <c:pt idx="437">
                  <c:v>36678</c:v>
                </c:pt>
                <c:pt idx="438">
                  <c:v>36708</c:v>
                </c:pt>
                <c:pt idx="439">
                  <c:v>36739</c:v>
                </c:pt>
                <c:pt idx="440">
                  <c:v>36770</c:v>
                </c:pt>
                <c:pt idx="441">
                  <c:v>36800</c:v>
                </c:pt>
                <c:pt idx="442">
                  <c:v>36831</c:v>
                </c:pt>
                <c:pt idx="443">
                  <c:v>36861</c:v>
                </c:pt>
                <c:pt idx="444">
                  <c:v>36892</c:v>
                </c:pt>
                <c:pt idx="445">
                  <c:v>36923</c:v>
                </c:pt>
                <c:pt idx="446">
                  <c:v>36951</c:v>
                </c:pt>
                <c:pt idx="447">
                  <c:v>36982</c:v>
                </c:pt>
                <c:pt idx="448">
                  <c:v>37012</c:v>
                </c:pt>
                <c:pt idx="449">
                  <c:v>37043</c:v>
                </c:pt>
                <c:pt idx="450">
                  <c:v>37073</c:v>
                </c:pt>
                <c:pt idx="451">
                  <c:v>37104</c:v>
                </c:pt>
                <c:pt idx="452">
                  <c:v>37135</c:v>
                </c:pt>
                <c:pt idx="453">
                  <c:v>37165</c:v>
                </c:pt>
                <c:pt idx="454">
                  <c:v>37196</c:v>
                </c:pt>
                <c:pt idx="455">
                  <c:v>37226</c:v>
                </c:pt>
                <c:pt idx="456">
                  <c:v>37257</c:v>
                </c:pt>
                <c:pt idx="457">
                  <c:v>37288</c:v>
                </c:pt>
                <c:pt idx="458">
                  <c:v>37316</c:v>
                </c:pt>
                <c:pt idx="459">
                  <c:v>37347</c:v>
                </c:pt>
                <c:pt idx="460">
                  <c:v>37377</c:v>
                </c:pt>
                <c:pt idx="461">
                  <c:v>37408</c:v>
                </c:pt>
                <c:pt idx="462">
                  <c:v>37438</c:v>
                </c:pt>
                <c:pt idx="463">
                  <c:v>37469</c:v>
                </c:pt>
                <c:pt idx="464">
                  <c:v>37500</c:v>
                </c:pt>
                <c:pt idx="465">
                  <c:v>37530</c:v>
                </c:pt>
                <c:pt idx="466">
                  <c:v>37561</c:v>
                </c:pt>
                <c:pt idx="467">
                  <c:v>37591</c:v>
                </c:pt>
                <c:pt idx="468">
                  <c:v>37622</c:v>
                </c:pt>
                <c:pt idx="469">
                  <c:v>37653</c:v>
                </c:pt>
                <c:pt idx="470">
                  <c:v>37681</c:v>
                </c:pt>
                <c:pt idx="471">
                  <c:v>37712</c:v>
                </c:pt>
                <c:pt idx="472">
                  <c:v>37742</c:v>
                </c:pt>
                <c:pt idx="473">
                  <c:v>37773</c:v>
                </c:pt>
                <c:pt idx="474">
                  <c:v>37803</c:v>
                </c:pt>
                <c:pt idx="475">
                  <c:v>37834</c:v>
                </c:pt>
                <c:pt idx="476">
                  <c:v>37865</c:v>
                </c:pt>
                <c:pt idx="477">
                  <c:v>37895</c:v>
                </c:pt>
                <c:pt idx="478">
                  <c:v>37926</c:v>
                </c:pt>
                <c:pt idx="479">
                  <c:v>37956</c:v>
                </c:pt>
                <c:pt idx="480">
                  <c:v>37987</c:v>
                </c:pt>
                <c:pt idx="481">
                  <c:v>38018</c:v>
                </c:pt>
                <c:pt idx="482">
                  <c:v>38047</c:v>
                </c:pt>
                <c:pt idx="483">
                  <c:v>38078</c:v>
                </c:pt>
                <c:pt idx="484">
                  <c:v>38108</c:v>
                </c:pt>
                <c:pt idx="485">
                  <c:v>38139</c:v>
                </c:pt>
                <c:pt idx="486">
                  <c:v>38169</c:v>
                </c:pt>
                <c:pt idx="487">
                  <c:v>38200</c:v>
                </c:pt>
                <c:pt idx="488">
                  <c:v>38231</c:v>
                </c:pt>
                <c:pt idx="489">
                  <c:v>38261</c:v>
                </c:pt>
                <c:pt idx="490">
                  <c:v>38292</c:v>
                </c:pt>
                <c:pt idx="491">
                  <c:v>38322</c:v>
                </c:pt>
                <c:pt idx="492">
                  <c:v>38353</c:v>
                </c:pt>
                <c:pt idx="493">
                  <c:v>38384</c:v>
                </c:pt>
                <c:pt idx="494">
                  <c:v>38412</c:v>
                </c:pt>
                <c:pt idx="495">
                  <c:v>38443</c:v>
                </c:pt>
                <c:pt idx="496">
                  <c:v>38473</c:v>
                </c:pt>
                <c:pt idx="497">
                  <c:v>38504</c:v>
                </c:pt>
                <c:pt idx="498">
                  <c:v>38534</c:v>
                </c:pt>
                <c:pt idx="499">
                  <c:v>38565</c:v>
                </c:pt>
                <c:pt idx="500">
                  <c:v>38596</c:v>
                </c:pt>
                <c:pt idx="501">
                  <c:v>38626</c:v>
                </c:pt>
                <c:pt idx="502">
                  <c:v>38657</c:v>
                </c:pt>
                <c:pt idx="503">
                  <c:v>38687</c:v>
                </c:pt>
                <c:pt idx="504">
                  <c:v>38718</c:v>
                </c:pt>
                <c:pt idx="505">
                  <c:v>38749</c:v>
                </c:pt>
                <c:pt idx="506">
                  <c:v>38777</c:v>
                </c:pt>
                <c:pt idx="507">
                  <c:v>38808</c:v>
                </c:pt>
                <c:pt idx="508">
                  <c:v>38838</c:v>
                </c:pt>
                <c:pt idx="509">
                  <c:v>38869</c:v>
                </c:pt>
                <c:pt idx="510">
                  <c:v>38899</c:v>
                </c:pt>
                <c:pt idx="511">
                  <c:v>38930</c:v>
                </c:pt>
                <c:pt idx="512">
                  <c:v>38961</c:v>
                </c:pt>
                <c:pt idx="513">
                  <c:v>38991</c:v>
                </c:pt>
                <c:pt idx="514">
                  <c:v>39022</c:v>
                </c:pt>
                <c:pt idx="515">
                  <c:v>39052</c:v>
                </c:pt>
                <c:pt idx="516">
                  <c:v>39083</c:v>
                </c:pt>
                <c:pt idx="517">
                  <c:v>39114</c:v>
                </c:pt>
                <c:pt idx="518">
                  <c:v>39142</c:v>
                </c:pt>
                <c:pt idx="519">
                  <c:v>39173</c:v>
                </c:pt>
                <c:pt idx="520">
                  <c:v>39203</c:v>
                </c:pt>
                <c:pt idx="521">
                  <c:v>39234</c:v>
                </c:pt>
                <c:pt idx="522">
                  <c:v>39264</c:v>
                </c:pt>
                <c:pt idx="523">
                  <c:v>39295</c:v>
                </c:pt>
                <c:pt idx="524">
                  <c:v>39326</c:v>
                </c:pt>
                <c:pt idx="525">
                  <c:v>39356</c:v>
                </c:pt>
                <c:pt idx="526">
                  <c:v>39387</c:v>
                </c:pt>
                <c:pt idx="527">
                  <c:v>39417</c:v>
                </c:pt>
                <c:pt idx="528">
                  <c:v>39448</c:v>
                </c:pt>
                <c:pt idx="529">
                  <c:v>39479</c:v>
                </c:pt>
                <c:pt idx="530">
                  <c:v>39508</c:v>
                </c:pt>
                <c:pt idx="531">
                  <c:v>39539</c:v>
                </c:pt>
                <c:pt idx="532">
                  <c:v>39569</c:v>
                </c:pt>
                <c:pt idx="533">
                  <c:v>39600</c:v>
                </c:pt>
                <c:pt idx="534">
                  <c:v>39630</c:v>
                </c:pt>
                <c:pt idx="535">
                  <c:v>39661</c:v>
                </c:pt>
                <c:pt idx="536">
                  <c:v>39692</c:v>
                </c:pt>
                <c:pt idx="537">
                  <c:v>39722</c:v>
                </c:pt>
                <c:pt idx="538">
                  <c:v>39753</c:v>
                </c:pt>
                <c:pt idx="539">
                  <c:v>39783</c:v>
                </c:pt>
                <c:pt idx="540">
                  <c:v>39814</c:v>
                </c:pt>
                <c:pt idx="541">
                  <c:v>39845</c:v>
                </c:pt>
                <c:pt idx="542">
                  <c:v>39873</c:v>
                </c:pt>
                <c:pt idx="543">
                  <c:v>39904</c:v>
                </c:pt>
                <c:pt idx="544">
                  <c:v>39934</c:v>
                </c:pt>
                <c:pt idx="545">
                  <c:v>39965</c:v>
                </c:pt>
                <c:pt idx="546">
                  <c:v>39995</c:v>
                </c:pt>
                <c:pt idx="547">
                  <c:v>40026</c:v>
                </c:pt>
                <c:pt idx="548">
                  <c:v>40057</c:v>
                </c:pt>
                <c:pt idx="549">
                  <c:v>40087</c:v>
                </c:pt>
                <c:pt idx="550">
                  <c:v>40118</c:v>
                </c:pt>
                <c:pt idx="551">
                  <c:v>40148</c:v>
                </c:pt>
                <c:pt idx="552">
                  <c:v>40179</c:v>
                </c:pt>
                <c:pt idx="553">
                  <c:v>40210</c:v>
                </c:pt>
                <c:pt idx="554">
                  <c:v>40238</c:v>
                </c:pt>
                <c:pt idx="555">
                  <c:v>40269</c:v>
                </c:pt>
                <c:pt idx="556">
                  <c:v>40299</c:v>
                </c:pt>
                <c:pt idx="557">
                  <c:v>40330</c:v>
                </c:pt>
                <c:pt idx="558">
                  <c:v>40360</c:v>
                </c:pt>
                <c:pt idx="559">
                  <c:v>40391</c:v>
                </c:pt>
                <c:pt idx="560">
                  <c:v>40422</c:v>
                </c:pt>
                <c:pt idx="561">
                  <c:v>40452</c:v>
                </c:pt>
                <c:pt idx="562">
                  <c:v>40483</c:v>
                </c:pt>
                <c:pt idx="563">
                  <c:v>40513</c:v>
                </c:pt>
                <c:pt idx="564">
                  <c:v>40544</c:v>
                </c:pt>
                <c:pt idx="565">
                  <c:v>40575</c:v>
                </c:pt>
                <c:pt idx="566">
                  <c:v>40603</c:v>
                </c:pt>
                <c:pt idx="567">
                  <c:v>40634</c:v>
                </c:pt>
                <c:pt idx="568">
                  <c:v>40664</c:v>
                </c:pt>
                <c:pt idx="569">
                  <c:v>40695</c:v>
                </c:pt>
                <c:pt idx="570">
                  <c:v>40725</c:v>
                </c:pt>
                <c:pt idx="571">
                  <c:v>40756</c:v>
                </c:pt>
                <c:pt idx="572">
                  <c:v>40787</c:v>
                </c:pt>
                <c:pt idx="573">
                  <c:v>40817</c:v>
                </c:pt>
                <c:pt idx="574">
                  <c:v>40848</c:v>
                </c:pt>
                <c:pt idx="575">
                  <c:v>40878</c:v>
                </c:pt>
                <c:pt idx="576">
                  <c:v>40909</c:v>
                </c:pt>
                <c:pt idx="577">
                  <c:v>40940</c:v>
                </c:pt>
                <c:pt idx="578">
                  <c:v>40969</c:v>
                </c:pt>
                <c:pt idx="579">
                  <c:v>41000</c:v>
                </c:pt>
                <c:pt idx="580">
                  <c:v>41030</c:v>
                </c:pt>
                <c:pt idx="581">
                  <c:v>41061</c:v>
                </c:pt>
                <c:pt idx="582">
                  <c:v>41091</c:v>
                </c:pt>
                <c:pt idx="583">
                  <c:v>41122</c:v>
                </c:pt>
                <c:pt idx="584">
                  <c:v>41153</c:v>
                </c:pt>
                <c:pt idx="585">
                  <c:v>41183</c:v>
                </c:pt>
                <c:pt idx="586">
                  <c:v>41214</c:v>
                </c:pt>
                <c:pt idx="587">
                  <c:v>41244</c:v>
                </c:pt>
                <c:pt idx="588">
                  <c:v>41275</c:v>
                </c:pt>
                <c:pt idx="589">
                  <c:v>41306</c:v>
                </c:pt>
                <c:pt idx="590">
                  <c:v>41334</c:v>
                </c:pt>
                <c:pt idx="591">
                  <c:v>41365</c:v>
                </c:pt>
                <c:pt idx="592">
                  <c:v>41395</c:v>
                </c:pt>
                <c:pt idx="593">
                  <c:v>41426</c:v>
                </c:pt>
                <c:pt idx="594">
                  <c:v>41456</c:v>
                </c:pt>
                <c:pt idx="595">
                  <c:v>41487</c:v>
                </c:pt>
                <c:pt idx="596">
                  <c:v>41518</c:v>
                </c:pt>
                <c:pt idx="597">
                  <c:v>41548</c:v>
                </c:pt>
                <c:pt idx="598">
                  <c:v>41579</c:v>
                </c:pt>
                <c:pt idx="599">
                  <c:v>41609</c:v>
                </c:pt>
                <c:pt idx="600">
                  <c:v>41640</c:v>
                </c:pt>
                <c:pt idx="601">
                  <c:v>41671</c:v>
                </c:pt>
                <c:pt idx="602">
                  <c:v>41699</c:v>
                </c:pt>
                <c:pt idx="603">
                  <c:v>41730</c:v>
                </c:pt>
                <c:pt idx="604">
                  <c:v>41760</c:v>
                </c:pt>
                <c:pt idx="605">
                  <c:v>41791</c:v>
                </c:pt>
                <c:pt idx="606">
                  <c:v>41821</c:v>
                </c:pt>
                <c:pt idx="607">
                  <c:v>41852</c:v>
                </c:pt>
                <c:pt idx="608">
                  <c:v>41883</c:v>
                </c:pt>
                <c:pt idx="609">
                  <c:v>41913</c:v>
                </c:pt>
                <c:pt idx="610">
                  <c:v>41944</c:v>
                </c:pt>
                <c:pt idx="611">
                  <c:v>41974</c:v>
                </c:pt>
                <c:pt idx="612">
                  <c:v>42005</c:v>
                </c:pt>
                <c:pt idx="613">
                  <c:v>42036</c:v>
                </c:pt>
                <c:pt idx="614">
                  <c:v>42064</c:v>
                </c:pt>
                <c:pt idx="615">
                  <c:v>42095</c:v>
                </c:pt>
                <c:pt idx="616">
                  <c:v>42125</c:v>
                </c:pt>
                <c:pt idx="617">
                  <c:v>42156</c:v>
                </c:pt>
                <c:pt idx="618">
                  <c:v>42186</c:v>
                </c:pt>
                <c:pt idx="619">
                  <c:v>42217</c:v>
                </c:pt>
                <c:pt idx="620">
                  <c:v>42248</c:v>
                </c:pt>
                <c:pt idx="621">
                  <c:v>42278</c:v>
                </c:pt>
                <c:pt idx="622">
                  <c:v>42309</c:v>
                </c:pt>
                <c:pt idx="623">
                  <c:v>42339</c:v>
                </c:pt>
                <c:pt idx="624">
                  <c:v>42370</c:v>
                </c:pt>
                <c:pt idx="625">
                  <c:v>42401</c:v>
                </c:pt>
                <c:pt idx="626">
                  <c:v>42430</c:v>
                </c:pt>
                <c:pt idx="627">
                  <c:v>42461</c:v>
                </c:pt>
                <c:pt idx="628">
                  <c:v>42491</c:v>
                </c:pt>
                <c:pt idx="629">
                  <c:v>42522</c:v>
                </c:pt>
                <c:pt idx="630">
                  <c:v>42552</c:v>
                </c:pt>
                <c:pt idx="631">
                  <c:v>42583</c:v>
                </c:pt>
                <c:pt idx="632">
                  <c:v>42614</c:v>
                </c:pt>
                <c:pt idx="633">
                  <c:v>42644</c:v>
                </c:pt>
                <c:pt idx="634">
                  <c:v>42675</c:v>
                </c:pt>
                <c:pt idx="635">
                  <c:v>42705</c:v>
                </c:pt>
                <c:pt idx="636">
                  <c:v>42736</c:v>
                </c:pt>
                <c:pt idx="637">
                  <c:v>42767</c:v>
                </c:pt>
                <c:pt idx="638">
                  <c:v>42795</c:v>
                </c:pt>
                <c:pt idx="639">
                  <c:v>42826</c:v>
                </c:pt>
                <c:pt idx="640">
                  <c:v>42856</c:v>
                </c:pt>
                <c:pt idx="641">
                  <c:v>42887</c:v>
                </c:pt>
                <c:pt idx="642">
                  <c:v>42917</c:v>
                </c:pt>
                <c:pt idx="643">
                  <c:v>42948</c:v>
                </c:pt>
                <c:pt idx="644">
                  <c:v>42979</c:v>
                </c:pt>
                <c:pt idx="645">
                  <c:v>43009</c:v>
                </c:pt>
                <c:pt idx="646">
                  <c:v>43040</c:v>
                </c:pt>
                <c:pt idx="647">
                  <c:v>43070</c:v>
                </c:pt>
                <c:pt idx="648">
                  <c:v>43101</c:v>
                </c:pt>
                <c:pt idx="649">
                  <c:v>43132</c:v>
                </c:pt>
                <c:pt idx="650">
                  <c:v>43160</c:v>
                </c:pt>
                <c:pt idx="651">
                  <c:v>43191</c:v>
                </c:pt>
                <c:pt idx="652">
                  <c:v>43221</c:v>
                </c:pt>
                <c:pt idx="653">
                  <c:v>43252</c:v>
                </c:pt>
                <c:pt idx="654">
                  <c:v>43282</c:v>
                </c:pt>
                <c:pt idx="655">
                  <c:v>43313</c:v>
                </c:pt>
                <c:pt idx="656">
                  <c:v>43344</c:v>
                </c:pt>
                <c:pt idx="657">
                  <c:v>43374</c:v>
                </c:pt>
                <c:pt idx="658">
                  <c:v>43405</c:v>
                </c:pt>
                <c:pt idx="659">
                  <c:v>43435</c:v>
                </c:pt>
                <c:pt idx="660">
                  <c:v>43466</c:v>
                </c:pt>
                <c:pt idx="661">
                  <c:v>43497</c:v>
                </c:pt>
                <c:pt idx="662">
                  <c:v>43525</c:v>
                </c:pt>
                <c:pt idx="663">
                  <c:v>43556</c:v>
                </c:pt>
                <c:pt idx="664">
                  <c:v>43586</c:v>
                </c:pt>
                <c:pt idx="665">
                  <c:v>43617</c:v>
                </c:pt>
                <c:pt idx="666">
                  <c:v>43647</c:v>
                </c:pt>
                <c:pt idx="667">
                  <c:v>43678</c:v>
                </c:pt>
                <c:pt idx="668">
                  <c:v>43709</c:v>
                </c:pt>
                <c:pt idx="669">
                  <c:v>43739</c:v>
                </c:pt>
                <c:pt idx="670">
                  <c:v>43770</c:v>
                </c:pt>
                <c:pt idx="671">
                  <c:v>43800</c:v>
                </c:pt>
                <c:pt idx="672">
                  <c:v>43831</c:v>
                </c:pt>
                <c:pt idx="673">
                  <c:v>43862</c:v>
                </c:pt>
                <c:pt idx="674">
                  <c:v>43891</c:v>
                </c:pt>
                <c:pt idx="675">
                  <c:v>43922</c:v>
                </c:pt>
                <c:pt idx="676">
                  <c:v>43952</c:v>
                </c:pt>
                <c:pt idx="677">
                  <c:v>43983</c:v>
                </c:pt>
                <c:pt idx="678">
                  <c:v>44013</c:v>
                </c:pt>
                <c:pt idx="679">
                  <c:v>44044</c:v>
                </c:pt>
                <c:pt idx="680">
                  <c:v>44075</c:v>
                </c:pt>
                <c:pt idx="681">
                  <c:v>44105</c:v>
                </c:pt>
                <c:pt idx="682">
                  <c:v>44136</c:v>
                </c:pt>
                <c:pt idx="683">
                  <c:v>44166</c:v>
                </c:pt>
                <c:pt idx="684">
                  <c:v>44197</c:v>
                </c:pt>
                <c:pt idx="685">
                  <c:v>44228</c:v>
                </c:pt>
                <c:pt idx="686">
                  <c:v>44256</c:v>
                </c:pt>
                <c:pt idx="687">
                  <c:v>44287</c:v>
                </c:pt>
                <c:pt idx="688">
                  <c:v>44317</c:v>
                </c:pt>
                <c:pt idx="689">
                  <c:v>44348</c:v>
                </c:pt>
                <c:pt idx="690">
                  <c:v>44378</c:v>
                </c:pt>
                <c:pt idx="691">
                  <c:v>44409</c:v>
                </c:pt>
                <c:pt idx="692">
                  <c:v>44440</c:v>
                </c:pt>
                <c:pt idx="693">
                  <c:v>44470</c:v>
                </c:pt>
                <c:pt idx="694">
                  <c:v>44501</c:v>
                </c:pt>
                <c:pt idx="695">
                  <c:v>44531</c:v>
                </c:pt>
                <c:pt idx="696">
                  <c:v>44562</c:v>
                </c:pt>
                <c:pt idx="697">
                  <c:v>44593</c:v>
                </c:pt>
                <c:pt idx="698">
                  <c:v>44621</c:v>
                </c:pt>
                <c:pt idx="699">
                  <c:v>44652</c:v>
                </c:pt>
                <c:pt idx="700">
                  <c:v>44682</c:v>
                </c:pt>
                <c:pt idx="701">
                  <c:v>44713</c:v>
                </c:pt>
                <c:pt idx="702">
                  <c:v>44743</c:v>
                </c:pt>
                <c:pt idx="703">
                  <c:v>44774</c:v>
                </c:pt>
                <c:pt idx="704">
                  <c:v>44805</c:v>
                </c:pt>
                <c:pt idx="705">
                  <c:v>44835</c:v>
                </c:pt>
                <c:pt idx="706">
                  <c:v>44866</c:v>
                </c:pt>
                <c:pt idx="707">
                  <c:v>44896</c:v>
                </c:pt>
                <c:pt idx="708">
                  <c:v>44927</c:v>
                </c:pt>
                <c:pt idx="709">
                  <c:v>44958</c:v>
                </c:pt>
                <c:pt idx="710">
                  <c:v>44986</c:v>
                </c:pt>
                <c:pt idx="711">
                  <c:v>45017</c:v>
                </c:pt>
                <c:pt idx="712">
                  <c:v>45047</c:v>
                </c:pt>
                <c:pt idx="713">
                  <c:v>45078</c:v>
                </c:pt>
                <c:pt idx="714">
                  <c:v>45108</c:v>
                </c:pt>
                <c:pt idx="715">
                  <c:v>45139</c:v>
                </c:pt>
                <c:pt idx="716">
                  <c:v>45170</c:v>
                </c:pt>
                <c:pt idx="717">
                  <c:v>45200</c:v>
                </c:pt>
                <c:pt idx="718">
                  <c:v>45231</c:v>
                </c:pt>
                <c:pt idx="719">
                  <c:v>45261</c:v>
                </c:pt>
                <c:pt idx="720">
                  <c:v>45292</c:v>
                </c:pt>
                <c:pt idx="721">
                  <c:v>45323</c:v>
                </c:pt>
                <c:pt idx="722">
                  <c:v>45352</c:v>
                </c:pt>
                <c:pt idx="723">
                  <c:v>45383</c:v>
                </c:pt>
                <c:pt idx="724">
                  <c:v>45413</c:v>
                </c:pt>
                <c:pt idx="725">
                  <c:v>45444</c:v>
                </c:pt>
                <c:pt idx="726">
                  <c:v>45474</c:v>
                </c:pt>
                <c:pt idx="727">
                  <c:v>45505</c:v>
                </c:pt>
                <c:pt idx="728">
                  <c:v>45536</c:v>
                </c:pt>
                <c:pt idx="729">
                  <c:v>45566</c:v>
                </c:pt>
                <c:pt idx="730">
                  <c:v>45597</c:v>
                </c:pt>
                <c:pt idx="731">
                  <c:v>45627</c:v>
                </c:pt>
                <c:pt idx="732">
                  <c:v>45658</c:v>
                </c:pt>
                <c:pt idx="733">
                  <c:v>45689</c:v>
                </c:pt>
                <c:pt idx="734">
                  <c:v>45717</c:v>
                </c:pt>
                <c:pt idx="735">
                  <c:v>45748</c:v>
                </c:pt>
                <c:pt idx="736">
                  <c:v>45778</c:v>
                </c:pt>
                <c:pt idx="737">
                  <c:v>45809</c:v>
                </c:pt>
                <c:pt idx="738">
                  <c:v>45839</c:v>
                </c:pt>
                <c:pt idx="739">
                  <c:v>45870</c:v>
                </c:pt>
                <c:pt idx="740">
                  <c:v>45901</c:v>
                </c:pt>
                <c:pt idx="741">
                  <c:v>45931</c:v>
                </c:pt>
                <c:pt idx="742">
                  <c:v>45962</c:v>
                </c:pt>
                <c:pt idx="743">
                  <c:v>45992</c:v>
                </c:pt>
                <c:pt idx="744">
                  <c:v>46023</c:v>
                </c:pt>
                <c:pt idx="745">
                  <c:v>46054</c:v>
                </c:pt>
                <c:pt idx="746">
                  <c:v>46082</c:v>
                </c:pt>
                <c:pt idx="747">
                  <c:v>46113</c:v>
                </c:pt>
                <c:pt idx="748">
                  <c:v>46143</c:v>
                </c:pt>
                <c:pt idx="749">
                  <c:v>46174</c:v>
                </c:pt>
                <c:pt idx="750">
                  <c:v>46204</c:v>
                </c:pt>
                <c:pt idx="751">
                  <c:v>46235</c:v>
                </c:pt>
                <c:pt idx="752">
                  <c:v>46266</c:v>
                </c:pt>
                <c:pt idx="753">
                  <c:v>46296</c:v>
                </c:pt>
                <c:pt idx="754">
                  <c:v>46327</c:v>
                </c:pt>
                <c:pt idx="755">
                  <c:v>46357</c:v>
                </c:pt>
                <c:pt idx="756">
                  <c:v>46388</c:v>
                </c:pt>
                <c:pt idx="757">
                  <c:v>46419</c:v>
                </c:pt>
                <c:pt idx="758">
                  <c:v>46447</c:v>
                </c:pt>
                <c:pt idx="759">
                  <c:v>46478</c:v>
                </c:pt>
                <c:pt idx="760">
                  <c:v>46508</c:v>
                </c:pt>
                <c:pt idx="761">
                  <c:v>46539</c:v>
                </c:pt>
                <c:pt idx="762">
                  <c:v>46569</c:v>
                </c:pt>
                <c:pt idx="763">
                  <c:v>46600</c:v>
                </c:pt>
                <c:pt idx="764">
                  <c:v>46631</c:v>
                </c:pt>
                <c:pt idx="765">
                  <c:v>46661</c:v>
                </c:pt>
                <c:pt idx="766">
                  <c:v>46692</c:v>
                </c:pt>
                <c:pt idx="767">
                  <c:v>46722</c:v>
                </c:pt>
                <c:pt idx="768">
                  <c:v>46753</c:v>
                </c:pt>
                <c:pt idx="769">
                  <c:v>46784</c:v>
                </c:pt>
                <c:pt idx="770">
                  <c:v>46813</c:v>
                </c:pt>
                <c:pt idx="771">
                  <c:v>46844</c:v>
                </c:pt>
                <c:pt idx="772">
                  <c:v>46874</c:v>
                </c:pt>
                <c:pt idx="773">
                  <c:v>46905</c:v>
                </c:pt>
                <c:pt idx="774">
                  <c:v>46935</c:v>
                </c:pt>
                <c:pt idx="775">
                  <c:v>46966</c:v>
                </c:pt>
                <c:pt idx="776">
                  <c:v>46997</c:v>
                </c:pt>
                <c:pt idx="777">
                  <c:v>47027</c:v>
                </c:pt>
                <c:pt idx="778">
                  <c:v>47058</c:v>
                </c:pt>
                <c:pt idx="779">
                  <c:v>47088</c:v>
                </c:pt>
                <c:pt idx="780">
                  <c:v>47119</c:v>
                </c:pt>
                <c:pt idx="781">
                  <c:v>47150</c:v>
                </c:pt>
                <c:pt idx="782">
                  <c:v>47178</c:v>
                </c:pt>
                <c:pt idx="783">
                  <c:v>47209</c:v>
                </c:pt>
                <c:pt idx="784">
                  <c:v>47239</c:v>
                </c:pt>
                <c:pt idx="785">
                  <c:v>47270</c:v>
                </c:pt>
                <c:pt idx="786">
                  <c:v>47300</c:v>
                </c:pt>
                <c:pt idx="787">
                  <c:v>47331</c:v>
                </c:pt>
                <c:pt idx="788">
                  <c:v>47362</c:v>
                </c:pt>
                <c:pt idx="789">
                  <c:v>47392</c:v>
                </c:pt>
                <c:pt idx="790">
                  <c:v>47423</c:v>
                </c:pt>
                <c:pt idx="791">
                  <c:v>47453</c:v>
                </c:pt>
                <c:pt idx="792">
                  <c:v>47484</c:v>
                </c:pt>
                <c:pt idx="793">
                  <c:v>47515</c:v>
                </c:pt>
                <c:pt idx="794">
                  <c:v>47543</c:v>
                </c:pt>
                <c:pt idx="795">
                  <c:v>47574</c:v>
                </c:pt>
                <c:pt idx="796">
                  <c:v>47604</c:v>
                </c:pt>
                <c:pt idx="797">
                  <c:v>47635</c:v>
                </c:pt>
                <c:pt idx="798">
                  <c:v>47665</c:v>
                </c:pt>
                <c:pt idx="799">
                  <c:v>47696</c:v>
                </c:pt>
                <c:pt idx="800">
                  <c:v>47727</c:v>
                </c:pt>
                <c:pt idx="801">
                  <c:v>47757</c:v>
                </c:pt>
                <c:pt idx="802">
                  <c:v>47788</c:v>
                </c:pt>
                <c:pt idx="803">
                  <c:v>47818</c:v>
                </c:pt>
                <c:pt idx="804">
                  <c:v>47849</c:v>
                </c:pt>
                <c:pt idx="805">
                  <c:v>47880</c:v>
                </c:pt>
                <c:pt idx="806">
                  <c:v>47908</c:v>
                </c:pt>
                <c:pt idx="807">
                  <c:v>47939</c:v>
                </c:pt>
                <c:pt idx="808">
                  <c:v>47969</c:v>
                </c:pt>
                <c:pt idx="809">
                  <c:v>48000</c:v>
                </c:pt>
                <c:pt idx="810">
                  <c:v>48030</c:v>
                </c:pt>
                <c:pt idx="811">
                  <c:v>48061</c:v>
                </c:pt>
                <c:pt idx="812">
                  <c:v>48092</c:v>
                </c:pt>
                <c:pt idx="813">
                  <c:v>48122</c:v>
                </c:pt>
                <c:pt idx="814">
                  <c:v>48153</c:v>
                </c:pt>
                <c:pt idx="815">
                  <c:v>48183</c:v>
                </c:pt>
                <c:pt idx="816">
                  <c:v>48214</c:v>
                </c:pt>
                <c:pt idx="817">
                  <c:v>48245</c:v>
                </c:pt>
                <c:pt idx="818">
                  <c:v>48274</c:v>
                </c:pt>
                <c:pt idx="819">
                  <c:v>48305</c:v>
                </c:pt>
                <c:pt idx="820">
                  <c:v>48335</c:v>
                </c:pt>
                <c:pt idx="821">
                  <c:v>48366</c:v>
                </c:pt>
                <c:pt idx="822">
                  <c:v>48396</c:v>
                </c:pt>
                <c:pt idx="823">
                  <c:v>48427</c:v>
                </c:pt>
                <c:pt idx="824">
                  <c:v>48458</c:v>
                </c:pt>
                <c:pt idx="825">
                  <c:v>48488</c:v>
                </c:pt>
                <c:pt idx="826">
                  <c:v>48519</c:v>
                </c:pt>
                <c:pt idx="827">
                  <c:v>48549</c:v>
                </c:pt>
                <c:pt idx="828">
                  <c:v>48580</c:v>
                </c:pt>
                <c:pt idx="829">
                  <c:v>48611</c:v>
                </c:pt>
                <c:pt idx="830">
                  <c:v>48639</c:v>
                </c:pt>
                <c:pt idx="831">
                  <c:v>48670</c:v>
                </c:pt>
                <c:pt idx="832">
                  <c:v>48700</c:v>
                </c:pt>
                <c:pt idx="833">
                  <c:v>48731</c:v>
                </c:pt>
                <c:pt idx="834">
                  <c:v>48761</c:v>
                </c:pt>
                <c:pt idx="835">
                  <c:v>48792</c:v>
                </c:pt>
                <c:pt idx="836">
                  <c:v>48823</c:v>
                </c:pt>
                <c:pt idx="837">
                  <c:v>48853</c:v>
                </c:pt>
                <c:pt idx="838">
                  <c:v>48884</c:v>
                </c:pt>
                <c:pt idx="839">
                  <c:v>48914</c:v>
                </c:pt>
                <c:pt idx="840">
                  <c:v>48945</c:v>
                </c:pt>
                <c:pt idx="841">
                  <c:v>48976</c:v>
                </c:pt>
                <c:pt idx="842">
                  <c:v>49004</c:v>
                </c:pt>
                <c:pt idx="843">
                  <c:v>49035</c:v>
                </c:pt>
                <c:pt idx="844">
                  <c:v>49065</c:v>
                </c:pt>
                <c:pt idx="845">
                  <c:v>49096</c:v>
                </c:pt>
                <c:pt idx="846">
                  <c:v>49126</c:v>
                </c:pt>
                <c:pt idx="847">
                  <c:v>49157</c:v>
                </c:pt>
                <c:pt idx="848">
                  <c:v>49188</c:v>
                </c:pt>
                <c:pt idx="849">
                  <c:v>49218</c:v>
                </c:pt>
                <c:pt idx="850">
                  <c:v>49249</c:v>
                </c:pt>
                <c:pt idx="851">
                  <c:v>49279</c:v>
                </c:pt>
                <c:pt idx="852">
                  <c:v>49310</c:v>
                </c:pt>
                <c:pt idx="853">
                  <c:v>49341</c:v>
                </c:pt>
                <c:pt idx="854">
                  <c:v>49369</c:v>
                </c:pt>
                <c:pt idx="855">
                  <c:v>49400</c:v>
                </c:pt>
                <c:pt idx="856">
                  <c:v>49430</c:v>
                </c:pt>
                <c:pt idx="857">
                  <c:v>49461</c:v>
                </c:pt>
                <c:pt idx="858">
                  <c:v>49491</c:v>
                </c:pt>
                <c:pt idx="859">
                  <c:v>49522</c:v>
                </c:pt>
                <c:pt idx="860">
                  <c:v>49553</c:v>
                </c:pt>
                <c:pt idx="861">
                  <c:v>49583</c:v>
                </c:pt>
                <c:pt idx="862">
                  <c:v>49614</c:v>
                </c:pt>
                <c:pt idx="863">
                  <c:v>49644</c:v>
                </c:pt>
                <c:pt idx="864">
                  <c:v>49675</c:v>
                </c:pt>
                <c:pt idx="865">
                  <c:v>49706</c:v>
                </c:pt>
                <c:pt idx="866">
                  <c:v>49735</c:v>
                </c:pt>
                <c:pt idx="867">
                  <c:v>49766</c:v>
                </c:pt>
                <c:pt idx="868">
                  <c:v>49796</c:v>
                </c:pt>
                <c:pt idx="869">
                  <c:v>49827</c:v>
                </c:pt>
                <c:pt idx="870">
                  <c:v>49857</c:v>
                </c:pt>
                <c:pt idx="871">
                  <c:v>49888</c:v>
                </c:pt>
                <c:pt idx="872">
                  <c:v>49919</c:v>
                </c:pt>
                <c:pt idx="873">
                  <c:v>49949</c:v>
                </c:pt>
                <c:pt idx="874">
                  <c:v>49980</c:v>
                </c:pt>
                <c:pt idx="875">
                  <c:v>50010</c:v>
                </c:pt>
                <c:pt idx="876">
                  <c:v>50041</c:v>
                </c:pt>
                <c:pt idx="877">
                  <c:v>50072</c:v>
                </c:pt>
                <c:pt idx="878">
                  <c:v>50100</c:v>
                </c:pt>
                <c:pt idx="879">
                  <c:v>50131</c:v>
                </c:pt>
                <c:pt idx="880">
                  <c:v>50161</c:v>
                </c:pt>
                <c:pt idx="881">
                  <c:v>50192</c:v>
                </c:pt>
                <c:pt idx="882">
                  <c:v>50222</c:v>
                </c:pt>
                <c:pt idx="883">
                  <c:v>50253</c:v>
                </c:pt>
                <c:pt idx="884">
                  <c:v>50284</c:v>
                </c:pt>
                <c:pt idx="885">
                  <c:v>50314</c:v>
                </c:pt>
                <c:pt idx="886">
                  <c:v>50345</c:v>
                </c:pt>
                <c:pt idx="887">
                  <c:v>50375</c:v>
                </c:pt>
                <c:pt idx="888">
                  <c:v>50406</c:v>
                </c:pt>
                <c:pt idx="889">
                  <c:v>50437</c:v>
                </c:pt>
                <c:pt idx="890">
                  <c:v>50465</c:v>
                </c:pt>
                <c:pt idx="891">
                  <c:v>50496</c:v>
                </c:pt>
                <c:pt idx="892">
                  <c:v>50526</c:v>
                </c:pt>
                <c:pt idx="893">
                  <c:v>50557</c:v>
                </c:pt>
                <c:pt idx="894">
                  <c:v>50587</c:v>
                </c:pt>
                <c:pt idx="895">
                  <c:v>50618</c:v>
                </c:pt>
                <c:pt idx="896">
                  <c:v>50649</c:v>
                </c:pt>
                <c:pt idx="897">
                  <c:v>50679</c:v>
                </c:pt>
                <c:pt idx="898">
                  <c:v>50710</c:v>
                </c:pt>
                <c:pt idx="899">
                  <c:v>50740</c:v>
                </c:pt>
                <c:pt idx="900">
                  <c:v>50771</c:v>
                </c:pt>
                <c:pt idx="901">
                  <c:v>50802</c:v>
                </c:pt>
                <c:pt idx="902">
                  <c:v>50830</c:v>
                </c:pt>
                <c:pt idx="903">
                  <c:v>50861</c:v>
                </c:pt>
                <c:pt idx="904">
                  <c:v>50891</c:v>
                </c:pt>
                <c:pt idx="905">
                  <c:v>50922</c:v>
                </c:pt>
                <c:pt idx="906">
                  <c:v>50952</c:v>
                </c:pt>
                <c:pt idx="907">
                  <c:v>50983</c:v>
                </c:pt>
                <c:pt idx="908">
                  <c:v>51014</c:v>
                </c:pt>
                <c:pt idx="909">
                  <c:v>51044</c:v>
                </c:pt>
                <c:pt idx="910">
                  <c:v>51075</c:v>
                </c:pt>
                <c:pt idx="911">
                  <c:v>51105</c:v>
                </c:pt>
                <c:pt idx="912">
                  <c:v>51136</c:v>
                </c:pt>
                <c:pt idx="913">
                  <c:v>51167</c:v>
                </c:pt>
                <c:pt idx="914">
                  <c:v>51196</c:v>
                </c:pt>
                <c:pt idx="915">
                  <c:v>51227</c:v>
                </c:pt>
                <c:pt idx="916">
                  <c:v>51257</c:v>
                </c:pt>
                <c:pt idx="917">
                  <c:v>51288</c:v>
                </c:pt>
                <c:pt idx="918">
                  <c:v>51318</c:v>
                </c:pt>
                <c:pt idx="919">
                  <c:v>51349</c:v>
                </c:pt>
                <c:pt idx="920">
                  <c:v>51380</c:v>
                </c:pt>
                <c:pt idx="921">
                  <c:v>51410</c:v>
                </c:pt>
                <c:pt idx="922">
                  <c:v>51441</c:v>
                </c:pt>
                <c:pt idx="923">
                  <c:v>51471</c:v>
                </c:pt>
              </c:numCache>
            </c:numRef>
          </c:cat>
          <c:val>
            <c:numRef>
              <c:f>CONNRES!$N$9:$N$932</c:f>
              <c:numCache>
                <c:formatCode>General</c:formatCode>
                <c:ptCount val="924"/>
                <c:pt idx="708" formatCode="0.0">
                  <c:v>11.0740129282</c:v>
                </c:pt>
                <c:pt idx="92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3107-4C4A-AA29-D60A3E5F68D0}"/>
            </c:ext>
          </c:extLst>
        </c:ser>
        <c:ser>
          <c:idx val="1"/>
          <c:order val="3"/>
          <c:tx>
            <c:v>Nonres Construction Forecast</c:v>
          </c:tx>
          <c:spPr>
            <a:ln>
              <a:noFill/>
            </a:ln>
          </c:spPr>
          <c:marker>
            <c:symbol val="circle"/>
            <c:size val="8"/>
            <c:spPr>
              <a:pattFill prst="narVert">
                <a:fgClr>
                  <a:srgbClr val="002060"/>
                </a:fgClr>
                <a:bgClr>
                  <a:schemeClr val="bg1"/>
                </a:bgClr>
              </a:pattFill>
              <a:ln>
                <a:solidFill>
                  <a:schemeClr val="tx2">
                    <a:lumMod val="75000"/>
                  </a:schemeClr>
                </a:solidFill>
              </a:ln>
            </c:spPr>
          </c:marker>
          <c:val>
            <c:numRef>
              <c:f>CONNRES!$T$9:$T$932</c:f>
              <c:numCache>
                <c:formatCode>General</c:formatCode>
                <c:ptCount val="924"/>
                <c:pt idx="0" formatCode="0.0">
                  <c:v>0</c:v>
                </c:pt>
                <c:pt idx="710" formatCode="0.0">
                  <c:v>13.421979138547099</c:v>
                </c:pt>
                <c:pt idx="713" formatCode="0.0">
                  <c:v>16.8</c:v>
                </c:pt>
                <c:pt idx="716" formatCode="0.0">
                  <c:v>16.7</c:v>
                </c:pt>
                <c:pt idx="719" formatCode="0.0">
                  <c:v>12.8</c:v>
                </c:pt>
                <c:pt idx="722" formatCode="0.0">
                  <c:v>8.5</c:v>
                </c:pt>
                <c:pt idx="725" formatCode="0.0">
                  <c:v>4.0999999999999996</c:v>
                </c:pt>
                <c:pt idx="728" formatCode="0.0">
                  <c:v>0.6</c:v>
                </c:pt>
                <c:pt idx="731" formatCode="0.0">
                  <c:v>-2</c:v>
                </c:pt>
                <c:pt idx="734" formatCode="0.0">
                  <c:v>-3.3</c:v>
                </c:pt>
                <c:pt idx="737" formatCode="0.0">
                  <c:v>-3.9</c:v>
                </c:pt>
                <c:pt idx="740" formatCode="0.0">
                  <c:v>-2.7</c:v>
                </c:pt>
                <c:pt idx="743" formatCode="0.0">
                  <c:v>0.1</c:v>
                </c:pt>
                <c:pt idx="92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107-4C4A-AA29-D60A3E5F6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4"/>
          <c:tx>
            <c:v>Housing Starts</c:v>
          </c:tx>
          <c:spPr>
            <a:ln w="57150">
              <a:solidFill>
                <a:srgbClr val="62BC93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'HS2FAM shift 24'!$A$9:$A$536</c:f>
              <c:numCache>
                <c:formatCode>mmm\-yy</c:formatCode>
                <c:ptCount val="528"/>
                <c:pt idx="0">
                  <c:v>23377</c:v>
                </c:pt>
                <c:pt idx="1">
                  <c:v>23408</c:v>
                </c:pt>
                <c:pt idx="2">
                  <c:v>23437</c:v>
                </c:pt>
                <c:pt idx="3">
                  <c:v>23468</c:v>
                </c:pt>
                <c:pt idx="4">
                  <c:v>23498</c:v>
                </c:pt>
                <c:pt idx="5">
                  <c:v>23529</c:v>
                </c:pt>
                <c:pt idx="6">
                  <c:v>23559</c:v>
                </c:pt>
                <c:pt idx="7">
                  <c:v>23590</c:v>
                </c:pt>
                <c:pt idx="8">
                  <c:v>23621</c:v>
                </c:pt>
                <c:pt idx="9">
                  <c:v>23651</c:v>
                </c:pt>
                <c:pt idx="10">
                  <c:v>23682</c:v>
                </c:pt>
                <c:pt idx="11">
                  <c:v>23712</c:v>
                </c:pt>
                <c:pt idx="12">
                  <c:v>23743</c:v>
                </c:pt>
                <c:pt idx="13">
                  <c:v>23774</c:v>
                </c:pt>
                <c:pt idx="14">
                  <c:v>23802</c:v>
                </c:pt>
                <c:pt idx="15">
                  <c:v>23833</c:v>
                </c:pt>
                <c:pt idx="16">
                  <c:v>23863</c:v>
                </c:pt>
                <c:pt idx="17">
                  <c:v>23894</c:v>
                </c:pt>
                <c:pt idx="18">
                  <c:v>23924</c:v>
                </c:pt>
                <c:pt idx="19">
                  <c:v>23955</c:v>
                </c:pt>
                <c:pt idx="20">
                  <c:v>23986</c:v>
                </c:pt>
                <c:pt idx="21">
                  <c:v>24016</c:v>
                </c:pt>
                <c:pt idx="22">
                  <c:v>24047</c:v>
                </c:pt>
                <c:pt idx="23">
                  <c:v>24077</c:v>
                </c:pt>
                <c:pt idx="24">
                  <c:v>24108</c:v>
                </c:pt>
                <c:pt idx="25">
                  <c:v>24139</c:v>
                </c:pt>
                <c:pt idx="26">
                  <c:v>24167</c:v>
                </c:pt>
                <c:pt idx="27">
                  <c:v>24198</c:v>
                </c:pt>
                <c:pt idx="28">
                  <c:v>24228</c:v>
                </c:pt>
                <c:pt idx="29">
                  <c:v>24259</c:v>
                </c:pt>
                <c:pt idx="30">
                  <c:v>24289</c:v>
                </c:pt>
                <c:pt idx="31">
                  <c:v>24320</c:v>
                </c:pt>
                <c:pt idx="32">
                  <c:v>24351</c:v>
                </c:pt>
                <c:pt idx="33">
                  <c:v>24381</c:v>
                </c:pt>
                <c:pt idx="34">
                  <c:v>24412</c:v>
                </c:pt>
                <c:pt idx="35">
                  <c:v>24442</c:v>
                </c:pt>
                <c:pt idx="36">
                  <c:v>24473</c:v>
                </c:pt>
                <c:pt idx="37">
                  <c:v>24504</c:v>
                </c:pt>
                <c:pt idx="38">
                  <c:v>24532</c:v>
                </c:pt>
                <c:pt idx="39">
                  <c:v>24563</c:v>
                </c:pt>
                <c:pt idx="40">
                  <c:v>24593</c:v>
                </c:pt>
                <c:pt idx="41">
                  <c:v>24624</c:v>
                </c:pt>
                <c:pt idx="42">
                  <c:v>24654</c:v>
                </c:pt>
                <c:pt idx="43">
                  <c:v>24685</c:v>
                </c:pt>
                <c:pt idx="44">
                  <c:v>24716</c:v>
                </c:pt>
                <c:pt idx="45">
                  <c:v>24746</c:v>
                </c:pt>
                <c:pt idx="46">
                  <c:v>24777</c:v>
                </c:pt>
                <c:pt idx="47">
                  <c:v>24807</c:v>
                </c:pt>
                <c:pt idx="48">
                  <c:v>24838</c:v>
                </c:pt>
                <c:pt idx="49">
                  <c:v>24869</c:v>
                </c:pt>
                <c:pt idx="50">
                  <c:v>24898</c:v>
                </c:pt>
                <c:pt idx="51">
                  <c:v>24929</c:v>
                </c:pt>
                <c:pt idx="52">
                  <c:v>24959</c:v>
                </c:pt>
                <c:pt idx="53">
                  <c:v>24990</c:v>
                </c:pt>
                <c:pt idx="54">
                  <c:v>25020</c:v>
                </c:pt>
                <c:pt idx="55">
                  <c:v>25051</c:v>
                </c:pt>
                <c:pt idx="56">
                  <c:v>25082</c:v>
                </c:pt>
                <c:pt idx="57">
                  <c:v>25112</c:v>
                </c:pt>
                <c:pt idx="58">
                  <c:v>25143</c:v>
                </c:pt>
                <c:pt idx="59">
                  <c:v>25173</c:v>
                </c:pt>
                <c:pt idx="60">
                  <c:v>25204</c:v>
                </c:pt>
                <c:pt idx="61">
                  <c:v>25235</c:v>
                </c:pt>
                <c:pt idx="62">
                  <c:v>25263</c:v>
                </c:pt>
                <c:pt idx="63">
                  <c:v>25294</c:v>
                </c:pt>
                <c:pt idx="64">
                  <c:v>25324</c:v>
                </c:pt>
                <c:pt idx="65">
                  <c:v>25355</c:v>
                </c:pt>
                <c:pt idx="66">
                  <c:v>25385</c:v>
                </c:pt>
                <c:pt idx="67">
                  <c:v>25416</c:v>
                </c:pt>
                <c:pt idx="68">
                  <c:v>25447</c:v>
                </c:pt>
                <c:pt idx="69">
                  <c:v>25477</c:v>
                </c:pt>
                <c:pt idx="70">
                  <c:v>25508</c:v>
                </c:pt>
                <c:pt idx="71">
                  <c:v>25538</c:v>
                </c:pt>
                <c:pt idx="72">
                  <c:v>25569</c:v>
                </c:pt>
                <c:pt idx="73">
                  <c:v>25600</c:v>
                </c:pt>
                <c:pt idx="74">
                  <c:v>25628</c:v>
                </c:pt>
                <c:pt idx="75">
                  <c:v>25659</c:v>
                </c:pt>
                <c:pt idx="76">
                  <c:v>25689</c:v>
                </c:pt>
                <c:pt idx="77">
                  <c:v>25720</c:v>
                </c:pt>
                <c:pt idx="78">
                  <c:v>25750</c:v>
                </c:pt>
                <c:pt idx="79">
                  <c:v>25781</c:v>
                </c:pt>
                <c:pt idx="80">
                  <c:v>25812</c:v>
                </c:pt>
                <c:pt idx="81">
                  <c:v>25842</c:v>
                </c:pt>
                <c:pt idx="82">
                  <c:v>25873</c:v>
                </c:pt>
                <c:pt idx="83">
                  <c:v>25903</c:v>
                </c:pt>
                <c:pt idx="84">
                  <c:v>25934</c:v>
                </c:pt>
                <c:pt idx="85">
                  <c:v>25965</c:v>
                </c:pt>
                <c:pt idx="86">
                  <c:v>25993</c:v>
                </c:pt>
                <c:pt idx="87">
                  <c:v>26024</c:v>
                </c:pt>
                <c:pt idx="88">
                  <c:v>26054</c:v>
                </c:pt>
                <c:pt idx="89">
                  <c:v>26085</c:v>
                </c:pt>
                <c:pt idx="90">
                  <c:v>26115</c:v>
                </c:pt>
                <c:pt idx="91">
                  <c:v>26146</c:v>
                </c:pt>
                <c:pt idx="92">
                  <c:v>26177</c:v>
                </c:pt>
                <c:pt idx="93">
                  <c:v>26207</c:v>
                </c:pt>
                <c:pt idx="94">
                  <c:v>26238</c:v>
                </c:pt>
                <c:pt idx="95">
                  <c:v>26268</c:v>
                </c:pt>
                <c:pt idx="96">
                  <c:v>26299</c:v>
                </c:pt>
                <c:pt idx="97">
                  <c:v>26330</c:v>
                </c:pt>
                <c:pt idx="98">
                  <c:v>26359</c:v>
                </c:pt>
                <c:pt idx="99">
                  <c:v>26390</c:v>
                </c:pt>
                <c:pt idx="100">
                  <c:v>26420</c:v>
                </c:pt>
                <c:pt idx="101">
                  <c:v>26451</c:v>
                </c:pt>
                <c:pt idx="102">
                  <c:v>26481</c:v>
                </c:pt>
                <c:pt idx="103">
                  <c:v>26512</c:v>
                </c:pt>
                <c:pt idx="104">
                  <c:v>26543</c:v>
                </c:pt>
                <c:pt idx="105">
                  <c:v>26573</c:v>
                </c:pt>
                <c:pt idx="106">
                  <c:v>26604</c:v>
                </c:pt>
                <c:pt idx="107">
                  <c:v>26634</c:v>
                </c:pt>
                <c:pt idx="108">
                  <c:v>26665</c:v>
                </c:pt>
                <c:pt idx="109">
                  <c:v>26696</c:v>
                </c:pt>
                <c:pt idx="110">
                  <c:v>26724</c:v>
                </c:pt>
                <c:pt idx="111">
                  <c:v>26755</c:v>
                </c:pt>
                <c:pt idx="112">
                  <c:v>26785</c:v>
                </c:pt>
                <c:pt idx="113">
                  <c:v>26816</c:v>
                </c:pt>
                <c:pt idx="114">
                  <c:v>26846</c:v>
                </c:pt>
                <c:pt idx="115">
                  <c:v>26877</c:v>
                </c:pt>
                <c:pt idx="116">
                  <c:v>26908</c:v>
                </c:pt>
                <c:pt idx="117">
                  <c:v>26938</c:v>
                </c:pt>
                <c:pt idx="118">
                  <c:v>26969</c:v>
                </c:pt>
                <c:pt idx="119">
                  <c:v>26999</c:v>
                </c:pt>
                <c:pt idx="120">
                  <c:v>27030</c:v>
                </c:pt>
                <c:pt idx="121">
                  <c:v>27061</c:v>
                </c:pt>
                <c:pt idx="122">
                  <c:v>27089</c:v>
                </c:pt>
                <c:pt idx="123">
                  <c:v>27120</c:v>
                </c:pt>
                <c:pt idx="124">
                  <c:v>27150</c:v>
                </c:pt>
                <c:pt idx="125">
                  <c:v>27181</c:v>
                </c:pt>
                <c:pt idx="126">
                  <c:v>27211</c:v>
                </c:pt>
                <c:pt idx="127">
                  <c:v>27242</c:v>
                </c:pt>
                <c:pt idx="128">
                  <c:v>27273</c:v>
                </c:pt>
                <c:pt idx="129">
                  <c:v>27303</c:v>
                </c:pt>
                <c:pt idx="130">
                  <c:v>27334</c:v>
                </c:pt>
                <c:pt idx="131">
                  <c:v>27364</c:v>
                </c:pt>
                <c:pt idx="132">
                  <c:v>27395</c:v>
                </c:pt>
                <c:pt idx="133">
                  <c:v>27426</c:v>
                </c:pt>
                <c:pt idx="134">
                  <c:v>27454</c:v>
                </c:pt>
                <c:pt idx="135">
                  <c:v>27485</c:v>
                </c:pt>
                <c:pt idx="136">
                  <c:v>27515</c:v>
                </c:pt>
                <c:pt idx="137">
                  <c:v>27546</c:v>
                </c:pt>
                <c:pt idx="138">
                  <c:v>27576</c:v>
                </c:pt>
                <c:pt idx="139">
                  <c:v>27607</c:v>
                </c:pt>
                <c:pt idx="140">
                  <c:v>27638</c:v>
                </c:pt>
                <c:pt idx="141">
                  <c:v>27668</c:v>
                </c:pt>
                <c:pt idx="142">
                  <c:v>27699</c:v>
                </c:pt>
                <c:pt idx="143">
                  <c:v>27729</c:v>
                </c:pt>
                <c:pt idx="144">
                  <c:v>27760</c:v>
                </c:pt>
                <c:pt idx="145">
                  <c:v>27791</c:v>
                </c:pt>
                <c:pt idx="146">
                  <c:v>27820</c:v>
                </c:pt>
                <c:pt idx="147">
                  <c:v>27851</c:v>
                </c:pt>
                <c:pt idx="148">
                  <c:v>27881</c:v>
                </c:pt>
                <c:pt idx="149">
                  <c:v>27912</c:v>
                </c:pt>
                <c:pt idx="150">
                  <c:v>27942</c:v>
                </c:pt>
                <c:pt idx="151">
                  <c:v>27973</c:v>
                </c:pt>
                <c:pt idx="152">
                  <c:v>28004</c:v>
                </c:pt>
                <c:pt idx="153">
                  <c:v>28034</c:v>
                </c:pt>
                <c:pt idx="154">
                  <c:v>28065</c:v>
                </c:pt>
                <c:pt idx="155">
                  <c:v>28095</c:v>
                </c:pt>
                <c:pt idx="156">
                  <c:v>28126</c:v>
                </c:pt>
                <c:pt idx="157">
                  <c:v>28157</c:v>
                </c:pt>
                <c:pt idx="158">
                  <c:v>28185</c:v>
                </c:pt>
                <c:pt idx="159">
                  <c:v>28216</c:v>
                </c:pt>
                <c:pt idx="160">
                  <c:v>28246</c:v>
                </c:pt>
                <c:pt idx="161">
                  <c:v>28277</c:v>
                </c:pt>
                <c:pt idx="162">
                  <c:v>28307</c:v>
                </c:pt>
                <c:pt idx="163">
                  <c:v>28338</c:v>
                </c:pt>
                <c:pt idx="164">
                  <c:v>28369</c:v>
                </c:pt>
                <c:pt idx="165">
                  <c:v>28399</c:v>
                </c:pt>
                <c:pt idx="166">
                  <c:v>28430</c:v>
                </c:pt>
                <c:pt idx="167">
                  <c:v>28460</c:v>
                </c:pt>
                <c:pt idx="168">
                  <c:v>28491</c:v>
                </c:pt>
                <c:pt idx="169">
                  <c:v>28522</c:v>
                </c:pt>
                <c:pt idx="170">
                  <c:v>28550</c:v>
                </c:pt>
                <c:pt idx="171">
                  <c:v>28581</c:v>
                </c:pt>
                <c:pt idx="172">
                  <c:v>28611</c:v>
                </c:pt>
                <c:pt idx="173">
                  <c:v>28642</c:v>
                </c:pt>
                <c:pt idx="174">
                  <c:v>28672</c:v>
                </c:pt>
                <c:pt idx="175">
                  <c:v>28703</c:v>
                </c:pt>
                <c:pt idx="176">
                  <c:v>28734</c:v>
                </c:pt>
                <c:pt idx="177">
                  <c:v>28764</c:v>
                </c:pt>
                <c:pt idx="178">
                  <c:v>28795</c:v>
                </c:pt>
                <c:pt idx="179">
                  <c:v>28825</c:v>
                </c:pt>
                <c:pt idx="180">
                  <c:v>28856</c:v>
                </c:pt>
                <c:pt idx="181">
                  <c:v>28887</c:v>
                </c:pt>
                <c:pt idx="182">
                  <c:v>28915</c:v>
                </c:pt>
                <c:pt idx="183">
                  <c:v>28946</c:v>
                </c:pt>
                <c:pt idx="184">
                  <c:v>28976</c:v>
                </c:pt>
                <c:pt idx="185">
                  <c:v>29007</c:v>
                </c:pt>
                <c:pt idx="186">
                  <c:v>29037</c:v>
                </c:pt>
                <c:pt idx="187">
                  <c:v>29068</c:v>
                </c:pt>
                <c:pt idx="188">
                  <c:v>29099</c:v>
                </c:pt>
                <c:pt idx="189">
                  <c:v>29129</c:v>
                </c:pt>
                <c:pt idx="190">
                  <c:v>29160</c:v>
                </c:pt>
                <c:pt idx="191">
                  <c:v>29190</c:v>
                </c:pt>
                <c:pt idx="192">
                  <c:v>29221</c:v>
                </c:pt>
                <c:pt idx="193">
                  <c:v>29252</c:v>
                </c:pt>
                <c:pt idx="194">
                  <c:v>29281</c:v>
                </c:pt>
                <c:pt idx="195">
                  <c:v>29312</c:v>
                </c:pt>
                <c:pt idx="196">
                  <c:v>29342</c:v>
                </c:pt>
                <c:pt idx="197">
                  <c:v>29373</c:v>
                </c:pt>
                <c:pt idx="198">
                  <c:v>29403</c:v>
                </c:pt>
                <c:pt idx="199">
                  <c:v>29434</c:v>
                </c:pt>
                <c:pt idx="200">
                  <c:v>29465</c:v>
                </c:pt>
                <c:pt idx="201">
                  <c:v>29495</c:v>
                </c:pt>
                <c:pt idx="202">
                  <c:v>29526</c:v>
                </c:pt>
                <c:pt idx="203">
                  <c:v>29556</c:v>
                </c:pt>
                <c:pt idx="204">
                  <c:v>29587</c:v>
                </c:pt>
                <c:pt idx="205">
                  <c:v>29618</c:v>
                </c:pt>
                <c:pt idx="206">
                  <c:v>29646</c:v>
                </c:pt>
                <c:pt idx="207">
                  <c:v>29677</c:v>
                </c:pt>
                <c:pt idx="208">
                  <c:v>29707</c:v>
                </c:pt>
                <c:pt idx="209">
                  <c:v>29738</c:v>
                </c:pt>
                <c:pt idx="210">
                  <c:v>29768</c:v>
                </c:pt>
                <c:pt idx="211">
                  <c:v>29799</c:v>
                </c:pt>
                <c:pt idx="212">
                  <c:v>29830</c:v>
                </c:pt>
                <c:pt idx="213">
                  <c:v>29860</c:v>
                </c:pt>
                <c:pt idx="214">
                  <c:v>29891</c:v>
                </c:pt>
                <c:pt idx="215">
                  <c:v>29921</c:v>
                </c:pt>
                <c:pt idx="216">
                  <c:v>29952</c:v>
                </c:pt>
                <c:pt idx="217">
                  <c:v>29983</c:v>
                </c:pt>
                <c:pt idx="218">
                  <c:v>30011</c:v>
                </c:pt>
                <c:pt idx="219">
                  <c:v>30042</c:v>
                </c:pt>
                <c:pt idx="220">
                  <c:v>30072</c:v>
                </c:pt>
                <c:pt idx="221">
                  <c:v>30103</c:v>
                </c:pt>
                <c:pt idx="222">
                  <c:v>30133</c:v>
                </c:pt>
                <c:pt idx="223">
                  <c:v>30164</c:v>
                </c:pt>
                <c:pt idx="224">
                  <c:v>30195</c:v>
                </c:pt>
                <c:pt idx="225">
                  <c:v>30225</c:v>
                </c:pt>
                <c:pt idx="226">
                  <c:v>30256</c:v>
                </c:pt>
                <c:pt idx="227">
                  <c:v>30286</c:v>
                </c:pt>
                <c:pt idx="228">
                  <c:v>30317</c:v>
                </c:pt>
                <c:pt idx="229">
                  <c:v>30348</c:v>
                </c:pt>
                <c:pt idx="230">
                  <c:v>30376</c:v>
                </c:pt>
                <c:pt idx="231">
                  <c:v>30407</c:v>
                </c:pt>
                <c:pt idx="232">
                  <c:v>30437</c:v>
                </c:pt>
                <c:pt idx="233">
                  <c:v>30468</c:v>
                </c:pt>
                <c:pt idx="234">
                  <c:v>30498</c:v>
                </c:pt>
                <c:pt idx="235">
                  <c:v>30529</c:v>
                </c:pt>
                <c:pt idx="236">
                  <c:v>30560</c:v>
                </c:pt>
                <c:pt idx="237">
                  <c:v>30590</c:v>
                </c:pt>
                <c:pt idx="238">
                  <c:v>30621</c:v>
                </c:pt>
                <c:pt idx="239">
                  <c:v>30651</c:v>
                </c:pt>
                <c:pt idx="240">
                  <c:v>30682</c:v>
                </c:pt>
                <c:pt idx="241">
                  <c:v>30713</c:v>
                </c:pt>
                <c:pt idx="242">
                  <c:v>30742</c:v>
                </c:pt>
                <c:pt idx="243">
                  <c:v>30773</c:v>
                </c:pt>
                <c:pt idx="244">
                  <c:v>30803</c:v>
                </c:pt>
                <c:pt idx="245">
                  <c:v>30834</c:v>
                </c:pt>
                <c:pt idx="246">
                  <c:v>30864</c:v>
                </c:pt>
                <c:pt idx="247">
                  <c:v>30895</c:v>
                </c:pt>
                <c:pt idx="248">
                  <c:v>30926</c:v>
                </c:pt>
                <c:pt idx="249">
                  <c:v>30956</c:v>
                </c:pt>
                <c:pt idx="250">
                  <c:v>30987</c:v>
                </c:pt>
                <c:pt idx="251">
                  <c:v>31017</c:v>
                </c:pt>
                <c:pt idx="252">
                  <c:v>31048</c:v>
                </c:pt>
                <c:pt idx="253">
                  <c:v>31079</c:v>
                </c:pt>
                <c:pt idx="254">
                  <c:v>31107</c:v>
                </c:pt>
                <c:pt idx="255">
                  <c:v>31138</c:v>
                </c:pt>
                <c:pt idx="256">
                  <c:v>31168</c:v>
                </c:pt>
                <c:pt idx="257">
                  <c:v>31199</c:v>
                </c:pt>
                <c:pt idx="258">
                  <c:v>31229</c:v>
                </c:pt>
                <c:pt idx="259">
                  <c:v>31260</c:v>
                </c:pt>
                <c:pt idx="260">
                  <c:v>31291</c:v>
                </c:pt>
                <c:pt idx="261">
                  <c:v>31321</c:v>
                </c:pt>
                <c:pt idx="262">
                  <c:v>31352</c:v>
                </c:pt>
                <c:pt idx="263">
                  <c:v>31382</c:v>
                </c:pt>
                <c:pt idx="264">
                  <c:v>31413</c:v>
                </c:pt>
                <c:pt idx="265">
                  <c:v>31444</c:v>
                </c:pt>
                <c:pt idx="266">
                  <c:v>31472</c:v>
                </c:pt>
                <c:pt idx="267">
                  <c:v>31503</c:v>
                </c:pt>
                <c:pt idx="268">
                  <c:v>31533</c:v>
                </c:pt>
                <c:pt idx="269">
                  <c:v>31564</c:v>
                </c:pt>
                <c:pt idx="270">
                  <c:v>31594</c:v>
                </c:pt>
                <c:pt idx="271">
                  <c:v>31625</c:v>
                </c:pt>
                <c:pt idx="272">
                  <c:v>31656</c:v>
                </c:pt>
                <c:pt idx="273">
                  <c:v>31686</c:v>
                </c:pt>
                <c:pt idx="274">
                  <c:v>31717</c:v>
                </c:pt>
                <c:pt idx="275">
                  <c:v>31747</c:v>
                </c:pt>
                <c:pt idx="276">
                  <c:v>31778</c:v>
                </c:pt>
                <c:pt idx="277">
                  <c:v>31809</c:v>
                </c:pt>
                <c:pt idx="278">
                  <c:v>31837</c:v>
                </c:pt>
                <c:pt idx="279">
                  <c:v>31868</c:v>
                </c:pt>
                <c:pt idx="280">
                  <c:v>31898</c:v>
                </c:pt>
                <c:pt idx="281">
                  <c:v>31929</c:v>
                </c:pt>
                <c:pt idx="282">
                  <c:v>31959</c:v>
                </c:pt>
                <c:pt idx="283">
                  <c:v>31990</c:v>
                </c:pt>
                <c:pt idx="284">
                  <c:v>32021</c:v>
                </c:pt>
                <c:pt idx="285">
                  <c:v>32051</c:v>
                </c:pt>
                <c:pt idx="286">
                  <c:v>32082</c:v>
                </c:pt>
                <c:pt idx="287">
                  <c:v>32112</c:v>
                </c:pt>
                <c:pt idx="288">
                  <c:v>32143</c:v>
                </c:pt>
                <c:pt idx="289">
                  <c:v>32174</c:v>
                </c:pt>
                <c:pt idx="290">
                  <c:v>32203</c:v>
                </c:pt>
                <c:pt idx="291">
                  <c:v>32234</c:v>
                </c:pt>
                <c:pt idx="292">
                  <c:v>32264</c:v>
                </c:pt>
                <c:pt idx="293">
                  <c:v>32295</c:v>
                </c:pt>
                <c:pt idx="294">
                  <c:v>32325</c:v>
                </c:pt>
                <c:pt idx="295">
                  <c:v>32356</c:v>
                </c:pt>
                <c:pt idx="296">
                  <c:v>32387</c:v>
                </c:pt>
                <c:pt idx="297">
                  <c:v>32417</c:v>
                </c:pt>
                <c:pt idx="298">
                  <c:v>32448</c:v>
                </c:pt>
                <c:pt idx="299">
                  <c:v>32478</c:v>
                </c:pt>
                <c:pt idx="300">
                  <c:v>32509</c:v>
                </c:pt>
                <c:pt idx="301">
                  <c:v>32540</c:v>
                </c:pt>
                <c:pt idx="302">
                  <c:v>32568</c:v>
                </c:pt>
                <c:pt idx="303">
                  <c:v>32599</c:v>
                </c:pt>
                <c:pt idx="304">
                  <c:v>32629</c:v>
                </c:pt>
                <c:pt idx="305">
                  <c:v>32660</c:v>
                </c:pt>
                <c:pt idx="306">
                  <c:v>32690</c:v>
                </c:pt>
                <c:pt idx="307">
                  <c:v>32721</c:v>
                </c:pt>
                <c:pt idx="308">
                  <c:v>32752</c:v>
                </c:pt>
                <c:pt idx="309">
                  <c:v>32782</c:v>
                </c:pt>
                <c:pt idx="310">
                  <c:v>32813</c:v>
                </c:pt>
                <c:pt idx="311">
                  <c:v>32843</c:v>
                </c:pt>
                <c:pt idx="312">
                  <c:v>32874</c:v>
                </c:pt>
                <c:pt idx="313">
                  <c:v>32905</c:v>
                </c:pt>
                <c:pt idx="314">
                  <c:v>32933</c:v>
                </c:pt>
                <c:pt idx="315">
                  <c:v>32964</c:v>
                </c:pt>
                <c:pt idx="316">
                  <c:v>32994</c:v>
                </c:pt>
                <c:pt idx="317">
                  <c:v>33025</c:v>
                </c:pt>
                <c:pt idx="318">
                  <c:v>33055</c:v>
                </c:pt>
                <c:pt idx="319">
                  <c:v>33086</c:v>
                </c:pt>
                <c:pt idx="320">
                  <c:v>33117</c:v>
                </c:pt>
                <c:pt idx="321">
                  <c:v>33147</c:v>
                </c:pt>
                <c:pt idx="322">
                  <c:v>33178</c:v>
                </c:pt>
                <c:pt idx="323">
                  <c:v>33208</c:v>
                </c:pt>
                <c:pt idx="324">
                  <c:v>33239</c:v>
                </c:pt>
                <c:pt idx="325">
                  <c:v>33270</c:v>
                </c:pt>
                <c:pt idx="326">
                  <c:v>33298</c:v>
                </c:pt>
                <c:pt idx="327">
                  <c:v>33329</c:v>
                </c:pt>
                <c:pt idx="328">
                  <c:v>33359</c:v>
                </c:pt>
                <c:pt idx="329">
                  <c:v>33390</c:v>
                </c:pt>
                <c:pt idx="330">
                  <c:v>33420</c:v>
                </c:pt>
                <c:pt idx="331">
                  <c:v>33451</c:v>
                </c:pt>
                <c:pt idx="332">
                  <c:v>33482</c:v>
                </c:pt>
                <c:pt idx="333">
                  <c:v>33512</c:v>
                </c:pt>
                <c:pt idx="334">
                  <c:v>33543</c:v>
                </c:pt>
                <c:pt idx="335">
                  <c:v>33573</c:v>
                </c:pt>
                <c:pt idx="336">
                  <c:v>33604</c:v>
                </c:pt>
                <c:pt idx="337">
                  <c:v>33635</c:v>
                </c:pt>
                <c:pt idx="338">
                  <c:v>33664</c:v>
                </c:pt>
                <c:pt idx="339">
                  <c:v>33695</c:v>
                </c:pt>
                <c:pt idx="340">
                  <c:v>33725</c:v>
                </c:pt>
                <c:pt idx="341">
                  <c:v>33756</c:v>
                </c:pt>
                <c:pt idx="342">
                  <c:v>33786</c:v>
                </c:pt>
                <c:pt idx="343">
                  <c:v>33817</c:v>
                </c:pt>
                <c:pt idx="344">
                  <c:v>33848</c:v>
                </c:pt>
                <c:pt idx="345">
                  <c:v>33878</c:v>
                </c:pt>
                <c:pt idx="346">
                  <c:v>33909</c:v>
                </c:pt>
                <c:pt idx="347">
                  <c:v>33939</c:v>
                </c:pt>
                <c:pt idx="348">
                  <c:v>33970</c:v>
                </c:pt>
                <c:pt idx="349">
                  <c:v>34001</c:v>
                </c:pt>
                <c:pt idx="350">
                  <c:v>34029</c:v>
                </c:pt>
                <c:pt idx="351">
                  <c:v>34060</c:v>
                </c:pt>
                <c:pt idx="352">
                  <c:v>34090</c:v>
                </c:pt>
                <c:pt idx="353">
                  <c:v>34121</c:v>
                </c:pt>
                <c:pt idx="354">
                  <c:v>34151</c:v>
                </c:pt>
                <c:pt idx="355">
                  <c:v>34182</c:v>
                </c:pt>
                <c:pt idx="356">
                  <c:v>34213</c:v>
                </c:pt>
                <c:pt idx="357">
                  <c:v>34243</c:v>
                </c:pt>
                <c:pt idx="358">
                  <c:v>34274</c:v>
                </c:pt>
                <c:pt idx="359">
                  <c:v>34304</c:v>
                </c:pt>
                <c:pt idx="360">
                  <c:v>34335</c:v>
                </c:pt>
                <c:pt idx="361">
                  <c:v>34366</c:v>
                </c:pt>
                <c:pt idx="362">
                  <c:v>34394</c:v>
                </c:pt>
                <c:pt idx="363">
                  <c:v>34425</c:v>
                </c:pt>
                <c:pt idx="364">
                  <c:v>34455</c:v>
                </c:pt>
                <c:pt idx="365">
                  <c:v>34486</c:v>
                </c:pt>
                <c:pt idx="366">
                  <c:v>34516</c:v>
                </c:pt>
                <c:pt idx="367">
                  <c:v>34547</c:v>
                </c:pt>
                <c:pt idx="368">
                  <c:v>34578</c:v>
                </c:pt>
                <c:pt idx="369">
                  <c:v>34608</c:v>
                </c:pt>
                <c:pt idx="370">
                  <c:v>34639</c:v>
                </c:pt>
                <c:pt idx="371">
                  <c:v>34669</c:v>
                </c:pt>
                <c:pt idx="372">
                  <c:v>34700</c:v>
                </c:pt>
                <c:pt idx="373">
                  <c:v>34731</c:v>
                </c:pt>
                <c:pt idx="374">
                  <c:v>34759</c:v>
                </c:pt>
                <c:pt idx="375">
                  <c:v>34790</c:v>
                </c:pt>
                <c:pt idx="376">
                  <c:v>34820</c:v>
                </c:pt>
                <c:pt idx="377">
                  <c:v>34851</c:v>
                </c:pt>
                <c:pt idx="378">
                  <c:v>34881</c:v>
                </c:pt>
                <c:pt idx="379">
                  <c:v>34912</c:v>
                </c:pt>
                <c:pt idx="380">
                  <c:v>34943</c:v>
                </c:pt>
                <c:pt idx="381">
                  <c:v>34973</c:v>
                </c:pt>
                <c:pt idx="382">
                  <c:v>35004</c:v>
                </c:pt>
                <c:pt idx="383">
                  <c:v>35034</c:v>
                </c:pt>
                <c:pt idx="384">
                  <c:v>35065</c:v>
                </c:pt>
                <c:pt idx="385">
                  <c:v>35096</c:v>
                </c:pt>
                <c:pt idx="386">
                  <c:v>35125</c:v>
                </c:pt>
                <c:pt idx="387">
                  <c:v>35156</c:v>
                </c:pt>
                <c:pt idx="388">
                  <c:v>35186</c:v>
                </c:pt>
                <c:pt idx="389">
                  <c:v>35217</c:v>
                </c:pt>
                <c:pt idx="390">
                  <c:v>35247</c:v>
                </c:pt>
                <c:pt idx="391">
                  <c:v>35278</c:v>
                </c:pt>
                <c:pt idx="392">
                  <c:v>35309</c:v>
                </c:pt>
                <c:pt idx="393">
                  <c:v>35339</c:v>
                </c:pt>
                <c:pt idx="394">
                  <c:v>35370</c:v>
                </c:pt>
                <c:pt idx="395">
                  <c:v>35400</c:v>
                </c:pt>
                <c:pt idx="396">
                  <c:v>35431</c:v>
                </c:pt>
                <c:pt idx="397">
                  <c:v>35462</c:v>
                </c:pt>
                <c:pt idx="398">
                  <c:v>35490</c:v>
                </c:pt>
                <c:pt idx="399">
                  <c:v>35521</c:v>
                </c:pt>
                <c:pt idx="400">
                  <c:v>35551</c:v>
                </c:pt>
                <c:pt idx="401">
                  <c:v>35582</c:v>
                </c:pt>
                <c:pt idx="402">
                  <c:v>35612</c:v>
                </c:pt>
                <c:pt idx="403">
                  <c:v>35643</c:v>
                </c:pt>
                <c:pt idx="404">
                  <c:v>35674</c:v>
                </c:pt>
                <c:pt idx="405">
                  <c:v>35704</c:v>
                </c:pt>
                <c:pt idx="406">
                  <c:v>35735</c:v>
                </c:pt>
                <c:pt idx="407">
                  <c:v>35765</c:v>
                </c:pt>
                <c:pt idx="408">
                  <c:v>35796</c:v>
                </c:pt>
                <c:pt idx="409">
                  <c:v>35827</c:v>
                </c:pt>
                <c:pt idx="410">
                  <c:v>35855</c:v>
                </c:pt>
                <c:pt idx="411">
                  <c:v>35886</c:v>
                </c:pt>
                <c:pt idx="412">
                  <c:v>35916</c:v>
                </c:pt>
                <c:pt idx="413">
                  <c:v>35947</c:v>
                </c:pt>
                <c:pt idx="414">
                  <c:v>35977</c:v>
                </c:pt>
                <c:pt idx="415">
                  <c:v>36008</c:v>
                </c:pt>
                <c:pt idx="416">
                  <c:v>36039</c:v>
                </c:pt>
                <c:pt idx="417">
                  <c:v>36069</c:v>
                </c:pt>
                <c:pt idx="418">
                  <c:v>36100</c:v>
                </c:pt>
                <c:pt idx="419">
                  <c:v>36130</c:v>
                </c:pt>
                <c:pt idx="420">
                  <c:v>36161</c:v>
                </c:pt>
                <c:pt idx="421">
                  <c:v>36192</c:v>
                </c:pt>
                <c:pt idx="422">
                  <c:v>36220</c:v>
                </c:pt>
                <c:pt idx="423">
                  <c:v>36251</c:v>
                </c:pt>
                <c:pt idx="424">
                  <c:v>36281</c:v>
                </c:pt>
                <c:pt idx="425">
                  <c:v>36312</c:v>
                </c:pt>
                <c:pt idx="426">
                  <c:v>36342</c:v>
                </c:pt>
                <c:pt idx="427">
                  <c:v>36373</c:v>
                </c:pt>
                <c:pt idx="428">
                  <c:v>36404</c:v>
                </c:pt>
                <c:pt idx="429">
                  <c:v>36434</c:v>
                </c:pt>
                <c:pt idx="430">
                  <c:v>36465</c:v>
                </c:pt>
                <c:pt idx="431">
                  <c:v>36495</c:v>
                </c:pt>
                <c:pt idx="432">
                  <c:v>36526</c:v>
                </c:pt>
                <c:pt idx="433">
                  <c:v>36557</c:v>
                </c:pt>
                <c:pt idx="434">
                  <c:v>36586</c:v>
                </c:pt>
                <c:pt idx="435">
                  <c:v>36617</c:v>
                </c:pt>
                <c:pt idx="436">
                  <c:v>36647</c:v>
                </c:pt>
                <c:pt idx="437">
                  <c:v>36678</c:v>
                </c:pt>
                <c:pt idx="438">
                  <c:v>36708</c:v>
                </c:pt>
                <c:pt idx="439">
                  <c:v>36739</c:v>
                </c:pt>
                <c:pt idx="440">
                  <c:v>36770</c:v>
                </c:pt>
                <c:pt idx="441">
                  <c:v>36800</c:v>
                </c:pt>
                <c:pt idx="442">
                  <c:v>36831</c:v>
                </c:pt>
                <c:pt idx="443">
                  <c:v>36861</c:v>
                </c:pt>
                <c:pt idx="444">
                  <c:v>36892</c:v>
                </c:pt>
                <c:pt idx="445">
                  <c:v>36923</c:v>
                </c:pt>
                <c:pt idx="446">
                  <c:v>36951</c:v>
                </c:pt>
                <c:pt idx="447">
                  <c:v>36982</c:v>
                </c:pt>
                <c:pt idx="448">
                  <c:v>37012</c:v>
                </c:pt>
                <c:pt idx="449">
                  <c:v>37043</c:v>
                </c:pt>
                <c:pt idx="450">
                  <c:v>37073</c:v>
                </c:pt>
                <c:pt idx="451">
                  <c:v>37104</c:v>
                </c:pt>
                <c:pt idx="452">
                  <c:v>37135</c:v>
                </c:pt>
                <c:pt idx="453">
                  <c:v>37165</c:v>
                </c:pt>
                <c:pt idx="454">
                  <c:v>37196</c:v>
                </c:pt>
                <c:pt idx="455">
                  <c:v>37226</c:v>
                </c:pt>
                <c:pt idx="456">
                  <c:v>37257</c:v>
                </c:pt>
                <c:pt idx="457">
                  <c:v>37288</c:v>
                </c:pt>
                <c:pt idx="458">
                  <c:v>37316</c:v>
                </c:pt>
                <c:pt idx="459">
                  <c:v>37347</c:v>
                </c:pt>
                <c:pt idx="460">
                  <c:v>37377</c:v>
                </c:pt>
                <c:pt idx="461">
                  <c:v>37408</c:v>
                </c:pt>
                <c:pt idx="462">
                  <c:v>37438</c:v>
                </c:pt>
                <c:pt idx="463">
                  <c:v>37469</c:v>
                </c:pt>
                <c:pt idx="464">
                  <c:v>37500</c:v>
                </c:pt>
                <c:pt idx="465">
                  <c:v>37530</c:v>
                </c:pt>
                <c:pt idx="466">
                  <c:v>37561</c:v>
                </c:pt>
                <c:pt idx="467">
                  <c:v>37591</c:v>
                </c:pt>
                <c:pt idx="468">
                  <c:v>37622</c:v>
                </c:pt>
                <c:pt idx="469">
                  <c:v>37653</c:v>
                </c:pt>
                <c:pt idx="470">
                  <c:v>37681</c:v>
                </c:pt>
                <c:pt idx="471">
                  <c:v>37712</c:v>
                </c:pt>
                <c:pt idx="472">
                  <c:v>37742</c:v>
                </c:pt>
                <c:pt idx="473">
                  <c:v>37773</c:v>
                </c:pt>
                <c:pt idx="474">
                  <c:v>37803</c:v>
                </c:pt>
                <c:pt idx="475">
                  <c:v>37834</c:v>
                </c:pt>
                <c:pt idx="476">
                  <c:v>37865</c:v>
                </c:pt>
                <c:pt idx="477">
                  <c:v>37895</c:v>
                </c:pt>
                <c:pt idx="478">
                  <c:v>37926</c:v>
                </c:pt>
                <c:pt idx="479">
                  <c:v>37956</c:v>
                </c:pt>
                <c:pt idx="480">
                  <c:v>37987</c:v>
                </c:pt>
                <c:pt idx="481">
                  <c:v>38018</c:v>
                </c:pt>
                <c:pt idx="482">
                  <c:v>38047</c:v>
                </c:pt>
                <c:pt idx="483">
                  <c:v>38078</c:v>
                </c:pt>
                <c:pt idx="484">
                  <c:v>38108</c:v>
                </c:pt>
                <c:pt idx="485">
                  <c:v>38139</c:v>
                </c:pt>
                <c:pt idx="486">
                  <c:v>38169</c:v>
                </c:pt>
                <c:pt idx="487">
                  <c:v>38200</c:v>
                </c:pt>
                <c:pt idx="488">
                  <c:v>38231</c:v>
                </c:pt>
                <c:pt idx="489">
                  <c:v>38261</c:v>
                </c:pt>
                <c:pt idx="490">
                  <c:v>38292</c:v>
                </c:pt>
                <c:pt idx="491">
                  <c:v>38322</c:v>
                </c:pt>
                <c:pt idx="492">
                  <c:v>38353</c:v>
                </c:pt>
                <c:pt idx="493">
                  <c:v>38384</c:v>
                </c:pt>
                <c:pt idx="494">
                  <c:v>38412</c:v>
                </c:pt>
                <c:pt idx="495">
                  <c:v>38443</c:v>
                </c:pt>
                <c:pt idx="496">
                  <c:v>38473</c:v>
                </c:pt>
                <c:pt idx="497">
                  <c:v>38504</c:v>
                </c:pt>
                <c:pt idx="498">
                  <c:v>38534</c:v>
                </c:pt>
                <c:pt idx="499">
                  <c:v>38565</c:v>
                </c:pt>
                <c:pt idx="500">
                  <c:v>38596</c:v>
                </c:pt>
                <c:pt idx="501">
                  <c:v>38626</c:v>
                </c:pt>
                <c:pt idx="502">
                  <c:v>38657</c:v>
                </c:pt>
                <c:pt idx="503">
                  <c:v>38687</c:v>
                </c:pt>
                <c:pt idx="504">
                  <c:v>38718</c:v>
                </c:pt>
                <c:pt idx="505">
                  <c:v>38749</c:v>
                </c:pt>
                <c:pt idx="506">
                  <c:v>38777</c:v>
                </c:pt>
                <c:pt idx="507">
                  <c:v>38808</c:v>
                </c:pt>
                <c:pt idx="508">
                  <c:v>38838</c:v>
                </c:pt>
                <c:pt idx="509">
                  <c:v>38869</c:v>
                </c:pt>
                <c:pt idx="510">
                  <c:v>38899</c:v>
                </c:pt>
                <c:pt idx="511">
                  <c:v>38930</c:v>
                </c:pt>
                <c:pt idx="512">
                  <c:v>38961</c:v>
                </c:pt>
                <c:pt idx="513">
                  <c:v>38991</c:v>
                </c:pt>
                <c:pt idx="514">
                  <c:v>39022</c:v>
                </c:pt>
                <c:pt idx="515">
                  <c:v>39052</c:v>
                </c:pt>
                <c:pt idx="516">
                  <c:v>39083</c:v>
                </c:pt>
                <c:pt idx="517">
                  <c:v>39114</c:v>
                </c:pt>
                <c:pt idx="518">
                  <c:v>39142</c:v>
                </c:pt>
                <c:pt idx="519">
                  <c:v>39173</c:v>
                </c:pt>
                <c:pt idx="520">
                  <c:v>39203</c:v>
                </c:pt>
                <c:pt idx="521">
                  <c:v>39234</c:v>
                </c:pt>
                <c:pt idx="522">
                  <c:v>39264</c:v>
                </c:pt>
                <c:pt idx="523">
                  <c:v>39295</c:v>
                </c:pt>
                <c:pt idx="524">
                  <c:v>39326</c:v>
                </c:pt>
                <c:pt idx="525">
                  <c:v>39356</c:v>
                </c:pt>
                <c:pt idx="526">
                  <c:v>39387</c:v>
                </c:pt>
                <c:pt idx="527">
                  <c:v>39417</c:v>
                </c:pt>
              </c:numCache>
            </c:numRef>
          </c:cat>
          <c:val>
            <c:numRef>
              <c:f>'HS2FAM shift 24'!$I$9:$I$932</c:f>
              <c:numCache>
                <c:formatCode>General</c:formatCode>
                <c:ptCount val="924"/>
                <c:pt idx="0" formatCode="0.0">
                  <c:v>0</c:v>
                </c:pt>
                <c:pt idx="24" formatCode="0.0">
                  <c:v>4.4301863732999998</c:v>
                </c:pt>
                <c:pt idx="25" formatCode="0.0">
                  <c:v>5.3253232867999998</c:v>
                </c:pt>
                <c:pt idx="26" formatCode="0.0">
                  <c:v>5.5804480650999997</c:v>
                </c:pt>
                <c:pt idx="27" formatCode="0.0">
                  <c:v>3.0981935614</c:v>
                </c:pt>
                <c:pt idx="28" formatCode="0.0">
                  <c:v>1.1954992967</c:v>
                </c:pt>
                <c:pt idx="29" formatCode="0.0">
                  <c:v>0.52936476219999995</c:v>
                </c:pt>
                <c:pt idx="30" formatCode="0.0">
                  <c:v>-0.78583507409999998</c:v>
                </c:pt>
                <c:pt idx="31" formatCode="0.0">
                  <c:v>-1.0580954281999999</c:v>
                </c:pt>
                <c:pt idx="32" formatCode="0.0">
                  <c:v>-3.7826685005999998</c:v>
                </c:pt>
                <c:pt idx="33" formatCode="0.0">
                  <c:v>-5.2246093749</c:v>
                </c:pt>
                <c:pt idx="34" formatCode="0.0">
                  <c:v>-5.4438450219999996</c:v>
                </c:pt>
                <c:pt idx="35" formatCode="0.0">
                  <c:v>-4.1485578822000004</c:v>
                </c:pt>
                <c:pt idx="36" formatCode="0.0">
                  <c:v>-5.9391456992</c:v>
                </c:pt>
                <c:pt idx="37" formatCode="0.0">
                  <c:v>-8.2269914925999998</c:v>
                </c:pt>
                <c:pt idx="38" formatCode="0.0">
                  <c:v>-8.4394290122999998</c:v>
                </c:pt>
                <c:pt idx="39" formatCode="0.0">
                  <c:v>-6.4898198902999997</c:v>
                </c:pt>
                <c:pt idx="40" formatCode="0.0">
                  <c:v>-5.1424600415999997</c:v>
                </c:pt>
                <c:pt idx="41" formatCode="0.0">
                  <c:v>-5.4148037754000002</c:v>
                </c:pt>
                <c:pt idx="42" formatCode="0.0">
                  <c:v>-3.8901142970999998</c:v>
                </c:pt>
                <c:pt idx="43" formatCode="0.0">
                  <c:v>-3.6117836964999999</c:v>
                </c:pt>
                <c:pt idx="44" formatCode="0.0">
                  <c:v>-2.3281936075999998</c:v>
                </c:pt>
                <c:pt idx="45" formatCode="0.0">
                  <c:v>-1.8134981967999999</c:v>
                </c:pt>
                <c:pt idx="46" formatCode="0.0">
                  <c:v>-0.64315352690000005</c:v>
                </c:pt>
                <c:pt idx="47" formatCode="0.0">
                  <c:v>-0.68013190430000003</c:v>
                </c:pt>
                <c:pt idx="48" formatCode="0.0">
                  <c:v>-0.64282011400000005</c:v>
                </c:pt>
                <c:pt idx="49" formatCode="0.0">
                  <c:v>1.2851574844</c:v>
                </c:pt>
                <c:pt idx="50" formatCode="0.0">
                  <c:v>1.3904982617999999</c:v>
                </c:pt>
                <c:pt idx="51" formatCode="0.0">
                  <c:v>6.2807495000000005E-2</c:v>
                </c:pt>
                <c:pt idx="52" formatCode="0.0">
                  <c:v>-1.3919413919000001</c:v>
                </c:pt>
                <c:pt idx="53" formatCode="0.0">
                  <c:v>-2.8781512605000001</c:v>
                </c:pt>
                <c:pt idx="54" formatCode="0.0">
                  <c:v>-6.4051742123000004</c:v>
                </c:pt>
                <c:pt idx="55" formatCode="0.0">
                  <c:v>-8.1222524597000003</c:v>
                </c:pt>
                <c:pt idx="56" formatCode="0.0">
                  <c:v>-10.475692629299999</c:v>
                </c:pt>
                <c:pt idx="57" formatCode="0.0">
                  <c:v>-13.527127715300001</c:v>
                </c:pt>
                <c:pt idx="58" formatCode="0.0">
                  <c:v>-16.287325119999998</c:v>
                </c:pt>
                <c:pt idx="59" formatCode="0.0">
                  <c:v>-19.215604897199999</c:v>
                </c:pt>
                <c:pt idx="60" formatCode="0.0">
                  <c:v>-19.419805906200001</c:v>
                </c:pt>
                <c:pt idx="61" formatCode="0.0">
                  <c:v>-20.7384295371</c:v>
                </c:pt>
                <c:pt idx="62" formatCode="0.0">
                  <c:v>-22.545454545399998</c:v>
                </c:pt>
                <c:pt idx="63" formatCode="0.0">
                  <c:v>-23.527565644900001</c:v>
                </c:pt>
                <c:pt idx="64" formatCode="0.0">
                  <c:v>-22.1396731054</c:v>
                </c:pt>
                <c:pt idx="65" formatCode="0.0">
                  <c:v>-19.813973610200001</c:v>
                </c:pt>
                <c:pt idx="66" formatCode="0.0">
                  <c:v>-15.893892108699999</c:v>
                </c:pt>
                <c:pt idx="67" formatCode="0.0">
                  <c:v>-12.4060150375</c:v>
                </c:pt>
                <c:pt idx="68" formatCode="0.0">
                  <c:v>-8.0112110240999996</c:v>
                </c:pt>
                <c:pt idx="69" formatCode="0.0">
                  <c:v>-0.98300970870000004</c:v>
                </c:pt>
                <c:pt idx="70" formatCode="0.0">
                  <c:v>4.1157395859000001</c:v>
                </c:pt>
                <c:pt idx="71" formatCode="0.0">
                  <c:v>8.3740046235999994</c:v>
                </c:pt>
                <c:pt idx="72" formatCode="0.0">
                  <c:v>9.9197099197000007</c:v>
                </c:pt>
                <c:pt idx="73" formatCode="0.0">
                  <c:v>13.3578270568</c:v>
                </c:pt>
                <c:pt idx="74" formatCode="0.0">
                  <c:v>17.585513078400002</c:v>
                </c:pt>
                <c:pt idx="75" formatCode="0.0">
                  <c:v>22.407660738699999</c:v>
                </c:pt>
                <c:pt idx="76" formatCode="0.0">
                  <c:v>21.905670665199999</c:v>
                </c:pt>
                <c:pt idx="77" formatCode="0.0">
                  <c:v>19.786889668099999</c:v>
                </c:pt>
                <c:pt idx="78" formatCode="0.0">
                  <c:v>18.234826397999999</c:v>
                </c:pt>
                <c:pt idx="79" formatCode="0.0">
                  <c:v>15.8798283261</c:v>
                </c:pt>
                <c:pt idx="80" formatCode="0.0">
                  <c:v>13.3553383267</c:v>
                </c:pt>
                <c:pt idx="81" formatCode="0.0">
                  <c:v>9.9154308125000004</c:v>
                </c:pt>
                <c:pt idx="82" formatCode="0.0">
                  <c:v>6.9118351700999998</c:v>
                </c:pt>
                <c:pt idx="83" formatCode="0.0">
                  <c:v>6.5773880065999997</c:v>
                </c:pt>
                <c:pt idx="84" formatCode="0.0">
                  <c:v>6.6682375117000001</c:v>
                </c:pt>
                <c:pt idx="85" formatCode="0.0">
                  <c:v>3.9356406990999999</c:v>
                </c:pt>
                <c:pt idx="86" formatCode="0.0">
                  <c:v>1.5856719142</c:v>
                </c:pt>
                <c:pt idx="87" formatCode="0.0">
                  <c:v>-1.9333929369</c:v>
                </c:pt>
                <c:pt idx="88" formatCode="0.0">
                  <c:v>-1.3753773900999999</c:v>
                </c:pt>
                <c:pt idx="89" formatCode="0.0">
                  <c:v>-0.5404796757</c:v>
                </c:pt>
                <c:pt idx="90" formatCode="0.0">
                  <c:v>-2.4433983411</c:v>
                </c:pt>
                <c:pt idx="91" formatCode="0.0">
                  <c:v>-3.771043771</c:v>
                </c:pt>
                <c:pt idx="92" formatCode="0.0">
                  <c:v>-4.9389629296999997</c:v>
                </c:pt>
                <c:pt idx="93" formatCode="0.0">
                  <c:v>-7.3148974129999997</c:v>
                </c:pt>
                <c:pt idx="94" formatCode="0.0">
                  <c:v>-7.9551820727999996</c:v>
                </c:pt>
                <c:pt idx="95" formatCode="0.0">
                  <c:v>-9.8743467140999996</c:v>
                </c:pt>
                <c:pt idx="96" formatCode="0.0">
                  <c:v>-12.458581842199999</c:v>
                </c:pt>
                <c:pt idx="97" formatCode="0.0">
                  <c:v>-12.451275197599999</c:v>
                </c:pt>
                <c:pt idx="98" formatCode="0.0">
                  <c:v>-12.8467153284</c:v>
                </c:pt>
                <c:pt idx="99" formatCode="0.0">
                  <c:v>-12.8319088319</c:v>
                </c:pt>
                <c:pt idx="100" formatCode="0.0">
                  <c:v>-15.147392290200001</c:v>
                </c:pt>
                <c:pt idx="101" formatCode="0.0">
                  <c:v>-15.2383108796</c:v>
                </c:pt>
                <c:pt idx="102" formatCode="0.0">
                  <c:v>-13.7522977941</c:v>
                </c:pt>
                <c:pt idx="103" formatCode="0.0">
                  <c:v>-11.534872871399999</c:v>
                </c:pt>
                <c:pt idx="104" formatCode="0.0">
                  <c:v>-10.108388312900001</c:v>
                </c:pt>
                <c:pt idx="105" formatCode="0.0">
                  <c:v>-6.8334937439000001</c:v>
                </c:pt>
                <c:pt idx="106" formatCode="0.0">
                  <c:v>-4.2361533779</c:v>
                </c:pt>
                <c:pt idx="107" formatCode="0.0">
                  <c:v>0.29611351009999998</c:v>
                </c:pt>
                <c:pt idx="108" formatCode="0.0">
                  <c:v>5.2737824880000002</c:v>
                </c:pt>
                <c:pt idx="109" formatCode="0.0">
                  <c:v>8.2941101640999992</c:v>
                </c:pt>
                <c:pt idx="110" formatCode="0.0">
                  <c:v>13.5162994459</c:v>
                </c:pt>
                <c:pt idx="111" formatCode="0.0">
                  <c:v>20.695515753599999</c:v>
                </c:pt>
                <c:pt idx="112" formatCode="0.0">
                  <c:v>28.808123997799999</c:v>
                </c:pt>
                <c:pt idx="113" formatCode="0.0">
                  <c:v>33.2843595565</c:v>
                </c:pt>
                <c:pt idx="114" formatCode="0.0">
                  <c:v>37.218595977</c:v>
                </c:pt>
                <c:pt idx="115" formatCode="0.0">
                  <c:v>40.3427818061</c:v>
                </c:pt>
                <c:pt idx="116" formatCode="0.0">
                  <c:v>42.935779816500002</c:v>
                </c:pt>
                <c:pt idx="117" formatCode="0.0">
                  <c:v>43.866219008199998</c:v>
                </c:pt>
                <c:pt idx="118" formatCode="0.0">
                  <c:v>44.858268717400001</c:v>
                </c:pt>
                <c:pt idx="119" formatCode="0.0">
                  <c:v>41.591831713600001</c:v>
                </c:pt>
                <c:pt idx="120" formatCode="0.0">
                  <c:v>40.496164908899999</c:v>
                </c:pt>
                <c:pt idx="121" formatCode="0.0">
                  <c:v>39.821449547699999</c:v>
                </c:pt>
                <c:pt idx="122" formatCode="0.0">
                  <c:v>37.355278093000003</c:v>
                </c:pt>
                <c:pt idx="123" formatCode="0.0">
                  <c:v>31.488301559700002</c:v>
                </c:pt>
                <c:pt idx="124" formatCode="0.0">
                  <c:v>27.9564315352</c:v>
                </c:pt>
                <c:pt idx="125" formatCode="0.0">
                  <c:v>25.112736747100001</c:v>
                </c:pt>
                <c:pt idx="126" formatCode="0.0">
                  <c:v>22.3085137365</c:v>
                </c:pt>
                <c:pt idx="127" formatCode="0.0">
                  <c:v>20.1972757162</c:v>
                </c:pt>
                <c:pt idx="128" formatCode="0.0">
                  <c:v>19.007885567500001</c:v>
                </c:pt>
                <c:pt idx="129" formatCode="0.0">
                  <c:v>17.7632169464</c:v>
                </c:pt>
                <c:pt idx="130" formatCode="0.0">
                  <c:v>15.522990522900001</c:v>
                </c:pt>
                <c:pt idx="131" formatCode="0.0">
                  <c:v>13.7532580364</c:v>
                </c:pt>
                <c:pt idx="132" formatCode="0.0">
                  <c:v>11.7632005459</c:v>
                </c:pt>
                <c:pt idx="133" formatCode="0.0">
                  <c:v>9.8462572460000004</c:v>
                </c:pt>
                <c:pt idx="134" formatCode="0.0">
                  <c:v>7.5283034458999998</c:v>
                </c:pt>
                <c:pt idx="135" formatCode="0.0">
                  <c:v>7.2493615618999998</c:v>
                </c:pt>
                <c:pt idx="136" formatCode="0.0">
                  <c:v>5.2533441425999996</c:v>
                </c:pt>
                <c:pt idx="137" formatCode="0.0">
                  <c:v>2.6191429715000001</c:v>
                </c:pt>
                <c:pt idx="138" formatCode="0.0">
                  <c:v>1.3413762997000001</c:v>
                </c:pt>
                <c:pt idx="139" formatCode="0.0">
                  <c:v>-2.1258304025000001</c:v>
                </c:pt>
                <c:pt idx="140" formatCode="0.0">
                  <c:v>-6.2870791278000002</c:v>
                </c:pt>
                <c:pt idx="141" formatCode="0.0">
                  <c:v>-9.6570121951000001</c:v>
                </c:pt>
                <c:pt idx="142" formatCode="0.0">
                  <c:v>-12.009115077800001</c:v>
                </c:pt>
                <c:pt idx="143" formatCode="0.0">
                  <c:v>-13.5415871076</c:v>
                </c:pt>
                <c:pt idx="144" formatCode="0.0">
                  <c:v>-16.1807357655</c:v>
                </c:pt>
                <c:pt idx="145" formatCode="0.0">
                  <c:v>-17.2313575525</c:v>
                </c:pt>
                <c:pt idx="146" formatCode="0.0">
                  <c:v>-18.9978481401</c:v>
                </c:pt>
                <c:pt idx="147" formatCode="0.0">
                  <c:v>-20.447038942999999</c:v>
                </c:pt>
                <c:pt idx="148" formatCode="0.0">
                  <c:v>-22.945390125500001</c:v>
                </c:pt>
                <c:pt idx="149" formatCode="0.0">
                  <c:v>-23.126756166</c:v>
                </c:pt>
                <c:pt idx="150" formatCode="0.0">
                  <c:v>-24.741541353300001</c:v>
                </c:pt>
                <c:pt idx="151" formatCode="0.0">
                  <c:v>-25.4252175996</c:v>
                </c:pt>
                <c:pt idx="152" formatCode="0.0">
                  <c:v>-24.130559894699999</c:v>
                </c:pt>
                <c:pt idx="153" formatCode="0.0">
                  <c:v>-23.538344722800002</c:v>
                </c:pt>
                <c:pt idx="154" formatCode="0.0">
                  <c:v>-22.8504834254</c:v>
                </c:pt>
                <c:pt idx="155" formatCode="0.0">
                  <c:v>-21.5636042402</c:v>
                </c:pt>
                <c:pt idx="156" formatCode="0.0">
                  <c:v>-19.468220724799998</c:v>
                </c:pt>
                <c:pt idx="157" formatCode="0.0">
                  <c:v>-19.903899463999998</c:v>
                </c:pt>
                <c:pt idx="158" formatCode="0.0">
                  <c:v>-19.127134724800001</c:v>
                </c:pt>
                <c:pt idx="159" formatCode="0.0">
                  <c:v>-20.054069711299999</c:v>
                </c:pt>
                <c:pt idx="160" formatCode="0.0">
                  <c:v>-17.582966813199999</c:v>
                </c:pt>
                <c:pt idx="161" formatCode="0.0">
                  <c:v>-17.199715707100001</c:v>
                </c:pt>
                <c:pt idx="162" formatCode="0.0">
                  <c:v>-14.9131022999</c:v>
                </c:pt>
                <c:pt idx="163" formatCode="0.0">
                  <c:v>-11.2860049255</c:v>
                </c:pt>
                <c:pt idx="164" formatCode="0.0">
                  <c:v>-9.0160381446999995</c:v>
                </c:pt>
                <c:pt idx="165" formatCode="0.0">
                  <c:v>-4.6783625730000002</c:v>
                </c:pt>
                <c:pt idx="166" formatCode="0.0">
                  <c:v>-1.8014993845</c:v>
                </c:pt>
                <c:pt idx="167" formatCode="0.0">
                  <c:v>0.48428877120000002</c:v>
                </c:pt>
                <c:pt idx="168" formatCode="0.0">
                  <c:v>2.4875621890000001</c:v>
                </c:pt>
                <c:pt idx="169" formatCode="0.0">
                  <c:v>8.3294877711000002</c:v>
                </c:pt>
                <c:pt idx="170" formatCode="0.0">
                  <c:v>13.667292351</c:v>
                </c:pt>
                <c:pt idx="171" formatCode="0.0">
                  <c:v>20.640096618299999</c:v>
                </c:pt>
                <c:pt idx="172" formatCode="0.0">
                  <c:v>23.505154639099999</c:v>
                </c:pt>
                <c:pt idx="173" formatCode="0.0">
                  <c:v>28.461066830099998</c:v>
                </c:pt>
                <c:pt idx="174" formatCode="0.0">
                  <c:v>30.5772994129</c:v>
                </c:pt>
                <c:pt idx="175" formatCode="0.0">
                  <c:v>31.5268557634</c:v>
                </c:pt>
                <c:pt idx="176" formatCode="0.0">
                  <c:v>32.586946164799997</c:v>
                </c:pt>
                <c:pt idx="177" formatCode="0.0">
                  <c:v>30.6285449704</c:v>
                </c:pt>
                <c:pt idx="178" formatCode="0.0">
                  <c:v>30.6175934366</c:v>
                </c:pt>
                <c:pt idx="179" formatCode="0.0">
                  <c:v>30.273481282199999</c:v>
                </c:pt>
                <c:pt idx="180" formatCode="0.0">
                  <c:v>28.420123565699999</c:v>
                </c:pt>
                <c:pt idx="181" formatCode="0.0">
                  <c:v>25.516506922200001</c:v>
                </c:pt>
                <c:pt idx="182" formatCode="0.0">
                  <c:v>25.090308597300002</c:v>
                </c:pt>
                <c:pt idx="183" formatCode="0.0">
                  <c:v>24.436880568599999</c:v>
                </c:pt>
                <c:pt idx="184" formatCode="0.0">
                  <c:v>25.994304232499999</c:v>
                </c:pt>
                <c:pt idx="185" formatCode="0.0">
                  <c:v>25.286368843000002</c:v>
                </c:pt>
                <c:pt idx="186" formatCode="0.0">
                  <c:v>25.3184713375</c:v>
                </c:pt>
                <c:pt idx="187" formatCode="0.0">
                  <c:v>25.318895108700001</c:v>
                </c:pt>
                <c:pt idx="188" formatCode="0.0">
                  <c:v>24.793388429699998</c:v>
                </c:pt>
                <c:pt idx="189" formatCode="0.0">
                  <c:v>25.4319893664</c:v>
                </c:pt>
                <c:pt idx="190" formatCode="0.0">
                  <c:v>25.220273924800001</c:v>
                </c:pt>
                <c:pt idx="191" formatCode="0.0">
                  <c:v>24.830078293</c:v>
                </c:pt>
                <c:pt idx="192" formatCode="0.0">
                  <c:v>25.300687285199999</c:v>
                </c:pt>
                <c:pt idx="193" formatCode="0.0">
                  <c:v>22.526726624799998</c:v>
                </c:pt>
                <c:pt idx="194" formatCode="0.0">
                  <c:v>18.787128712800001</c:v>
                </c:pt>
                <c:pt idx="195" formatCode="0.0">
                  <c:v>15.9131134352</c:v>
                </c:pt>
                <c:pt idx="196" formatCode="0.0">
                  <c:v>12.509742790300001</c:v>
                </c:pt>
                <c:pt idx="197" formatCode="0.0">
                  <c:v>10.377142857100001</c:v>
                </c:pt>
                <c:pt idx="198" formatCode="0.0">
                  <c:v>8.3638538006999994</c:v>
                </c:pt>
                <c:pt idx="199" formatCode="0.0">
                  <c:v>6.1291739893999999</c:v>
                </c:pt>
                <c:pt idx="200" formatCode="0.0">
                  <c:v>3.8223437949000001</c:v>
                </c:pt>
                <c:pt idx="201" formatCode="0.0">
                  <c:v>1.5895443306000001</c:v>
                </c:pt>
                <c:pt idx="202" formatCode="0.0">
                  <c:v>0.25776786950000002</c:v>
                </c:pt>
                <c:pt idx="203" formatCode="0.0">
                  <c:v>-1.2061479080999999</c:v>
                </c:pt>
                <c:pt idx="204" formatCode="0.0">
                  <c:v>-2.1186150154000001</c:v>
                </c:pt>
                <c:pt idx="205" formatCode="0.0">
                  <c:v>-2.0774184613000002</c:v>
                </c:pt>
                <c:pt idx="206" formatCode="0.0">
                  <c:v>-2.5838716398999999</c:v>
                </c:pt>
                <c:pt idx="207" formatCode="0.0">
                  <c:v>-3.9561354801999999</c:v>
                </c:pt>
                <c:pt idx="208" formatCode="0.0">
                  <c:v>-5.7776238308999996</c:v>
                </c:pt>
                <c:pt idx="209" formatCode="0.0">
                  <c:v>-7.4825705805</c:v>
                </c:pt>
                <c:pt idx="210" formatCode="0.0">
                  <c:v>-9.035729066</c:v>
                </c:pt>
                <c:pt idx="211" formatCode="0.0">
                  <c:v>-10.4257227627</c:v>
                </c:pt>
                <c:pt idx="212" formatCode="0.0">
                  <c:v>-11.3013936074</c:v>
                </c:pt>
                <c:pt idx="213" formatCode="0.0">
                  <c:v>-12.649513212700001</c:v>
                </c:pt>
                <c:pt idx="214" formatCode="0.0">
                  <c:v>-15.3846153846</c:v>
                </c:pt>
                <c:pt idx="215" formatCode="0.0">
                  <c:v>-16.694572345400001</c:v>
                </c:pt>
                <c:pt idx="216" formatCode="0.0">
                  <c:v>-16.930512748600002</c:v>
                </c:pt>
                <c:pt idx="217" formatCode="0.0">
                  <c:v>-16.802206350300001</c:v>
                </c:pt>
                <c:pt idx="218" formatCode="0.0">
                  <c:v>-20.2566844919</c:v>
                </c:pt>
                <c:pt idx="219" formatCode="0.0">
                  <c:v>-23.4932793756</c:v>
                </c:pt>
                <c:pt idx="220" formatCode="0.0">
                  <c:v>-27.0347768546</c:v>
                </c:pt>
                <c:pt idx="221" formatCode="0.0">
                  <c:v>-30.254420652</c:v>
                </c:pt>
                <c:pt idx="222" formatCode="0.0">
                  <c:v>-31.558993023900001</c:v>
                </c:pt>
                <c:pt idx="223" formatCode="0.0">
                  <c:v>-32.583577260799998</c:v>
                </c:pt>
                <c:pt idx="224" formatCode="0.0">
                  <c:v>-32.423981865000002</c:v>
                </c:pt>
                <c:pt idx="225" formatCode="0.0">
                  <c:v>-32.003821351799999</c:v>
                </c:pt>
                <c:pt idx="226" formatCode="0.0">
                  <c:v>-29.9252689496</c:v>
                </c:pt>
                <c:pt idx="227" formatCode="0.0">
                  <c:v>-28.640817351900001</c:v>
                </c:pt>
                <c:pt idx="228" formatCode="0.0">
                  <c:v>-28.257019984799999</c:v>
                </c:pt>
                <c:pt idx="229" formatCode="0.0">
                  <c:v>-27.845303867399998</c:v>
                </c:pt>
                <c:pt idx="230" formatCode="0.0">
                  <c:v>-22.415951359000001</c:v>
                </c:pt>
                <c:pt idx="231" formatCode="0.0">
                  <c:v>-15.9535279115</c:v>
                </c:pt>
                <c:pt idx="232" formatCode="0.0">
                  <c:v>-9.4417573559000001</c:v>
                </c:pt>
                <c:pt idx="233" formatCode="0.0">
                  <c:v>-4.3324775352999998</c:v>
                </c:pt>
                <c:pt idx="234" formatCode="0.0">
                  <c:v>-2.7033015732000001</c:v>
                </c:pt>
                <c:pt idx="235" formatCode="0.0">
                  <c:v>-3.6563071297</c:v>
                </c:pt>
                <c:pt idx="236" formatCode="0.0">
                  <c:v>-6.7090803931999998</c:v>
                </c:pt>
                <c:pt idx="237" formatCode="0.0">
                  <c:v>-11.1462358037</c:v>
                </c:pt>
                <c:pt idx="238" formatCode="0.0">
                  <c:v>-14.7076057658</c:v>
                </c:pt>
                <c:pt idx="239" formatCode="0.0">
                  <c:v>-17.228024879700001</c:v>
                </c:pt>
                <c:pt idx="240" formatCode="0.0">
                  <c:v>-19.2994828396</c:v>
                </c:pt>
                <c:pt idx="241" formatCode="0.0">
                  <c:v>-20.944752032</c:v>
                </c:pt>
                <c:pt idx="242" formatCode="0.0">
                  <c:v>-24.812723291400001</c:v>
                </c:pt>
                <c:pt idx="243" formatCode="0.0">
                  <c:v>-29.804450438300002</c:v>
                </c:pt>
                <c:pt idx="244" formatCode="0.0">
                  <c:v>-32.157560921300004</c:v>
                </c:pt>
                <c:pt idx="245" formatCode="0.0">
                  <c:v>-32.830146483199997</c:v>
                </c:pt>
                <c:pt idx="246" formatCode="0.0">
                  <c:v>-32.521065816399997</c:v>
                </c:pt>
                <c:pt idx="247" formatCode="0.0">
                  <c:v>-29.127134724800001</c:v>
                </c:pt>
                <c:pt idx="248" formatCode="0.0">
                  <c:v>-25.282083074999999</c:v>
                </c:pt>
                <c:pt idx="249" formatCode="0.0">
                  <c:v>-18.434576360499999</c:v>
                </c:pt>
                <c:pt idx="250" formatCode="0.0">
                  <c:v>-11.3904918933</c:v>
                </c:pt>
                <c:pt idx="251" formatCode="0.0">
                  <c:v>-6.0541613497000002</c:v>
                </c:pt>
                <c:pt idx="252" formatCode="0.0">
                  <c:v>0.43693562479999998</c:v>
                </c:pt>
                <c:pt idx="253" formatCode="0.0">
                  <c:v>6.9140217553000003</c:v>
                </c:pt>
                <c:pt idx="254" formatCode="0.0">
                  <c:v>15.251379521700001</c:v>
                </c:pt>
                <c:pt idx="255" formatCode="0.0">
                  <c:v>26.3688760806</c:v>
                </c:pt>
                <c:pt idx="256" formatCode="0.0">
                  <c:v>38.641955059799997</c:v>
                </c:pt>
                <c:pt idx="257" formatCode="0.0">
                  <c:v>49.159314133499997</c:v>
                </c:pt>
                <c:pt idx="258" formatCode="0.0">
                  <c:v>57.779277759000003</c:v>
                </c:pt>
                <c:pt idx="259" formatCode="0.0">
                  <c:v>64.474564926300005</c:v>
                </c:pt>
                <c:pt idx="260" formatCode="0.0">
                  <c:v>68.735479588399997</c:v>
                </c:pt>
                <c:pt idx="261" formatCode="0.0">
                  <c:v>68.400646203500003</c:v>
                </c:pt>
                <c:pt idx="262" formatCode="0.0">
                  <c:v>64.102961699399998</c:v>
                </c:pt>
                <c:pt idx="263" formatCode="0.0">
                  <c:v>61.107757319599997</c:v>
                </c:pt>
                <c:pt idx="264" formatCode="0.0">
                  <c:v>56.453016241199997</c:v>
                </c:pt>
                <c:pt idx="265" formatCode="0.0">
                  <c:v>53.240418118400001</c:v>
                </c:pt>
                <c:pt idx="266" formatCode="0.0">
                  <c:v>46.442346056600002</c:v>
                </c:pt>
                <c:pt idx="267" formatCode="0.0">
                  <c:v>41.175725326200002</c:v>
                </c:pt>
                <c:pt idx="268" formatCode="0.0">
                  <c:v>31.858511770900002</c:v>
                </c:pt>
                <c:pt idx="269" formatCode="0.0">
                  <c:v>24.040178571399998</c:v>
                </c:pt>
                <c:pt idx="270" formatCode="0.0">
                  <c:v>18.5989304812</c:v>
                </c:pt>
                <c:pt idx="271" formatCode="0.0">
                  <c:v>10.987892969700001</c:v>
                </c:pt>
                <c:pt idx="272" formatCode="0.0">
                  <c:v>6.6286388670000003</c:v>
                </c:pt>
                <c:pt idx="273" formatCode="0.0">
                  <c:v>4.0099769761999999</c:v>
                </c:pt>
                <c:pt idx="274" formatCode="0.0">
                  <c:v>2.2677879617999999</c:v>
                </c:pt>
                <c:pt idx="275" formatCode="0.0">
                  <c:v>1.5550351287999999</c:v>
                </c:pt>
                <c:pt idx="276" formatCode="0.0">
                  <c:v>-0.29659838719999998</c:v>
                </c:pt>
                <c:pt idx="277" formatCode="0.0">
                  <c:v>-3.7653478854000002</c:v>
                </c:pt>
                <c:pt idx="278" formatCode="0.0">
                  <c:v>-3.4692580146999998</c:v>
                </c:pt>
                <c:pt idx="279" formatCode="0.0">
                  <c:v>-4.4063537646000004</c:v>
                </c:pt>
                <c:pt idx="280" formatCode="0.0">
                  <c:v>-5.1229140498000003</c:v>
                </c:pt>
                <c:pt idx="281" formatCode="0.0">
                  <c:v>-5.6865215043999999</c:v>
                </c:pt>
                <c:pt idx="282" formatCode="0.0">
                  <c:v>-4.7795112273000004</c:v>
                </c:pt>
                <c:pt idx="283" formatCode="0.0">
                  <c:v>-2.5116875972999999</c:v>
                </c:pt>
                <c:pt idx="284" formatCode="0.0">
                  <c:v>-1.9645821804000001</c:v>
                </c:pt>
                <c:pt idx="285" formatCode="0.0">
                  <c:v>-0.78398819399999997</c:v>
                </c:pt>
                <c:pt idx="286" formatCode="0.0">
                  <c:v>-1.2196248729000001</c:v>
                </c:pt>
                <c:pt idx="287" formatCode="0.0">
                  <c:v>-1.0884604740999999</c:v>
                </c:pt>
                <c:pt idx="288" formatCode="0.0">
                  <c:v>0.86455331410000003</c:v>
                </c:pt>
                <c:pt idx="289" formatCode="0.0">
                  <c:v>2.7029581325000001</c:v>
                </c:pt>
                <c:pt idx="290" formatCode="0.0">
                  <c:v>2.6531188258</c:v>
                </c:pt>
                <c:pt idx="291" formatCode="0.0">
                  <c:v>3.3420953811</c:v>
                </c:pt>
                <c:pt idx="292" formatCode="0.0">
                  <c:v>5.8534278959000003</c:v>
                </c:pt>
                <c:pt idx="293" formatCode="0.0">
                  <c:v>9.0059149017000006</c:v>
                </c:pt>
                <c:pt idx="294" formatCode="0.0">
                  <c:v>8.9591817406000001</c:v>
                </c:pt>
                <c:pt idx="295" formatCode="0.0">
                  <c:v>9.1114245415999999</c:v>
                </c:pt>
                <c:pt idx="296" formatCode="0.0">
                  <c:v>10.3584532881</c:v>
                </c:pt>
                <c:pt idx="297" formatCode="0.0">
                  <c:v>8.6920145020999993</c:v>
                </c:pt>
                <c:pt idx="298" formatCode="0.0">
                  <c:v>9.7465157608999995</c:v>
                </c:pt>
                <c:pt idx="299" formatCode="0.0">
                  <c:v>9.9972022753999994</c:v>
                </c:pt>
                <c:pt idx="300" formatCode="0.0">
                  <c:v>8.4516129031999991</c:v>
                </c:pt>
                <c:pt idx="301" formatCode="0.0">
                  <c:v>8.8985000460000006</c:v>
                </c:pt>
                <c:pt idx="302" formatCode="0.0">
                  <c:v>8.7709650810999999</c:v>
                </c:pt>
                <c:pt idx="303" formatCode="0.0">
                  <c:v>7.8034156976000002</c:v>
                </c:pt>
                <c:pt idx="304" formatCode="0.0">
                  <c:v>4.9401465069999997</c:v>
                </c:pt>
                <c:pt idx="305" formatCode="0.0">
                  <c:v>1.8641694381</c:v>
                </c:pt>
                <c:pt idx="306" formatCode="0.0">
                  <c:v>0.99087353320000005</c:v>
                </c:pt>
                <c:pt idx="307" formatCode="0.0">
                  <c:v>-0.62047569800000002</c:v>
                </c:pt>
                <c:pt idx="308" formatCode="0.0">
                  <c:v>-1.125319693</c:v>
                </c:pt>
                <c:pt idx="309" formatCode="0.0">
                  <c:v>-1.1717413616000001</c:v>
                </c:pt>
                <c:pt idx="310" formatCode="0.0">
                  <c:v>-1.3636751043999999</c:v>
                </c:pt>
                <c:pt idx="311" formatCode="0.0">
                  <c:v>-2.8147520135000001</c:v>
                </c:pt>
                <c:pt idx="312" formatCode="0.0">
                  <c:v>-3.7222741565000002</c:v>
                </c:pt>
                <c:pt idx="313" formatCode="0.0">
                  <c:v>-4.9264830149999996</c:v>
                </c:pt>
                <c:pt idx="314" formatCode="0.0">
                  <c:v>-5.2409841589999999</c:v>
                </c:pt>
                <c:pt idx="315" formatCode="0.0">
                  <c:v>-6.2610600825000002</c:v>
                </c:pt>
                <c:pt idx="316" formatCode="0.0">
                  <c:v>-6.1632757298999996</c:v>
                </c:pt>
                <c:pt idx="317" formatCode="0.0">
                  <c:v>-5.3355099235000001</c:v>
                </c:pt>
                <c:pt idx="318" formatCode="0.0">
                  <c:v>-6.1365005593999999</c:v>
                </c:pt>
                <c:pt idx="319" formatCode="0.0">
                  <c:v>-5.3676725633000002</c:v>
                </c:pt>
                <c:pt idx="320" formatCode="0.0">
                  <c:v>-7.4064493878000004</c:v>
                </c:pt>
                <c:pt idx="321" formatCode="0.0">
                  <c:v>-6.9666810903999998</c:v>
                </c:pt>
                <c:pt idx="322" formatCode="0.0">
                  <c:v>-6.9472047005000004</c:v>
                </c:pt>
                <c:pt idx="323" formatCode="0.0">
                  <c:v>-5.6616941463000003</c:v>
                </c:pt>
                <c:pt idx="324" formatCode="0.0">
                  <c:v>-3.3012622473</c:v>
                </c:pt>
                <c:pt idx="325" formatCode="0.0">
                  <c:v>-3.0486179006</c:v>
                </c:pt>
                <c:pt idx="326" formatCode="0.0">
                  <c:v>-4.4638093544000004</c:v>
                </c:pt>
                <c:pt idx="327" formatCode="0.0">
                  <c:v>-3.9284430061000002</c:v>
                </c:pt>
                <c:pt idx="328" formatCode="0.0">
                  <c:v>-3.2840424565999999</c:v>
                </c:pt>
                <c:pt idx="329" formatCode="0.0">
                  <c:v>-4.4472681067000002</c:v>
                </c:pt>
                <c:pt idx="330" formatCode="0.0">
                  <c:v>-3.6768751146</c:v>
                </c:pt>
                <c:pt idx="331" formatCode="0.0">
                  <c:v>-4.6275084761</c:v>
                </c:pt>
                <c:pt idx="332" formatCode="0.0">
                  <c:v>-3.9482260918000001</c:v>
                </c:pt>
                <c:pt idx="333" formatCode="0.0">
                  <c:v>-4.6511627905999999</c:v>
                </c:pt>
                <c:pt idx="334" formatCode="0.0">
                  <c:v>-5.6829789209000001</c:v>
                </c:pt>
                <c:pt idx="335" formatCode="0.0">
                  <c:v>-7.2128722026999998</c:v>
                </c:pt>
                <c:pt idx="336" formatCode="0.0">
                  <c:v>-8.5896850753000002</c:v>
                </c:pt>
                <c:pt idx="337" formatCode="0.0">
                  <c:v>-7.5907590759000003</c:v>
                </c:pt>
                <c:pt idx="338" formatCode="0.0">
                  <c:v>-6.2081161578000001</c:v>
                </c:pt>
                <c:pt idx="339" formatCode="0.0">
                  <c:v>-6.6810143163999998</c:v>
                </c:pt>
                <c:pt idx="340" formatCode="0.0">
                  <c:v>-7.2976268641999997</c:v>
                </c:pt>
                <c:pt idx="341" formatCode="0.0">
                  <c:v>-7.2093465045</c:v>
                </c:pt>
                <c:pt idx="342" formatCode="0.0">
                  <c:v>-8.1960970966000009</c:v>
                </c:pt>
                <c:pt idx="343" formatCode="0.0">
                  <c:v>-8.8873943119999996</c:v>
                </c:pt>
                <c:pt idx="344" formatCode="0.0">
                  <c:v>-9.0838584585</c:v>
                </c:pt>
                <c:pt idx="345" formatCode="0.0">
                  <c:v>-10.029268292599999</c:v>
                </c:pt>
                <c:pt idx="346" formatCode="0.0">
                  <c:v>-10.8791966131</c:v>
                </c:pt>
                <c:pt idx="347" formatCode="0.0">
                  <c:v>-10.813235000900001</c:v>
                </c:pt>
                <c:pt idx="348" formatCode="0.0">
                  <c:v>-13.5010984621</c:v>
                </c:pt>
                <c:pt idx="349" formatCode="0.0">
                  <c:v>-16.031746031699999</c:v>
                </c:pt>
                <c:pt idx="350" formatCode="0.0">
                  <c:v>-18.170090304599999</c:v>
                </c:pt>
                <c:pt idx="351" formatCode="0.0">
                  <c:v>-18.0387045021</c:v>
                </c:pt>
                <c:pt idx="352" formatCode="0.0">
                  <c:v>-18.091672569</c:v>
                </c:pt>
                <c:pt idx="353" formatCode="0.0">
                  <c:v>-17.350803562199999</c:v>
                </c:pt>
                <c:pt idx="354" formatCode="0.0">
                  <c:v>-16.082538365800001</c:v>
                </c:pt>
                <c:pt idx="355" formatCode="0.0">
                  <c:v>-14.330907940499999</c:v>
                </c:pt>
                <c:pt idx="356" formatCode="0.0">
                  <c:v>-13.179782469599999</c:v>
                </c:pt>
                <c:pt idx="357" formatCode="0.0">
                  <c:v>-11.1364129256</c:v>
                </c:pt>
                <c:pt idx="358" formatCode="0.0">
                  <c:v>-8.6168802473999992</c:v>
                </c:pt>
                <c:pt idx="359" formatCode="0.0">
                  <c:v>-6.0900659290999997</c:v>
                </c:pt>
                <c:pt idx="360" formatCode="0.0">
                  <c:v>-0.76194874160000003</c:v>
                </c:pt>
                <c:pt idx="361" formatCode="0.0">
                  <c:v>4.2887523629000004</c:v>
                </c:pt>
                <c:pt idx="362" formatCode="0.0">
                  <c:v>10.6233325248</c:v>
                </c:pt>
                <c:pt idx="363" formatCode="0.0">
                  <c:v>12.906777587400001</c:v>
                </c:pt>
                <c:pt idx="364" formatCode="0.0">
                  <c:v>15.948116121</c:v>
                </c:pt>
                <c:pt idx="365" formatCode="0.0">
                  <c:v>18.218974486</c:v>
                </c:pt>
                <c:pt idx="366" formatCode="0.0">
                  <c:v>18.658099592199999</c:v>
                </c:pt>
                <c:pt idx="367" formatCode="0.0">
                  <c:v>19.817823732099999</c:v>
                </c:pt>
                <c:pt idx="368" formatCode="0.0">
                  <c:v>21.726848440099999</c:v>
                </c:pt>
                <c:pt idx="369" formatCode="0.0">
                  <c:v>22.7943868212</c:v>
                </c:pt>
                <c:pt idx="370" formatCode="0.0">
                  <c:v>23.126208897400002</c:v>
                </c:pt>
                <c:pt idx="371" formatCode="0.0">
                  <c:v>22.572584483499998</c:v>
                </c:pt>
                <c:pt idx="372" formatCode="0.0">
                  <c:v>20.346672871100001</c:v>
                </c:pt>
                <c:pt idx="373" formatCode="0.0">
                  <c:v>16.778067293500001</c:v>
                </c:pt>
                <c:pt idx="374" formatCode="0.0">
                  <c:v>12.343784257799999</c:v>
                </c:pt>
                <c:pt idx="375" formatCode="0.0">
                  <c:v>12.222342615600001</c:v>
                </c:pt>
                <c:pt idx="376" formatCode="0.0">
                  <c:v>11.304069891299999</c:v>
                </c:pt>
                <c:pt idx="377" formatCode="0.0">
                  <c:v>10.225248821299999</c:v>
                </c:pt>
                <c:pt idx="378" formatCode="0.0">
                  <c:v>10.3092783505</c:v>
                </c:pt>
                <c:pt idx="379" formatCode="0.0">
                  <c:v>10.519827408999999</c:v>
                </c:pt>
                <c:pt idx="380" formatCode="0.0">
                  <c:v>9.4743214610000006</c:v>
                </c:pt>
                <c:pt idx="381" formatCode="0.0">
                  <c:v>8.7548444796999991</c:v>
                </c:pt>
                <c:pt idx="382" formatCode="0.0">
                  <c:v>9.0034364261000004</c:v>
                </c:pt>
                <c:pt idx="383" formatCode="0.0">
                  <c:v>9.2709445683999991</c:v>
                </c:pt>
                <c:pt idx="384" formatCode="0.0">
                  <c:v>9.2315128080999997</c:v>
                </c:pt>
                <c:pt idx="385" formatCode="0.0">
                  <c:v>10.1377570818</c:v>
                </c:pt>
                <c:pt idx="386" formatCode="0.0">
                  <c:v>13.6807181889</c:v>
                </c:pt>
                <c:pt idx="387" formatCode="0.0">
                  <c:v>13.440185381799999</c:v>
                </c:pt>
                <c:pt idx="388" formatCode="0.0">
                  <c:v>13.7168565138</c:v>
                </c:pt>
                <c:pt idx="389" formatCode="0.0">
                  <c:v>13.6298830909</c:v>
                </c:pt>
                <c:pt idx="390" formatCode="0.0">
                  <c:v>13.801567072499999</c:v>
                </c:pt>
                <c:pt idx="391" formatCode="0.0">
                  <c:v>12.223461609899999</c:v>
                </c:pt>
                <c:pt idx="392" formatCode="0.0">
                  <c:v>11.6958525345</c:v>
                </c:pt>
                <c:pt idx="393" formatCode="0.0">
                  <c:v>10.3527046783</c:v>
                </c:pt>
                <c:pt idx="394" formatCode="0.0">
                  <c:v>8.5299945954999998</c:v>
                </c:pt>
                <c:pt idx="395" formatCode="0.0">
                  <c:v>6.4676616915</c:v>
                </c:pt>
                <c:pt idx="396" formatCode="0.0">
                  <c:v>5.7345132743000002</c:v>
                </c:pt>
                <c:pt idx="397" formatCode="0.0">
                  <c:v>4.7564520391</c:v>
                </c:pt>
                <c:pt idx="398" formatCode="0.0">
                  <c:v>-0.4291845493</c:v>
                </c:pt>
                <c:pt idx="399" formatCode="0.0">
                  <c:v>-3.0045110222</c:v>
                </c:pt>
                <c:pt idx="400" formatCode="0.0">
                  <c:v>-5.7575757574999997</c:v>
                </c:pt>
                <c:pt idx="401" formatCode="0.0">
                  <c:v>-7.7791718946000001</c:v>
                </c:pt>
                <c:pt idx="402" formatCode="0.0">
                  <c:v>-9.2409788468999992</c:v>
                </c:pt>
                <c:pt idx="403" formatCode="0.0">
                  <c:v>-9.5088213368000005</c:v>
                </c:pt>
                <c:pt idx="404" formatCode="0.0">
                  <c:v>-10.471160986799999</c:v>
                </c:pt>
                <c:pt idx="405" formatCode="0.0">
                  <c:v>-10.143247495200001</c:v>
                </c:pt>
                <c:pt idx="406" formatCode="0.0">
                  <c:v>-10.4158021412</c:v>
                </c:pt>
                <c:pt idx="407" formatCode="0.0">
                  <c:v>-10.188584779699999</c:v>
                </c:pt>
                <c:pt idx="408" formatCode="0.0">
                  <c:v>-9.4743890190000002</c:v>
                </c:pt>
                <c:pt idx="409" formatCode="0.0">
                  <c:v>-8.3074077188000004</c:v>
                </c:pt>
                <c:pt idx="410" formatCode="0.0">
                  <c:v>-4.9913793103000001</c:v>
                </c:pt>
                <c:pt idx="411" formatCode="0.0">
                  <c:v>-1.1846261845999999</c:v>
                </c:pt>
                <c:pt idx="412" formatCode="0.0">
                  <c:v>1.4112182922000001</c:v>
                </c:pt>
                <c:pt idx="413" formatCode="0.0">
                  <c:v>4.2993197278000004</c:v>
                </c:pt>
                <c:pt idx="414" formatCode="0.0">
                  <c:v>5.7490174571999999</c:v>
                </c:pt>
                <c:pt idx="415" formatCode="0.0">
                  <c:v>6.5537757437000002</c:v>
                </c:pt>
                <c:pt idx="416" formatCode="0.0">
                  <c:v>7.4377880184</c:v>
                </c:pt>
                <c:pt idx="417" formatCode="0.0">
                  <c:v>7.3719130114000002</c:v>
                </c:pt>
                <c:pt idx="418" formatCode="0.0">
                  <c:v>8.0044469149000008</c:v>
                </c:pt>
                <c:pt idx="419" formatCode="0.0">
                  <c:v>7.8695530985</c:v>
                </c:pt>
                <c:pt idx="420" formatCode="0.0">
                  <c:v>7.1283284023000002</c:v>
                </c:pt>
                <c:pt idx="421" formatCode="0.0">
                  <c:v>6.3365428701999997</c:v>
                </c:pt>
                <c:pt idx="422" formatCode="0.0">
                  <c:v>5.1447237092</c:v>
                </c:pt>
                <c:pt idx="423" formatCode="0.0">
                  <c:v>2.157890063</c:v>
                </c:pt>
                <c:pt idx="424" formatCode="0.0">
                  <c:v>0.84551699840000005</c:v>
                </c:pt>
                <c:pt idx="425" formatCode="0.0">
                  <c:v>-0.9653013305</c:v>
                </c:pt>
                <c:pt idx="426" formatCode="0.0">
                  <c:v>-1.7199654278000001</c:v>
                </c:pt>
                <c:pt idx="427" formatCode="0.0">
                  <c:v>-3.7625633536</c:v>
                </c:pt>
                <c:pt idx="428" formatCode="0.0">
                  <c:v>-3.1225872866</c:v>
                </c:pt>
                <c:pt idx="429" formatCode="0.0">
                  <c:v>-3.2354960520999998</c:v>
                </c:pt>
                <c:pt idx="430" formatCode="0.0">
                  <c:v>-3.1909418425</c:v>
                </c:pt>
                <c:pt idx="431" formatCode="0.0">
                  <c:v>-2.3600344529999999</c:v>
                </c:pt>
                <c:pt idx="432" formatCode="0.0">
                  <c:v>-1.6742901527</c:v>
                </c:pt>
                <c:pt idx="433" formatCode="0.0">
                  <c:v>-1.4229044498000001</c:v>
                </c:pt>
                <c:pt idx="434" formatCode="0.0">
                  <c:v>-0.39696237480000002</c:v>
                </c:pt>
                <c:pt idx="435" formatCode="0.0">
                  <c:v>1.0083449234999999</c:v>
                </c:pt>
                <c:pt idx="436" formatCode="0.0">
                  <c:v>2.2008733623999999</c:v>
                </c:pt>
                <c:pt idx="437" formatCode="0.0">
                  <c:v>4.5047418334999998</c:v>
                </c:pt>
                <c:pt idx="438" formatCode="0.0">
                  <c:v>5.8130331545000002</c:v>
                </c:pt>
                <c:pt idx="439" formatCode="0.0">
                  <c:v>8.8547710433999995</c:v>
                </c:pt>
                <c:pt idx="440" formatCode="0.0">
                  <c:v>8.3503054988999992</c:v>
                </c:pt>
                <c:pt idx="441" formatCode="0.0">
                  <c:v>9.7915742793000007</c:v>
                </c:pt>
                <c:pt idx="442" formatCode="0.0">
                  <c:v>11.244019138700001</c:v>
                </c:pt>
                <c:pt idx="443" formatCode="0.0">
                  <c:v>12.1559633027</c:v>
                </c:pt>
                <c:pt idx="444" formatCode="0.0">
                  <c:v>12.3058018081</c:v>
                </c:pt>
                <c:pt idx="445" formatCode="0.0">
                  <c:v>12.632315632899999</c:v>
                </c:pt>
                <c:pt idx="446" formatCode="0.0">
                  <c:v>12.6494541673</c:v>
                </c:pt>
                <c:pt idx="447" formatCode="0.0">
                  <c:v>11.738382099800001</c:v>
                </c:pt>
                <c:pt idx="448" formatCode="0.0">
                  <c:v>11.9894035207</c:v>
                </c:pt>
                <c:pt idx="449" formatCode="0.0">
                  <c:v>9.7890933534000002</c:v>
                </c:pt>
                <c:pt idx="450" formatCode="0.0">
                  <c:v>8.5688164892999996</c:v>
                </c:pt>
                <c:pt idx="451" formatCode="0.0">
                  <c:v>7.3062730626999999</c:v>
                </c:pt>
                <c:pt idx="452" formatCode="0.0">
                  <c:v>6.7178816605999998</c:v>
                </c:pt>
                <c:pt idx="453" formatCode="0.0">
                  <c:v>5.4285483479999996</c:v>
                </c:pt>
                <c:pt idx="454" formatCode="0.0">
                  <c:v>3.8948626045000001</c:v>
                </c:pt>
                <c:pt idx="455" formatCode="0.0">
                  <c:v>2.4461223847000002</c:v>
                </c:pt>
                <c:pt idx="456" formatCode="0.0">
                  <c:v>1.6568972254000001</c:v>
                </c:pt>
                <c:pt idx="457" formatCode="0.0">
                  <c:v>1.0951456310000001</c:v>
                </c:pt>
                <c:pt idx="458" formatCode="0.0">
                  <c:v>-0.51530533759999997</c:v>
                </c:pt>
                <c:pt idx="459" formatCode="0.0">
                  <c:v>-0.123228589</c:v>
                </c:pt>
                <c:pt idx="460" formatCode="0.0">
                  <c:v>-1.3429988553000001</c:v>
                </c:pt>
                <c:pt idx="461" formatCode="0.0">
                  <c:v>-1.7526404408</c:v>
                </c:pt>
                <c:pt idx="462" formatCode="0.0">
                  <c:v>-2.8630483042999999</c:v>
                </c:pt>
                <c:pt idx="463" formatCode="0.0">
                  <c:v>-3.3241632278000002</c:v>
                </c:pt>
                <c:pt idx="464" formatCode="0.0">
                  <c:v>-3.7371726143999999</c:v>
                </c:pt>
                <c:pt idx="465" formatCode="0.0">
                  <c:v>-4.0380047504999999</c:v>
                </c:pt>
                <c:pt idx="466" formatCode="0.0">
                  <c:v>-4.8911376877999997</c:v>
                </c:pt>
                <c:pt idx="467" formatCode="0.0">
                  <c:v>-5.4971209212999996</c:v>
                </c:pt>
                <c:pt idx="468" formatCode="0.0">
                  <c:v>-4.9588683015999999</c:v>
                </c:pt>
                <c:pt idx="469" formatCode="0.0">
                  <c:v>-5.1936078671999999</c:v>
                </c:pt>
                <c:pt idx="470" formatCode="0.0">
                  <c:v>-5.1797448782000002</c:v>
                </c:pt>
                <c:pt idx="471" formatCode="0.0">
                  <c:v>-5.1588525600999997</c:v>
                </c:pt>
                <c:pt idx="472" formatCode="0.0">
                  <c:v>-4.6252610409999999</c:v>
                </c:pt>
                <c:pt idx="473" formatCode="0.0">
                  <c:v>-3.1471527615000001</c:v>
                </c:pt>
                <c:pt idx="474" formatCode="0.0">
                  <c:v>-0.8274883757</c:v>
                </c:pt>
                <c:pt idx="475" formatCode="0.0">
                  <c:v>-0.38732116030000002</c:v>
                </c:pt>
                <c:pt idx="476" formatCode="0.0">
                  <c:v>0.54892601429999999</c:v>
                </c:pt>
                <c:pt idx="477" formatCode="0.0">
                  <c:v>1.0859150431</c:v>
                </c:pt>
                <c:pt idx="478" formatCode="0.0">
                  <c:v>2.192487506</c:v>
                </c:pt>
                <c:pt idx="479" formatCode="0.0">
                  <c:v>3.4365098708000001</c:v>
                </c:pt>
                <c:pt idx="480" formatCode="0.0">
                  <c:v>3.0577576443000001</c:v>
                </c:pt>
                <c:pt idx="481" formatCode="0.0">
                  <c:v>4.3354943273000002</c:v>
                </c:pt>
                <c:pt idx="482" formatCode="0.0">
                  <c:v>5.3974724825999996</c:v>
                </c:pt>
                <c:pt idx="483" formatCode="0.0">
                  <c:v>5.1061061874</c:v>
                </c:pt>
                <c:pt idx="484" formatCode="0.0">
                  <c:v>5.4740085962</c:v>
                </c:pt>
                <c:pt idx="485" formatCode="0.0">
                  <c:v>4.9545564223999996</c:v>
                </c:pt>
                <c:pt idx="486" formatCode="0.0">
                  <c:v>4.0686586141000003</c:v>
                </c:pt>
                <c:pt idx="487" formatCode="0.0">
                  <c:v>3.6026027614</c:v>
                </c:pt>
                <c:pt idx="488" formatCode="0.0">
                  <c:v>4.7867711052999997</c:v>
                </c:pt>
                <c:pt idx="489" formatCode="0.0">
                  <c:v>5.2843601895000001</c:v>
                </c:pt>
                <c:pt idx="490" formatCode="0.0">
                  <c:v>6.0814008517999998</c:v>
                </c:pt>
                <c:pt idx="491" formatCode="0.0">
                  <c:v>6.6996544140000003</c:v>
                </c:pt>
                <c:pt idx="492" formatCode="0.0">
                  <c:v>7.5117739403000003</c:v>
                </c:pt>
                <c:pt idx="493" formatCode="0.0">
                  <c:v>5.5300970872999997</c:v>
                </c:pt>
                <c:pt idx="494" formatCode="0.0">
                  <c:v>5.9255821149000001</c:v>
                </c:pt>
                <c:pt idx="495" formatCode="0.0">
                  <c:v>6.3897269281</c:v>
                </c:pt>
                <c:pt idx="496" formatCode="0.0">
                  <c:v>5.7435029986000004</c:v>
                </c:pt>
                <c:pt idx="497" formatCode="0.0">
                  <c:v>6.4909188443000003</c:v>
                </c:pt>
                <c:pt idx="498" formatCode="0.0">
                  <c:v>7.4526572999000003</c:v>
                </c:pt>
                <c:pt idx="499" formatCode="0.0">
                  <c:v>9.375</c:v>
                </c:pt>
                <c:pt idx="500" formatCode="0.0">
                  <c:v>8.8039867109000003</c:v>
                </c:pt>
                <c:pt idx="501" formatCode="0.0">
                  <c:v>9.8206917247999996</c:v>
                </c:pt>
                <c:pt idx="502" formatCode="0.0">
                  <c:v>10.2089374674</c:v>
                </c:pt>
                <c:pt idx="503" formatCode="0.0">
                  <c:v>10.349650349599999</c:v>
                </c:pt>
                <c:pt idx="504" formatCode="0.0">
                  <c:v>9.7101555084999998</c:v>
                </c:pt>
                <c:pt idx="505" formatCode="0.0">
                  <c:v>11.6287627879</c:v>
                </c:pt>
                <c:pt idx="506" formatCode="0.0">
                  <c:v>12.473526619399999</c:v>
                </c:pt>
                <c:pt idx="507" formatCode="0.0">
                  <c:v>13.5606776703</c:v>
                </c:pt>
                <c:pt idx="508" formatCode="0.0">
                  <c:v>15.4075474441</c:v>
                </c:pt>
                <c:pt idx="509" formatCode="0.0">
                  <c:v>14.385434657399999</c:v>
                </c:pt>
                <c:pt idx="510" formatCode="0.0">
                  <c:v>13.6441159749</c:v>
                </c:pt>
                <c:pt idx="511" formatCode="0.0">
                  <c:v>13.6134453781</c:v>
                </c:pt>
                <c:pt idx="512" formatCode="0.0">
                  <c:v>12.241498958999999</c:v>
                </c:pt>
                <c:pt idx="513" formatCode="0.0">
                  <c:v>10.616204399500001</c:v>
                </c:pt>
                <c:pt idx="514" formatCode="0.0">
                  <c:v>8.5683443529000005</c:v>
                </c:pt>
                <c:pt idx="515" formatCode="0.0">
                  <c:v>7.4311253417999996</c:v>
                </c:pt>
                <c:pt idx="516" formatCode="0.0">
                  <c:v>8.1586477672999997</c:v>
                </c:pt>
                <c:pt idx="517" formatCode="0.0">
                  <c:v>8.4130019120000004</c:v>
                </c:pt>
                <c:pt idx="518" formatCode="0.0">
                  <c:v>6.1099928576</c:v>
                </c:pt>
                <c:pt idx="519" formatCode="0.0">
                  <c:v>4.7381226788999999</c:v>
                </c:pt>
                <c:pt idx="520" formatCode="0.0">
                  <c:v>3.7739415321999998</c:v>
                </c:pt>
                <c:pt idx="521" formatCode="0.0">
                  <c:v>4.6366782005999996</c:v>
                </c:pt>
                <c:pt idx="522" formatCode="0.0">
                  <c:v>4.3459229614000003</c:v>
                </c:pt>
                <c:pt idx="523" formatCode="0.0">
                  <c:v>3.0510355029</c:v>
                </c:pt>
                <c:pt idx="524" formatCode="0.0">
                  <c:v>4.7298132805000002</c:v>
                </c:pt>
                <c:pt idx="525" formatCode="0.0">
                  <c:v>5.0642292490000003</c:v>
                </c:pt>
                <c:pt idx="526" formatCode="0.0">
                  <c:v>7.0904797414000003</c:v>
                </c:pt>
                <c:pt idx="527" formatCode="0.0">
                  <c:v>6.5383421297000002</c:v>
                </c:pt>
                <c:pt idx="528" formatCode="0.0">
                  <c:v>5.9804343813000003</c:v>
                </c:pt>
                <c:pt idx="529" formatCode="0.0">
                  <c:v>4.9078635285000001</c:v>
                </c:pt>
                <c:pt idx="530" formatCode="0.0">
                  <c:v>5.8193611553000002</c:v>
                </c:pt>
                <c:pt idx="531" formatCode="0.0">
                  <c:v>4.6949504829000004</c:v>
                </c:pt>
                <c:pt idx="532" formatCode="0.0">
                  <c:v>3.2238479752</c:v>
                </c:pt>
                <c:pt idx="533" formatCode="0.0">
                  <c:v>0.84776334769999995</c:v>
                </c:pt>
                <c:pt idx="534" formatCode="0.0">
                  <c:v>-0.9768082938</c:v>
                </c:pt>
                <c:pt idx="535" formatCode="0.0">
                  <c:v>-3.4750882229000002</c:v>
                </c:pt>
                <c:pt idx="536" formatCode="0.0">
                  <c:v>-6.7831631146999998</c:v>
                </c:pt>
                <c:pt idx="537" formatCode="0.0">
                  <c:v>-9.9282859158000001</c:v>
                </c:pt>
                <c:pt idx="538" formatCode="0.0">
                  <c:v>-13.485754076399999</c:v>
                </c:pt>
                <c:pt idx="539" formatCode="0.0">
                  <c:v>-14.5996036834</c:v>
                </c:pt>
                <c:pt idx="540" formatCode="0.0">
                  <c:v>-17.5791001451</c:v>
                </c:pt>
                <c:pt idx="541" formatCode="0.0">
                  <c:v>-20.0579710144</c:v>
                </c:pt>
                <c:pt idx="542" formatCode="0.0">
                  <c:v>-22.361649222200001</c:v>
                </c:pt>
                <c:pt idx="543" formatCode="0.0">
                  <c:v>-22.970921405999999</c:v>
                </c:pt>
                <c:pt idx="544" formatCode="0.0">
                  <c:v>-25.149982354999999</c:v>
                </c:pt>
                <c:pt idx="545" formatCode="0.0">
                  <c:v>-25.904727836399999</c:v>
                </c:pt>
                <c:pt idx="546" formatCode="0.0">
                  <c:v>-26.785282014</c:v>
                </c:pt>
                <c:pt idx="547" formatCode="0.0">
                  <c:v>-27.103730325899999</c:v>
                </c:pt>
                <c:pt idx="548" formatCode="0.0">
                  <c:v>-28.06839772</c:v>
                </c:pt>
                <c:pt idx="549" formatCode="0.0">
                  <c:v>-27.612086406</c:v>
                </c:pt>
                <c:pt idx="550" formatCode="0.0">
                  <c:v>-27.822120866500001</c:v>
                </c:pt>
                <c:pt idx="551" formatCode="0.0">
                  <c:v>-28.608476079900001</c:v>
                </c:pt>
                <c:pt idx="552" formatCode="0.0">
                  <c:v>-28.210185250399999</c:v>
                </c:pt>
                <c:pt idx="553" formatCode="0.0">
                  <c:v>-28.339376359599999</c:v>
                </c:pt>
                <c:pt idx="554" formatCode="0.0">
                  <c:v>-29.360941456799999</c:v>
                </c:pt>
                <c:pt idx="555" formatCode="0.0">
                  <c:v>-31.807155852000001</c:v>
                </c:pt>
                <c:pt idx="556" formatCode="0.0">
                  <c:v>-32.869715542900003</c:v>
                </c:pt>
                <c:pt idx="557" formatCode="0.0">
                  <c:v>-34.872867718000002</c:v>
                </c:pt>
                <c:pt idx="558" formatCode="0.0">
                  <c:v>-36.419242850000003</c:v>
                </c:pt>
                <c:pt idx="559" formatCode="0.0">
                  <c:v>-37.351241074400001</c:v>
                </c:pt>
                <c:pt idx="560" formatCode="0.0">
                  <c:v>-37.744321183300002</c:v>
                </c:pt>
                <c:pt idx="561" formatCode="0.0">
                  <c:v>-39.1002524341</c:v>
                </c:pt>
                <c:pt idx="562" formatCode="0.0">
                  <c:v>-39.763962456999998</c:v>
                </c:pt>
                <c:pt idx="563" formatCode="0.0">
                  <c:v>-40.541057260300001</c:v>
                </c:pt>
                <c:pt idx="564" formatCode="0.0">
                  <c:v>-41.503139717400003</c:v>
                </c:pt>
                <c:pt idx="565" formatCode="0.0">
                  <c:v>-42.430682048100003</c:v>
                </c:pt>
                <c:pt idx="566" formatCode="0.0">
                  <c:v>-43.230704344099998</c:v>
                </c:pt>
                <c:pt idx="567" formatCode="0.0">
                  <c:v>-43.219208537100002</c:v>
                </c:pt>
                <c:pt idx="568" formatCode="0.0">
                  <c:v>-43.322018026400002</c:v>
                </c:pt>
                <c:pt idx="569" formatCode="0.0">
                  <c:v>-42.154682480799998</c:v>
                </c:pt>
                <c:pt idx="570" formatCode="0.0">
                  <c:v>-40.509620384800002</c:v>
                </c:pt>
                <c:pt idx="571" formatCode="0.0">
                  <c:v>-39.402985074599997</c:v>
                </c:pt>
                <c:pt idx="572" formatCode="0.0">
                  <c:v>-37.279027011700002</c:v>
                </c:pt>
                <c:pt idx="573" formatCode="0.0">
                  <c:v>-35.292376017700001</c:v>
                </c:pt>
                <c:pt idx="574" formatCode="0.0">
                  <c:v>-31.965442764500001</c:v>
                </c:pt>
                <c:pt idx="575" formatCode="0.0">
                  <c:v>-28.456591639799999</c:v>
                </c:pt>
                <c:pt idx="576" formatCode="0.0">
                  <c:v>-23.851056692299998</c:v>
                </c:pt>
                <c:pt idx="577" formatCode="0.0">
                  <c:v>-18.3336262963</c:v>
                </c:pt>
                <c:pt idx="578" formatCode="0.0">
                  <c:v>-10.661218424899999</c:v>
                </c:pt>
                <c:pt idx="579" formatCode="0.0">
                  <c:v>-2.4667188723</c:v>
                </c:pt>
                <c:pt idx="580" formatCode="0.0">
                  <c:v>3.9239983477</c:v>
                </c:pt>
                <c:pt idx="581" formatCode="0.0">
                  <c:v>6.6851772746</c:v>
                </c:pt>
                <c:pt idx="582" formatCode="0.0">
                  <c:v>7.2770979020000004</c:v>
                </c:pt>
                <c:pt idx="583" formatCode="0.0">
                  <c:v>8.9565606806000009</c:v>
                </c:pt>
                <c:pt idx="584" formatCode="0.0">
                  <c:v>8.2750845545999994</c:v>
                </c:pt>
                <c:pt idx="585" formatCode="0.0">
                  <c:v>9.0825897963000006</c:v>
                </c:pt>
                <c:pt idx="586" formatCode="0.0">
                  <c:v>7.6190476189999998</c:v>
                </c:pt>
                <c:pt idx="587" formatCode="0.0">
                  <c:v>5.8651685392999999</c:v>
                </c:pt>
                <c:pt idx="588" formatCode="0.0">
                  <c:v>2.6431718060999998</c:v>
                </c:pt>
                <c:pt idx="589" formatCode="0.0">
                  <c:v>-1.5497201893999999</c:v>
                </c:pt>
                <c:pt idx="590" formatCode="0.0">
                  <c:v>-7.2141372141</c:v>
                </c:pt>
                <c:pt idx="591" formatCode="0.0">
                  <c:v>-13.3279807306</c:v>
                </c:pt>
                <c:pt idx="592" formatCode="0.0">
                  <c:v>-14.9046104928</c:v>
                </c:pt>
                <c:pt idx="593" formatCode="0.0">
                  <c:v>-14.414414414399999</c:v>
                </c:pt>
                <c:pt idx="594" formatCode="0.0">
                  <c:v>-12.8539417396</c:v>
                </c:pt>
                <c:pt idx="595" formatCode="0.0">
                  <c:v>-12.022194821199999</c:v>
                </c:pt>
                <c:pt idx="596" formatCode="0.0">
                  <c:v>-11.245314452300001</c:v>
                </c:pt>
                <c:pt idx="597" formatCode="0.0">
                  <c:v>-10.5704697986</c:v>
                </c:pt>
                <c:pt idx="598" formatCode="0.0">
                  <c:v>-10.219131900500001</c:v>
                </c:pt>
                <c:pt idx="599" formatCode="0.0">
                  <c:v>-8.6181277860000005</c:v>
                </c:pt>
                <c:pt idx="600" formatCode="0.0">
                  <c:v>-6.2231759656000003</c:v>
                </c:pt>
                <c:pt idx="601" formatCode="0.0">
                  <c:v>-3.2356799299999999</c:v>
                </c:pt>
                <c:pt idx="602" formatCode="0.0">
                  <c:v>4.4812906100000001E-2</c:v>
                </c:pt>
                <c:pt idx="603" formatCode="0.0">
                  <c:v>5.4654932838999999</c:v>
                </c:pt>
                <c:pt idx="604" formatCode="0.0">
                  <c:v>8.5007006071000006</c:v>
                </c:pt>
                <c:pt idx="605" formatCode="0.0">
                  <c:v>10.9239766081</c:v>
                </c:pt>
                <c:pt idx="606" formatCode="0.0">
                  <c:v>12.809724170100001</c:v>
                </c:pt>
                <c:pt idx="607" formatCode="0.0">
                  <c:v>15.0432142022</c:v>
                </c:pt>
                <c:pt idx="608" formatCode="0.0">
                  <c:v>18.864382918800001</c:v>
                </c:pt>
                <c:pt idx="609" formatCode="0.0">
                  <c:v>22.115384615300002</c:v>
                </c:pt>
                <c:pt idx="610" formatCode="0.0">
                  <c:v>23.9380427129</c:v>
                </c:pt>
                <c:pt idx="611" formatCode="0.0">
                  <c:v>24.343786295000001</c:v>
                </c:pt>
                <c:pt idx="612" formatCode="0.0">
                  <c:v>23.935926773399999</c:v>
                </c:pt>
                <c:pt idx="613" formatCode="0.0">
                  <c:v>25.079078174399999</c:v>
                </c:pt>
                <c:pt idx="614" formatCode="0.0">
                  <c:v>26.741321388500001</c:v>
                </c:pt>
                <c:pt idx="615" formatCode="0.0">
                  <c:v>26.174791392100001</c:v>
                </c:pt>
                <c:pt idx="616" formatCode="0.0">
                  <c:v>25.355144209999999</c:v>
                </c:pt>
                <c:pt idx="617" formatCode="0.0">
                  <c:v>24.1881062842</c:v>
                </c:pt>
                <c:pt idx="618" formatCode="0.0">
                  <c:v>23.684210526299999</c:v>
                </c:pt>
                <c:pt idx="619" formatCode="0.0">
                  <c:v>22.6598984771</c:v>
                </c:pt>
                <c:pt idx="620" formatCode="0.0">
                  <c:v>19.166995657299999</c:v>
                </c:pt>
                <c:pt idx="621" formatCode="0.0">
                  <c:v>15.7288265796</c:v>
                </c:pt>
                <c:pt idx="622" formatCode="0.0">
                  <c:v>16.152243893200001</c:v>
                </c:pt>
                <c:pt idx="623" formatCode="0.0">
                  <c:v>15.3932374369</c:v>
                </c:pt>
                <c:pt idx="624" formatCode="0.0">
                  <c:v>13.9032496307</c:v>
                </c:pt>
                <c:pt idx="625" formatCode="0.0">
                  <c:v>10.783959537499999</c:v>
                </c:pt>
                <c:pt idx="626" formatCode="0.0">
                  <c:v>8.7471284678999996</c:v>
                </c:pt>
                <c:pt idx="627" formatCode="0.0">
                  <c:v>8.0577793247000002</c:v>
                </c:pt>
                <c:pt idx="628" formatCode="0.0">
                  <c:v>7.1256868130999997</c:v>
                </c:pt>
                <c:pt idx="629" formatCode="0.0">
                  <c:v>5.9432840888999996</c:v>
                </c:pt>
                <c:pt idx="630" formatCode="0.0">
                  <c:v>5.1767465237000003</c:v>
                </c:pt>
                <c:pt idx="631" formatCode="0.0">
                  <c:v>4.1714947856000002</c:v>
                </c:pt>
                <c:pt idx="632" formatCode="0.0">
                  <c:v>5.4497266853999999</c:v>
                </c:pt>
                <c:pt idx="633" formatCode="0.0">
                  <c:v>7.1689346165999996</c:v>
                </c:pt>
                <c:pt idx="634" formatCode="0.0">
                  <c:v>4.6951418324</c:v>
                </c:pt>
                <c:pt idx="635" formatCode="0.0">
                  <c:v>4.8729156547999999</c:v>
                </c:pt>
                <c:pt idx="636" formatCode="0.0">
                  <c:v>6.2733019937999996</c:v>
                </c:pt>
                <c:pt idx="637" formatCode="0.0">
                  <c:v>6.8971139734999998</c:v>
                </c:pt>
                <c:pt idx="638" formatCode="0.0">
                  <c:v>6.2560935975999996</c:v>
                </c:pt>
                <c:pt idx="639" formatCode="0.0">
                  <c:v>6.7160573361000004</c:v>
                </c:pt>
                <c:pt idx="640" formatCode="0.0">
                  <c:v>7.1004968744000001</c:v>
                </c:pt>
                <c:pt idx="641" formatCode="0.0">
                  <c:v>8.4628946945999992</c:v>
                </c:pt>
                <c:pt idx="642" formatCode="0.0">
                  <c:v>9.4616119783000006</c:v>
                </c:pt>
                <c:pt idx="643" formatCode="0.0">
                  <c:v>10.535515652300001</c:v>
                </c:pt>
                <c:pt idx="644" formatCode="0.0">
                  <c:v>10.320452403299999</c:v>
                </c:pt>
                <c:pt idx="645" formatCode="0.0">
                  <c:v>8.8262620005999999</c:v>
                </c:pt>
                <c:pt idx="646" formatCode="0.0">
                  <c:v>10.9467455621</c:v>
                </c:pt>
                <c:pt idx="647" formatCode="0.0">
                  <c:v>10.311824637200001</c:v>
                </c:pt>
                <c:pt idx="648" formatCode="0.0">
                  <c:v>9.5790115924000006</c:v>
                </c:pt>
                <c:pt idx="649" formatCode="0.0">
                  <c:v>12.233068944399999</c:v>
                </c:pt>
                <c:pt idx="650" formatCode="0.0">
                  <c:v>13.947086710500001</c:v>
                </c:pt>
                <c:pt idx="651" formatCode="0.0">
                  <c:v>12.903712647100001</c:v>
                </c:pt>
                <c:pt idx="652" formatCode="0.0">
                  <c:v>12.5112241843</c:v>
                </c:pt>
                <c:pt idx="653" formatCode="0.0">
                  <c:v>11.925520910199999</c:v>
                </c:pt>
                <c:pt idx="654" formatCode="0.0">
                  <c:v>10.3317811408</c:v>
                </c:pt>
                <c:pt idx="655" formatCode="0.0">
                  <c:v>9.0138010350000002</c:v>
                </c:pt>
                <c:pt idx="656" formatCode="0.0">
                  <c:v>8.3155346717</c:v>
                </c:pt>
                <c:pt idx="657" formatCode="0.0">
                  <c:v>10.301650540600001</c:v>
                </c:pt>
                <c:pt idx="658" formatCode="0.0">
                  <c:v>9.3052631578000007</c:v>
                </c:pt>
                <c:pt idx="659" formatCode="0.0">
                  <c:v>9.3618807723999993</c:v>
                </c:pt>
                <c:pt idx="660" formatCode="0.0">
                  <c:v>9.1870824053</c:v>
                </c:pt>
                <c:pt idx="661" formatCode="0.0">
                  <c:v>6.7137809187000004</c:v>
                </c:pt>
                <c:pt idx="662" formatCode="0.0">
                  <c:v>6.3615622064000004</c:v>
                </c:pt>
                <c:pt idx="663" formatCode="0.0">
                  <c:v>6.5231920865999999</c:v>
                </c:pt>
                <c:pt idx="664" formatCode="0.0">
                  <c:v>6.8901303538000001</c:v>
                </c:pt>
                <c:pt idx="665" formatCode="0.0">
                  <c:v>7.2616847108</c:v>
                </c:pt>
                <c:pt idx="666" formatCode="0.0">
                  <c:v>8.0453706145999995</c:v>
                </c:pt>
                <c:pt idx="667" formatCode="0.0">
                  <c:v>9.5608598180000008</c:v>
                </c:pt>
                <c:pt idx="668" formatCode="0.0">
                  <c:v>9.8856316549999992</c:v>
                </c:pt>
                <c:pt idx="669" formatCode="0.0">
                  <c:v>8.1269349845000001</c:v>
                </c:pt>
                <c:pt idx="670" formatCode="0.0">
                  <c:v>8.7185413456000003</c:v>
                </c:pt>
                <c:pt idx="671" formatCode="0.0">
                  <c:v>8.6244401791000005</c:v>
                </c:pt>
                <c:pt idx="672" formatCode="0.0">
                  <c:v>9.0897501274000003</c:v>
                </c:pt>
                <c:pt idx="673" formatCode="0.0">
                  <c:v>9.4370860926999995</c:v>
                </c:pt>
                <c:pt idx="674" formatCode="0.0">
                  <c:v>8.8075709778999993</c:v>
                </c:pt>
                <c:pt idx="675" formatCode="0.0">
                  <c:v>9.2357886811000007</c:v>
                </c:pt>
                <c:pt idx="676" formatCode="0.0">
                  <c:v>9.7934295669000004</c:v>
                </c:pt>
                <c:pt idx="677" formatCode="0.0">
                  <c:v>8.5672082717000002</c:v>
                </c:pt>
                <c:pt idx="678" formatCode="0.0">
                  <c:v>7.9589843749</c:v>
                </c:pt>
                <c:pt idx="679" formatCode="0.0">
                  <c:v>6.7766008665999999</c:v>
                </c:pt>
                <c:pt idx="680" formatCode="0.0">
                  <c:v>6.4242134226000003</c:v>
                </c:pt>
                <c:pt idx="681" formatCode="0.0">
                  <c:v>6.0367454067999997</c:v>
                </c:pt>
                <c:pt idx="682" formatCode="0.0">
                  <c:v>3.7203259713999999</c:v>
                </c:pt>
                <c:pt idx="683" formatCode="0.0">
                  <c:v>3.1570267404000001</c:v>
                </c:pt>
                <c:pt idx="684" formatCode="0.0">
                  <c:v>2.8280939581000002</c:v>
                </c:pt>
                <c:pt idx="685" formatCode="0.0">
                  <c:v>1.512859304</c:v>
                </c:pt>
                <c:pt idx="686" formatCode="0.0">
                  <c:v>0.83497622630000001</c:v>
                </c:pt>
                <c:pt idx="687" formatCode="0.0">
                  <c:v>-0.51694428479999999</c:v>
                </c:pt>
                <c:pt idx="688" formatCode="0.0">
                  <c:v>-3.1055196645000001</c:v>
                </c:pt>
                <c:pt idx="689" formatCode="0.0">
                  <c:v>-3.1405895690999999</c:v>
                </c:pt>
                <c:pt idx="690" formatCode="0.0">
                  <c:v>-3.1772953413999998</c:v>
                </c:pt>
                <c:pt idx="691" formatCode="0.0">
                  <c:v>-3.4607146883</c:v>
                </c:pt>
                <c:pt idx="692" formatCode="0.0">
                  <c:v>-3.3273381294000002</c:v>
                </c:pt>
                <c:pt idx="693" formatCode="0.0">
                  <c:v>-3.0265526552000002</c:v>
                </c:pt>
                <c:pt idx="694" formatCode="0.0">
                  <c:v>-0.77431109080000005</c:v>
                </c:pt>
                <c:pt idx="695" formatCode="0.0">
                  <c:v>1.3703323055000001</c:v>
                </c:pt>
                <c:pt idx="696" formatCode="0.0">
                  <c:v>1.2615069893999999</c:v>
                </c:pt>
                <c:pt idx="697" formatCode="0.0">
                  <c:v>4.2301960334000004</c:v>
                </c:pt>
                <c:pt idx="698" formatCode="0.0">
                  <c:v>5.0603795284000004</c:v>
                </c:pt>
                <c:pt idx="699" formatCode="0.0">
                  <c:v>3.3487297920999999</c:v>
                </c:pt>
                <c:pt idx="700" formatCode="0.0">
                  <c:v>3.5091823605000001</c:v>
                </c:pt>
                <c:pt idx="701" formatCode="0.0">
                  <c:v>4.0383940066999999</c:v>
                </c:pt>
                <c:pt idx="702" formatCode="0.0">
                  <c:v>4.9748919771000004</c:v>
                </c:pt>
                <c:pt idx="703" formatCode="0.0">
                  <c:v>6.2937879495000004</c:v>
                </c:pt>
                <c:pt idx="704" formatCode="0.0">
                  <c:v>7.7674418604</c:v>
                </c:pt>
                <c:pt idx="705" formatCode="0.0">
                  <c:v>10.244807982299999</c:v>
                </c:pt>
                <c:pt idx="706" formatCode="0.0">
                  <c:v>11.2806977277</c:v>
                </c:pt>
                <c:pt idx="707" formatCode="0.0">
                  <c:v>11.580488903899999</c:v>
                </c:pt>
                <c:pt idx="708" formatCode="0.0">
                  <c:v>12.3456790123</c:v>
                </c:pt>
                <c:pt idx="709" formatCode="0.0">
                  <c:v>10.272767267900001</c:v>
                </c:pt>
                <c:pt idx="710" formatCode="0.0">
                  <c:v>12.906403940800001</c:v>
                </c:pt>
                <c:pt idx="711" formatCode="0.0">
                  <c:v>19.050279329599999</c:v>
                </c:pt>
                <c:pt idx="712" formatCode="0.0">
                  <c:v>24.138320714199999</c:v>
                </c:pt>
                <c:pt idx="713" formatCode="0.0">
                  <c:v>26.383888388799999</c:v>
                </c:pt>
                <c:pt idx="714" formatCode="0.0">
                  <c:v>26.154188452500001</c:v>
                </c:pt>
                <c:pt idx="715" formatCode="0.0">
                  <c:v>25.200483357100001</c:v>
                </c:pt>
                <c:pt idx="716" formatCode="0.0">
                  <c:v>22.798877859299999</c:v>
                </c:pt>
                <c:pt idx="717" formatCode="0.0">
                  <c:v>18.869711639599998</c:v>
                </c:pt>
                <c:pt idx="718" formatCode="0.0">
                  <c:v>16.8608848097</c:v>
                </c:pt>
                <c:pt idx="719" formatCode="0.0">
                  <c:v>13.770822816700001</c:v>
                </c:pt>
                <c:pt idx="720" formatCode="0.0">
                  <c:v>12.947052947</c:v>
                </c:pt>
                <c:pt idx="721" formatCode="0.0">
                  <c:v>13.8041093157</c:v>
                </c:pt>
                <c:pt idx="722" formatCode="0.0">
                  <c:v>10.3645530347</c:v>
                </c:pt>
                <c:pt idx="723" formatCode="0.0">
                  <c:v>8.005631159</c:v>
                </c:pt>
                <c:pt idx="724" formatCode="0.0">
                  <c:v>4.4151115156999996</c:v>
                </c:pt>
                <c:pt idx="725" formatCode="0.0">
                  <c:v>0.80121071840000002</c:v>
                </c:pt>
                <c:pt idx="726" formatCode="0.0">
                  <c:v>-2.0370370370000002</c:v>
                </c:pt>
                <c:pt idx="727" formatCode="0.0">
                  <c:v>-3.8957620425999999</c:v>
                </c:pt>
                <c:pt idx="728" formatCode="0.0">
                  <c:v>-5.2895176169999996</c:v>
                </c:pt>
                <c:pt idx="729" formatCode="0.0">
                  <c:v>-6.2682602920999999</c:v>
                </c:pt>
                <c:pt idx="730" formatCode="0.0">
                  <c:v>-9.3363925167000001</c:v>
                </c:pt>
                <c:pt idx="731" formatCode="0.0">
                  <c:v>-10.808412458899999</c:v>
                </c:pt>
                <c:pt idx="732" formatCode="0.0">
                  <c:v>-13.196532814399999</c:v>
                </c:pt>
                <c:pt idx="733" formatCode="0.0">
                  <c:v>-16.3014899211</c:v>
                </c:pt>
                <c:pt idx="92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107-4C4A-AA29-D60A3E5F68D0}"/>
            </c:ext>
          </c:extLst>
        </c:ser>
        <c:ser>
          <c:idx val="4"/>
          <c:order val="5"/>
          <c:tx>
            <c:strRef>
              <c:f>'HS2FAM shift 24'!$N$7</c:f>
              <c:strCache>
                <c:ptCount val="1"/>
                <c:pt idx="0">
                  <c:v>-16.3%</c:v>
                </c:pt>
              </c:strCache>
            </c:strRef>
          </c:tx>
          <c:marker>
            <c:symbol val="none"/>
          </c:marker>
          <c:dLbls>
            <c:dLbl>
              <c:idx val="367"/>
              <c:layout>
                <c:manualLayout>
                  <c:x val="-1.0532644804980346E-16"/>
                  <c:y val="1.32908027644870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107-4C4A-AA29-D60A3E5F68D0}"/>
                </c:ext>
              </c:extLst>
            </c:dLbl>
            <c:dLbl>
              <c:idx val="377"/>
              <c:layout>
                <c:manualLayout>
                  <c:x val="-4.3088590141330575E-3"/>
                  <c:y val="3.322700691121743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107-4C4A-AA29-D60A3E5F68D0}"/>
                </c:ext>
              </c:extLst>
            </c:dLbl>
            <c:dLbl>
              <c:idx val="390"/>
              <c:layout>
                <c:manualLayout>
                  <c:x val="0"/>
                  <c:y val="-0.1395534290271132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107-4C4A-AA29-D60A3E5F68D0}"/>
                </c:ext>
              </c:extLst>
            </c:dLbl>
            <c:dLbl>
              <c:idx val="611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107-4C4A-AA29-D60A3E5F68D0}"/>
                </c:ext>
              </c:extLst>
            </c:dLbl>
            <c:dLbl>
              <c:idx val="727"/>
              <c:layout>
                <c:manualLayout>
                  <c:x val="-1.2926577042399278E-2"/>
                  <c:y val="5.980861244019132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107-4C4A-AA29-D60A3E5F68D0}"/>
                </c:ext>
              </c:extLst>
            </c:dLbl>
            <c:dLbl>
              <c:idx val="728"/>
              <c:layout>
                <c:manualLayout>
                  <c:x val="-1.5799149718487983E-2"/>
                  <c:y val="5.980861244019126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107-4C4A-AA29-D60A3E5F68D0}"/>
                </c:ext>
              </c:extLst>
            </c:dLbl>
            <c:dLbl>
              <c:idx val="731"/>
              <c:layout>
                <c:manualLayout>
                  <c:x val="8.6175942549370586E-3"/>
                  <c:y val="4.57516339869281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81-4179-8F60-F4259AA6BF72}"/>
                </c:ext>
              </c:extLst>
            </c:dLbl>
            <c:dLbl>
              <c:idx val="823"/>
              <c:layout>
                <c:manualLayout>
                  <c:x val="0"/>
                  <c:y val="-5.98086124401913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107-4C4A-AA29-D60A3E5F68D0}"/>
                </c:ext>
              </c:extLst>
            </c:dLbl>
            <c:dLbl>
              <c:idx val="912"/>
              <c:layout>
                <c:manualLayout>
                  <c:x val="-2.1065289609960692E-16"/>
                  <c:y val="-7.64221158958002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107-4C4A-AA29-D60A3E5F68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62BC93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'HS2FAM shift 24'!$A$9:$A$536</c:f>
              <c:numCache>
                <c:formatCode>mmm\-yy</c:formatCode>
                <c:ptCount val="528"/>
                <c:pt idx="0">
                  <c:v>23377</c:v>
                </c:pt>
                <c:pt idx="1">
                  <c:v>23408</c:v>
                </c:pt>
                <c:pt idx="2">
                  <c:v>23437</c:v>
                </c:pt>
                <c:pt idx="3">
                  <c:v>23468</c:v>
                </c:pt>
                <c:pt idx="4">
                  <c:v>23498</c:v>
                </c:pt>
                <c:pt idx="5">
                  <c:v>23529</c:v>
                </c:pt>
                <c:pt idx="6">
                  <c:v>23559</c:v>
                </c:pt>
                <c:pt idx="7">
                  <c:v>23590</c:v>
                </c:pt>
                <c:pt idx="8">
                  <c:v>23621</c:v>
                </c:pt>
                <c:pt idx="9">
                  <c:v>23651</c:v>
                </c:pt>
                <c:pt idx="10">
                  <c:v>23682</c:v>
                </c:pt>
                <c:pt idx="11">
                  <c:v>23712</c:v>
                </c:pt>
                <c:pt idx="12">
                  <c:v>23743</c:v>
                </c:pt>
                <c:pt idx="13">
                  <c:v>23774</c:v>
                </c:pt>
                <c:pt idx="14">
                  <c:v>23802</c:v>
                </c:pt>
                <c:pt idx="15">
                  <c:v>23833</c:v>
                </c:pt>
                <c:pt idx="16">
                  <c:v>23863</c:v>
                </c:pt>
                <c:pt idx="17">
                  <c:v>23894</c:v>
                </c:pt>
                <c:pt idx="18">
                  <c:v>23924</c:v>
                </c:pt>
                <c:pt idx="19">
                  <c:v>23955</c:v>
                </c:pt>
                <c:pt idx="20">
                  <c:v>23986</c:v>
                </c:pt>
                <c:pt idx="21">
                  <c:v>24016</c:v>
                </c:pt>
                <c:pt idx="22">
                  <c:v>24047</c:v>
                </c:pt>
                <c:pt idx="23">
                  <c:v>24077</c:v>
                </c:pt>
                <c:pt idx="24">
                  <c:v>24108</c:v>
                </c:pt>
                <c:pt idx="25">
                  <c:v>24139</c:v>
                </c:pt>
                <c:pt idx="26">
                  <c:v>24167</c:v>
                </c:pt>
                <c:pt idx="27">
                  <c:v>24198</c:v>
                </c:pt>
                <c:pt idx="28">
                  <c:v>24228</c:v>
                </c:pt>
                <c:pt idx="29">
                  <c:v>24259</c:v>
                </c:pt>
                <c:pt idx="30">
                  <c:v>24289</c:v>
                </c:pt>
                <c:pt idx="31">
                  <c:v>24320</c:v>
                </c:pt>
                <c:pt idx="32">
                  <c:v>24351</c:v>
                </c:pt>
                <c:pt idx="33">
                  <c:v>24381</c:v>
                </c:pt>
                <c:pt idx="34">
                  <c:v>24412</c:v>
                </c:pt>
                <c:pt idx="35">
                  <c:v>24442</c:v>
                </c:pt>
                <c:pt idx="36">
                  <c:v>24473</c:v>
                </c:pt>
                <c:pt idx="37">
                  <c:v>24504</c:v>
                </c:pt>
                <c:pt idx="38">
                  <c:v>24532</c:v>
                </c:pt>
                <c:pt idx="39">
                  <c:v>24563</c:v>
                </c:pt>
                <c:pt idx="40">
                  <c:v>24593</c:v>
                </c:pt>
                <c:pt idx="41">
                  <c:v>24624</c:v>
                </c:pt>
                <c:pt idx="42">
                  <c:v>24654</c:v>
                </c:pt>
                <c:pt idx="43">
                  <c:v>24685</c:v>
                </c:pt>
                <c:pt idx="44">
                  <c:v>24716</c:v>
                </c:pt>
                <c:pt idx="45">
                  <c:v>24746</c:v>
                </c:pt>
                <c:pt idx="46">
                  <c:v>24777</c:v>
                </c:pt>
                <c:pt idx="47">
                  <c:v>24807</c:v>
                </c:pt>
                <c:pt idx="48">
                  <c:v>24838</c:v>
                </c:pt>
                <c:pt idx="49">
                  <c:v>24869</c:v>
                </c:pt>
                <c:pt idx="50">
                  <c:v>24898</c:v>
                </c:pt>
                <c:pt idx="51">
                  <c:v>24929</c:v>
                </c:pt>
                <c:pt idx="52">
                  <c:v>24959</c:v>
                </c:pt>
                <c:pt idx="53">
                  <c:v>24990</c:v>
                </c:pt>
                <c:pt idx="54">
                  <c:v>25020</c:v>
                </c:pt>
                <c:pt idx="55">
                  <c:v>25051</c:v>
                </c:pt>
                <c:pt idx="56">
                  <c:v>25082</c:v>
                </c:pt>
                <c:pt idx="57">
                  <c:v>25112</c:v>
                </c:pt>
                <c:pt idx="58">
                  <c:v>25143</c:v>
                </c:pt>
                <c:pt idx="59">
                  <c:v>25173</c:v>
                </c:pt>
                <c:pt idx="60">
                  <c:v>25204</c:v>
                </c:pt>
                <c:pt idx="61">
                  <c:v>25235</c:v>
                </c:pt>
                <c:pt idx="62">
                  <c:v>25263</c:v>
                </c:pt>
                <c:pt idx="63">
                  <c:v>25294</c:v>
                </c:pt>
                <c:pt idx="64">
                  <c:v>25324</c:v>
                </c:pt>
                <c:pt idx="65">
                  <c:v>25355</c:v>
                </c:pt>
                <c:pt idx="66">
                  <c:v>25385</c:v>
                </c:pt>
                <c:pt idx="67">
                  <c:v>25416</c:v>
                </c:pt>
                <c:pt idx="68">
                  <c:v>25447</c:v>
                </c:pt>
                <c:pt idx="69">
                  <c:v>25477</c:v>
                </c:pt>
                <c:pt idx="70">
                  <c:v>25508</c:v>
                </c:pt>
                <c:pt idx="71">
                  <c:v>25538</c:v>
                </c:pt>
                <c:pt idx="72">
                  <c:v>25569</c:v>
                </c:pt>
                <c:pt idx="73">
                  <c:v>25600</c:v>
                </c:pt>
                <c:pt idx="74">
                  <c:v>25628</c:v>
                </c:pt>
                <c:pt idx="75">
                  <c:v>25659</c:v>
                </c:pt>
                <c:pt idx="76">
                  <c:v>25689</c:v>
                </c:pt>
                <c:pt idx="77">
                  <c:v>25720</c:v>
                </c:pt>
                <c:pt idx="78">
                  <c:v>25750</c:v>
                </c:pt>
                <c:pt idx="79">
                  <c:v>25781</c:v>
                </c:pt>
                <c:pt idx="80">
                  <c:v>25812</c:v>
                </c:pt>
                <c:pt idx="81">
                  <c:v>25842</c:v>
                </c:pt>
                <c:pt idx="82">
                  <c:v>25873</c:v>
                </c:pt>
                <c:pt idx="83">
                  <c:v>25903</c:v>
                </c:pt>
                <c:pt idx="84">
                  <c:v>25934</c:v>
                </c:pt>
                <c:pt idx="85">
                  <c:v>25965</c:v>
                </c:pt>
                <c:pt idx="86">
                  <c:v>25993</c:v>
                </c:pt>
                <c:pt idx="87">
                  <c:v>26024</c:v>
                </c:pt>
                <c:pt idx="88">
                  <c:v>26054</c:v>
                </c:pt>
                <c:pt idx="89">
                  <c:v>26085</c:v>
                </c:pt>
                <c:pt idx="90">
                  <c:v>26115</c:v>
                </c:pt>
                <c:pt idx="91">
                  <c:v>26146</c:v>
                </c:pt>
                <c:pt idx="92">
                  <c:v>26177</c:v>
                </c:pt>
                <c:pt idx="93">
                  <c:v>26207</c:v>
                </c:pt>
                <c:pt idx="94">
                  <c:v>26238</c:v>
                </c:pt>
                <c:pt idx="95">
                  <c:v>26268</c:v>
                </c:pt>
                <c:pt idx="96">
                  <c:v>26299</c:v>
                </c:pt>
                <c:pt idx="97">
                  <c:v>26330</c:v>
                </c:pt>
                <c:pt idx="98">
                  <c:v>26359</c:v>
                </c:pt>
                <c:pt idx="99">
                  <c:v>26390</c:v>
                </c:pt>
                <c:pt idx="100">
                  <c:v>26420</c:v>
                </c:pt>
                <c:pt idx="101">
                  <c:v>26451</c:v>
                </c:pt>
                <c:pt idx="102">
                  <c:v>26481</c:v>
                </c:pt>
                <c:pt idx="103">
                  <c:v>26512</c:v>
                </c:pt>
                <c:pt idx="104">
                  <c:v>26543</c:v>
                </c:pt>
                <c:pt idx="105">
                  <c:v>26573</c:v>
                </c:pt>
                <c:pt idx="106">
                  <c:v>26604</c:v>
                </c:pt>
                <c:pt idx="107">
                  <c:v>26634</c:v>
                </c:pt>
                <c:pt idx="108">
                  <c:v>26665</c:v>
                </c:pt>
                <c:pt idx="109">
                  <c:v>26696</c:v>
                </c:pt>
                <c:pt idx="110">
                  <c:v>26724</c:v>
                </c:pt>
                <c:pt idx="111">
                  <c:v>26755</c:v>
                </c:pt>
                <c:pt idx="112">
                  <c:v>26785</c:v>
                </c:pt>
                <c:pt idx="113">
                  <c:v>26816</c:v>
                </c:pt>
                <c:pt idx="114">
                  <c:v>26846</c:v>
                </c:pt>
                <c:pt idx="115">
                  <c:v>26877</c:v>
                </c:pt>
                <c:pt idx="116">
                  <c:v>26908</c:v>
                </c:pt>
                <c:pt idx="117">
                  <c:v>26938</c:v>
                </c:pt>
                <c:pt idx="118">
                  <c:v>26969</c:v>
                </c:pt>
                <c:pt idx="119">
                  <c:v>26999</c:v>
                </c:pt>
                <c:pt idx="120">
                  <c:v>27030</c:v>
                </c:pt>
                <c:pt idx="121">
                  <c:v>27061</c:v>
                </c:pt>
                <c:pt idx="122">
                  <c:v>27089</c:v>
                </c:pt>
                <c:pt idx="123">
                  <c:v>27120</c:v>
                </c:pt>
                <c:pt idx="124">
                  <c:v>27150</c:v>
                </c:pt>
                <c:pt idx="125">
                  <c:v>27181</c:v>
                </c:pt>
                <c:pt idx="126">
                  <c:v>27211</c:v>
                </c:pt>
                <c:pt idx="127">
                  <c:v>27242</c:v>
                </c:pt>
                <c:pt idx="128">
                  <c:v>27273</c:v>
                </c:pt>
                <c:pt idx="129">
                  <c:v>27303</c:v>
                </c:pt>
                <c:pt idx="130">
                  <c:v>27334</c:v>
                </c:pt>
                <c:pt idx="131">
                  <c:v>27364</c:v>
                </c:pt>
                <c:pt idx="132">
                  <c:v>27395</c:v>
                </c:pt>
                <c:pt idx="133">
                  <c:v>27426</c:v>
                </c:pt>
                <c:pt idx="134">
                  <c:v>27454</c:v>
                </c:pt>
                <c:pt idx="135">
                  <c:v>27485</c:v>
                </c:pt>
                <c:pt idx="136">
                  <c:v>27515</c:v>
                </c:pt>
                <c:pt idx="137">
                  <c:v>27546</c:v>
                </c:pt>
                <c:pt idx="138">
                  <c:v>27576</c:v>
                </c:pt>
                <c:pt idx="139">
                  <c:v>27607</c:v>
                </c:pt>
                <c:pt idx="140">
                  <c:v>27638</c:v>
                </c:pt>
                <c:pt idx="141">
                  <c:v>27668</c:v>
                </c:pt>
                <c:pt idx="142">
                  <c:v>27699</c:v>
                </c:pt>
                <c:pt idx="143">
                  <c:v>27729</c:v>
                </c:pt>
                <c:pt idx="144">
                  <c:v>27760</c:v>
                </c:pt>
                <c:pt idx="145">
                  <c:v>27791</c:v>
                </c:pt>
                <c:pt idx="146">
                  <c:v>27820</c:v>
                </c:pt>
                <c:pt idx="147">
                  <c:v>27851</c:v>
                </c:pt>
                <c:pt idx="148">
                  <c:v>27881</c:v>
                </c:pt>
                <c:pt idx="149">
                  <c:v>27912</c:v>
                </c:pt>
                <c:pt idx="150">
                  <c:v>27942</c:v>
                </c:pt>
                <c:pt idx="151">
                  <c:v>27973</c:v>
                </c:pt>
                <c:pt idx="152">
                  <c:v>28004</c:v>
                </c:pt>
                <c:pt idx="153">
                  <c:v>28034</c:v>
                </c:pt>
                <c:pt idx="154">
                  <c:v>28065</c:v>
                </c:pt>
                <c:pt idx="155">
                  <c:v>28095</c:v>
                </c:pt>
                <c:pt idx="156">
                  <c:v>28126</c:v>
                </c:pt>
                <c:pt idx="157">
                  <c:v>28157</c:v>
                </c:pt>
                <c:pt idx="158">
                  <c:v>28185</c:v>
                </c:pt>
                <c:pt idx="159">
                  <c:v>28216</c:v>
                </c:pt>
                <c:pt idx="160">
                  <c:v>28246</c:v>
                </c:pt>
                <c:pt idx="161">
                  <c:v>28277</c:v>
                </c:pt>
                <c:pt idx="162">
                  <c:v>28307</c:v>
                </c:pt>
                <c:pt idx="163">
                  <c:v>28338</c:v>
                </c:pt>
                <c:pt idx="164">
                  <c:v>28369</c:v>
                </c:pt>
                <c:pt idx="165">
                  <c:v>28399</c:v>
                </c:pt>
                <c:pt idx="166">
                  <c:v>28430</c:v>
                </c:pt>
                <c:pt idx="167">
                  <c:v>28460</c:v>
                </c:pt>
                <c:pt idx="168">
                  <c:v>28491</c:v>
                </c:pt>
                <c:pt idx="169">
                  <c:v>28522</c:v>
                </c:pt>
                <c:pt idx="170">
                  <c:v>28550</c:v>
                </c:pt>
                <c:pt idx="171">
                  <c:v>28581</c:v>
                </c:pt>
                <c:pt idx="172">
                  <c:v>28611</c:v>
                </c:pt>
                <c:pt idx="173">
                  <c:v>28642</c:v>
                </c:pt>
                <c:pt idx="174">
                  <c:v>28672</c:v>
                </c:pt>
                <c:pt idx="175">
                  <c:v>28703</c:v>
                </c:pt>
                <c:pt idx="176">
                  <c:v>28734</c:v>
                </c:pt>
                <c:pt idx="177">
                  <c:v>28764</c:v>
                </c:pt>
                <c:pt idx="178">
                  <c:v>28795</c:v>
                </c:pt>
                <c:pt idx="179">
                  <c:v>28825</c:v>
                </c:pt>
                <c:pt idx="180">
                  <c:v>28856</c:v>
                </c:pt>
                <c:pt idx="181">
                  <c:v>28887</c:v>
                </c:pt>
                <c:pt idx="182">
                  <c:v>28915</c:v>
                </c:pt>
                <c:pt idx="183">
                  <c:v>28946</c:v>
                </c:pt>
                <c:pt idx="184">
                  <c:v>28976</c:v>
                </c:pt>
                <c:pt idx="185">
                  <c:v>29007</c:v>
                </c:pt>
                <c:pt idx="186">
                  <c:v>29037</c:v>
                </c:pt>
                <c:pt idx="187">
                  <c:v>29068</c:v>
                </c:pt>
                <c:pt idx="188">
                  <c:v>29099</c:v>
                </c:pt>
                <c:pt idx="189">
                  <c:v>29129</c:v>
                </c:pt>
                <c:pt idx="190">
                  <c:v>29160</c:v>
                </c:pt>
                <c:pt idx="191">
                  <c:v>29190</c:v>
                </c:pt>
                <c:pt idx="192">
                  <c:v>29221</c:v>
                </c:pt>
                <c:pt idx="193">
                  <c:v>29252</c:v>
                </c:pt>
                <c:pt idx="194">
                  <c:v>29281</c:v>
                </c:pt>
                <c:pt idx="195">
                  <c:v>29312</c:v>
                </c:pt>
                <c:pt idx="196">
                  <c:v>29342</c:v>
                </c:pt>
                <c:pt idx="197">
                  <c:v>29373</c:v>
                </c:pt>
                <c:pt idx="198">
                  <c:v>29403</c:v>
                </c:pt>
                <c:pt idx="199">
                  <c:v>29434</c:v>
                </c:pt>
                <c:pt idx="200">
                  <c:v>29465</c:v>
                </c:pt>
                <c:pt idx="201">
                  <c:v>29495</c:v>
                </c:pt>
                <c:pt idx="202">
                  <c:v>29526</c:v>
                </c:pt>
                <c:pt idx="203">
                  <c:v>29556</c:v>
                </c:pt>
                <c:pt idx="204">
                  <c:v>29587</c:v>
                </c:pt>
                <c:pt idx="205">
                  <c:v>29618</c:v>
                </c:pt>
                <c:pt idx="206">
                  <c:v>29646</c:v>
                </c:pt>
                <c:pt idx="207">
                  <c:v>29677</c:v>
                </c:pt>
                <c:pt idx="208">
                  <c:v>29707</c:v>
                </c:pt>
                <c:pt idx="209">
                  <c:v>29738</c:v>
                </c:pt>
                <c:pt idx="210">
                  <c:v>29768</c:v>
                </c:pt>
                <c:pt idx="211">
                  <c:v>29799</c:v>
                </c:pt>
                <c:pt idx="212">
                  <c:v>29830</c:v>
                </c:pt>
                <c:pt idx="213">
                  <c:v>29860</c:v>
                </c:pt>
                <c:pt idx="214">
                  <c:v>29891</c:v>
                </c:pt>
                <c:pt idx="215">
                  <c:v>29921</c:v>
                </c:pt>
                <c:pt idx="216">
                  <c:v>29952</c:v>
                </c:pt>
                <c:pt idx="217">
                  <c:v>29983</c:v>
                </c:pt>
                <c:pt idx="218">
                  <c:v>30011</c:v>
                </c:pt>
                <c:pt idx="219">
                  <c:v>30042</c:v>
                </c:pt>
                <c:pt idx="220">
                  <c:v>30072</c:v>
                </c:pt>
                <c:pt idx="221">
                  <c:v>30103</c:v>
                </c:pt>
                <c:pt idx="222">
                  <c:v>30133</c:v>
                </c:pt>
                <c:pt idx="223">
                  <c:v>30164</c:v>
                </c:pt>
                <c:pt idx="224">
                  <c:v>30195</c:v>
                </c:pt>
                <c:pt idx="225">
                  <c:v>30225</c:v>
                </c:pt>
                <c:pt idx="226">
                  <c:v>30256</c:v>
                </c:pt>
                <c:pt idx="227">
                  <c:v>30286</c:v>
                </c:pt>
                <c:pt idx="228">
                  <c:v>30317</c:v>
                </c:pt>
                <c:pt idx="229">
                  <c:v>30348</c:v>
                </c:pt>
                <c:pt idx="230">
                  <c:v>30376</c:v>
                </c:pt>
                <c:pt idx="231">
                  <c:v>30407</c:v>
                </c:pt>
                <c:pt idx="232">
                  <c:v>30437</c:v>
                </c:pt>
                <c:pt idx="233">
                  <c:v>30468</c:v>
                </c:pt>
                <c:pt idx="234">
                  <c:v>30498</c:v>
                </c:pt>
                <c:pt idx="235">
                  <c:v>30529</c:v>
                </c:pt>
                <c:pt idx="236">
                  <c:v>30560</c:v>
                </c:pt>
                <c:pt idx="237">
                  <c:v>30590</c:v>
                </c:pt>
                <c:pt idx="238">
                  <c:v>30621</c:v>
                </c:pt>
                <c:pt idx="239">
                  <c:v>30651</c:v>
                </c:pt>
                <c:pt idx="240">
                  <c:v>30682</c:v>
                </c:pt>
                <c:pt idx="241">
                  <c:v>30713</c:v>
                </c:pt>
                <c:pt idx="242">
                  <c:v>30742</c:v>
                </c:pt>
                <c:pt idx="243">
                  <c:v>30773</c:v>
                </c:pt>
                <c:pt idx="244">
                  <c:v>30803</c:v>
                </c:pt>
                <c:pt idx="245">
                  <c:v>30834</c:v>
                </c:pt>
                <c:pt idx="246">
                  <c:v>30864</c:v>
                </c:pt>
                <c:pt idx="247">
                  <c:v>30895</c:v>
                </c:pt>
                <c:pt idx="248">
                  <c:v>30926</c:v>
                </c:pt>
                <c:pt idx="249">
                  <c:v>30956</c:v>
                </c:pt>
                <c:pt idx="250">
                  <c:v>30987</c:v>
                </c:pt>
                <c:pt idx="251">
                  <c:v>31017</c:v>
                </c:pt>
                <c:pt idx="252">
                  <c:v>31048</c:v>
                </c:pt>
                <c:pt idx="253">
                  <c:v>31079</c:v>
                </c:pt>
                <c:pt idx="254">
                  <c:v>31107</c:v>
                </c:pt>
                <c:pt idx="255">
                  <c:v>31138</c:v>
                </c:pt>
                <c:pt idx="256">
                  <c:v>31168</c:v>
                </c:pt>
                <c:pt idx="257">
                  <c:v>31199</c:v>
                </c:pt>
                <c:pt idx="258">
                  <c:v>31229</c:v>
                </c:pt>
                <c:pt idx="259">
                  <c:v>31260</c:v>
                </c:pt>
                <c:pt idx="260">
                  <c:v>31291</c:v>
                </c:pt>
                <c:pt idx="261">
                  <c:v>31321</c:v>
                </c:pt>
                <c:pt idx="262">
                  <c:v>31352</c:v>
                </c:pt>
                <c:pt idx="263">
                  <c:v>31382</c:v>
                </c:pt>
                <c:pt idx="264">
                  <c:v>31413</c:v>
                </c:pt>
                <c:pt idx="265">
                  <c:v>31444</c:v>
                </c:pt>
                <c:pt idx="266">
                  <c:v>31472</c:v>
                </c:pt>
                <c:pt idx="267">
                  <c:v>31503</c:v>
                </c:pt>
                <c:pt idx="268">
                  <c:v>31533</c:v>
                </c:pt>
                <c:pt idx="269">
                  <c:v>31564</c:v>
                </c:pt>
                <c:pt idx="270">
                  <c:v>31594</c:v>
                </c:pt>
                <c:pt idx="271">
                  <c:v>31625</c:v>
                </c:pt>
                <c:pt idx="272">
                  <c:v>31656</c:v>
                </c:pt>
                <c:pt idx="273">
                  <c:v>31686</c:v>
                </c:pt>
                <c:pt idx="274">
                  <c:v>31717</c:v>
                </c:pt>
                <c:pt idx="275">
                  <c:v>31747</c:v>
                </c:pt>
                <c:pt idx="276">
                  <c:v>31778</c:v>
                </c:pt>
                <c:pt idx="277">
                  <c:v>31809</c:v>
                </c:pt>
                <c:pt idx="278">
                  <c:v>31837</c:v>
                </c:pt>
                <c:pt idx="279">
                  <c:v>31868</c:v>
                </c:pt>
                <c:pt idx="280">
                  <c:v>31898</c:v>
                </c:pt>
                <c:pt idx="281">
                  <c:v>31929</c:v>
                </c:pt>
                <c:pt idx="282">
                  <c:v>31959</c:v>
                </c:pt>
                <c:pt idx="283">
                  <c:v>31990</c:v>
                </c:pt>
                <c:pt idx="284">
                  <c:v>32021</c:v>
                </c:pt>
                <c:pt idx="285">
                  <c:v>32051</c:v>
                </c:pt>
                <c:pt idx="286">
                  <c:v>32082</c:v>
                </c:pt>
                <c:pt idx="287">
                  <c:v>32112</c:v>
                </c:pt>
                <c:pt idx="288">
                  <c:v>32143</c:v>
                </c:pt>
                <c:pt idx="289">
                  <c:v>32174</c:v>
                </c:pt>
                <c:pt idx="290">
                  <c:v>32203</c:v>
                </c:pt>
                <c:pt idx="291">
                  <c:v>32234</c:v>
                </c:pt>
                <c:pt idx="292">
                  <c:v>32264</c:v>
                </c:pt>
                <c:pt idx="293">
                  <c:v>32295</c:v>
                </c:pt>
                <c:pt idx="294">
                  <c:v>32325</c:v>
                </c:pt>
                <c:pt idx="295">
                  <c:v>32356</c:v>
                </c:pt>
                <c:pt idx="296">
                  <c:v>32387</c:v>
                </c:pt>
                <c:pt idx="297">
                  <c:v>32417</c:v>
                </c:pt>
                <c:pt idx="298">
                  <c:v>32448</c:v>
                </c:pt>
                <c:pt idx="299">
                  <c:v>32478</c:v>
                </c:pt>
                <c:pt idx="300">
                  <c:v>32509</c:v>
                </c:pt>
                <c:pt idx="301">
                  <c:v>32540</c:v>
                </c:pt>
                <c:pt idx="302">
                  <c:v>32568</c:v>
                </c:pt>
                <c:pt idx="303">
                  <c:v>32599</c:v>
                </c:pt>
                <c:pt idx="304">
                  <c:v>32629</c:v>
                </c:pt>
                <c:pt idx="305">
                  <c:v>32660</c:v>
                </c:pt>
                <c:pt idx="306">
                  <c:v>32690</c:v>
                </c:pt>
                <c:pt idx="307">
                  <c:v>32721</c:v>
                </c:pt>
                <c:pt idx="308">
                  <c:v>32752</c:v>
                </c:pt>
                <c:pt idx="309">
                  <c:v>32782</c:v>
                </c:pt>
                <c:pt idx="310">
                  <c:v>32813</c:v>
                </c:pt>
                <c:pt idx="311">
                  <c:v>32843</c:v>
                </c:pt>
                <c:pt idx="312">
                  <c:v>32874</c:v>
                </c:pt>
                <c:pt idx="313">
                  <c:v>32905</c:v>
                </c:pt>
                <c:pt idx="314">
                  <c:v>32933</c:v>
                </c:pt>
                <c:pt idx="315">
                  <c:v>32964</c:v>
                </c:pt>
                <c:pt idx="316">
                  <c:v>32994</c:v>
                </c:pt>
                <c:pt idx="317">
                  <c:v>33025</c:v>
                </c:pt>
                <c:pt idx="318">
                  <c:v>33055</c:v>
                </c:pt>
                <c:pt idx="319">
                  <c:v>33086</c:v>
                </c:pt>
                <c:pt idx="320">
                  <c:v>33117</c:v>
                </c:pt>
                <c:pt idx="321">
                  <c:v>33147</c:v>
                </c:pt>
                <c:pt idx="322">
                  <c:v>33178</c:v>
                </c:pt>
                <c:pt idx="323">
                  <c:v>33208</c:v>
                </c:pt>
                <c:pt idx="324">
                  <c:v>33239</c:v>
                </c:pt>
                <c:pt idx="325">
                  <c:v>33270</c:v>
                </c:pt>
                <c:pt idx="326">
                  <c:v>33298</c:v>
                </c:pt>
                <c:pt idx="327">
                  <c:v>33329</c:v>
                </c:pt>
                <c:pt idx="328">
                  <c:v>33359</c:v>
                </c:pt>
                <c:pt idx="329">
                  <c:v>33390</c:v>
                </c:pt>
                <c:pt idx="330">
                  <c:v>33420</c:v>
                </c:pt>
                <c:pt idx="331">
                  <c:v>33451</c:v>
                </c:pt>
                <c:pt idx="332">
                  <c:v>33482</c:v>
                </c:pt>
                <c:pt idx="333">
                  <c:v>33512</c:v>
                </c:pt>
                <c:pt idx="334">
                  <c:v>33543</c:v>
                </c:pt>
                <c:pt idx="335">
                  <c:v>33573</c:v>
                </c:pt>
                <c:pt idx="336">
                  <c:v>33604</c:v>
                </c:pt>
                <c:pt idx="337">
                  <c:v>33635</c:v>
                </c:pt>
                <c:pt idx="338">
                  <c:v>33664</c:v>
                </c:pt>
                <c:pt idx="339">
                  <c:v>33695</c:v>
                </c:pt>
                <c:pt idx="340">
                  <c:v>33725</c:v>
                </c:pt>
                <c:pt idx="341">
                  <c:v>33756</c:v>
                </c:pt>
                <c:pt idx="342">
                  <c:v>33786</c:v>
                </c:pt>
                <c:pt idx="343">
                  <c:v>33817</c:v>
                </c:pt>
                <c:pt idx="344">
                  <c:v>33848</c:v>
                </c:pt>
                <c:pt idx="345">
                  <c:v>33878</c:v>
                </c:pt>
                <c:pt idx="346">
                  <c:v>33909</c:v>
                </c:pt>
                <c:pt idx="347">
                  <c:v>33939</c:v>
                </c:pt>
                <c:pt idx="348">
                  <c:v>33970</c:v>
                </c:pt>
                <c:pt idx="349">
                  <c:v>34001</c:v>
                </c:pt>
                <c:pt idx="350">
                  <c:v>34029</c:v>
                </c:pt>
                <c:pt idx="351">
                  <c:v>34060</c:v>
                </c:pt>
                <c:pt idx="352">
                  <c:v>34090</c:v>
                </c:pt>
                <c:pt idx="353">
                  <c:v>34121</c:v>
                </c:pt>
                <c:pt idx="354">
                  <c:v>34151</c:v>
                </c:pt>
                <c:pt idx="355">
                  <c:v>34182</c:v>
                </c:pt>
                <c:pt idx="356">
                  <c:v>34213</c:v>
                </c:pt>
                <c:pt idx="357">
                  <c:v>34243</c:v>
                </c:pt>
                <c:pt idx="358">
                  <c:v>34274</c:v>
                </c:pt>
                <c:pt idx="359">
                  <c:v>34304</c:v>
                </c:pt>
                <c:pt idx="360">
                  <c:v>34335</c:v>
                </c:pt>
                <c:pt idx="361">
                  <c:v>34366</c:v>
                </c:pt>
                <c:pt idx="362">
                  <c:v>34394</c:v>
                </c:pt>
                <c:pt idx="363">
                  <c:v>34425</c:v>
                </c:pt>
                <c:pt idx="364">
                  <c:v>34455</c:v>
                </c:pt>
                <c:pt idx="365">
                  <c:v>34486</c:v>
                </c:pt>
                <c:pt idx="366">
                  <c:v>34516</c:v>
                </c:pt>
                <c:pt idx="367">
                  <c:v>34547</c:v>
                </c:pt>
                <c:pt idx="368">
                  <c:v>34578</c:v>
                </c:pt>
                <c:pt idx="369">
                  <c:v>34608</c:v>
                </c:pt>
                <c:pt idx="370">
                  <c:v>34639</c:v>
                </c:pt>
                <c:pt idx="371">
                  <c:v>34669</c:v>
                </c:pt>
                <c:pt idx="372">
                  <c:v>34700</c:v>
                </c:pt>
                <c:pt idx="373">
                  <c:v>34731</c:v>
                </c:pt>
                <c:pt idx="374">
                  <c:v>34759</c:v>
                </c:pt>
                <c:pt idx="375">
                  <c:v>34790</c:v>
                </c:pt>
                <c:pt idx="376">
                  <c:v>34820</c:v>
                </c:pt>
                <c:pt idx="377">
                  <c:v>34851</c:v>
                </c:pt>
                <c:pt idx="378">
                  <c:v>34881</c:v>
                </c:pt>
                <c:pt idx="379">
                  <c:v>34912</c:v>
                </c:pt>
                <c:pt idx="380">
                  <c:v>34943</c:v>
                </c:pt>
                <c:pt idx="381">
                  <c:v>34973</c:v>
                </c:pt>
                <c:pt idx="382">
                  <c:v>35004</c:v>
                </c:pt>
                <c:pt idx="383">
                  <c:v>35034</c:v>
                </c:pt>
                <c:pt idx="384">
                  <c:v>35065</c:v>
                </c:pt>
                <c:pt idx="385">
                  <c:v>35096</c:v>
                </c:pt>
                <c:pt idx="386">
                  <c:v>35125</c:v>
                </c:pt>
                <c:pt idx="387">
                  <c:v>35156</c:v>
                </c:pt>
                <c:pt idx="388">
                  <c:v>35186</c:v>
                </c:pt>
                <c:pt idx="389">
                  <c:v>35217</c:v>
                </c:pt>
                <c:pt idx="390">
                  <c:v>35247</c:v>
                </c:pt>
                <c:pt idx="391">
                  <c:v>35278</c:v>
                </c:pt>
                <c:pt idx="392">
                  <c:v>35309</c:v>
                </c:pt>
                <c:pt idx="393">
                  <c:v>35339</c:v>
                </c:pt>
                <c:pt idx="394">
                  <c:v>35370</c:v>
                </c:pt>
                <c:pt idx="395">
                  <c:v>35400</c:v>
                </c:pt>
                <c:pt idx="396">
                  <c:v>35431</c:v>
                </c:pt>
                <c:pt idx="397">
                  <c:v>35462</c:v>
                </c:pt>
                <c:pt idx="398">
                  <c:v>35490</c:v>
                </c:pt>
                <c:pt idx="399">
                  <c:v>35521</c:v>
                </c:pt>
                <c:pt idx="400">
                  <c:v>35551</c:v>
                </c:pt>
                <c:pt idx="401">
                  <c:v>35582</c:v>
                </c:pt>
                <c:pt idx="402">
                  <c:v>35612</c:v>
                </c:pt>
                <c:pt idx="403">
                  <c:v>35643</c:v>
                </c:pt>
                <c:pt idx="404">
                  <c:v>35674</c:v>
                </c:pt>
                <c:pt idx="405">
                  <c:v>35704</c:v>
                </c:pt>
                <c:pt idx="406">
                  <c:v>35735</c:v>
                </c:pt>
                <c:pt idx="407">
                  <c:v>35765</c:v>
                </c:pt>
                <c:pt idx="408">
                  <c:v>35796</c:v>
                </c:pt>
                <c:pt idx="409">
                  <c:v>35827</c:v>
                </c:pt>
                <c:pt idx="410">
                  <c:v>35855</c:v>
                </c:pt>
                <c:pt idx="411">
                  <c:v>35886</c:v>
                </c:pt>
                <c:pt idx="412">
                  <c:v>35916</c:v>
                </c:pt>
                <c:pt idx="413">
                  <c:v>35947</c:v>
                </c:pt>
                <c:pt idx="414">
                  <c:v>35977</c:v>
                </c:pt>
                <c:pt idx="415">
                  <c:v>36008</c:v>
                </c:pt>
                <c:pt idx="416">
                  <c:v>36039</c:v>
                </c:pt>
                <c:pt idx="417">
                  <c:v>36069</c:v>
                </c:pt>
                <c:pt idx="418">
                  <c:v>36100</c:v>
                </c:pt>
                <c:pt idx="419">
                  <c:v>36130</c:v>
                </c:pt>
                <c:pt idx="420">
                  <c:v>36161</c:v>
                </c:pt>
                <c:pt idx="421">
                  <c:v>36192</c:v>
                </c:pt>
                <c:pt idx="422">
                  <c:v>36220</c:v>
                </c:pt>
                <c:pt idx="423">
                  <c:v>36251</c:v>
                </c:pt>
                <c:pt idx="424">
                  <c:v>36281</c:v>
                </c:pt>
                <c:pt idx="425">
                  <c:v>36312</c:v>
                </c:pt>
                <c:pt idx="426">
                  <c:v>36342</c:v>
                </c:pt>
                <c:pt idx="427">
                  <c:v>36373</c:v>
                </c:pt>
                <c:pt idx="428">
                  <c:v>36404</c:v>
                </c:pt>
                <c:pt idx="429">
                  <c:v>36434</c:v>
                </c:pt>
                <c:pt idx="430">
                  <c:v>36465</c:v>
                </c:pt>
                <c:pt idx="431">
                  <c:v>36495</c:v>
                </c:pt>
                <c:pt idx="432">
                  <c:v>36526</c:v>
                </c:pt>
                <c:pt idx="433">
                  <c:v>36557</c:v>
                </c:pt>
                <c:pt idx="434">
                  <c:v>36586</c:v>
                </c:pt>
                <c:pt idx="435">
                  <c:v>36617</c:v>
                </c:pt>
                <c:pt idx="436">
                  <c:v>36647</c:v>
                </c:pt>
                <c:pt idx="437">
                  <c:v>36678</c:v>
                </c:pt>
                <c:pt idx="438">
                  <c:v>36708</c:v>
                </c:pt>
                <c:pt idx="439">
                  <c:v>36739</c:v>
                </c:pt>
                <c:pt idx="440">
                  <c:v>36770</c:v>
                </c:pt>
                <c:pt idx="441">
                  <c:v>36800</c:v>
                </c:pt>
                <c:pt idx="442">
                  <c:v>36831</c:v>
                </c:pt>
                <c:pt idx="443">
                  <c:v>36861</c:v>
                </c:pt>
                <c:pt idx="444">
                  <c:v>36892</c:v>
                </c:pt>
                <c:pt idx="445">
                  <c:v>36923</c:v>
                </c:pt>
                <c:pt idx="446">
                  <c:v>36951</c:v>
                </c:pt>
                <c:pt idx="447">
                  <c:v>36982</c:v>
                </c:pt>
                <c:pt idx="448">
                  <c:v>37012</c:v>
                </c:pt>
                <c:pt idx="449">
                  <c:v>37043</c:v>
                </c:pt>
                <c:pt idx="450">
                  <c:v>37073</c:v>
                </c:pt>
                <c:pt idx="451">
                  <c:v>37104</c:v>
                </c:pt>
                <c:pt idx="452">
                  <c:v>37135</c:v>
                </c:pt>
                <c:pt idx="453">
                  <c:v>37165</c:v>
                </c:pt>
                <c:pt idx="454">
                  <c:v>37196</c:v>
                </c:pt>
                <c:pt idx="455">
                  <c:v>37226</c:v>
                </c:pt>
                <c:pt idx="456">
                  <c:v>37257</c:v>
                </c:pt>
                <c:pt idx="457">
                  <c:v>37288</c:v>
                </c:pt>
                <c:pt idx="458">
                  <c:v>37316</c:v>
                </c:pt>
                <c:pt idx="459">
                  <c:v>37347</c:v>
                </c:pt>
                <c:pt idx="460">
                  <c:v>37377</c:v>
                </c:pt>
                <c:pt idx="461">
                  <c:v>37408</c:v>
                </c:pt>
                <c:pt idx="462">
                  <c:v>37438</c:v>
                </c:pt>
                <c:pt idx="463">
                  <c:v>37469</c:v>
                </c:pt>
                <c:pt idx="464">
                  <c:v>37500</c:v>
                </c:pt>
                <c:pt idx="465">
                  <c:v>37530</c:v>
                </c:pt>
                <c:pt idx="466">
                  <c:v>37561</c:v>
                </c:pt>
                <c:pt idx="467">
                  <c:v>37591</c:v>
                </c:pt>
                <c:pt idx="468">
                  <c:v>37622</c:v>
                </c:pt>
                <c:pt idx="469">
                  <c:v>37653</c:v>
                </c:pt>
                <c:pt idx="470">
                  <c:v>37681</c:v>
                </c:pt>
                <c:pt idx="471">
                  <c:v>37712</c:v>
                </c:pt>
                <c:pt idx="472">
                  <c:v>37742</c:v>
                </c:pt>
                <c:pt idx="473">
                  <c:v>37773</c:v>
                </c:pt>
                <c:pt idx="474">
                  <c:v>37803</c:v>
                </c:pt>
                <c:pt idx="475">
                  <c:v>37834</c:v>
                </c:pt>
                <c:pt idx="476">
                  <c:v>37865</c:v>
                </c:pt>
                <c:pt idx="477">
                  <c:v>37895</c:v>
                </c:pt>
                <c:pt idx="478">
                  <c:v>37926</c:v>
                </c:pt>
                <c:pt idx="479">
                  <c:v>37956</c:v>
                </c:pt>
                <c:pt idx="480">
                  <c:v>37987</c:v>
                </c:pt>
                <c:pt idx="481">
                  <c:v>38018</c:v>
                </c:pt>
                <c:pt idx="482">
                  <c:v>38047</c:v>
                </c:pt>
                <c:pt idx="483">
                  <c:v>38078</c:v>
                </c:pt>
                <c:pt idx="484">
                  <c:v>38108</c:v>
                </c:pt>
                <c:pt idx="485">
                  <c:v>38139</c:v>
                </c:pt>
                <c:pt idx="486">
                  <c:v>38169</c:v>
                </c:pt>
                <c:pt idx="487">
                  <c:v>38200</c:v>
                </c:pt>
                <c:pt idx="488">
                  <c:v>38231</c:v>
                </c:pt>
                <c:pt idx="489">
                  <c:v>38261</c:v>
                </c:pt>
                <c:pt idx="490">
                  <c:v>38292</c:v>
                </c:pt>
                <c:pt idx="491">
                  <c:v>38322</c:v>
                </c:pt>
                <c:pt idx="492">
                  <c:v>38353</c:v>
                </c:pt>
                <c:pt idx="493">
                  <c:v>38384</c:v>
                </c:pt>
                <c:pt idx="494">
                  <c:v>38412</c:v>
                </c:pt>
                <c:pt idx="495">
                  <c:v>38443</c:v>
                </c:pt>
                <c:pt idx="496">
                  <c:v>38473</c:v>
                </c:pt>
                <c:pt idx="497">
                  <c:v>38504</c:v>
                </c:pt>
                <c:pt idx="498">
                  <c:v>38534</c:v>
                </c:pt>
                <c:pt idx="499">
                  <c:v>38565</c:v>
                </c:pt>
                <c:pt idx="500">
                  <c:v>38596</c:v>
                </c:pt>
                <c:pt idx="501">
                  <c:v>38626</c:v>
                </c:pt>
                <c:pt idx="502">
                  <c:v>38657</c:v>
                </c:pt>
                <c:pt idx="503">
                  <c:v>38687</c:v>
                </c:pt>
                <c:pt idx="504">
                  <c:v>38718</c:v>
                </c:pt>
                <c:pt idx="505">
                  <c:v>38749</c:v>
                </c:pt>
                <c:pt idx="506">
                  <c:v>38777</c:v>
                </c:pt>
                <c:pt idx="507">
                  <c:v>38808</c:v>
                </c:pt>
                <c:pt idx="508">
                  <c:v>38838</c:v>
                </c:pt>
                <c:pt idx="509">
                  <c:v>38869</c:v>
                </c:pt>
                <c:pt idx="510">
                  <c:v>38899</c:v>
                </c:pt>
                <c:pt idx="511">
                  <c:v>38930</c:v>
                </c:pt>
                <c:pt idx="512">
                  <c:v>38961</c:v>
                </c:pt>
                <c:pt idx="513">
                  <c:v>38991</c:v>
                </c:pt>
                <c:pt idx="514">
                  <c:v>39022</c:v>
                </c:pt>
                <c:pt idx="515">
                  <c:v>39052</c:v>
                </c:pt>
                <c:pt idx="516">
                  <c:v>39083</c:v>
                </c:pt>
                <c:pt idx="517">
                  <c:v>39114</c:v>
                </c:pt>
                <c:pt idx="518">
                  <c:v>39142</c:v>
                </c:pt>
                <c:pt idx="519">
                  <c:v>39173</c:v>
                </c:pt>
                <c:pt idx="520">
                  <c:v>39203</c:v>
                </c:pt>
                <c:pt idx="521">
                  <c:v>39234</c:v>
                </c:pt>
                <c:pt idx="522">
                  <c:v>39264</c:v>
                </c:pt>
                <c:pt idx="523">
                  <c:v>39295</c:v>
                </c:pt>
                <c:pt idx="524">
                  <c:v>39326</c:v>
                </c:pt>
                <c:pt idx="525">
                  <c:v>39356</c:v>
                </c:pt>
                <c:pt idx="526">
                  <c:v>39387</c:v>
                </c:pt>
                <c:pt idx="527">
                  <c:v>39417</c:v>
                </c:pt>
              </c:numCache>
            </c:numRef>
          </c:cat>
          <c:val>
            <c:numRef>
              <c:f>'HS2FAM shift 24'!$N$9:$N$932</c:f>
              <c:numCache>
                <c:formatCode>General</c:formatCode>
                <c:ptCount val="924"/>
                <c:pt idx="733" formatCode="0.0">
                  <c:v>-16.3014899211</c:v>
                </c:pt>
                <c:pt idx="92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3107-4C4A-AA29-D60A3E5F6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926527"/>
        <c:axId val="415924863"/>
      </c:lineChart>
      <c:dateAx>
        <c:axId val="1385417216"/>
        <c:scaling>
          <c:orientation val="minMax"/>
          <c:max val="47088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30"/>
          <c:min val="-3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10"/>
      </c:valAx>
      <c:valAx>
        <c:axId val="415924863"/>
        <c:scaling>
          <c:orientation val="minMax"/>
          <c:max val="45"/>
          <c:min val="-45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5926527"/>
        <c:crosses val="max"/>
        <c:crossBetween val="between"/>
        <c:majorUnit val="15"/>
      </c:valAx>
      <c:catAx>
        <c:axId val="415926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1592486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egendEntry>
        <c:idx val="5"/>
        <c:delete val="1"/>
      </c:legendEntry>
      <c:layout>
        <c:manualLayout>
          <c:xMode val="edge"/>
          <c:yMode val="edge"/>
          <c:x val="4.7397449155463636E-2"/>
          <c:y val="0.72519460037590999"/>
          <c:w val="0.29113614546888983"/>
          <c:h val="0.19214419369827576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265265948899239E-2"/>
          <c:y val="3.6762389995368225E-2"/>
          <c:w val="0.91359325605900943"/>
          <c:h val="0.88757295044001838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noFill/>
            </a:ln>
          </c:spPr>
          <c:marker>
            <c:symbol val="none"/>
          </c:marker>
          <c:cat>
            <c:numRef>
              <c:f>FOODX!$A$3:$A$1034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FOODX!$B$3:$B$1034</c:f>
              <c:numCache>
                <c:formatCode>General</c:formatCode>
                <c:ptCount val="10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1B-4C3B-A2E3-86679C1647DD}"/>
            </c:ext>
          </c:extLst>
        </c:ser>
        <c:ser>
          <c:idx val="3"/>
          <c:order val="1"/>
          <c:tx>
            <c:v>Production Index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FOODX!$A$3:$A$1034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FOODX!$H$3:$H$1034</c:f>
              <c:numCache>
                <c:formatCode>General</c:formatCode>
                <c:ptCount val="1032"/>
                <c:pt idx="11" formatCode="0.0">
                  <c:v>26.615207657999999</c:v>
                </c:pt>
                <c:pt idx="12" formatCode="0.0">
                  <c:v>26.4603088233</c:v>
                </c:pt>
                <c:pt idx="13" formatCode="0.0">
                  <c:v>26.452986339399999</c:v>
                </c:pt>
                <c:pt idx="14" formatCode="0.0">
                  <c:v>26.395692887700001</c:v>
                </c:pt>
                <c:pt idx="15" formatCode="0.0">
                  <c:v>26.381492252299999</c:v>
                </c:pt>
                <c:pt idx="16" formatCode="0.0">
                  <c:v>26.410036057500001</c:v>
                </c:pt>
                <c:pt idx="17" formatCode="0.0">
                  <c:v>26.486827232</c:v>
                </c:pt>
                <c:pt idx="18" formatCode="0.0">
                  <c:v>26.5219785749</c:v>
                </c:pt>
                <c:pt idx="19" formatCode="0.0">
                  <c:v>26.417932540900001</c:v>
                </c:pt>
                <c:pt idx="20" formatCode="0.0">
                  <c:v>26.445103992100002</c:v>
                </c:pt>
                <c:pt idx="21" formatCode="0.0">
                  <c:v>26.4093698185</c:v>
                </c:pt>
                <c:pt idx="22" formatCode="0.0">
                  <c:v>26.358051358000001</c:v>
                </c:pt>
                <c:pt idx="23" formatCode="0.0">
                  <c:v>26.328480412200001</c:v>
                </c:pt>
                <c:pt idx="24" formatCode="0.0">
                  <c:v>26.357984952199999</c:v>
                </c:pt>
                <c:pt idx="25" formatCode="0.0">
                  <c:v>26.336017500499999</c:v>
                </c:pt>
                <c:pt idx="26" formatCode="0.0">
                  <c:v>26.393310952299998</c:v>
                </c:pt>
                <c:pt idx="27" formatCode="0.0">
                  <c:v>26.386210634600001</c:v>
                </c:pt>
                <c:pt idx="28" formatCode="0.0">
                  <c:v>26.400482537199998</c:v>
                </c:pt>
                <c:pt idx="29" formatCode="0.0">
                  <c:v>26.407463552999999</c:v>
                </c:pt>
                <c:pt idx="30" formatCode="0.0">
                  <c:v>26.421524090199998</c:v>
                </c:pt>
                <c:pt idx="31" formatCode="0.0">
                  <c:v>26.553315733200002</c:v>
                </c:pt>
                <c:pt idx="32" formatCode="0.0">
                  <c:v>26.526144282099999</c:v>
                </c:pt>
                <c:pt idx="33" formatCode="0.0">
                  <c:v>26.5833189598</c:v>
                </c:pt>
                <c:pt idx="34" formatCode="0.0">
                  <c:v>26.612643794299998</c:v>
                </c:pt>
                <c:pt idx="35" formatCode="0.0">
                  <c:v>26.634822003699998</c:v>
                </c:pt>
                <c:pt idx="36" formatCode="0.0">
                  <c:v>26.6569504086</c:v>
                </c:pt>
                <c:pt idx="37" formatCode="0.0">
                  <c:v>26.6569504086</c:v>
                </c:pt>
                <c:pt idx="38" formatCode="0.0">
                  <c:v>26.707082178899999</c:v>
                </c:pt>
                <c:pt idx="39" formatCode="0.0">
                  <c:v>26.785185673299999</c:v>
                </c:pt>
                <c:pt idx="40" formatCode="0.0">
                  <c:v>26.820865429800001</c:v>
                </c:pt>
                <c:pt idx="41" formatCode="0.0">
                  <c:v>26.862751525</c:v>
                </c:pt>
                <c:pt idx="42" formatCode="0.0">
                  <c:v>26.9963266281</c:v>
                </c:pt>
                <c:pt idx="43" formatCode="0.0">
                  <c:v>27.155863880199998</c:v>
                </c:pt>
                <c:pt idx="44" formatCode="0.0">
                  <c:v>27.2849282731</c:v>
                </c:pt>
                <c:pt idx="45" formatCode="0.0">
                  <c:v>27.320662446699998</c:v>
                </c:pt>
                <c:pt idx="46" formatCode="0.0">
                  <c:v>27.3939745331</c:v>
                </c:pt>
                <c:pt idx="47" formatCode="0.0">
                  <c:v>27.578792944300002</c:v>
                </c:pt>
                <c:pt idx="48" formatCode="0.0">
                  <c:v>27.814829263899998</c:v>
                </c:pt>
                <c:pt idx="49" formatCode="0.0">
                  <c:v>27.997891361099999</c:v>
                </c:pt>
                <c:pt idx="50" formatCode="0.0">
                  <c:v>28.076669857300001</c:v>
                </c:pt>
                <c:pt idx="51" formatCode="0.0">
                  <c:v>28.1192717634</c:v>
                </c:pt>
                <c:pt idx="52" formatCode="0.0">
                  <c:v>28.162087471100001</c:v>
                </c:pt>
                <c:pt idx="53" formatCode="0.0">
                  <c:v>28.183030518700001</c:v>
                </c:pt>
                <c:pt idx="54" formatCode="0.0">
                  <c:v>28.140848907100001</c:v>
                </c:pt>
                <c:pt idx="55" formatCode="0.0">
                  <c:v>28.057612079999998</c:v>
                </c:pt>
                <c:pt idx="56" formatCode="0.0">
                  <c:v>28.105162119500001</c:v>
                </c:pt>
                <c:pt idx="57" formatCode="0.0">
                  <c:v>28.176630466700001</c:v>
                </c:pt>
                <c:pt idx="58" formatCode="0.0">
                  <c:v>28.169299257999999</c:v>
                </c:pt>
                <c:pt idx="59" formatCode="0.0">
                  <c:v>28.110157366399999</c:v>
                </c:pt>
                <c:pt idx="60" formatCode="0.0">
                  <c:v>28.021643746599999</c:v>
                </c:pt>
                <c:pt idx="61" formatCode="0.0">
                  <c:v>28.0289662305</c:v>
                </c:pt>
                <c:pt idx="62" formatCode="0.0">
                  <c:v>28.071936319300001</c:v>
                </c:pt>
                <c:pt idx="63" formatCode="0.0">
                  <c:v>28.1145382254</c:v>
                </c:pt>
                <c:pt idx="64" formatCode="0.0">
                  <c:v>28.150217981800001</c:v>
                </c:pt>
                <c:pt idx="65" formatCode="0.0">
                  <c:v>28.268895251499998</c:v>
                </c:pt>
                <c:pt idx="66" formatCode="0.0">
                  <c:v>28.3602887431</c:v>
                </c:pt>
                <c:pt idx="67" formatCode="0.0">
                  <c:v>28.401907156699998</c:v>
                </c:pt>
                <c:pt idx="68" formatCode="0.0">
                  <c:v>28.435871470599999</c:v>
                </c:pt>
                <c:pt idx="69" formatCode="0.0">
                  <c:v>28.521633487199999</c:v>
                </c:pt>
                <c:pt idx="70" formatCode="0.0">
                  <c:v>28.6462640341</c:v>
                </c:pt>
                <c:pt idx="71" formatCode="0.0">
                  <c:v>28.712798662099999</c:v>
                </c:pt>
                <c:pt idx="72" formatCode="0.0">
                  <c:v>28.779183877000001</c:v>
                </c:pt>
                <c:pt idx="73" formatCode="0.0">
                  <c:v>28.815796296399999</c:v>
                </c:pt>
                <c:pt idx="74" formatCode="0.0">
                  <c:v>28.873089748200002</c:v>
                </c:pt>
                <c:pt idx="75" formatCode="0.0">
                  <c:v>28.944092924900001</c:v>
                </c:pt>
                <c:pt idx="76" formatCode="0.0">
                  <c:v>29.043996242999999</c:v>
                </c:pt>
                <c:pt idx="77" formatCode="0.0">
                  <c:v>29.0300342112</c:v>
                </c:pt>
                <c:pt idx="78" formatCode="0.0">
                  <c:v>29.058155285600002</c:v>
                </c:pt>
                <c:pt idx="79" formatCode="0.0">
                  <c:v>29.1275193082</c:v>
                </c:pt>
                <c:pt idx="80" formatCode="0.0">
                  <c:v>29.2022407989</c:v>
                </c:pt>
                <c:pt idx="81" formatCode="0.0">
                  <c:v>29.252268641899999</c:v>
                </c:pt>
                <c:pt idx="82" formatCode="0.0">
                  <c:v>29.2962558937</c:v>
                </c:pt>
                <c:pt idx="83" formatCode="0.0">
                  <c:v>29.266684948000002</c:v>
                </c:pt>
                <c:pt idx="84" formatCode="0.0">
                  <c:v>29.296189487900001</c:v>
                </c:pt>
                <c:pt idx="85" formatCode="0.0">
                  <c:v>29.347446875100001</c:v>
                </c:pt>
                <c:pt idx="86" formatCode="0.0">
                  <c:v>29.390416964</c:v>
                </c:pt>
                <c:pt idx="87" formatCode="0.0">
                  <c:v>29.440119187699999</c:v>
                </c:pt>
                <c:pt idx="88" formatCode="0.0">
                  <c:v>29.540022505700001</c:v>
                </c:pt>
                <c:pt idx="89" formatCode="0.0">
                  <c:v>29.672661807099999</c:v>
                </c:pt>
                <c:pt idx="90" formatCode="0.0">
                  <c:v>29.742964492900001</c:v>
                </c:pt>
                <c:pt idx="91" formatCode="0.0">
                  <c:v>29.791519308800002</c:v>
                </c:pt>
                <c:pt idx="92" formatCode="0.0">
                  <c:v>29.8118978971</c:v>
                </c:pt>
                <c:pt idx="93" formatCode="0.0">
                  <c:v>29.7761637236</c:v>
                </c:pt>
                <c:pt idx="94" formatCode="0.0">
                  <c:v>29.761501306300001</c:v>
                </c:pt>
                <c:pt idx="95" formatCode="0.0">
                  <c:v>29.872392352999999</c:v>
                </c:pt>
                <c:pt idx="96" formatCode="0.0">
                  <c:v>29.975658242800002</c:v>
                </c:pt>
                <c:pt idx="97" formatCode="0.0">
                  <c:v>30.048883081700001</c:v>
                </c:pt>
                <c:pt idx="98" formatCode="0.0">
                  <c:v>30.177793348200002</c:v>
                </c:pt>
                <c:pt idx="99" formatCode="0.0">
                  <c:v>30.3411006547</c:v>
                </c:pt>
                <c:pt idx="100" formatCode="0.0">
                  <c:v>30.4909556317</c:v>
                </c:pt>
                <c:pt idx="101" formatCode="0.0">
                  <c:v>30.616613917199999</c:v>
                </c:pt>
                <c:pt idx="102" formatCode="0.0">
                  <c:v>30.743158751799999</c:v>
                </c:pt>
                <c:pt idx="103" formatCode="0.0">
                  <c:v>30.902696003799999</c:v>
                </c:pt>
                <c:pt idx="104" formatCode="0.0">
                  <c:v>31.018174671200001</c:v>
                </c:pt>
                <c:pt idx="105" formatCode="0.0">
                  <c:v>31.232579712700002</c:v>
                </c:pt>
                <c:pt idx="106" formatCode="0.0">
                  <c:v>31.415859928700002</c:v>
                </c:pt>
                <c:pt idx="107" formatCode="0.0">
                  <c:v>31.6006783399</c:v>
                </c:pt>
                <c:pt idx="108" formatCode="0.0">
                  <c:v>31.777705579599999</c:v>
                </c:pt>
                <c:pt idx="109" formatCode="0.0">
                  <c:v>31.997380096299999</c:v>
                </c:pt>
                <c:pt idx="110" formatCode="0.0">
                  <c:v>32.147775407200001</c:v>
                </c:pt>
                <c:pt idx="111" formatCode="0.0">
                  <c:v>32.282681443000001</c:v>
                </c:pt>
                <c:pt idx="112" formatCode="0.0">
                  <c:v>32.375448809700003</c:v>
                </c:pt>
                <c:pt idx="113" formatCode="0.0">
                  <c:v>32.508088111100001</c:v>
                </c:pt>
                <c:pt idx="114" formatCode="0.0">
                  <c:v>32.641663214200001</c:v>
                </c:pt>
                <c:pt idx="115" formatCode="0.0">
                  <c:v>32.815073270799999</c:v>
                </c:pt>
                <c:pt idx="116" formatCode="0.0">
                  <c:v>33.032444880100002</c:v>
                </c:pt>
                <c:pt idx="117" formatCode="0.0">
                  <c:v>33.189675243799996</c:v>
                </c:pt>
                <c:pt idx="118" formatCode="0.0">
                  <c:v>33.306974582099997</c:v>
                </c:pt>
                <c:pt idx="119" formatCode="0.0">
                  <c:v>33.395687419399998</c:v>
                </c:pt>
                <c:pt idx="120" formatCode="0.0">
                  <c:v>33.432568094399997</c:v>
                </c:pt>
                <c:pt idx="121" formatCode="0.0">
                  <c:v>33.491147965499998</c:v>
                </c:pt>
                <c:pt idx="122" formatCode="0.0">
                  <c:v>33.562764780199998</c:v>
                </c:pt>
                <c:pt idx="123" formatCode="0.0">
                  <c:v>33.605366686300002</c:v>
                </c:pt>
                <c:pt idx="124" formatCode="0.0">
                  <c:v>33.669590247800002</c:v>
                </c:pt>
                <c:pt idx="125" formatCode="0.0">
                  <c:v>33.7533624382</c:v>
                </c:pt>
                <c:pt idx="126" formatCode="0.0">
                  <c:v>33.865846735600002</c:v>
                </c:pt>
                <c:pt idx="127" formatCode="0.0">
                  <c:v>33.921337953699997</c:v>
                </c:pt>
                <c:pt idx="128" formatCode="0.0">
                  <c:v>33.955302267599997</c:v>
                </c:pt>
                <c:pt idx="129" formatCode="0.0">
                  <c:v>33.912421259299997</c:v>
                </c:pt>
                <c:pt idx="130" formatCode="0.0">
                  <c:v>33.868434007499999</c:v>
                </c:pt>
                <c:pt idx="131" formatCode="0.0">
                  <c:v>33.890612216800001</c:v>
                </c:pt>
                <c:pt idx="132" formatCode="0.0">
                  <c:v>33.934869026699999</c:v>
                </c:pt>
                <c:pt idx="133" formatCode="0.0">
                  <c:v>33.949513994500002</c:v>
                </c:pt>
                <c:pt idx="134" formatCode="0.0">
                  <c:v>33.942352313000001</c:v>
                </c:pt>
                <c:pt idx="135" formatCode="0.0">
                  <c:v>33.999154854399997</c:v>
                </c:pt>
                <c:pt idx="136" formatCode="0.0">
                  <c:v>34.063378415999999</c:v>
                </c:pt>
                <c:pt idx="137" formatCode="0.0">
                  <c:v>34.140169590500001</c:v>
                </c:pt>
                <c:pt idx="138" formatCode="0.0">
                  <c:v>34.196411739200002</c:v>
                </c:pt>
                <c:pt idx="139" formatCode="0.0">
                  <c:v>34.314330577699998</c:v>
                </c:pt>
                <c:pt idx="140" formatCode="0.0">
                  <c:v>34.368673479999998</c:v>
                </c:pt>
                <c:pt idx="141" formatCode="0.0">
                  <c:v>34.490169670199997</c:v>
                </c:pt>
                <c:pt idx="142" formatCode="0.0">
                  <c:v>34.658787468900002</c:v>
                </c:pt>
                <c:pt idx="143" formatCode="0.0">
                  <c:v>34.754893042699997</c:v>
                </c:pt>
                <c:pt idx="144" formatCode="0.0">
                  <c:v>34.8802873375</c:v>
                </c:pt>
                <c:pt idx="145" formatCode="0.0">
                  <c:v>35.041381983100003</c:v>
                </c:pt>
                <c:pt idx="146" formatCode="0.0">
                  <c:v>35.198938975399997</c:v>
                </c:pt>
                <c:pt idx="147" formatCode="0.0">
                  <c:v>35.3835472349</c:v>
                </c:pt>
                <c:pt idx="148" formatCode="0.0">
                  <c:v>35.569081968399999</c:v>
                </c:pt>
                <c:pt idx="149" formatCode="0.0">
                  <c:v>35.673797206300002</c:v>
                </c:pt>
                <c:pt idx="150" formatCode="0.0">
                  <c:v>35.772220966500001</c:v>
                </c:pt>
                <c:pt idx="151" formatCode="0.0">
                  <c:v>35.952567425399998</c:v>
                </c:pt>
                <c:pt idx="152" formatCode="0.0">
                  <c:v>36.122388995100003</c:v>
                </c:pt>
                <c:pt idx="153" formatCode="0.0">
                  <c:v>36.222444681100001</c:v>
                </c:pt>
                <c:pt idx="154" formatCode="0.0">
                  <c:v>36.339744019400001</c:v>
                </c:pt>
                <c:pt idx="155" formatCode="0.0">
                  <c:v>36.465420539</c:v>
                </c:pt>
                <c:pt idx="156" formatCode="0.0">
                  <c:v>36.590814833700001</c:v>
                </c:pt>
                <c:pt idx="157" formatCode="0.0">
                  <c:v>36.642072220999999</c:v>
                </c:pt>
                <c:pt idx="158" formatCode="0.0">
                  <c:v>36.720850717099999</c:v>
                </c:pt>
                <c:pt idx="159" formatCode="0.0">
                  <c:v>36.798954211599998</c:v>
                </c:pt>
                <c:pt idx="160" formatCode="0.0">
                  <c:v>36.863177773099999</c:v>
                </c:pt>
                <c:pt idx="161" formatCode="0.0">
                  <c:v>36.953930979399999</c:v>
                </c:pt>
                <c:pt idx="162" formatCode="0.0">
                  <c:v>37.045324471000001</c:v>
                </c:pt>
                <c:pt idx="163" formatCode="0.0">
                  <c:v>37.066133677800003</c:v>
                </c:pt>
                <c:pt idx="164" formatCode="0.0">
                  <c:v>37.147648031199999</c:v>
                </c:pt>
                <c:pt idx="165" formatCode="0.0">
                  <c:v>37.333465733799997</c:v>
                </c:pt>
                <c:pt idx="166" formatCode="0.0">
                  <c:v>37.392115402999998</c:v>
                </c:pt>
                <c:pt idx="167" formatCode="0.0">
                  <c:v>37.473435503899999</c:v>
                </c:pt>
                <c:pt idx="168" formatCode="0.0">
                  <c:v>37.525068448799999</c:v>
                </c:pt>
                <c:pt idx="169" formatCode="0.0">
                  <c:v>37.612938255499998</c:v>
                </c:pt>
                <c:pt idx="170" formatCode="0.0">
                  <c:v>37.7060401146</c:v>
                </c:pt>
                <c:pt idx="171" formatCode="0.0">
                  <c:v>37.777043291299996</c:v>
                </c:pt>
                <c:pt idx="172" formatCode="0.0">
                  <c:v>37.834130901599998</c:v>
                </c:pt>
                <c:pt idx="173" formatCode="0.0">
                  <c:v>37.924884107799997</c:v>
                </c:pt>
                <c:pt idx="174" formatCode="0.0">
                  <c:v>38.002217062299998</c:v>
                </c:pt>
                <c:pt idx="175" formatCode="0.0">
                  <c:v>38.113199498500002</c:v>
                </c:pt>
                <c:pt idx="176" formatCode="0.0">
                  <c:v>38.187920989200002</c:v>
                </c:pt>
                <c:pt idx="177" formatCode="0.0">
                  <c:v>38.287976675199999</c:v>
                </c:pt>
                <c:pt idx="178" formatCode="0.0">
                  <c:v>38.434600848000002</c:v>
                </c:pt>
                <c:pt idx="179" formatCode="0.0">
                  <c:v>38.5380991583</c:v>
                </c:pt>
                <c:pt idx="180" formatCode="0.0">
                  <c:v>38.619236643100002</c:v>
                </c:pt>
                <c:pt idx="181" formatCode="0.0">
                  <c:v>38.721751417599997</c:v>
                </c:pt>
                <c:pt idx="182" formatCode="0.0">
                  <c:v>38.8220149582</c:v>
                </c:pt>
                <c:pt idx="183" formatCode="0.0">
                  <c:v>38.928519723299999</c:v>
                </c:pt>
                <c:pt idx="184" formatCode="0.0">
                  <c:v>39.071238749000003</c:v>
                </c:pt>
                <c:pt idx="185" formatCode="0.0">
                  <c:v>39.168972971099997</c:v>
                </c:pt>
                <c:pt idx="186" formatCode="0.0">
                  <c:v>39.330669148600002</c:v>
                </c:pt>
                <c:pt idx="187" formatCode="0.0">
                  <c:v>39.420842378000003</c:v>
                </c:pt>
                <c:pt idx="188" formatCode="0.0">
                  <c:v>39.549906771000003</c:v>
                </c:pt>
                <c:pt idx="189" formatCode="0.0">
                  <c:v>39.592787779299996</c:v>
                </c:pt>
                <c:pt idx="190" formatCode="0.0">
                  <c:v>39.651437448400003</c:v>
                </c:pt>
                <c:pt idx="191" formatCode="0.0">
                  <c:v>39.747543022199999</c:v>
                </c:pt>
                <c:pt idx="192" formatCode="0.0">
                  <c:v>39.990955476700002</c:v>
                </c:pt>
                <c:pt idx="193" formatCode="0.0">
                  <c:v>40.195985025699997</c:v>
                </c:pt>
                <c:pt idx="194" formatCode="0.0">
                  <c:v>40.446643877200003</c:v>
                </c:pt>
                <c:pt idx="195" formatCode="0.0">
                  <c:v>40.631252136699999</c:v>
                </c:pt>
                <c:pt idx="196" formatCode="0.0">
                  <c:v>40.766835211100002</c:v>
                </c:pt>
                <c:pt idx="197" formatCode="0.0">
                  <c:v>40.843626385599997</c:v>
                </c:pt>
                <c:pt idx="198" formatCode="0.0">
                  <c:v>40.801444774099998</c:v>
                </c:pt>
                <c:pt idx="199" formatCode="0.0">
                  <c:v>40.725144349200001</c:v>
                </c:pt>
                <c:pt idx="200" formatCode="0.0">
                  <c:v>40.704765760800001</c:v>
                </c:pt>
                <c:pt idx="201" formatCode="0.0">
                  <c:v>40.854849289900002</c:v>
                </c:pt>
                <c:pt idx="202" formatCode="0.0">
                  <c:v>41.0234670886</c:v>
                </c:pt>
                <c:pt idx="203" formatCode="0.0">
                  <c:v>41.208285499799999</c:v>
                </c:pt>
                <c:pt idx="204" formatCode="0.0">
                  <c:v>41.392688874400001</c:v>
                </c:pt>
                <c:pt idx="205" formatCode="0.0">
                  <c:v>41.561106003900001</c:v>
                </c:pt>
                <c:pt idx="206" formatCode="0.0">
                  <c:v>41.618399455700001</c:v>
                </c:pt>
                <c:pt idx="207" formatCode="0.0">
                  <c:v>41.795907397500002</c:v>
                </c:pt>
                <c:pt idx="208" formatCode="0.0">
                  <c:v>41.945762374499999</c:v>
                </c:pt>
                <c:pt idx="209" formatCode="0.0">
                  <c:v>42.127268786999998</c:v>
                </c:pt>
                <c:pt idx="210" formatCode="0.0">
                  <c:v>42.274904427300001</c:v>
                </c:pt>
                <c:pt idx="211" formatCode="0.0">
                  <c:v>42.448314483899999</c:v>
                </c:pt>
                <c:pt idx="212" formatCode="0.0">
                  <c:v>42.597757465199997</c:v>
                </c:pt>
                <c:pt idx="213" formatCode="0.0">
                  <c:v>42.7764283331</c:v>
                </c:pt>
                <c:pt idx="214" formatCode="0.0">
                  <c:v>42.967039757800002</c:v>
                </c:pt>
                <c:pt idx="215" formatCode="0.0">
                  <c:v>43.100109013800001</c:v>
                </c:pt>
                <c:pt idx="216" formatCode="0.0">
                  <c:v>43.195998768599999</c:v>
                </c:pt>
                <c:pt idx="217" formatCode="0.0">
                  <c:v>43.2619011237</c:v>
                </c:pt>
                <c:pt idx="218" formatCode="0.0">
                  <c:v>43.419458116000001</c:v>
                </c:pt>
                <c:pt idx="219" formatCode="0.0">
                  <c:v>43.440759069000002</c:v>
                </c:pt>
                <c:pt idx="220" formatCode="0.0">
                  <c:v>43.483574776799998</c:v>
                </c:pt>
                <c:pt idx="221" formatCode="0.0">
                  <c:v>43.5394229037</c:v>
                </c:pt>
                <c:pt idx="222" formatCode="0.0">
                  <c:v>43.595665052299999</c:v>
                </c:pt>
                <c:pt idx="223" formatCode="0.0">
                  <c:v>43.678901879500003</c:v>
                </c:pt>
                <c:pt idx="224" formatCode="0.0">
                  <c:v>43.807966272500003</c:v>
                </c:pt>
                <c:pt idx="225" formatCode="0.0">
                  <c:v>43.900875123799999</c:v>
                </c:pt>
                <c:pt idx="226" formatCode="0.0">
                  <c:v>44.018174462099999</c:v>
                </c:pt>
                <c:pt idx="227" formatCode="0.0">
                  <c:v>44.092101826499999</c:v>
                </c:pt>
                <c:pt idx="228" formatCode="0.0">
                  <c:v>44.128982501499998</c:v>
                </c:pt>
                <c:pt idx="229" formatCode="0.0">
                  <c:v>44.231497275899997</c:v>
                </c:pt>
                <c:pt idx="230" formatCode="0.0">
                  <c:v>44.346084179499996</c:v>
                </c:pt>
                <c:pt idx="231" formatCode="0.0">
                  <c:v>44.466789579900002</c:v>
                </c:pt>
                <c:pt idx="232" formatCode="0.0">
                  <c:v>44.6023726544</c:v>
                </c:pt>
                <c:pt idx="233" formatCode="0.0">
                  <c:v>44.769917035100001</c:v>
                </c:pt>
                <c:pt idx="234" formatCode="0.0">
                  <c:v>44.959734286900002</c:v>
                </c:pt>
                <c:pt idx="235" formatCode="0.0">
                  <c:v>45.119271539000003</c:v>
                </c:pt>
                <c:pt idx="236" formatCode="0.0">
                  <c:v>45.295885971499999</c:v>
                </c:pt>
                <c:pt idx="237" formatCode="0.0">
                  <c:v>45.445969500499999</c:v>
                </c:pt>
                <c:pt idx="238" formatCode="0.0">
                  <c:v>45.577931255999999</c:v>
                </c:pt>
                <c:pt idx="239" formatCode="0.0">
                  <c:v>45.755356930799998</c:v>
                </c:pt>
                <c:pt idx="240" formatCode="0.0">
                  <c:v>45.961888710399997</c:v>
                </c:pt>
                <c:pt idx="241" formatCode="0.0">
                  <c:v>46.174240743200002</c:v>
                </c:pt>
                <c:pt idx="242" formatCode="0.0">
                  <c:v>46.338959416999998</c:v>
                </c:pt>
                <c:pt idx="243" formatCode="0.0">
                  <c:v>46.594570853299999</c:v>
                </c:pt>
                <c:pt idx="244" formatCode="0.0">
                  <c:v>46.808649391899998</c:v>
                </c:pt>
                <c:pt idx="245" formatCode="0.0">
                  <c:v>47.046003931199998</c:v>
                </c:pt>
                <c:pt idx="246" formatCode="0.0">
                  <c:v>47.1584882286</c:v>
                </c:pt>
                <c:pt idx="247" formatCode="0.0">
                  <c:v>47.297216273899998</c:v>
                </c:pt>
                <c:pt idx="248" formatCode="0.0">
                  <c:v>47.419487804100001</c:v>
                </c:pt>
                <c:pt idx="249" formatCode="0.0">
                  <c:v>47.540983994199998</c:v>
                </c:pt>
                <c:pt idx="250" formatCode="0.0">
                  <c:v>47.643620915200003</c:v>
                </c:pt>
                <c:pt idx="251" formatCode="0.0">
                  <c:v>47.784082907699997</c:v>
                </c:pt>
                <c:pt idx="252" formatCode="0.0">
                  <c:v>47.879972662500002</c:v>
                </c:pt>
                <c:pt idx="253" formatCode="0.0">
                  <c:v>47.916585081999997</c:v>
                </c:pt>
                <c:pt idx="254" formatCode="0.0">
                  <c:v>47.988201896699998</c:v>
                </c:pt>
                <c:pt idx="255" formatCode="0.0">
                  <c:v>48.009502849699999</c:v>
                </c:pt>
                <c:pt idx="256" formatCode="0.0">
                  <c:v>48.06659046</c:v>
                </c:pt>
                <c:pt idx="257" formatCode="0.0">
                  <c:v>48.143381634500003</c:v>
                </c:pt>
                <c:pt idx="258" formatCode="0.0">
                  <c:v>48.326168617699999</c:v>
                </c:pt>
                <c:pt idx="259" formatCode="0.0">
                  <c:v>48.4857058698</c:v>
                </c:pt>
                <c:pt idx="260" formatCode="0.0">
                  <c:v>48.662320302300003</c:v>
                </c:pt>
                <c:pt idx="261" formatCode="0.0">
                  <c:v>48.798110161899999</c:v>
                </c:pt>
                <c:pt idx="262" formatCode="0.0">
                  <c:v>48.966727960599997</c:v>
                </c:pt>
                <c:pt idx="263" formatCode="0.0">
                  <c:v>49.040655325099998</c:v>
                </c:pt>
                <c:pt idx="264" formatCode="0.0">
                  <c:v>49.151297349899998</c:v>
                </c:pt>
                <c:pt idx="265" formatCode="0.0">
                  <c:v>49.378294350499999</c:v>
                </c:pt>
                <c:pt idx="266" formatCode="0.0">
                  <c:v>49.5788214317</c:v>
                </c:pt>
                <c:pt idx="267" formatCode="0.0">
                  <c:v>49.742128738200002</c:v>
                </c:pt>
                <c:pt idx="268" formatCode="0.0">
                  <c:v>49.920527520299999</c:v>
                </c:pt>
                <c:pt idx="269" formatCode="0.0">
                  <c:v>50.025242758300003</c:v>
                </c:pt>
                <c:pt idx="270" formatCode="0.0">
                  <c:v>50.179908667200003</c:v>
                </c:pt>
                <c:pt idx="271" formatCode="0.0">
                  <c:v>50.339445919200003</c:v>
                </c:pt>
                <c:pt idx="272" formatCode="0.0">
                  <c:v>50.448131723899998</c:v>
                </c:pt>
                <c:pt idx="273" formatCode="0.0">
                  <c:v>50.526746905700001</c:v>
                </c:pt>
                <c:pt idx="274" formatCode="0.0">
                  <c:v>50.563402948899999</c:v>
                </c:pt>
                <c:pt idx="275" formatCode="0.0">
                  <c:v>50.703864941399999</c:v>
                </c:pt>
                <c:pt idx="276" formatCode="0.0">
                  <c:v>50.785002426299997</c:v>
                </c:pt>
                <c:pt idx="277" formatCode="0.0">
                  <c:v>50.894839684600001</c:v>
                </c:pt>
                <c:pt idx="278" formatCode="0.0">
                  <c:v>50.944971454899999</c:v>
                </c:pt>
                <c:pt idx="279" formatCode="0.0">
                  <c:v>50.987573361000003</c:v>
                </c:pt>
                <c:pt idx="280" formatCode="0.0">
                  <c:v>51.058932873800003</c:v>
                </c:pt>
                <c:pt idx="281" formatCode="0.0">
                  <c:v>51.163648111800001</c:v>
                </c:pt>
                <c:pt idx="282" formatCode="0.0">
                  <c:v>51.135527037400003</c:v>
                </c:pt>
                <c:pt idx="283" formatCode="0.0">
                  <c:v>51.128590635199998</c:v>
                </c:pt>
                <c:pt idx="284" formatCode="0.0">
                  <c:v>51.135383498000003</c:v>
                </c:pt>
                <c:pt idx="285" formatCode="0.0">
                  <c:v>51.242586018700003</c:v>
                </c:pt>
                <c:pt idx="286" formatCode="0.0">
                  <c:v>51.367216565600003</c:v>
                </c:pt>
                <c:pt idx="287" formatCode="0.0">
                  <c:v>51.470714875900001</c:v>
                </c:pt>
                <c:pt idx="288" formatCode="0.0">
                  <c:v>51.647742115500002</c:v>
                </c:pt>
                <c:pt idx="289" formatCode="0.0">
                  <c:v>51.691677018900002</c:v>
                </c:pt>
                <c:pt idx="290" formatCode="0.0">
                  <c:v>51.784778877999997</c:v>
                </c:pt>
                <c:pt idx="291" formatCode="0.0">
                  <c:v>51.898383960799997</c:v>
                </c:pt>
                <c:pt idx="292" formatCode="0.0">
                  <c:v>51.984015376199999</c:v>
                </c:pt>
                <c:pt idx="293" formatCode="0.0">
                  <c:v>52.116654677600003</c:v>
                </c:pt>
                <c:pt idx="294" formatCode="0.0">
                  <c:v>52.299441660799999</c:v>
                </c:pt>
                <c:pt idx="295" formatCode="0.0">
                  <c:v>52.445106108399997</c:v>
                </c:pt>
                <c:pt idx="296" formatCode="0.0">
                  <c:v>52.614927678100003</c:v>
                </c:pt>
                <c:pt idx="297" formatCode="0.0">
                  <c:v>52.750717537699998</c:v>
                </c:pt>
                <c:pt idx="298" formatCode="0.0">
                  <c:v>52.963322588300002</c:v>
                </c:pt>
                <c:pt idx="299" formatCode="0.0">
                  <c:v>53.118570053600003</c:v>
                </c:pt>
                <c:pt idx="300" formatCode="0.0">
                  <c:v>53.018940943799997</c:v>
                </c:pt>
                <c:pt idx="301" formatCode="0.0">
                  <c:v>52.961495415800002</c:v>
                </c:pt>
                <c:pt idx="302" formatCode="0.0">
                  <c:v>52.9559566223</c:v>
                </c:pt>
                <c:pt idx="303" formatCode="0.0">
                  <c:v>53.018933320000002</c:v>
                </c:pt>
                <c:pt idx="304" formatCode="0.0">
                  <c:v>53.055635409700002</c:v>
                </c:pt>
                <c:pt idx="305" formatCode="0.0">
                  <c:v>53.111275987500001</c:v>
                </c:pt>
                <c:pt idx="306" formatCode="0.0">
                  <c:v>53.123838872199997</c:v>
                </c:pt>
                <c:pt idx="307" formatCode="0.0">
                  <c:v>53.1694444922</c:v>
                </c:pt>
                <c:pt idx="308" formatCode="0.0">
                  <c:v>53.161852619699999</c:v>
                </c:pt>
                <c:pt idx="309" formatCode="0.0">
                  <c:v>53.116919872399997</c:v>
                </c:pt>
                <c:pt idx="310" formatCode="0.0">
                  <c:v>52.950008760000003</c:v>
                </c:pt>
                <c:pt idx="311" formatCode="0.0">
                  <c:v>52.898533333300001</c:v>
                </c:pt>
                <c:pt idx="312" formatCode="0.0">
                  <c:v>52.956766666599997</c:v>
                </c:pt>
                <c:pt idx="313" formatCode="0.0">
                  <c:v>53.042008333299997</c:v>
                </c:pt>
                <c:pt idx="314" formatCode="0.0">
                  <c:v>53.048324999999998</c:v>
                </c:pt>
                <c:pt idx="315" formatCode="0.0">
                  <c:v>52.991100000000003</c:v>
                </c:pt>
                <c:pt idx="316" formatCode="0.0">
                  <c:v>53.030749999999998</c:v>
                </c:pt>
                <c:pt idx="317" formatCode="0.0">
                  <c:v>52.98115</c:v>
                </c:pt>
                <c:pt idx="318" formatCode="0.0">
                  <c:v>52.939691666599998</c:v>
                </c:pt>
                <c:pt idx="319" formatCode="0.0">
                  <c:v>52.799191666600002</c:v>
                </c:pt>
                <c:pt idx="320" formatCode="0.0">
                  <c:v>52.773200000000003</c:v>
                </c:pt>
                <c:pt idx="321" formatCode="0.0">
                  <c:v>52.774283333299998</c:v>
                </c:pt>
                <c:pt idx="322" formatCode="0.0">
                  <c:v>52.925333333300003</c:v>
                </c:pt>
                <c:pt idx="323" formatCode="0.0">
                  <c:v>52.9951916666</c:v>
                </c:pt>
                <c:pt idx="324" formatCode="0.0">
                  <c:v>53.075208333299997</c:v>
                </c:pt>
                <c:pt idx="325" formatCode="0.0">
                  <c:v>53.136825000000002</c:v>
                </c:pt>
                <c:pt idx="326" formatCode="0.0">
                  <c:v>53.263024999999999</c:v>
                </c:pt>
                <c:pt idx="327" formatCode="0.0">
                  <c:v>53.329949999999997</c:v>
                </c:pt>
                <c:pt idx="328" formatCode="0.0">
                  <c:v>53.380858333299997</c:v>
                </c:pt>
                <c:pt idx="329" formatCode="0.0">
                  <c:v>53.555141666600001</c:v>
                </c:pt>
                <c:pt idx="330" formatCode="0.0">
                  <c:v>53.646966666600001</c:v>
                </c:pt>
                <c:pt idx="331" formatCode="0.0">
                  <c:v>53.818241666600002</c:v>
                </c:pt>
                <c:pt idx="332" formatCode="0.0">
                  <c:v>53.870483333300001</c:v>
                </c:pt>
                <c:pt idx="333" formatCode="0.0">
                  <c:v>53.911933333299999</c:v>
                </c:pt>
                <c:pt idx="334" formatCode="0.0">
                  <c:v>53.830508333300003</c:v>
                </c:pt>
                <c:pt idx="335" formatCode="0.0">
                  <c:v>53.665633333300001</c:v>
                </c:pt>
                <c:pt idx="336" formatCode="0.0">
                  <c:v>53.383875000000003</c:v>
                </c:pt>
                <c:pt idx="337" formatCode="0.0">
                  <c:v>53.085608333300002</c:v>
                </c:pt>
                <c:pt idx="338" formatCode="0.0">
                  <c:v>52.7589333333</c:v>
                </c:pt>
                <c:pt idx="339" formatCode="0.0">
                  <c:v>52.624316666600002</c:v>
                </c:pt>
                <c:pt idx="340" formatCode="0.0">
                  <c:v>52.389741666600003</c:v>
                </c:pt>
                <c:pt idx="341" formatCode="0.0">
                  <c:v>52.184908333300001</c:v>
                </c:pt>
                <c:pt idx="342" formatCode="0.0">
                  <c:v>52.130591666599997</c:v>
                </c:pt>
                <c:pt idx="343" formatCode="0.0">
                  <c:v>52.073816666600003</c:v>
                </c:pt>
                <c:pt idx="344" formatCode="0.0">
                  <c:v>52.102066666600003</c:v>
                </c:pt>
                <c:pt idx="345" formatCode="0.0">
                  <c:v>52.148716666600002</c:v>
                </c:pt>
                <c:pt idx="346" formatCode="0.0">
                  <c:v>52.261458333299998</c:v>
                </c:pt>
                <c:pt idx="347" formatCode="0.0">
                  <c:v>52.508616666599998</c:v>
                </c:pt>
                <c:pt idx="348" formatCode="0.0">
                  <c:v>52.916725</c:v>
                </c:pt>
                <c:pt idx="349" formatCode="0.0">
                  <c:v>53.357025</c:v>
                </c:pt>
                <c:pt idx="350" formatCode="0.0">
                  <c:v>53.80885</c:v>
                </c:pt>
                <c:pt idx="351" formatCode="0.0">
                  <c:v>54.161541666600002</c:v>
                </c:pt>
                <c:pt idx="352" formatCode="0.0">
                  <c:v>54.6137666666</c:v>
                </c:pt>
                <c:pt idx="353" formatCode="0.0">
                  <c:v>54.963124999999998</c:v>
                </c:pt>
                <c:pt idx="354" formatCode="0.0">
                  <c:v>55.3474916666</c:v>
                </c:pt>
                <c:pt idx="355" formatCode="0.0">
                  <c:v>55.7084083333</c:v>
                </c:pt>
                <c:pt idx="356" formatCode="0.0">
                  <c:v>56.0548916666</c:v>
                </c:pt>
                <c:pt idx="357" formatCode="0.0">
                  <c:v>56.294074999999999</c:v>
                </c:pt>
                <c:pt idx="358" formatCode="0.0">
                  <c:v>56.5384833333</c:v>
                </c:pt>
                <c:pt idx="359" formatCode="0.0">
                  <c:v>56.759883333300003</c:v>
                </c:pt>
                <c:pt idx="360" formatCode="0.0">
                  <c:v>56.910966666599997</c:v>
                </c:pt>
                <c:pt idx="361" formatCode="0.0">
                  <c:v>57.113025</c:v>
                </c:pt>
                <c:pt idx="362" formatCode="0.0">
                  <c:v>57.297133333300003</c:v>
                </c:pt>
                <c:pt idx="363" formatCode="0.0">
                  <c:v>57.464533333299997</c:v>
                </c:pt>
                <c:pt idx="364" formatCode="0.0">
                  <c:v>57.489325000000001</c:v>
                </c:pt>
                <c:pt idx="365" formatCode="0.0">
                  <c:v>57.517274999999998</c:v>
                </c:pt>
                <c:pt idx="366" formatCode="0.0">
                  <c:v>57.473741666599999</c:v>
                </c:pt>
                <c:pt idx="367" formatCode="0.0">
                  <c:v>57.509875000000001</c:v>
                </c:pt>
                <c:pt idx="368" formatCode="0.0">
                  <c:v>57.552475000000001</c:v>
                </c:pt>
                <c:pt idx="369" formatCode="0.0">
                  <c:v>57.594358333300001</c:v>
                </c:pt>
                <c:pt idx="370" formatCode="0.0">
                  <c:v>57.6647583333</c:v>
                </c:pt>
                <c:pt idx="371" formatCode="0.0">
                  <c:v>57.8136916666</c:v>
                </c:pt>
                <c:pt idx="372" formatCode="0.0">
                  <c:v>57.893991666600002</c:v>
                </c:pt>
                <c:pt idx="373" formatCode="0.0">
                  <c:v>57.9630666666</c:v>
                </c:pt>
                <c:pt idx="374" formatCode="0.0">
                  <c:v>58.069633333299997</c:v>
                </c:pt>
                <c:pt idx="375" formatCode="0.0">
                  <c:v>58.243250000000003</c:v>
                </c:pt>
                <c:pt idx="376" formatCode="0.0">
                  <c:v>58.427100000000003</c:v>
                </c:pt>
                <c:pt idx="377" formatCode="0.0">
                  <c:v>58.681566666599998</c:v>
                </c:pt>
                <c:pt idx="378" formatCode="0.0">
                  <c:v>58.874949999999998</c:v>
                </c:pt>
                <c:pt idx="379" formatCode="0.0">
                  <c:v>59.093691666600002</c:v>
                </c:pt>
                <c:pt idx="380" formatCode="0.0">
                  <c:v>59.2524666666</c:v>
                </c:pt>
                <c:pt idx="381" formatCode="0.0">
                  <c:v>59.404375000000002</c:v>
                </c:pt>
                <c:pt idx="382" formatCode="0.0">
                  <c:v>59.536866666599998</c:v>
                </c:pt>
                <c:pt idx="383" formatCode="0.0">
                  <c:v>59.5971333333</c:v>
                </c:pt>
                <c:pt idx="384" formatCode="0.0">
                  <c:v>59.6353916666</c:v>
                </c:pt>
                <c:pt idx="385" formatCode="0.0">
                  <c:v>59.588841666599997</c:v>
                </c:pt>
                <c:pt idx="386" formatCode="0.0">
                  <c:v>59.5454916666</c:v>
                </c:pt>
                <c:pt idx="387" formatCode="0.0">
                  <c:v>59.465108333300002</c:v>
                </c:pt>
                <c:pt idx="388" formatCode="0.0">
                  <c:v>59.464358333299998</c:v>
                </c:pt>
                <c:pt idx="389" formatCode="0.0">
                  <c:v>59.403316666599999</c:v>
                </c:pt>
                <c:pt idx="390" formatCode="0.0">
                  <c:v>59.3591083333</c:v>
                </c:pt>
                <c:pt idx="391" formatCode="0.0">
                  <c:v>59.310558333300001</c:v>
                </c:pt>
                <c:pt idx="392" formatCode="0.0">
                  <c:v>59.197983333300002</c:v>
                </c:pt>
                <c:pt idx="393" formatCode="0.0">
                  <c:v>59.154808333299997</c:v>
                </c:pt>
                <c:pt idx="394" formatCode="0.0">
                  <c:v>59.085891666599998</c:v>
                </c:pt>
                <c:pt idx="395" formatCode="0.00">
                  <c:v>59.054524999999998</c:v>
                </c:pt>
                <c:pt idx="396" formatCode="0.0">
                  <c:v>59.116066666599998</c:v>
                </c:pt>
                <c:pt idx="397" formatCode="0.0">
                  <c:v>59.247466666599998</c:v>
                </c:pt>
                <c:pt idx="398" formatCode="0.0">
                  <c:v>59.309024999999998</c:v>
                </c:pt>
                <c:pt idx="399" formatCode="0.0">
                  <c:v>59.3524833333</c:v>
                </c:pt>
                <c:pt idx="400" formatCode="0.0">
                  <c:v>59.416783333300003</c:v>
                </c:pt>
                <c:pt idx="401" formatCode="0.0">
                  <c:v>59.465141666599997</c:v>
                </c:pt>
                <c:pt idx="402" formatCode="0.0">
                  <c:v>59.533416666599997</c:v>
                </c:pt>
                <c:pt idx="403" formatCode="0.0">
                  <c:v>59.624458333299998</c:v>
                </c:pt>
                <c:pt idx="404" formatCode="0.0">
                  <c:v>59.797983333300003</c:v>
                </c:pt>
                <c:pt idx="405" formatCode="0.0">
                  <c:v>59.891416666600001</c:v>
                </c:pt>
                <c:pt idx="406" formatCode="0.0">
                  <c:v>59.945500000000003</c:v>
                </c:pt>
                <c:pt idx="407" formatCode="0.0">
                  <c:v>60.0489583333</c:v>
                </c:pt>
                <c:pt idx="408" formatCode="0.0">
                  <c:v>60.104399999999998</c:v>
                </c:pt>
                <c:pt idx="409" formatCode="0.0">
                  <c:v>60.149974999999998</c:v>
                </c:pt>
                <c:pt idx="410" formatCode="0.0">
                  <c:v>60.218200000000003</c:v>
                </c:pt>
                <c:pt idx="411" formatCode="0.0">
                  <c:v>60.274374999999999</c:v>
                </c:pt>
                <c:pt idx="412" formatCode="0.0">
                  <c:v>60.311624999999999</c:v>
                </c:pt>
                <c:pt idx="413" formatCode="0.0">
                  <c:v>60.316616666599998</c:v>
                </c:pt>
                <c:pt idx="414" formatCode="0.0">
                  <c:v>60.343874999999997</c:v>
                </c:pt>
                <c:pt idx="415" formatCode="0.0">
                  <c:v>60.370733333300002</c:v>
                </c:pt>
                <c:pt idx="416" formatCode="0.0">
                  <c:v>60.427975000000004</c:v>
                </c:pt>
                <c:pt idx="417" formatCode="0.0">
                  <c:v>60.535833333299998</c:v>
                </c:pt>
                <c:pt idx="418" formatCode="0.0">
                  <c:v>60.700766666600003</c:v>
                </c:pt>
                <c:pt idx="419" formatCode="0.0">
                  <c:v>60.841425000000001</c:v>
                </c:pt>
                <c:pt idx="420" formatCode="0.0">
                  <c:v>60.938074999999998</c:v>
                </c:pt>
                <c:pt idx="421" formatCode="0.0">
                  <c:v>61.128683333300003</c:v>
                </c:pt>
                <c:pt idx="422" formatCode="0.0">
                  <c:v>61.325175000000002</c:v>
                </c:pt>
                <c:pt idx="423" formatCode="0.0">
                  <c:v>61.449533333300003</c:v>
                </c:pt>
                <c:pt idx="424" formatCode="0.0">
                  <c:v>61.540216666600003</c:v>
                </c:pt>
                <c:pt idx="425" formatCode="0.0">
                  <c:v>61.783425000000001</c:v>
                </c:pt>
                <c:pt idx="426" formatCode="0.0">
                  <c:v>62.0414583333</c:v>
                </c:pt>
                <c:pt idx="427" formatCode="0.0">
                  <c:v>62.338008333300003</c:v>
                </c:pt>
                <c:pt idx="428" formatCode="0.0">
                  <c:v>62.629416666600001</c:v>
                </c:pt>
                <c:pt idx="429" formatCode="0.0">
                  <c:v>62.908866666599998</c:v>
                </c:pt>
                <c:pt idx="430" formatCode="0.0">
                  <c:v>63.101700000000001</c:v>
                </c:pt>
                <c:pt idx="431" formatCode="0.0">
                  <c:v>63.196375000000003</c:v>
                </c:pt>
                <c:pt idx="432" formatCode="0.0">
                  <c:v>63.380516666600002</c:v>
                </c:pt>
                <c:pt idx="433" formatCode="0.0">
                  <c:v>63.368658333299997</c:v>
                </c:pt>
                <c:pt idx="434" formatCode="0.0">
                  <c:v>63.344058333299998</c:v>
                </c:pt>
                <c:pt idx="435" formatCode="0.0">
                  <c:v>63.379341666599998</c:v>
                </c:pt>
                <c:pt idx="436" formatCode="0.0">
                  <c:v>63.505916666600001</c:v>
                </c:pt>
                <c:pt idx="437" formatCode="0.0">
                  <c:v>63.611208333299999</c:v>
                </c:pt>
                <c:pt idx="438" formatCode="0.0">
                  <c:v>63.741416666600003</c:v>
                </c:pt>
                <c:pt idx="439" formatCode="0.0">
                  <c:v>63.791433333299999</c:v>
                </c:pt>
                <c:pt idx="440" formatCode="0.0">
                  <c:v>63.918058333300003</c:v>
                </c:pt>
                <c:pt idx="441" formatCode="0.0">
                  <c:v>63.9025166666</c:v>
                </c:pt>
                <c:pt idx="442" formatCode="0.0">
                  <c:v>63.886716666600002</c:v>
                </c:pt>
                <c:pt idx="443" formatCode="0.0">
                  <c:v>63.888233333300001</c:v>
                </c:pt>
                <c:pt idx="444" formatCode="0.0">
                  <c:v>63.901074999999999</c:v>
                </c:pt>
                <c:pt idx="445" formatCode="0.0">
                  <c:v>63.923825000000001</c:v>
                </c:pt>
                <c:pt idx="446" formatCode="0.0">
                  <c:v>64.0200583333</c:v>
                </c:pt>
                <c:pt idx="447" formatCode="0.0">
                  <c:v>64.173124999999999</c:v>
                </c:pt>
                <c:pt idx="448" formatCode="0.0">
                  <c:v>64.310474999999997</c:v>
                </c:pt>
                <c:pt idx="449" formatCode="0.0">
                  <c:v>64.3663166666</c:v>
                </c:pt>
                <c:pt idx="450" formatCode="0.0">
                  <c:v>64.416925000000006</c:v>
                </c:pt>
                <c:pt idx="451" formatCode="0.0">
                  <c:v>64.501408333300006</c:v>
                </c:pt>
                <c:pt idx="452" formatCode="0.0">
                  <c:v>64.504400000000004</c:v>
                </c:pt>
                <c:pt idx="453" formatCode="0.0">
                  <c:v>64.743341666600003</c:v>
                </c:pt>
                <c:pt idx="454" formatCode="0.0">
                  <c:v>64.929141666600003</c:v>
                </c:pt>
                <c:pt idx="455" formatCode="0.0">
                  <c:v>65.162733333299997</c:v>
                </c:pt>
                <c:pt idx="456" formatCode="0.0">
                  <c:v>65.347566666600002</c:v>
                </c:pt>
                <c:pt idx="457" formatCode="0.0">
                  <c:v>65.556783333300004</c:v>
                </c:pt>
                <c:pt idx="458" formatCode="0.0">
                  <c:v>65.733383333299997</c:v>
                </c:pt>
                <c:pt idx="459" formatCode="0.0">
                  <c:v>65.908866666600005</c:v>
                </c:pt>
                <c:pt idx="460" formatCode="0.0">
                  <c:v>66.124616666600005</c:v>
                </c:pt>
                <c:pt idx="461" formatCode="0.0">
                  <c:v>66.36645</c:v>
                </c:pt>
                <c:pt idx="462" formatCode="0.0">
                  <c:v>66.618308333300007</c:v>
                </c:pt>
                <c:pt idx="463" formatCode="0.0">
                  <c:v>66.899291666600007</c:v>
                </c:pt>
                <c:pt idx="464" formatCode="0.0">
                  <c:v>67.215433333299998</c:v>
                </c:pt>
                <c:pt idx="465" formatCode="0.0">
                  <c:v>67.303733333300002</c:v>
                </c:pt>
                <c:pt idx="466" formatCode="0.0">
                  <c:v>67.378474999999995</c:v>
                </c:pt>
                <c:pt idx="467" formatCode="0.0">
                  <c:v>67.555733333299997</c:v>
                </c:pt>
                <c:pt idx="468" formatCode="0.0">
                  <c:v>67.769441666600002</c:v>
                </c:pt>
                <c:pt idx="469" formatCode="0.0">
                  <c:v>67.987816666599997</c:v>
                </c:pt>
                <c:pt idx="470" formatCode="0.0">
                  <c:v>68.097825</c:v>
                </c:pt>
                <c:pt idx="471" formatCode="0.0">
                  <c:v>68.241483333299996</c:v>
                </c:pt>
                <c:pt idx="472" formatCode="0.0">
                  <c:v>68.320266666600006</c:v>
                </c:pt>
                <c:pt idx="473" formatCode="0.0">
                  <c:v>68.367408333300006</c:v>
                </c:pt>
                <c:pt idx="474" formatCode="0.0">
                  <c:v>68.394724999999994</c:v>
                </c:pt>
                <c:pt idx="475" formatCode="0.0">
                  <c:v>68.421099999999996</c:v>
                </c:pt>
                <c:pt idx="476" formatCode="0.0">
                  <c:v>68.368916666600001</c:v>
                </c:pt>
                <c:pt idx="477" formatCode="0.0">
                  <c:v>68.38655</c:v>
                </c:pt>
                <c:pt idx="478" formatCode="0.0">
                  <c:v>68.4953916666</c:v>
                </c:pt>
                <c:pt idx="479" formatCode="0.0">
                  <c:v>68.580600000000004</c:v>
                </c:pt>
                <c:pt idx="480" formatCode="0.0">
                  <c:v>68.518583333300001</c:v>
                </c:pt>
                <c:pt idx="481" formatCode="0.0">
                  <c:v>68.504991666600006</c:v>
                </c:pt>
                <c:pt idx="482" formatCode="0.0">
                  <c:v>68.619683333300003</c:v>
                </c:pt>
                <c:pt idx="483" formatCode="0.0">
                  <c:v>68.647225000000006</c:v>
                </c:pt>
                <c:pt idx="484" formatCode="0.0">
                  <c:v>68.734125000000006</c:v>
                </c:pt>
                <c:pt idx="485" formatCode="0.0">
                  <c:v>68.8487666666</c:v>
                </c:pt>
                <c:pt idx="486" formatCode="0.0">
                  <c:v>69.028000000000006</c:v>
                </c:pt>
                <c:pt idx="487" formatCode="0.0">
                  <c:v>69.191699999999997</c:v>
                </c:pt>
                <c:pt idx="488" formatCode="0.0">
                  <c:v>69.418525000000002</c:v>
                </c:pt>
                <c:pt idx="489" formatCode="0.0">
                  <c:v>69.677108333299998</c:v>
                </c:pt>
                <c:pt idx="490" formatCode="0.0">
                  <c:v>69.916941666599996</c:v>
                </c:pt>
                <c:pt idx="491" formatCode="0.00">
                  <c:v>70.0915166666</c:v>
                </c:pt>
                <c:pt idx="492" formatCode="0.0">
                  <c:v>70.319191666600005</c:v>
                </c:pt>
                <c:pt idx="493" formatCode="0.0">
                  <c:v>70.553933333299995</c:v>
                </c:pt>
                <c:pt idx="494" formatCode="0.0">
                  <c:v>70.746266666599993</c:v>
                </c:pt>
                <c:pt idx="495" formatCode="0.0">
                  <c:v>70.905608333299995</c:v>
                </c:pt>
                <c:pt idx="496" formatCode="0.0">
                  <c:v>71.0476833333</c:v>
                </c:pt>
                <c:pt idx="497" formatCode="0.0">
                  <c:v>71.242708333300001</c:v>
                </c:pt>
                <c:pt idx="498" formatCode="0.0">
                  <c:v>71.451674999999994</c:v>
                </c:pt>
                <c:pt idx="499" formatCode="0.0">
                  <c:v>71.627341666600003</c:v>
                </c:pt>
                <c:pt idx="500" formatCode="0.0">
                  <c:v>71.724999999999994</c:v>
                </c:pt>
                <c:pt idx="501" formatCode="0.0">
                  <c:v>71.774566666599995</c:v>
                </c:pt>
                <c:pt idx="502" formatCode="0.0">
                  <c:v>71.8105333333</c:v>
                </c:pt>
                <c:pt idx="503" formatCode="0.0">
                  <c:v>71.876291666599997</c:v>
                </c:pt>
                <c:pt idx="504" formatCode="0.0">
                  <c:v>71.940950000000001</c:v>
                </c:pt>
                <c:pt idx="505" formatCode="0.0">
                  <c:v>71.944233333300005</c:v>
                </c:pt>
                <c:pt idx="506" formatCode="0.0">
                  <c:v>71.950816666600005</c:v>
                </c:pt>
                <c:pt idx="507" formatCode="0.0">
                  <c:v>72.038658333300006</c:v>
                </c:pt>
                <c:pt idx="508" formatCode="0.0">
                  <c:v>72.084458333300006</c:v>
                </c:pt>
                <c:pt idx="509" formatCode="0.0">
                  <c:v>72.127200000000002</c:v>
                </c:pt>
                <c:pt idx="510" formatCode="0.0">
                  <c:v>71.954508333299998</c:v>
                </c:pt>
                <c:pt idx="511" formatCode="0.0">
                  <c:v>71.923900000000003</c:v>
                </c:pt>
                <c:pt idx="512" formatCode="0.0">
                  <c:v>71.910449999999997</c:v>
                </c:pt>
                <c:pt idx="513" formatCode="0.0">
                  <c:v>71.930599999999998</c:v>
                </c:pt>
                <c:pt idx="514" formatCode="0.0">
                  <c:v>71.980808333300004</c:v>
                </c:pt>
                <c:pt idx="515" formatCode="0.0">
                  <c:v>72.037441666600003</c:v>
                </c:pt>
                <c:pt idx="516" formatCode="0.0">
                  <c:v>72.125649999999993</c:v>
                </c:pt>
                <c:pt idx="517" formatCode="0.0">
                  <c:v>72.2807166666</c:v>
                </c:pt>
                <c:pt idx="518" formatCode="0.0">
                  <c:v>72.451891666600005</c:v>
                </c:pt>
                <c:pt idx="519" formatCode="0.0">
                  <c:v>72.532266666599995</c:v>
                </c:pt>
                <c:pt idx="520" formatCode="0.0">
                  <c:v>72.633091666599995</c:v>
                </c:pt>
                <c:pt idx="521" formatCode="0.0">
                  <c:v>72.749991666599996</c:v>
                </c:pt>
                <c:pt idx="522" formatCode="0.0">
                  <c:v>73.028424999999999</c:v>
                </c:pt>
                <c:pt idx="523" formatCode="0.0">
                  <c:v>73.302400000000006</c:v>
                </c:pt>
                <c:pt idx="524" formatCode="0.0">
                  <c:v>73.536566666599995</c:v>
                </c:pt>
                <c:pt idx="525" formatCode="0.0">
                  <c:v>73.787616666600002</c:v>
                </c:pt>
                <c:pt idx="526" formatCode="0.0">
                  <c:v>74.080208333300007</c:v>
                </c:pt>
                <c:pt idx="527" formatCode="0.0">
                  <c:v>74.284208333300001</c:v>
                </c:pt>
                <c:pt idx="528" formatCode="0.0">
                  <c:v>74.435725000000005</c:v>
                </c:pt>
                <c:pt idx="529" formatCode="0.0">
                  <c:v>74.577500000000001</c:v>
                </c:pt>
                <c:pt idx="530" formatCode="0.0">
                  <c:v>74.653516666599998</c:v>
                </c:pt>
                <c:pt idx="531" formatCode="0.0">
                  <c:v>74.813175000000001</c:v>
                </c:pt>
                <c:pt idx="532" formatCode="0.0">
                  <c:v>74.991083333299997</c:v>
                </c:pt>
                <c:pt idx="533" formatCode="0.0">
                  <c:v>75.085933333300005</c:v>
                </c:pt>
                <c:pt idx="534" formatCode="0.0">
                  <c:v>75.178799999999995</c:v>
                </c:pt>
                <c:pt idx="535" formatCode="0.0">
                  <c:v>75.268391666599996</c:v>
                </c:pt>
                <c:pt idx="536" formatCode="0.0">
                  <c:v>75.424408333299994</c:v>
                </c:pt>
                <c:pt idx="537" formatCode="0.0">
                  <c:v>75.560766666600003</c:v>
                </c:pt>
                <c:pt idx="538" formatCode="0.0">
                  <c:v>75.548133333300001</c:v>
                </c:pt>
                <c:pt idx="539" formatCode="0.0">
                  <c:v>75.599308333300002</c:v>
                </c:pt>
                <c:pt idx="540" formatCode="0.0">
                  <c:v>75.685391666599998</c:v>
                </c:pt>
                <c:pt idx="541" formatCode="0.0">
                  <c:v>75.712291666599995</c:v>
                </c:pt>
                <c:pt idx="542" formatCode="0.0">
                  <c:v>75.810433333299997</c:v>
                </c:pt>
                <c:pt idx="543" formatCode="0.0">
                  <c:v>75.885933333300002</c:v>
                </c:pt>
                <c:pt idx="544" formatCode="0.0">
                  <c:v>75.936458333299996</c:v>
                </c:pt>
                <c:pt idx="545" formatCode="0.0">
                  <c:v>76.089833333300007</c:v>
                </c:pt>
                <c:pt idx="546" formatCode="0.0">
                  <c:v>76.300508333300002</c:v>
                </c:pt>
                <c:pt idx="547" formatCode="0.0">
                  <c:v>76.450166666599998</c:v>
                </c:pt>
                <c:pt idx="548" formatCode="0.0">
                  <c:v>76.624858333299997</c:v>
                </c:pt>
                <c:pt idx="549" formatCode="0.0">
                  <c:v>76.723325000000003</c:v>
                </c:pt>
                <c:pt idx="550" formatCode="0.0">
                  <c:v>76.855099999999993</c:v>
                </c:pt>
                <c:pt idx="551" formatCode="0.0">
                  <c:v>77.025083333300003</c:v>
                </c:pt>
                <c:pt idx="552" formatCode="0.0">
                  <c:v>77.196700000000007</c:v>
                </c:pt>
                <c:pt idx="553" formatCode="0.0">
                  <c:v>77.442083333300005</c:v>
                </c:pt>
                <c:pt idx="554" formatCode="0.0">
                  <c:v>77.6672666666</c:v>
                </c:pt>
                <c:pt idx="555" formatCode="0.0">
                  <c:v>77.888024999999999</c:v>
                </c:pt>
                <c:pt idx="556" formatCode="0.0">
                  <c:v>78.072000000000003</c:v>
                </c:pt>
                <c:pt idx="557" formatCode="0.0">
                  <c:v>78.278199999999998</c:v>
                </c:pt>
                <c:pt idx="558" formatCode="0.0">
                  <c:v>78.422791666600006</c:v>
                </c:pt>
                <c:pt idx="559" formatCode="0.0">
                  <c:v>78.633458333299998</c:v>
                </c:pt>
                <c:pt idx="560" formatCode="0.0">
                  <c:v>78.757575000000003</c:v>
                </c:pt>
                <c:pt idx="561" formatCode="0.0">
                  <c:v>78.892399999999995</c:v>
                </c:pt>
                <c:pt idx="562" formatCode="0.0">
                  <c:v>79.001633333300006</c:v>
                </c:pt>
                <c:pt idx="563" formatCode="0.00">
                  <c:v>79.062766666599998</c:v>
                </c:pt>
                <c:pt idx="564" formatCode="0.0">
                  <c:v>79.066866666600006</c:v>
                </c:pt>
                <c:pt idx="565" formatCode="0.0">
                  <c:v>79.037891666600004</c:v>
                </c:pt>
                <c:pt idx="566" formatCode="0.0">
                  <c:v>79.124433333300004</c:v>
                </c:pt>
                <c:pt idx="567" formatCode="0.0">
                  <c:v>79.128266666599998</c:v>
                </c:pt>
                <c:pt idx="568" formatCode="0.0">
                  <c:v>79.144549999999995</c:v>
                </c:pt>
                <c:pt idx="569" formatCode="0.0">
                  <c:v>79.1050333333</c:v>
                </c:pt>
                <c:pt idx="570" formatCode="0.0">
                  <c:v>79.096616666599999</c:v>
                </c:pt>
                <c:pt idx="571" formatCode="0.0">
                  <c:v>79.095100000000002</c:v>
                </c:pt>
                <c:pt idx="572" formatCode="0.0">
                  <c:v>79.1880833333</c:v>
                </c:pt>
                <c:pt idx="573" formatCode="0.0">
                  <c:v>79.248408333300006</c:v>
                </c:pt>
                <c:pt idx="574" formatCode="0.0">
                  <c:v>79.385424999999998</c:v>
                </c:pt>
                <c:pt idx="575" formatCode="0.0">
                  <c:v>79.558008333299995</c:v>
                </c:pt>
                <c:pt idx="576" formatCode="0.0">
                  <c:v>79.794216666599993</c:v>
                </c:pt>
                <c:pt idx="577" formatCode="0.0">
                  <c:v>80.034108333299997</c:v>
                </c:pt>
                <c:pt idx="578" formatCode="0.0">
                  <c:v>80.198650000000001</c:v>
                </c:pt>
                <c:pt idx="579" formatCode="0.0">
                  <c:v>80.351266666599997</c:v>
                </c:pt>
                <c:pt idx="580" formatCode="0.0">
                  <c:v>80.615600000000001</c:v>
                </c:pt>
                <c:pt idx="581" formatCode="0.0">
                  <c:v>80.909674999999993</c:v>
                </c:pt>
                <c:pt idx="582" formatCode="0.0">
                  <c:v>81.170424999999994</c:v>
                </c:pt>
                <c:pt idx="583" formatCode="0.0">
                  <c:v>81.365208333300004</c:v>
                </c:pt>
                <c:pt idx="584" formatCode="0.0">
                  <c:v>81.51585</c:v>
                </c:pt>
                <c:pt idx="585" formatCode="0.0">
                  <c:v>81.623208333299999</c:v>
                </c:pt>
                <c:pt idx="586" formatCode="0.0">
                  <c:v>81.662108333299997</c:v>
                </c:pt>
                <c:pt idx="587" formatCode="0.0">
                  <c:v>81.615341666600003</c:v>
                </c:pt>
                <c:pt idx="588" formatCode="0.0">
                  <c:v>81.473691666600004</c:v>
                </c:pt>
                <c:pt idx="589" formatCode="0.0">
                  <c:v>81.3681083333</c:v>
                </c:pt>
                <c:pt idx="590" formatCode="0.0">
                  <c:v>81.230958333299995</c:v>
                </c:pt>
                <c:pt idx="591" formatCode="0.0">
                  <c:v>81.173150000000007</c:v>
                </c:pt>
                <c:pt idx="592" formatCode="0.0">
                  <c:v>80.999166666600004</c:v>
                </c:pt>
                <c:pt idx="593" formatCode="0.0">
                  <c:v>80.7621333333</c:v>
                </c:pt>
                <c:pt idx="594" formatCode="0.0">
                  <c:v>80.561916666599998</c:v>
                </c:pt>
                <c:pt idx="595" formatCode="0.0">
                  <c:v>80.313400000000001</c:v>
                </c:pt>
                <c:pt idx="596" formatCode="0.0">
                  <c:v>80.1077666666</c:v>
                </c:pt>
                <c:pt idx="597" formatCode="0.0">
                  <c:v>79.970608333300007</c:v>
                </c:pt>
                <c:pt idx="598" formatCode="0.0">
                  <c:v>79.914100000000005</c:v>
                </c:pt>
                <c:pt idx="599" formatCode="0.0">
                  <c:v>79.924449999999993</c:v>
                </c:pt>
                <c:pt idx="600" formatCode="0.0">
                  <c:v>79.978508333299999</c:v>
                </c:pt>
                <c:pt idx="601" formatCode="0.0">
                  <c:v>80.068083333299995</c:v>
                </c:pt>
                <c:pt idx="602" formatCode="0.0">
                  <c:v>80.171891666600004</c:v>
                </c:pt>
                <c:pt idx="603" formatCode="0.0">
                  <c:v>80.272741666599998</c:v>
                </c:pt>
                <c:pt idx="604" formatCode="0.0">
                  <c:v>80.416666666599994</c:v>
                </c:pt>
                <c:pt idx="605" formatCode="0.0">
                  <c:v>80.532200000000003</c:v>
                </c:pt>
                <c:pt idx="606" formatCode="0.0">
                  <c:v>80.728049999999996</c:v>
                </c:pt>
                <c:pt idx="607" formatCode="0.0">
                  <c:v>81.0844416666</c:v>
                </c:pt>
                <c:pt idx="608" formatCode="0.0">
                  <c:v>81.328874999999996</c:v>
                </c:pt>
                <c:pt idx="609" formatCode="0.0">
                  <c:v>81.524000000000001</c:v>
                </c:pt>
                <c:pt idx="610" formatCode="0.0">
                  <c:v>81.791300000000007</c:v>
                </c:pt>
                <c:pt idx="611" formatCode="0.0">
                  <c:v>82.134966666599993</c:v>
                </c:pt>
                <c:pt idx="612" formatCode="0.0">
                  <c:v>82.555958333299998</c:v>
                </c:pt>
                <c:pt idx="613" formatCode="0.0">
                  <c:v>82.960549999999998</c:v>
                </c:pt>
                <c:pt idx="614" formatCode="0.0">
                  <c:v>83.328341666599997</c:v>
                </c:pt>
                <c:pt idx="615" formatCode="0.0">
                  <c:v>83.667375000000007</c:v>
                </c:pt>
                <c:pt idx="616" formatCode="0.0">
                  <c:v>84.055358333300006</c:v>
                </c:pt>
                <c:pt idx="617" formatCode="0.0">
                  <c:v>84.396699999999996</c:v>
                </c:pt>
                <c:pt idx="618" formatCode="0.0">
                  <c:v>84.718633333300005</c:v>
                </c:pt>
                <c:pt idx="619" formatCode="0.0">
                  <c:v>84.944874999999996</c:v>
                </c:pt>
                <c:pt idx="620" formatCode="0.0">
                  <c:v>85.141374999999996</c:v>
                </c:pt>
                <c:pt idx="621" formatCode="0.0">
                  <c:v>85.400658333300001</c:v>
                </c:pt>
                <c:pt idx="622" formatCode="0.0">
                  <c:v>85.633975000000007</c:v>
                </c:pt>
                <c:pt idx="623" formatCode="0.0">
                  <c:v>85.805691666599998</c:v>
                </c:pt>
                <c:pt idx="624" formatCode="0.0">
                  <c:v>85.936783333299999</c:v>
                </c:pt>
                <c:pt idx="625" formatCode="0.0">
                  <c:v>86.030033333299997</c:v>
                </c:pt>
                <c:pt idx="626" formatCode="0.0">
                  <c:v>86.083158333300005</c:v>
                </c:pt>
                <c:pt idx="627" formatCode="0.0">
                  <c:v>86.201258333300004</c:v>
                </c:pt>
                <c:pt idx="628" formatCode="0.0">
                  <c:v>86.244391666599995</c:v>
                </c:pt>
                <c:pt idx="629" formatCode="0.0">
                  <c:v>86.289375000000007</c:v>
                </c:pt>
                <c:pt idx="630" formatCode="0.0">
                  <c:v>86.292074999999997</c:v>
                </c:pt>
                <c:pt idx="631" formatCode="0.0">
                  <c:v>86.2749833333</c:v>
                </c:pt>
                <c:pt idx="632" formatCode="0.0">
                  <c:v>86.3064583333</c:v>
                </c:pt>
                <c:pt idx="633" formatCode="0.0">
                  <c:v>86.500891666599998</c:v>
                </c:pt>
                <c:pt idx="634" formatCode="0.0">
                  <c:v>86.619474999999994</c:v>
                </c:pt>
                <c:pt idx="635" formatCode="0.0">
                  <c:v>86.743700000000004</c:v>
                </c:pt>
                <c:pt idx="636" formatCode="0.0">
                  <c:v>86.877300000000005</c:v>
                </c:pt>
                <c:pt idx="637" formatCode="0.0">
                  <c:v>87.036950000000004</c:v>
                </c:pt>
                <c:pt idx="638" formatCode="0.0">
                  <c:v>87.208708333299995</c:v>
                </c:pt>
                <c:pt idx="639" formatCode="0.0">
                  <c:v>87.378066666600006</c:v>
                </c:pt>
                <c:pt idx="640" formatCode="0.0">
                  <c:v>87.465950000000007</c:v>
                </c:pt>
                <c:pt idx="641" formatCode="0.0">
                  <c:v>87.655325000000005</c:v>
                </c:pt>
                <c:pt idx="642" formatCode="0.0">
                  <c:v>87.899966666599994</c:v>
                </c:pt>
                <c:pt idx="643" formatCode="0.0">
                  <c:v>88.083608333300006</c:v>
                </c:pt>
                <c:pt idx="644" formatCode="0.0">
                  <c:v>88.225541666599995</c:v>
                </c:pt>
                <c:pt idx="645" formatCode="0.0">
                  <c:v>88.246608333300003</c:v>
                </c:pt>
                <c:pt idx="646" formatCode="0.0">
                  <c:v>88.2769083333</c:v>
                </c:pt>
                <c:pt idx="647" formatCode="0.0">
                  <c:v>88.232974999999996</c:v>
                </c:pt>
                <c:pt idx="648" formatCode="0.0">
                  <c:v>88.1790416666</c:v>
                </c:pt>
                <c:pt idx="649" formatCode="0.0">
                  <c:v>88.077683333300001</c:v>
                </c:pt>
                <c:pt idx="650" formatCode="0.0">
                  <c:v>88.065941666599997</c:v>
                </c:pt>
                <c:pt idx="651" formatCode="0.0">
                  <c:v>88.001741666599997</c:v>
                </c:pt>
                <c:pt idx="652" formatCode="0.0">
                  <c:v>88.083674999999999</c:v>
                </c:pt>
                <c:pt idx="653" formatCode="0.0">
                  <c:v>88.140541666600001</c:v>
                </c:pt>
                <c:pt idx="654" formatCode="0.0">
                  <c:v>88.059950000000001</c:v>
                </c:pt>
                <c:pt idx="655" formatCode="0.0">
                  <c:v>88.024500000000003</c:v>
                </c:pt>
                <c:pt idx="656" formatCode="0.0">
                  <c:v>88.047425000000004</c:v>
                </c:pt>
                <c:pt idx="657" formatCode="0.0">
                  <c:v>88.069358333300002</c:v>
                </c:pt>
                <c:pt idx="658" formatCode="0.0">
                  <c:v>88.128991666600001</c:v>
                </c:pt>
                <c:pt idx="659" formatCode="0.0">
                  <c:v>88.299199999999999</c:v>
                </c:pt>
                <c:pt idx="660" formatCode="0.0">
                  <c:v>88.454800000000006</c:v>
                </c:pt>
                <c:pt idx="661" formatCode="0.0">
                  <c:v>88.591350000000006</c:v>
                </c:pt>
                <c:pt idx="662" formatCode="0.0">
                  <c:v>88.795441666599999</c:v>
                </c:pt>
                <c:pt idx="663" formatCode="0.0">
                  <c:v>89.059299999999993</c:v>
                </c:pt>
                <c:pt idx="664" formatCode="0.0">
                  <c:v>89.225575000000006</c:v>
                </c:pt>
                <c:pt idx="665" formatCode="0.0">
                  <c:v>89.4353083333</c:v>
                </c:pt>
                <c:pt idx="666" formatCode="0.0">
                  <c:v>89.613091666599999</c:v>
                </c:pt>
                <c:pt idx="667" formatCode="0.0">
                  <c:v>89.832508333299998</c:v>
                </c:pt>
                <c:pt idx="668" formatCode="0.0">
                  <c:v>90.018174999999999</c:v>
                </c:pt>
                <c:pt idx="669" formatCode="0.0">
                  <c:v>90.203000000000003</c:v>
                </c:pt>
                <c:pt idx="670" formatCode="0.0">
                  <c:v>90.350125000000006</c:v>
                </c:pt>
                <c:pt idx="671" formatCode="0.0">
                  <c:v>90.430766666599993</c:v>
                </c:pt>
                <c:pt idx="672" formatCode="0.0">
                  <c:v>90.507175000000004</c:v>
                </c:pt>
                <c:pt idx="673" formatCode="0.0">
                  <c:v>90.625524999999996</c:v>
                </c:pt>
                <c:pt idx="674" formatCode="0.0">
                  <c:v>90.7544333333</c:v>
                </c:pt>
                <c:pt idx="675" formatCode="0.0">
                  <c:v>90.837166666599998</c:v>
                </c:pt>
                <c:pt idx="676" formatCode="0.0">
                  <c:v>90.883816666599998</c:v>
                </c:pt>
                <c:pt idx="677" formatCode="0.0">
                  <c:v>90.936824999999999</c:v>
                </c:pt>
                <c:pt idx="678" formatCode="0.0">
                  <c:v>90.989275000000006</c:v>
                </c:pt>
                <c:pt idx="679" formatCode="0.0">
                  <c:v>91.046374999999998</c:v>
                </c:pt>
                <c:pt idx="680" formatCode="0.0">
                  <c:v>91.132358333300004</c:v>
                </c:pt>
                <c:pt idx="681" formatCode="0.0">
                  <c:v>91.126466666599995</c:v>
                </c:pt>
                <c:pt idx="682" formatCode="0.0">
                  <c:v>91.080508333300003</c:v>
                </c:pt>
                <c:pt idx="683" formatCode="0.0">
                  <c:v>91.032691666600002</c:v>
                </c:pt>
                <c:pt idx="684" formatCode="0.0">
                  <c:v>91.0271333333</c:v>
                </c:pt>
                <c:pt idx="685" formatCode="0.0">
                  <c:v>91.016391666600001</c:v>
                </c:pt>
                <c:pt idx="686" formatCode="0.0">
                  <c:v>90.898341666600004</c:v>
                </c:pt>
                <c:pt idx="687" formatCode="0.0">
                  <c:v>90.766099999999994</c:v>
                </c:pt>
                <c:pt idx="688" formatCode="0.0">
                  <c:v>90.835899999999995</c:v>
                </c:pt>
                <c:pt idx="689" formatCode="0.0">
                  <c:v>90.767825000000002</c:v>
                </c:pt>
                <c:pt idx="690" formatCode="0.0">
                  <c:v>90.868783333300001</c:v>
                </c:pt>
                <c:pt idx="691" formatCode="0.0">
                  <c:v>90.864949999999993</c:v>
                </c:pt>
                <c:pt idx="692" formatCode="0.0">
                  <c:v>90.818916666600003</c:v>
                </c:pt>
                <c:pt idx="693" formatCode="0.0">
                  <c:v>90.871591666599997</c:v>
                </c:pt>
                <c:pt idx="694" formatCode="0.0">
                  <c:v>90.953991666600004</c:v>
                </c:pt>
                <c:pt idx="695" formatCode="0.0">
                  <c:v>91.010900000000007</c:v>
                </c:pt>
                <c:pt idx="696" formatCode="0.0">
                  <c:v>91.206558333299995</c:v>
                </c:pt>
                <c:pt idx="697" formatCode="0.0">
                  <c:v>91.446966666600005</c:v>
                </c:pt>
                <c:pt idx="698" formatCode="0.0">
                  <c:v>91.648724999999999</c:v>
                </c:pt>
                <c:pt idx="699" formatCode="0.0">
                  <c:v>91.888199999999998</c:v>
                </c:pt>
                <c:pt idx="700" formatCode="0.0">
                  <c:v>92.078450000000004</c:v>
                </c:pt>
                <c:pt idx="701" formatCode="0.0">
                  <c:v>92.408474999999996</c:v>
                </c:pt>
                <c:pt idx="702" formatCode="0.0">
                  <c:v>92.626866666599994</c:v>
                </c:pt>
                <c:pt idx="703" formatCode="0.0">
                  <c:v>92.826049999999995</c:v>
                </c:pt>
                <c:pt idx="704" formatCode="0.0">
                  <c:v>93.069158333299995</c:v>
                </c:pt>
                <c:pt idx="705" formatCode="0.0">
                  <c:v>93.314208333300002</c:v>
                </c:pt>
                <c:pt idx="706" formatCode="0.0">
                  <c:v>93.545858333300004</c:v>
                </c:pt>
                <c:pt idx="707" formatCode="0.0">
                  <c:v>93.838766666599994</c:v>
                </c:pt>
                <c:pt idx="708" formatCode="0.0">
                  <c:v>94.034700000000001</c:v>
                </c:pt>
                <c:pt idx="709" formatCode="0.0">
                  <c:v>94.096308333300001</c:v>
                </c:pt>
                <c:pt idx="710" formatCode="0.0">
                  <c:v>94.269108333299997</c:v>
                </c:pt>
                <c:pt idx="711" formatCode="0.0">
                  <c:v>94.374616666600005</c:v>
                </c:pt>
                <c:pt idx="712" formatCode="0.0">
                  <c:v>94.382549999999995</c:v>
                </c:pt>
                <c:pt idx="713" formatCode="0.0">
                  <c:v>94.339516666600005</c:v>
                </c:pt>
                <c:pt idx="714" formatCode="0.0">
                  <c:v>94.347849999999994</c:v>
                </c:pt>
                <c:pt idx="715" formatCode="0.0">
                  <c:v>94.354791666599994</c:v>
                </c:pt>
                <c:pt idx="716" formatCode="0.0">
                  <c:v>94.408299999999997</c:v>
                </c:pt>
                <c:pt idx="717" formatCode="0.0">
                  <c:v>94.4977666666</c:v>
                </c:pt>
                <c:pt idx="718" formatCode="0.0">
                  <c:v>94.6277333333</c:v>
                </c:pt>
                <c:pt idx="719" formatCode="0.0">
                  <c:v>94.641716666600004</c:v>
                </c:pt>
                <c:pt idx="720" formatCode="0.0">
                  <c:v>94.612816666599997</c:v>
                </c:pt>
                <c:pt idx="721" formatCode="0.0">
                  <c:v>94.672133333299996</c:v>
                </c:pt>
                <c:pt idx="722" formatCode="0.0">
                  <c:v>94.754991666600006</c:v>
                </c:pt>
                <c:pt idx="723" formatCode="0.0">
                  <c:v>94.857900000000001</c:v>
                </c:pt>
                <c:pt idx="724" formatCode="0.0">
                  <c:v>94.954849999999993</c:v>
                </c:pt>
                <c:pt idx="725" formatCode="0.0">
                  <c:v>95.098150000000004</c:v>
                </c:pt>
                <c:pt idx="726" formatCode="0.0">
                  <c:v>95.284774999999996</c:v>
                </c:pt>
                <c:pt idx="727" formatCode="0.0">
                  <c:v>95.349774999999994</c:v>
                </c:pt>
                <c:pt idx="728" formatCode="0.0">
                  <c:v>95.386483333300006</c:v>
                </c:pt>
                <c:pt idx="729" formatCode="0.0">
                  <c:v>95.296350000000004</c:v>
                </c:pt>
                <c:pt idx="730" formatCode="0.0">
                  <c:v>95.189016666599997</c:v>
                </c:pt>
                <c:pt idx="731" formatCode="0.0">
                  <c:v>95.155891666599999</c:v>
                </c:pt>
                <c:pt idx="732" formatCode="0.0">
                  <c:v>95.134275000000002</c:v>
                </c:pt>
                <c:pt idx="733" formatCode="0.0">
                  <c:v>95.056416666600001</c:v>
                </c:pt>
                <c:pt idx="734" formatCode="0.0">
                  <c:v>94.997225</c:v>
                </c:pt>
                <c:pt idx="735" formatCode="0.0">
                  <c:v>94.960091666599993</c:v>
                </c:pt>
                <c:pt idx="736" formatCode="0.0">
                  <c:v>94.850174999999993</c:v>
                </c:pt>
                <c:pt idx="737" formatCode="0.0">
                  <c:v>94.657049999999998</c:v>
                </c:pt>
                <c:pt idx="738" formatCode="0.0">
                  <c:v>94.3723166666</c:v>
                </c:pt>
                <c:pt idx="739" formatCode="0.0">
                  <c:v>94.238291666600006</c:v>
                </c:pt>
                <c:pt idx="740" formatCode="0.0">
                  <c:v>94.094966666600001</c:v>
                </c:pt>
                <c:pt idx="741" formatCode="0.0">
                  <c:v>94.113908333300003</c:v>
                </c:pt>
                <c:pt idx="742" formatCode="0.0">
                  <c:v>94.145925000000005</c:v>
                </c:pt>
                <c:pt idx="743" formatCode="0.0">
                  <c:v>93.940841666599994</c:v>
                </c:pt>
                <c:pt idx="744" formatCode="0.0">
                  <c:v>93.766966666599998</c:v>
                </c:pt>
                <c:pt idx="745" formatCode="0.0">
                  <c:v>93.712641666600007</c:v>
                </c:pt>
                <c:pt idx="746" formatCode="0.0">
                  <c:v>93.575691666599994</c:v>
                </c:pt>
                <c:pt idx="747" formatCode="0.0">
                  <c:v>93.376558333299997</c:v>
                </c:pt>
                <c:pt idx="748" formatCode="0.0">
                  <c:v>93.419600000000003</c:v>
                </c:pt>
                <c:pt idx="749" formatCode="0.0">
                  <c:v>93.463624999999993</c:v>
                </c:pt>
                <c:pt idx="750" formatCode="0.0">
                  <c:v>93.478041666600006</c:v>
                </c:pt>
                <c:pt idx="751" formatCode="0.0">
                  <c:v>93.5123166666</c:v>
                </c:pt>
                <c:pt idx="752" formatCode="0.0">
                  <c:v>93.474725000000007</c:v>
                </c:pt>
                <c:pt idx="753" formatCode="0.0">
                  <c:v>93.413366666599998</c:v>
                </c:pt>
                <c:pt idx="754" formatCode="0.0">
                  <c:v>93.3292916666</c:v>
                </c:pt>
                <c:pt idx="755" formatCode="0.0">
                  <c:v>93.371358333299995</c:v>
                </c:pt>
                <c:pt idx="756" formatCode="0.0">
                  <c:v>93.4186083333</c:v>
                </c:pt>
                <c:pt idx="757" formatCode="0.0">
                  <c:v>93.441058333300006</c:v>
                </c:pt>
                <c:pt idx="758" formatCode="0.0">
                  <c:v>93.5038083333</c:v>
                </c:pt>
                <c:pt idx="759" formatCode="0.0">
                  <c:v>93.564541666599993</c:v>
                </c:pt>
                <c:pt idx="760" formatCode="0.0">
                  <c:v>93.4983</c:v>
                </c:pt>
                <c:pt idx="761" formatCode="0.0">
                  <c:v>93.416366666599998</c:v>
                </c:pt>
                <c:pt idx="762" formatCode="0.0">
                  <c:v>93.365766666599995</c:v>
                </c:pt>
                <c:pt idx="763" formatCode="0.0">
                  <c:v>93.383166666600005</c:v>
                </c:pt>
                <c:pt idx="764" formatCode="0.0">
                  <c:v>93.4948083333</c:v>
                </c:pt>
                <c:pt idx="765" formatCode="0.0">
                  <c:v>93.581091666600003</c:v>
                </c:pt>
                <c:pt idx="766" formatCode="0.0">
                  <c:v>93.664649999999995</c:v>
                </c:pt>
                <c:pt idx="767" formatCode="0.0">
                  <c:v>93.800991666599998</c:v>
                </c:pt>
                <c:pt idx="768" formatCode="0.0">
                  <c:v>93.877375000000001</c:v>
                </c:pt>
                <c:pt idx="769" formatCode="0.0">
                  <c:v>93.912599999999998</c:v>
                </c:pt>
                <c:pt idx="770" formatCode="0.0">
                  <c:v>93.961500000000001</c:v>
                </c:pt>
                <c:pt idx="771" formatCode="0.0">
                  <c:v>94.082833333300002</c:v>
                </c:pt>
                <c:pt idx="772" formatCode="0.0">
                  <c:v>94.112233333299997</c:v>
                </c:pt>
                <c:pt idx="773" formatCode="0.0">
                  <c:v>94.163516666600003</c:v>
                </c:pt>
                <c:pt idx="774" formatCode="0.0">
                  <c:v>94.165466666599997</c:v>
                </c:pt>
                <c:pt idx="775" formatCode="0.0">
                  <c:v>94.0559666666</c:v>
                </c:pt>
                <c:pt idx="776" formatCode="0.0">
                  <c:v>93.904041666599994</c:v>
                </c:pt>
                <c:pt idx="777" formatCode="0.0">
                  <c:v>93.848516666600005</c:v>
                </c:pt>
                <c:pt idx="778" formatCode="0.0">
                  <c:v>93.728866666599998</c:v>
                </c:pt>
                <c:pt idx="779" formatCode="0.0">
                  <c:v>93.621075000000005</c:v>
                </c:pt>
                <c:pt idx="780" formatCode="0.0">
                  <c:v>93.559408333299999</c:v>
                </c:pt>
                <c:pt idx="781" formatCode="0.0">
                  <c:v>93.491699999999994</c:v>
                </c:pt>
                <c:pt idx="782" formatCode="0.0">
                  <c:v>93.389833333300004</c:v>
                </c:pt>
                <c:pt idx="783" formatCode="0.0">
                  <c:v>93.211616666599994</c:v>
                </c:pt>
                <c:pt idx="784" formatCode="0.0">
                  <c:v>93.103716666599993</c:v>
                </c:pt>
                <c:pt idx="785" formatCode="0.0">
                  <c:v>92.995999999999995</c:v>
                </c:pt>
                <c:pt idx="786" formatCode="0.0">
                  <c:v>93.023591666599998</c:v>
                </c:pt>
                <c:pt idx="787" formatCode="0.0">
                  <c:v>93.158258333299997</c:v>
                </c:pt>
                <c:pt idx="788" formatCode="0.0">
                  <c:v>93.334141666600004</c:v>
                </c:pt>
                <c:pt idx="789" formatCode="0.0">
                  <c:v>93.278133333300005</c:v>
                </c:pt>
                <c:pt idx="790" formatCode="0.0">
                  <c:v>93.296875</c:v>
                </c:pt>
                <c:pt idx="791" formatCode="0.0">
                  <c:v>93.405516666599993</c:v>
                </c:pt>
                <c:pt idx="792" formatCode="0.0">
                  <c:v>93.508250000000004</c:v>
                </c:pt>
                <c:pt idx="793" formatCode="0.0">
                  <c:v>93.600766666599995</c:v>
                </c:pt>
                <c:pt idx="794" formatCode="0.0">
                  <c:v>93.681791666600006</c:v>
                </c:pt>
                <c:pt idx="795" formatCode="0.0">
                  <c:v>93.926441666599999</c:v>
                </c:pt>
                <c:pt idx="796" formatCode="0.0">
                  <c:v>94.087333333299995</c:v>
                </c:pt>
                <c:pt idx="797" formatCode="0.0">
                  <c:v>94.305808333300007</c:v>
                </c:pt>
                <c:pt idx="798" formatCode="0.0">
                  <c:v>94.490375</c:v>
                </c:pt>
                <c:pt idx="799" formatCode="0.0">
                  <c:v>94.628366666600002</c:v>
                </c:pt>
                <c:pt idx="800" formatCode="0.0">
                  <c:v>94.673275000000004</c:v>
                </c:pt>
                <c:pt idx="801" formatCode="0.0">
                  <c:v>94.847149999999999</c:v>
                </c:pt>
                <c:pt idx="802" formatCode="0.0">
                  <c:v>94.999316666599995</c:v>
                </c:pt>
                <c:pt idx="803" formatCode="0.0">
                  <c:v>95.226383333300006</c:v>
                </c:pt>
                <c:pt idx="804" formatCode="0.0">
                  <c:v>95.263991666600006</c:v>
                </c:pt>
                <c:pt idx="805" formatCode="0.0">
                  <c:v>95.446708333299995</c:v>
                </c:pt>
                <c:pt idx="806" formatCode="0.0">
                  <c:v>95.598725000000002</c:v>
                </c:pt>
                <c:pt idx="807" formatCode="0.0">
                  <c:v>95.683333333299998</c:v>
                </c:pt>
                <c:pt idx="808" formatCode="0.0">
                  <c:v>95.787350000000004</c:v>
                </c:pt>
                <c:pt idx="809" formatCode="0.0">
                  <c:v>95.848474999999993</c:v>
                </c:pt>
                <c:pt idx="810" formatCode="0.0">
                  <c:v>95.821183333299999</c:v>
                </c:pt>
                <c:pt idx="811" formatCode="0.0">
                  <c:v>95.8267833333</c:v>
                </c:pt>
                <c:pt idx="812" formatCode="0.0">
                  <c:v>95.858133333300003</c:v>
                </c:pt>
                <c:pt idx="813" formatCode="0.0">
                  <c:v>95.873683333299994</c:v>
                </c:pt>
                <c:pt idx="814" formatCode="0.0">
                  <c:v>96.026858333299998</c:v>
                </c:pt>
                <c:pt idx="815" formatCode="0.0">
                  <c:v>96.0679666666</c:v>
                </c:pt>
                <c:pt idx="816" formatCode="0.0">
                  <c:v>96.258558333300002</c:v>
                </c:pt>
                <c:pt idx="817" formatCode="0.0">
                  <c:v>96.295091666600001</c:v>
                </c:pt>
                <c:pt idx="818" formatCode="0.0">
                  <c:v>96.453541666600003</c:v>
                </c:pt>
                <c:pt idx="819" formatCode="0.0">
                  <c:v>96.486216666600001</c:v>
                </c:pt>
                <c:pt idx="820" formatCode="0.0">
                  <c:v>96.522824999999997</c:v>
                </c:pt>
                <c:pt idx="821" formatCode="0.0">
                  <c:v>96.564066666599999</c:v>
                </c:pt>
                <c:pt idx="822" formatCode="0.0">
                  <c:v>96.758758333299994</c:v>
                </c:pt>
                <c:pt idx="823" formatCode="0.0">
                  <c:v>96.949074999999993</c:v>
                </c:pt>
                <c:pt idx="824" formatCode="0.0">
                  <c:v>97.152550000000005</c:v>
                </c:pt>
                <c:pt idx="825" formatCode="0.0">
                  <c:v>97.310716666600001</c:v>
                </c:pt>
                <c:pt idx="826" formatCode="0.0">
                  <c:v>97.4325333333</c:v>
                </c:pt>
                <c:pt idx="827" formatCode="0.0">
                  <c:v>97.531383333299999</c:v>
                </c:pt>
                <c:pt idx="828" formatCode="0.0">
                  <c:v>97.771633333300002</c:v>
                </c:pt>
                <c:pt idx="829" formatCode="0.0">
                  <c:v>97.981341666600002</c:v>
                </c:pt>
                <c:pt idx="830" formatCode="0.0">
                  <c:v>98.121700000000004</c:v>
                </c:pt>
                <c:pt idx="831" formatCode="0.0">
                  <c:v>98.334458333300006</c:v>
                </c:pt>
                <c:pt idx="832" formatCode="0.0">
                  <c:v>98.590641666600007</c:v>
                </c:pt>
                <c:pt idx="833" formatCode="0.0">
                  <c:v>98.912366666599993</c:v>
                </c:pt>
                <c:pt idx="834" formatCode="0.0">
                  <c:v>99.1203916666</c:v>
                </c:pt>
                <c:pt idx="835" formatCode="0.0">
                  <c:v>99.259641666600004</c:v>
                </c:pt>
                <c:pt idx="836" formatCode="0.0">
                  <c:v>99.378124999999997</c:v>
                </c:pt>
                <c:pt idx="837" formatCode="0.0">
                  <c:v>99.504191666599993</c:v>
                </c:pt>
                <c:pt idx="838" formatCode="0.0">
                  <c:v>99.522808333300006</c:v>
                </c:pt>
                <c:pt idx="839" formatCode="0.0">
                  <c:v>99.555016666599997</c:v>
                </c:pt>
                <c:pt idx="840" formatCode="0.0">
                  <c:v>99.575816666600005</c:v>
                </c:pt>
                <c:pt idx="841" formatCode="0.0">
                  <c:v>99.668158333299999</c:v>
                </c:pt>
                <c:pt idx="842" formatCode="0.0">
                  <c:v>99.674741666599999</c:v>
                </c:pt>
                <c:pt idx="843" formatCode="0.0">
                  <c:v>99.733750000000001</c:v>
                </c:pt>
                <c:pt idx="844" formatCode="0.0">
                  <c:v>99.715866666599993</c:v>
                </c:pt>
                <c:pt idx="845" formatCode="0.0">
                  <c:v>99.644949999999994</c:v>
                </c:pt>
                <c:pt idx="846" formatCode="0.0">
                  <c:v>99.649424999999994</c:v>
                </c:pt>
                <c:pt idx="847" formatCode="0.0">
                  <c:v>99.702425000000005</c:v>
                </c:pt>
                <c:pt idx="848" formatCode="0.0">
                  <c:v>99.784225000000006</c:v>
                </c:pt>
                <c:pt idx="849" formatCode="0.0">
                  <c:v>99.832949999999997</c:v>
                </c:pt>
                <c:pt idx="850" formatCode="0.0">
                  <c:v>99.893566666599995</c:v>
                </c:pt>
                <c:pt idx="851" formatCode="0.0">
                  <c:v>100</c:v>
                </c:pt>
                <c:pt idx="852" formatCode="0.0">
                  <c:v>99.970950000000002</c:v>
                </c:pt>
                <c:pt idx="853" formatCode="0.0">
                  <c:v>100.0701583333</c:v>
                </c:pt>
                <c:pt idx="854" formatCode="0.0">
                  <c:v>100.13214166660001</c:v>
                </c:pt>
                <c:pt idx="855" formatCode="0.0">
                  <c:v>100.25975</c:v>
                </c:pt>
                <c:pt idx="856" formatCode="0.0">
                  <c:v>100.3425416666</c:v>
                </c:pt>
                <c:pt idx="857" formatCode="0.0">
                  <c:v>100.4178333333</c:v>
                </c:pt>
                <c:pt idx="858" formatCode="0.0">
                  <c:v>100.5613916666</c:v>
                </c:pt>
                <c:pt idx="859" formatCode="0.0">
                  <c:v>100.6497</c:v>
                </c:pt>
                <c:pt idx="860" formatCode="0.0">
                  <c:v>100.6547916666</c:v>
                </c:pt>
                <c:pt idx="861" formatCode="0.0">
                  <c:v>100.5975166666</c:v>
                </c:pt>
                <c:pt idx="862" formatCode="0.0">
                  <c:v>100.4931916666</c:v>
                </c:pt>
                <c:pt idx="863" formatCode="0.0">
                  <c:v>100.34592499999999</c:v>
                </c:pt>
                <c:pt idx="864" formatCode="0.0">
                  <c:v>100.3690083333</c:v>
                </c:pt>
                <c:pt idx="865" formatCode="0.0">
                  <c:v>100.25844166660001</c:v>
                </c:pt>
                <c:pt idx="866" formatCode="0.0">
                  <c:v>100.2774166666</c:v>
                </c:pt>
                <c:pt idx="867" formatCode="0.0">
                  <c:v>100.2037583333</c:v>
                </c:pt>
                <c:pt idx="868" formatCode="0.0">
                  <c:v>100.1158583333</c:v>
                </c:pt>
                <c:pt idx="869" formatCode="0.0">
                  <c:v>100.17181666659999</c:v>
                </c:pt>
                <c:pt idx="870" formatCode="0.0">
                  <c:v>100.0856416666</c:v>
                </c:pt>
                <c:pt idx="871" formatCode="0.0">
                  <c:v>100.02585833329999</c:v>
                </c:pt>
                <c:pt idx="872" formatCode="0.0">
                  <c:v>100.0510416666</c:v>
                </c:pt>
                <c:pt idx="873" formatCode="0.0">
                  <c:v>100.28425</c:v>
                </c:pt>
                <c:pt idx="874" formatCode="0.0">
                  <c:v>100.61812500000001</c:v>
                </c:pt>
                <c:pt idx="875" formatCode="0.00">
                  <c:v>101.12035</c:v>
                </c:pt>
                <c:pt idx="876" formatCode="0.0">
                  <c:v>101.55615</c:v>
                </c:pt>
                <c:pt idx="877" formatCode="0.0">
                  <c:v>102.07135</c:v>
                </c:pt>
                <c:pt idx="878" formatCode="0.0">
                  <c:v>102.49564166659999</c:v>
                </c:pt>
                <c:pt idx="879" formatCode="0.0">
                  <c:v>102.020725</c:v>
                </c:pt>
                <c:pt idx="880" formatCode="0.0">
                  <c:v>101.8622916666</c:v>
                </c:pt>
                <c:pt idx="881" formatCode="0.0">
                  <c:v>101.9742583333</c:v>
                </c:pt>
                <c:pt idx="882" formatCode="0.0">
                  <c:v>102.1438666666</c:v>
                </c:pt>
                <c:pt idx="883" formatCode="0.0">
                  <c:v>102.40425833330001</c:v>
                </c:pt>
                <c:pt idx="884" formatCode="0.0">
                  <c:v>102.560575</c:v>
                </c:pt>
                <c:pt idx="885" formatCode="0.0">
                  <c:v>102.69079166660001</c:v>
                </c:pt>
                <c:pt idx="886" formatCode="0.0">
                  <c:v>102.83647499999999</c:v>
                </c:pt>
                <c:pt idx="887" formatCode="0.0">
                  <c:v>102.8242916666</c:v>
                </c:pt>
                <c:pt idx="888" formatCode="0.0">
                  <c:v>102.89507500000001</c:v>
                </c:pt>
                <c:pt idx="889" formatCode="0.0">
                  <c:v>102.713375</c:v>
                </c:pt>
                <c:pt idx="890" formatCode="0.0">
                  <c:v>102.7615833333</c:v>
                </c:pt>
                <c:pt idx="891" formatCode="0.0">
                  <c:v>103.584875</c:v>
                </c:pt>
                <c:pt idx="892" formatCode="0.0">
                  <c:v>104.02316666660001</c:v>
                </c:pt>
                <c:pt idx="893" formatCode="0.0">
                  <c:v>104.05419999999999</c:v>
                </c:pt>
                <c:pt idx="894" formatCode="0.0">
                  <c:v>103.9734833333</c:v>
                </c:pt>
                <c:pt idx="895" formatCode="0.0">
                  <c:v>103.7791583333</c:v>
                </c:pt>
                <c:pt idx="896" formatCode="0.0">
                  <c:v>103.6215083333</c:v>
                </c:pt>
                <c:pt idx="897" formatCode="0.0">
                  <c:v>103.4947666666</c:v>
                </c:pt>
                <c:pt idx="898" formatCode="0.0">
                  <c:v>103.4011916666</c:v>
                </c:pt>
                <c:pt idx="899" formatCode="0.0">
                  <c:v>103.3210916666</c:v>
                </c:pt>
                <c:pt idx="900" formatCode="0.0">
                  <c:v>103.2426083333</c:v>
                </c:pt>
                <c:pt idx="901" formatCode="0.0">
                  <c:v>103.496475</c:v>
                </c:pt>
                <c:pt idx="902" formatCode="0.0">
                  <c:v>103.5732833333</c:v>
                </c:pt>
                <c:pt idx="903" formatCode="0.0">
                  <c:v>103.6612166666</c:v>
                </c:pt>
                <c:pt idx="904" formatCode="0.0">
                  <c:v>103.8300416666</c:v>
                </c:pt>
                <c:pt idx="905" formatCode="0.0">
                  <c:v>104.0123583333</c:v>
                </c:pt>
                <c:pt idx="906" formatCode="0.0">
                  <c:v>104.21135</c:v>
                </c:pt>
                <c:pt idx="907" formatCode="0.0">
                  <c:v>104.36230833330001</c:v>
                </c:pt>
                <c:pt idx="908" formatCode="0.0">
                  <c:v>104.6024833333</c:v>
                </c:pt>
                <c:pt idx="909" formatCode="0.0">
                  <c:v>104.813575</c:v>
                </c:pt>
                <c:pt idx="910" formatCode="0.0">
                  <c:v>104.8799166666</c:v>
                </c:pt>
                <c:pt idx="911" formatCode="0.0">
                  <c:v>104.79286666660001</c:v>
                </c:pt>
                <c:pt idx="912" formatCode="0.0">
                  <c:v>104.84627500000001</c:v>
                </c:pt>
                <c:pt idx="913" formatCode="0.0">
                  <c:v>104.701475</c:v>
                </c:pt>
                <c:pt idx="1031" formatCode="0.0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871B-4C3B-A2E3-86679C164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2"/>
          <c:tx>
            <c:strRef>
              <c:f>FOODX!$T$2</c:f>
              <c:strCache>
                <c:ptCount val="1"/>
                <c:pt idx="0">
                  <c:v>104.7</c:v>
                </c:pt>
              </c:strCache>
            </c:strRef>
          </c:tx>
          <c:marker>
            <c:symbol val="none"/>
          </c:marker>
          <c:dLbls>
            <c:dLbl>
              <c:idx val="407"/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1B-4C3B-A2E3-86679C1647DD}"/>
                </c:ext>
              </c:extLst>
            </c:dLbl>
            <c:dLbl>
              <c:idx val="881"/>
              <c:layout>
                <c:manualLayout>
                  <c:x val="-3.5430839002267678E-2"/>
                  <c:y val="0.10457516339869281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1B-4C3B-A2E3-86679C1647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cat>
            <c:numRef>
              <c:f>FOODX!$A$3:$A$734</c:f>
              <c:numCache>
                <c:formatCode>mmm\-yy</c:formatCode>
                <c:ptCount val="7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</c:numCache>
            </c:numRef>
          </c:cat>
          <c:val>
            <c:numRef>
              <c:f>FOODX!$T$3:$T$1034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104.701475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71B-4C3B-A2E3-86679C164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2842544"/>
        <c:axId val="705822416"/>
      </c:lineChart>
      <c:dateAx>
        <c:axId val="1385417216"/>
        <c:scaling>
          <c:orientation val="minMax"/>
          <c:max val="47818"/>
          <c:min val="18264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5"/>
        <c:majorTimeUnit val="years"/>
        <c:minorUnit val="12"/>
        <c:minorTimeUnit val="months"/>
      </c:dateAx>
      <c:valAx>
        <c:axId val="1106967296"/>
        <c:scaling>
          <c:orientation val="minMax"/>
          <c:max val="120"/>
          <c:min val="2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20"/>
      </c:valAx>
      <c:valAx>
        <c:axId val="705822416"/>
        <c:scaling>
          <c:orientation val="minMax"/>
          <c:max val="120"/>
          <c:min val="2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222842544"/>
        <c:crosses val="max"/>
        <c:crossBetween val="between"/>
        <c:majorUnit val="20"/>
      </c:valAx>
      <c:catAx>
        <c:axId val="122284254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705822416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11989070562608245"/>
          <c:y val="0.81164067726828271"/>
          <c:w val="0.22534738961201276"/>
          <c:h val="6.2993155267356299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46989637964913E-2"/>
          <c:y val="2.9745252431681336E-2"/>
          <c:w val="0.92249572733087781"/>
          <c:h val="0.8900002573207760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noFill/>
            </a:ln>
          </c:spPr>
          <c:marker>
            <c:symbol val="none"/>
          </c:marker>
          <c:cat>
            <c:numRef>
              <c:f>'GDPCON (2)'!$A$9:$A$1136</c:f>
              <c:numCache>
                <c:formatCode>mmm\-yy</c:formatCode>
                <c:ptCount val="1128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  <c:pt idx="1032">
                  <c:v>48580</c:v>
                </c:pt>
                <c:pt idx="1033">
                  <c:v>48611</c:v>
                </c:pt>
                <c:pt idx="1034">
                  <c:v>48639</c:v>
                </c:pt>
                <c:pt idx="1035">
                  <c:v>48670</c:v>
                </c:pt>
                <c:pt idx="1036">
                  <c:v>48700</c:v>
                </c:pt>
                <c:pt idx="1037">
                  <c:v>48731</c:v>
                </c:pt>
                <c:pt idx="1038">
                  <c:v>48761</c:v>
                </c:pt>
                <c:pt idx="1039">
                  <c:v>48792</c:v>
                </c:pt>
                <c:pt idx="1040">
                  <c:v>48823</c:v>
                </c:pt>
                <c:pt idx="1041">
                  <c:v>48853</c:v>
                </c:pt>
                <c:pt idx="1042">
                  <c:v>48884</c:v>
                </c:pt>
                <c:pt idx="1043">
                  <c:v>48914</c:v>
                </c:pt>
                <c:pt idx="1044">
                  <c:v>48945</c:v>
                </c:pt>
                <c:pt idx="1045">
                  <c:v>48976</c:v>
                </c:pt>
                <c:pt idx="1046">
                  <c:v>49004</c:v>
                </c:pt>
                <c:pt idx="1047">
                  <c:v>49035</c:v>
                </c:pt>
                <c:pt idx="1048">
                  <c:v>49065</c:v>
                </c:pt>
                <c:pt idx="1049">
                  <c:v>49096</c:v>
                </c:pt>
                <c:pt idx="1050">
                  <c:v>49126</c:v>
                </c:pt>
                <c:pt idx="1051">
                  <c:v>49157</c:v>
                </c:pt>
                <c:pt idx="1052">
                  <c:v>49188</c:v>
                </c:pt>
                <c:pt idx="1053">
                  <c:v>49218</c:v>
                </c:pt>
                <c:pt idx="1054">
                  <c:v>49249</c:v>
                </c:pt>
                <c:pt idx="1055">
                  <c:v>49279</c:v>
                </c:pt>
                <c:pt idx="1056">
                  <c:v>49310</c:v>
                </c:pt>
                <c:pt idx="1057">
                  <c:v>49341</c:v>
                </c:pt>
                <c:pt idx="1058">
                  <c:v>49369</c:v>
                </c:pt>
                <c:pt idx="1059">
                  <c:v>49400</c:v>
                </c:pt>
                <c:pt idx="1060">
                  <c:v>49430</c:v>
                </c:pt>
                <c:pt idx="1061">
                  <c:v>49461</c:v>
                </c:pt>
                <c:pt idx="1062">
                  <c:v>49491</c:v>
                </c:pt>
                <c:pt idx="1063">
                  <c:v>49522</c:v>
                </c:pt>
                <c:pt idx="1064">
                  <c:v>49553</c:v>
                </c:pt>
                <c:pt idx="1065">
                  <c:v>49583</c:v>
                </c:pt>
                <c:pt idx="1066">
                  <c:v>49614</c:v>
                </c:pt>
                <c:pt idx="1067">
                  <c:v>49644</c:v>
                </c:pt>
                <c:pt idx="1068">
                  <c:v>49675</c:v>
                </c:pt>
                <c:pt idx="1069">
                  <c:v>49706</c:v>
                </c:pt>
                <c:pt idx="1070">
                  <c:v>49735</c:v>
                </c:pt>
                <c:pt idx="1071">
                  <c:v>49766</c:v>
                </c:pt>
                <c:pt idx="1072">
                  <c:v>49796</c:v>
                </c:pt>
                <c:pt idx="1073">
                  <c:v>49827</c:v>
                </c:pt>
                <c:pt idx="1074">
                  <c:v>49857</c:v>
                </c:pt>
                <c:pt idx="1075">
                  <c:v>49888</c:v>
                </c:pt>
                <c:pt idx="1076">
                  <c:v>49919</c:v>
                </c:pt>
                <c:pt idx="1077">
                  <c:v>49949</c:v>
                </c:pt>
                <c:pt idx="1078">
                  <c:v>49980</c:v>
                </c:pt>
                <c:pt idx="1079">
                  <c:v>50010</c:v>
                </c:pt>
                <c:pt idx="1080">
                  <c:v>50041</c:v>
                </c:pt>
                <c:pt idx="1081">
                  <c:v>50072</c:v>
                </c:pt>
                <c:pt idx="1082">
                  <c:v>50100</c:v>
                </c:pt>
                <c:pt idx="1083">
                  <c:v>50131</c:v>
                </c:pt>
                <c:pt idx="1084">
                  <c:v>50161</c:v>
                </c:pt>
                <c:pt idx="1085">
                  <c:v>50192</c:v>
                </c:pt>
                <c:pt idx="1086">
                  <c:v>50222</c:v>
                </c:pt>
                <c:pt idx="1087">
                  <c:v>50253</c:v>
                </c:pt>
                <c:pt idx="1088">
                  <c:v>50284</c:v>
                </c:pt>
                <c:pt idx="1089">
                  <c:v>50314</c:v>
                </c:pt>
                <c:pt idx="1090">
                  <c:v>50345</c:v>
                </c:pt>
                <c:pt idx="1091">
                  <c:v>50375</c:v>
                </c:pt>
                <c:pt idx="1092">
                  <c:v>50406</c:v>
                </c:pt>
                <c:pt idx="1093">
                  <c:v>50437</c:v>
                </c:pt>
                <c:pt idx="1094">
                  <c:v>50465</c:v>
                </c:pt>
                <c:pt idx="1095">
                  <c:v>50496</c:v>
                </c:pt>
                <c:pt idx="1096">
                  <c:v>50526</c:v>
                </c:pt>
                <c:pt idx="1097">
                  <c:v>50557</c:v>
                </c:pt>
                <c:pt idx="1098">
                  <c:v>50587</c:v>
                </c:pt>
                <c:pt idx="1099">
                  <c:v>50618</c:v>
                </c:pt>
                <c:pt idx="1100">
                  <c:v>50649</c:v>
                </c:pt>
                <c:pt idx="1101">
                  <c:v>50679</c:v>
                </c:pt>
                <c:pt idx="1102">
                  <c:v>50710</c:v>
                </c:pt>
                <c:pt idx="1103">
                  <c:v>50740</c:v>
                </c:pt>
                <c:pt idx="1104">
                  <c:v>50771</c:v>
                </c:pt>
                <c:pt idx="1105">
                  <c:v>50802</c:v>
                </c:pt>
                <c:pt idx="1106">
                  <c:v>50830</c:v>
                </c:pt>
                <c:pt idx="1107">
                  <c:v>50861</c:v>
                </c:pt>
                <c:pt idx="1108">
                  <c:v>50891</c:v>
                </c:pt>
                <c:pt idx="1109">
                  <c:v>50922</c:v>
                </c:pt>
                <c:pt idx="1110">
                  <c:v>50952</c:v>
                </c:pt>
                <c:pt idx="1111">
                  <c:v>50983</c:v>
                </c:pt>
                <c:pt idx="1112">
                  <c:v>51014</c:v>
                </c:pt>
                <c:pt idx="1113">
                  <c:v>51044</c:v>
                </c:pt>
                <c:pt idx="1114">
                  <c:v>51075</c:v>
                </c:pt>
                <c:pt idx="1115">
                  <c:v>51105</c:v>
                </c:pt>
                <c:pt idx="1116">
                  <c:v>51136</c:v>
                </c:pt>
                <c:pt idx="1117">
                  <c:v>51167</c:v>
                </c:pt>
                <c:pt idx="1118">
                  <c:v>51196</c:v>
                </c:pt>
                <c:pt idx="1119">
                  <c:v>51227</c:v>
                </c:pt>
                <c:pt idx="1120">
                  <c:v>51257</c:v>
                </c:pt>
                <c:pt idx="1121">
                  <c:v>51288</c:v>
                </c:pt>
                <c:pt idx="1122">
                  <c:v>51318</c:v>
                </c:pt>
                <c:pt idx="1123">
                  <c:v>51349</c:v>
                </c:pt>
                <c:pt idx="1124">
                  <c:v>51380</c:v>
                </c:pt>
                <c:pt idx="1125">
                  <c:v>51410</c:v>
                </c:pt>
                <c:pt idx="1126">
                  <c:v>51441</c:v>
                </c:pt>
                <c:pt idx="1127">
                  <c:v>51471</c:v>
                </c:pt>
              </c:numCache>
            </c:numRef>
          </c:cat>
          <c:val>
            <c:numRef>
              <c:f>'GDPCON (2)'!$B$9:$B$1136</c:f>
              <c:numCache>
                <c:formatCode>General</c:formatCode>
                <c:ptCount val="11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84-4C71-A2F3-0D7FC1D1B9E2}"/>
            </c:ext>
          </c:extLst>
        </c:ser>
        <c:ser>
          <c:idx val="5"/>
          <c:order val="1"/>
          <c:tx>
            <c:v>GDP - 3MMA</c:v>
          </c:tx>
          <c:spPr>
            <a:ln w="57150">
              <a:solidFill>
                <a:srgbClr val="0070C0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'GDPCON (2)'!$A$9:$A$1136</c:f>
              <c:numCache>
                <c:formatCode>mmm\-yy</c:formatCode>
                <c:ptCount val="1128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  <c:pt idx="1032">
                  <c:v>48580</c:v>
                </c:pt>
                <c:pt idx="1033">
                  <c:v>48611</c:v>
                </c:pt>
                <c:pt idx="1034">
                  <c:v>48639</c:v>
                </c:pt>
                <c:pt idx="1035">
                  <c:v>48670</c:v>
                </c:pt>
                <c:pt idx="1036">
                  <c:v>48700</c:v>
                </c:pt>
                <c:pt idx="1037">
                  <c:v>48731</c:v>
                </c:pt>
                <c:pt idx="1038">
                  <c:v>48761</c:v>
                </c:pt>
                <c:pt idx="1039">
                  <c:v>48792</c:v>
                </c:pt>
                <c:pt idx="1040">
                  <c:v>48823</c:v>
                </c:pt>
                <c:pt idx="1041">
                  <c:v>48853</c:v>
                </c:pt>
                <c:pt idx="1042">
                  <c:v>48884</c:v>
                </c:pt>
                <c:pt idx="1043">
                  <c:v>48914</c:v>
                </c:pt>
                <c:pt idx="1044">
                  <c:v>48945</c:v>
                </c:pt>
                <c:pt idx="1045">
                  <c:v>48976</c:v>
                </c:pt>
                <c:pt idx="1046">
                  <c:v>49004</c:v>
                </c:pt>
                <c:pt idx="1047">
                  <c:v>49035</c:v>
                </c:pt>
                <c:pt idx="1048">
                  <c:v>49065</c:v>
                </c:pt>
                <c:pt idx="1049">
                  <c:v>49096</c:v>
                </c:pt>
                <c:pt idx="1050">
                  <c:v>49126</c:v>
                </c:pt>
                <c:pt idx="1051">
                  <c:v>49157</c:v>
                </c:pt>
                <c:pt idx="1052">
                  <c:v>49188</c:v>
                </c:pt>
                <c:pt idx="1053">
                  <c:v>49218</c:v>
                </c:pt>
                <c:pt idx="1054">
                  <c:v>49249</c:v>
                </c:pt>
                <c:pt idx="1055">
                  <c:v>49279</c:v>
                </c:pt>
                <c:pt idx="1056">
                  <c:v>49310</c:v>
                </c:pt>
                <c:pt idx="1057">
                  <c:v>49341</c:v>
                </c:pt>
                <c:pt idx="1058">
                  <c:v>49369</c:v>
                </c:pt>
                <c:pt idx="1059">
                  <c:v>49400</c:v>
                </c:pt>
                <c:pt idx="1060">
                  <c:v>49430</c:v>
                </c:pt>
                <c:pt idx="1061">
                  <c:v>49461</c:v>
                </c:pt>
                <c:pt idx="1062">
                  <c:v>49491</c:v>
                </c:pt>
                <c:pt idx="1063">
                  <c:v>49522</c:v>
                </c:pt>
                <c:pt idx="1064">
                  <c:v>49553</c:v>
                </c:pt>
                <c:pt idx="1065">
                  <c:v>49583</c:v>
                </c:pt>
                <c:pt idx="1066">
                  <c:v>49614</c:v>
                </c:pt>
                <c:pt idx="1067">
                  <c:v>49644</c:v>
                </c:pt>
                <c:pt idx="1068">
                  <c:v>49675</c:v>
                </c:pt>
                <c:pt idx="1069">
                  <c:v>49706</c:v>
                </c:pt>
                <c:pt idx="1070">
                  <c:v>49735</c:v>
                </c:pt>
                <c:pt idx="1071">
                  <c:v>49766</c:v>
                </c:pt>
                <c:pt idx="1072">
                  <c:v>49796</c:v>
                </c:pt>
                <c:pt idx="1073">
                  <c:v>49827</c:v>
                </c:pt>
                <c:pt idx="1074">
                  <c:v>49857</c:v>
                </c:pt>
                <c:pt idx="1075">
                  <c:v>49888</c:v>
                </c:pt>
                <c:pt idx="1076">
                  <c:v>49919</c:v>
                </c:pt>
                <c:pt idx="1077">
                  <c:v>49949</c:v>
                </c:pt>
                <c:pt idx="1078">
                  <c:v>49980</c:v>
                </c:pt>
                <c:pt idx="1079">
                  <c:v>50010</c:v>
                </c:pt>
                <c:pt idx="1080">
                  <c:v>50041</c:v>
                </c:pt>
                <c:pt idx="1081">
                  <c:v>50072</c:v>
                </c:pt>
                <c:pt idx="1082">
                  <c:v>50100</c:v>
                </c:pt>
                <c:pt idx="1083">
                  <c:v>50131</c:v>
                </c:pt>
                <c:pt idx="1084">
                  <c:v>50161</c:v>
                </c:pt>
                <c:pt idx="1085">
                  <c:v>50192</c:v>
                </c:pt>
                <c:pt idx="1086">
                  <c:v>50222</c:v>
                </c:pt>
                <c:pt idx="1087">
                  <c:v>50253</c:v>
                </c:pt>
                <c:pt idx="1088">
                  <c:v>50284</c:v>
                </c:pt>
                <c:pt idx="1089">
                  <c:v>50314</c:v>
                </c:pt>
                <c:pt idx="1090">
                  <c:v>50345</c:v>
                </c:pt>
                <c:pt idx="1091">
                  <c:v>50375</c:v>
                </c:pt>
                <c:pt idx="1092">
                  <c:v>50406</c:v>
                </c:pt>
                <c:pt idx="1093">
                  <c:v>50437</c:v>
                </c:pt>
                <c:pt idx="1094">
                  <c:v>50465</c:v>
                </c:pt>
                <c:pt idx="1095">
                  <c:v>50496</c:v>
                </c:pt>
                <c:pt idx="1096">
                  <c:v>50526</c:v>
                </c:pt>
                <c:pt idx="1097">
                  <c:v>50557</c:v>
                </c:pt>
                <c:pt idx="1098">
                  <c:v>50587</c:v>
                </c:pt>
                <c:pt idx="1099">
                  <c:v>50618</c:v>
                </c:pt>
                <c:pt idx="1100">
                  <c:v>50649</c:v>
                </c:pt>
                <c:pt idx="1101">
                  <c:v>50679</c:v>
                </c:pt>
                <c:pt idx="1102">
                  <c:v>50710</c:v>
                </c:pt>
                <c:pt idx="1103">
                  <c:v>50740</c:v>
                </c:pt>
                <c:pt idx="1104">
                  <c:v>50771</c:v>
                </c:pt>
                <c:pt idx="1105">
                  <c:v>50802</c:v>
                </c:pt>
                <c:pt idx="1106">
                  <c:v>50830</c:v>
                </c:pt>
                <c:pt idx="1107">
                  <c:v>50861</c:v>
                </c:pt>
                <c:pt idx="1108">
                  <c:v>50891</c:v>
                </c:pt>
                <c:pt idx="1109">
                  <c:v>50922</c:v>
                </c:pt>
                <c:pt idx="1110">
                  <c:v>50952</c:v>
                </c:pt>
                <c:pt idx="1111">
                  <c:v>50983</c:v>
                </c:pt>
                <c:pt idx="1112">
                  <c:v>51014</c:v>
                </c:pt>
                <c:pt idx="1113">
                  <c:v>51044</c:v>
                </c:pt>
                <c:pt idx="1114">
                  <c:v>51075</c:v>
                </c:pt>
                <c:pt idx="1115">
                  <c:v>51105</c:v>
                </c:pt>
                <c:pt idx="1116">
                  <c:v>51136</c:v>
                </c:pt>
                <c:pt idx="1117">
                  <c:v>51167</c:v>
                </c:pt>
                <c:pt idx="1118">
                  <c:v>51196</c:v>
                </c:pt>
                <c:pt idx="1119">
                  <c:v>51227</c:v>
                </c:pt>
                <c:pt idx="1120">
                  <c:v>51257</c:v>
                </c:pt>
                <c:pt idx="1121">
                  <c:v>51288</c:v>
                </c:pt>
                <c:pt idx="1122">
                  <c:v>51318</c:v>
                </c:pt>
                <c:pt idx="1123">
                  <c:v>51349</c:v>
                </c:pt>
                <c:pt idx="1124">
                  <c:v>51380</c:v>
                </c:pt>
                <c:pt idx="1125">
                  <c:v>51410</c:v>
                </c:pt>
                <c:pt idx="1126">
                  <c:v>51441</c:v>
                </c:pt>
                <c:pt idx="1127">
                  <c:v>51471</c:v>
                </c:pt>
              </c:numCache>
            </c:numRef>
          </c:cat>
          <c:val>
            <c:numRef>
              <c:f>GDPCON!$F$3:$F$1034</c:f>
              <c:numCache>
                <c:formatCode>General</c:formatCode>
                <c:ptCount val="1032"/>
                <c:pt idx="2" formatCode="0.0">
                  <c:v>2.0344500000000001</c:v>
                </c:pt>
                <c:pt idx="3" formatCode="0.0">
                  <c:v>2.0326413333</c:v>
                </c:pt>
                <c:pt idx="4" formatCode="0.0">
                  <c:v>2.0308326665999998</c:v>
                </c:pt>
                <c:pt idx="5" formatCode="0.0">
                  <c:v>2.0290240000000002</c:v>
                </c:pt>
                <c:pt idx="6" formatCode="0.0">
                  <c:v>2.0276273332999999</c:v>
                </c:pt>
                <c:pt idx="7" formatCode="0.0">
                  <c:v>2.0262306666000001</c:v>
                </c:pt>
                <c:pt idx="8" formatCode="0.0">
                  <c:v>2.0248339999999998</c:v>
                </c:pt>
                <c:pt idx="9" formatCode="0.0">
                  <c:v>2.0353919999999999</c:v>
                </c:pt>
                <c:pt idx="10" formatCode="0.0">
                  <c:v>2.0459499999999999</c:v>
                </c:pt>
                <c:pt idx="11" formatCode="0.0">
                  <c:v>2.056508</c:v>
                </c:pt>
                <c:pt idx="12" formatCode="0.0">
                  <c:v>2.0668193332999998</c:v>
                </c:pt>
                <c:pt idx="13" formatCode="0.0">
                  <c:v>2.0771306666</c:v>
                </c:pt>
                <c:pt idx="14" formatCode="0.0">
                  <c:v>2.0874419999999998</c:v>
                </c:pt>
                <c:pt idx="15" formatCode="0.0">
                  <c:v>2.0989276665999999</c:v>
                </c:pt>
                <c:pt idx="16" formatCode="0.0">
                  <c:v>2.1104133332999999</c:v>
                </c:pt>
                <c:pt idx="17" formatCode="0.0">
                  <c:v>2.121899</c:v>
                </c:pt>
                <c:pt idx="18" formatCode="0.0">
                  <c:v>2.1259513333000002</c:v>
                </c:pt>
                <c:pt idx="19" formatCode="0.0">
                  <c:v>2.1300036666</c:v>
                </c:pt>
                <c:pt idx="20" formatCode="0.0">
                  <c:v>2.1340560000000002</c:v>
                </c:pt>
                <c:pt idx="21" formatCode="0.0">
                  <c:v>2.1348506665999998</c:v>
                </c:pt>
                <c:pt idx="22" formatCode="0.0">
                  <c:v>2.1356453332999998</c:v>
                </c:pt>
                <c:pt idx="23" formatCode="0.0">
                  <c:v>2.1364399999999999</c:v>
                </c:pt>
                <c:pt idx="24" formatCode="0.0">
                  <c:v>2.126627</c:v>
                </c:pt>
                <c:pt idx="25" formatCode="0.0">
                  <c:v>2.1168140000000002</c:v>
                </c:pt>
                <c:pt idx="26" formatCode="0.0">
                  <c:v>2.1070009999999999</c:v>
                </c:pt>
                <c:pt idx="27" formatCode="0.0">
                  <c:v>2.1046053332999999</c:v>
                </c:pt>
                <c:pt idx="28" formatCode="0.0">
                  <c:v>2.1022096665999999</c:v>
                </c:pt>
                <c:pt idx="29" formatCode="0.0">
                  <c:v>2.0998139999999998</c:v>
                </c:pt>
                <c:pt idx="30" formatCode="0.0">
                  <c:v>2.1070403333000001</c:v>
                </c:pt>
                <c:pt idx="31" formatCode="0.0">
                  <c:v>2.1142666665999998</c:v>
                </c:pt>
                <c:pt idx="32" formatCode="0.0">
                  <c:v>2.1214930000000001</c:v>
                </c:pt>
                <c:pt idx="33" formatCode="0.0">
                  <c:v>2.115558</c:v>
                </c:pt>
                <c:pt idx="34" formatCode="0.0">
                  <c:v>2.109623</c:v>
                </c:pt>
                <c:pt idx="35" formatCode="0.0">
                  <c:v>2.103688</c:v>
                </c:pt>
                <c:pt idx="36" formatCode="0.0">
                  <c:v>2.1312470000000001</c:v>
                </c:pt>
                <c:pt idx="37" formatCode="0.0">
                  <c:v>2.1588059999999998</c:v>
                </c:pt>
                <c:pt idx="38" formatCode="0.0">
                  <c:v>2.1863649999999999</c:v>
                </c:pt>
                <c:pt idx="39" formatCode="0.0">
                  <c:v>2.2085916665999998</c:v>
                </c:pt>
                <c:pt idx="40" formatCode="0.0">
                  <c:v>2.2308183332999998</c:v>
                </c:pt>
                <c:pt idx="41" formatCode="0.0">
                  <c:v>2.2530450000000002</c:v>
                </c:pt>
                <c:pt idx="42" formatCode="0.0">
                  <c:v>2.2820673333000001</c:v>
                </c:pt>
                <c:pt idx="43" formatCode="0.0">
                  <c:v>2.3110896666</c:v>
                </c:pt>
                <c:pt idx="44" formatCode="0.0">
                  <c:v>2.340112</c:v>
                </c:pt>
                <c:pt idx="45" formatCode="0.0">
                  <c:v>2.355048</c:v>
                </c:pt>
                <c:pt idx="46" formatCode="0.0">
                  <c:v>2.3699840000000001</c:v>
                </c:pt>
                <c:pt idx="47" formatCode="0.0">
                  <c:v>2.3849200000000002</c:v>
                </c:pt>
                <c:pt idx="48" formatCode="0.0">
                  <c:v>2.3957169999999999</c:v>
                </c:pt>
                <c:pt idx="49" formatCode="0.0">
                  <c:v>2.406514</c:v>
                </c:pt>
                <c:pt idx="50" formatCode="0.0">
                  <c:v>2.4173110000000002</c:v>
                </c:pt>
                <c:pt idx="51" formatCode="0.0">
                  <c:v>2.4312726666</c:v>
                </c:pt>
                <c:pt idx="52" formatCode="0.0">
                  <c:v>2.4452343333000002</c:v>
                </c:pt>
                <c:pt idx="53" formatCode="0.0">
                  <c:v>2.4591959999999999</c:v>
                </c:pt>
                <c:pt idx="54" formatCode="0.0">
                  <c:v>2.4760906666000002</c:v>
                </c:pt>
                <c:pt idx="55" formatCode="0.0">
                  <c:v>2.4929853333000001</c:v>
                </c:pt>
                <c:pt idx="56" formatCode="0.0">
                  <c:v>2.5098799999999999</c:v>
                </c:pt>
                <c:pt idx="57" formatCode="0.0">
                  <c:v>2.5117226665999999</c:v>
                </c:pt>
                <c:pt idx="58" formatCode="0.0">
                  <c:v>2.5135653332999999</c:v>
                </c:pt>
                <c:pt idx="59" formatCode="0.0">
                  <c:v>2.5154079999999999</c:v>
                </c:pt>
                <c:pt idx="60" formatCode="0.0">
                  <c:v>2.5243673332999998</c:v>
                </c:pt>
                <c:pt idx="61" formatCode="0.0">
                  <c:v>2.5333266665999998</c:v>
                </c:pt>
                <c:pt idx="62" formatCode="0.0">
                  <c:v>2.5422859999999998</c:v>
                </c:pt>
                <c:pt idx="63" formatCode="0.0">
                  <c:v>2.5441113333000001</c:v>
                </c:pt>
                <c:pt idx="64" formatCode="0.0">
                  <c:v>2.5459366665999998</c:v>
                </c:pt>
                <c:pt idx="65" formatCode="0.0">
                  <c:v>2.5477620000000001</c:v>
                </c:pt>
                <c:pt idx="66" formatCode="0.0">
                  <c:v>2.5538923332999999</c:v>
                </c:pt>
                <c:pt idx="67" formatCode="0.0">
                  <c:v>2.5600226666000001</c:v>
                </c:pt>
                <c:pt idx="68" formatCode="0.0">
                  <c:v>2.5661529999999999</c:v>
                </c:pt>
                <c:pt idx="69" formatCode="0.0">
                  <c:v>2.5942456666</c:v>
                </c:pt>
                <c:pt idx="70" formatCode="0.0">
                  <c:v>2.6223383333000001</c:v>
                </c:pt>
                <c:pt idx="71" formatCode="0.0">
                  <c:v>2.6504310000000002</c:v>
                </c:pt>
                <c:pt idx="72" formatCode="0.0">
                  <c:v>2.6668536665999998</c:v>
                </c:pt>
                <c:pt idx="73" formatCode="0.0">
                  <c:v>2.6832763332999998</c:v>
                </c:pt>
                <c:pt idx="74" formatCode="0.0">
                  <c:v>2.6996989999999998</c:v>
                </c:pt>
                <c:pt idx="75" formatCode="0.0">
                  <c:v>2.7066546666</c:v>
                </c:pt>
                <c:pt idx="76" formatCode="0.0">
                  <c:v>2.7136103333000001</c:v>
                </c:pt>
                <c:pt idx="77" formatCode="0.0">
                  <c:v>2.7205659999999998</c:v>
                </c:pt>
                <c:pt idx="78" formatCode="0.0">
                  <c:v>2.7154633332999998</c:v>
                </c:pt>
                <c:pt idx="79" formatCode="0.0">
                  <c:v>2.7103606666000002</c:v>
                </c:pt>
                <c:pt idx="80" formatCode="0.0">
                  <c:v>2.7052580000000002</c:v>
                </c:pt>
                <c:pt idx="81" formatCode="0.0">
                  <c:v>2.6916060000000002</c:v>
                </c:pt>
                <c:pt idx="82" formatCode="0.0">
                  <c:v>2.6779540000000002</c:v>
                </c:pt>
                <c:pt idx="83" formatCode="0.0">
                  <c:v>2.6643020000000002</c:v>
                </c:pt>
                <c:pt idx="84" formatCode="0.0">
                  <c:v>2.6600566666000001</c:v>
                </c:pt>
                <c:pt idx="85" formatCode="0.0">
                  <c:v>2.6558113333</c:v>
                </c:pt>
                <c:pt idx="86" formatCode="0.0">
                  <c:v>2.6515659999999999</c:v>
                </c:pt>
                <c:pt idx="87" formatCode="0.0">
                  <c:v>2.6525293333</c:v>
                </c:pt>
                <c:pt idx="88" formatCode="0.0">
                  <c:v>2.6534926666</c:v>
                </c:pt>
                <c:pt idx="89" formatCode="0.0">
                  <c:v>2.6544560000000001</c:v>
                </c:pt>
                <c:pt idx="90" formatCode="0.0">
                  <c:v>2.6644486665999998</c:v>
                </c:pt>
                <c:pt idx="91" formatCode="0.0">
                  <c:v>2.6744413332999999</c:v>
                </c:pt>
                <c:pt idx="92" formatCode="0.0">
                  <c:v>2.684434</c:v>
                </c:pt>
                <c:pt idx="93" formatCode="0.0">
                  <c:v>2.7019426665999999</c:v>
                </c:pt>
                <c:pt idx="94" formatCode="0.0">
                  <c:v>2.7194513332999999</c:v>
                </c:pt>
                <c:pt idx="95" formatCode="0.0">
                  <c:v>2.7369599999999998</c:v>
                </c:pt>
                <c:pt idx="96" formatCode="0.0">
                  <c:v>2.7630180000000002</c:v>
                </c:pt>
                <c:pt idx="97" formatCode="0.0">
                  <c:v>2.7890760000000001</c:v>
                </c:pt>
                <c:pt idx="98" formatCode="0.0">
                  <c:v>2.815134</c:v>
                </c:pt>
                <c:pt idx="99" formatCode="0.0">
                  <c:v>2.8304033333</c:v>
                </c:pt>
                <c:pt idx="100" formatCode="0.0">
                  <c:v>2.8456726666000001</c:v>
                </c:pt>
                <c:pt idx="101" formatCode="0.0">
                  <c:v>2.8609420000000001</c:v>
                </c:pt>
                <c:pt idx="102" formatCode="0.0">
                  <c:v>2.8738206665999999</c:v>
                </c:pt>
                <c:pt idx="103" formatCode="0.0">
                  <c:v>2.8866993333000002</c:v>
                </c:pt>
                <c:pt idx="104" formatCode="0.0">
                  <c:v>2.899578</c:v>
                </c:pt>
                <c:pt idx="105" formatCode="0.0">
                  <c:v>2.9053803333000001</c:v>
                </c:pt>
                <c:pt idx="106" formatCode="0.0">
                  <c:v>2.9111826665999998</c:v>
                </c:pt>
                <c:pt idx="107" formatCode="0.0">
                  <c:v>2.9169849999999999</c:v>
                </c:pt>
                <c:pt idx="108" formatCode="0.0">
                  <c:v>2.9132086666000001</c:v>
                </c:pt>
                <c:pt idx="109" formatCode="0.0">
                  <c:v>2.9094323332999998</c:v>
                </c:pt>
                <c:pt idx="110" formatCode="0.0">
                  <c:v>2.905656</c:v>
                </c:pt>
                <c:pt idx="111" formatCode="0.0">
                  <c:v>2.9136593333</c:v>
                </c:pt>
                <c:pt idx="112" formatCode="0.0">
                  <c:v>2.9216626666000001</c:v>
                </c:pt>
                <c:pt idx="113" formatCode="0.0">
                  <c:v>2.9296660000000001</c:v>
                </c:pt>
                <c:pt idx="114" formatCode="0.0">
                  <c:v>2.9287886666</c:v>
                </c:pt>
                <c:pt idx="115" formatCode="0.0">
                  <c:v>2.9279113333</c:v>
                </c:pt>
                <c:pt idx="116" formatCode="0.0">
                  <c:v>2.9270339999999999</c:v>
                </c:pt>
                <c:pt idx="117" formatCode="0.0">
                  <c:v>2.9430923333000001</c:v>
                </c:pt>
                <c:pt idx="118" formatCode="0.0">
                  <c:v>2.9591506665999998</c:v>
                </c:pt>
                <c:pt idx="119" formatCode="0.0">
                  <c:v>2.975209</c:v>
                </c:pt>
                <c:pt idx="120" formatCode="0.0">
                  <c:v>2.9815589999999998</c:v>
                </c:pt>
                <c:pt idx="121" formatCode="0.0">
                  <c:v>2.9879090000000001</c:v>
                </c:pt>
                <c:pt idx="122" formatCode="0.0">
                  <c:v>2.994259</c:v>
                </c:pt>
                <c:pt idx="123" formatCode="0.0">
                  <c:v>2.9920723332999999</c:v>
                </c:pt>
                <c:pt idx="124" formatCode="0.0">
                  <c:v>2.9898856666000002</c:v>
                </c:pt>
                <c:pt idx="125" formatCode="0.0">
                  <c:v>2.9876990000000001</c:v>
                </c:pt>
                <c:pt idx="126" formatCode="0.0">
                  <c:v>2.9974590000000001</c:v>
                </c:pt>
                <c:pt idx="127" formatCode="0.0">
                  <c:v>3.0072190000000001</c:v>
                </c:pt>
                <c:pt idx="128" formatCode="0.0">
                  <c:v>3.0169790000000001</c:v>
                </c:pt>
                <c:pt idx="129" formatCode="0.0">
                  <c:v>3.0065776666000001</c:v>
                </c:pt>
                <c:pt idx="130" formatCode="0.0">
                  <c:v>2.9961763333000002</c:v>
                </c:pt>
                <c:pt idx="131" formatCode="0.0">
                  <c:v>2.9857749999999998</c:v>
                </c:pt>
                <c:pt idx="132" formatCode="0.0">
                  <c:v>2.9599436666000001</c:v>
                </c:pt>
                <c:pt idx="133" formatCode="0.0">
                  <c:v>2.9341123332999999</c:v>
                </c:pt>
                <c:pt idx="134" formatCode="0.0">
                  <c:v>2.9082810000000001</c:v>
                </c:pt>
                <c:pt idx="135" formatCode="0.0">
                  <c:v>2.9146523332999998</c:v>
                </c:pt>
                <c:pt idx="136" formatCode="0.0">
                  <c:v>2.9210236666</c:v>
                </c:pt>
                <c:pt idx="137" formatCode="0.0">
                  <c:v>2.9273950000000002</c:v>
                </c:pt>
                <c:pt idx="138" formatCode="0.0">
                  <c:v>2.9499673333</c:v>
                </c:pt>
                <c:pt idx="139" formatCode="0.0">
                  <c:v>2.9725396665999999</c:v>
                </c:pt>
                <c:pt idx="140" formatCode="0.0">
                  <c:v>2.9951120000000002</c:v>
                </c:pt>
                <c:pt idx="141" formatCode="0.0">
                  <c:v>3.0184549999999999</c:v>
                </c:pt>
                <c:pt idx="142" formatCode="0.0">
                  <c:v>3.041798</c:v>
                </c:pt>
                <c:pt idx="143" formatCode="0.0">
                  <c:v>3.0651410000000001</c:v>
                </c:pt>
                <c:pt idx="144" formatCode="0.0">
                  <c:v>3.0847533333000001</c:v>
                </c:pt>
                <c:pt idx="145" formatCode="0.0">
                  <c:v>3.1043656666000001</c:v>
                </c:pt>
                <c:pt idx="146" formatCode="0.0">
                  <c:v>3.1239780000000001</c:v>
                </c:pt>
                <c:pt idx="147" formatCode="0.0">
                  <c:v>3.1474616665999999</c:v>
                </c:pt>
                <c:pt idx="148" formatCode="0.0">
                  <c:v>3.1709453333000002</c:v>
                </c:pt>
                <c:pt idx="149" formatCode="0.0">
                  <c:v>3.194429</c:v>
                </c:pt>
                <c:pt idx="150" formatCode="0.0">
                  <c:v>3.1951803333000002</c:v>
                </c:pt>
                <c:pt idx="151" formatCode="0.0">
                  <c:v>3.1959316665999999</c:v>
                </c:pt>
                <c:pt idx="152" formatCode="0.0">
                  <c:v>3.1966830000000002</c:v>
                </c:pt>
                <c:pt idx="153" formatCode="0.0">
                  <c:v>3.1997186665999999</c:v>
                </c:pt>
                <c:pt idx="154" formatCode="0.0">
                  <c:v>3.2027543333000001</c:v>
                </c:pt>
                <c:pt idx="155" formatCode="0.0">
                  <c:v>3.2057899999999999</c:v>
                </c:pt>
                <c:pt idx="156" formatCode="0.0">
                  <c:v>3.2298089999999999</c:v>
                </c:pt>
                <c:pt idx="157" formatCode="0.0">
                  <c:v>3.2538279999999999</c:v>
                </c:pt>
                <c:pt idx="158" formatCode="0.0">
                  <c:v>3.277847</c:v>
                </c:pt>
                <c:pt idx="159" formatCode="0.0">
                  <c:v>3.271957</c:v>
                </c:pt>
                <c:pt idx="160" formatCode="0.0">
                  <c:v>3.2660670000000001</c:v>
                </c:pt>
                <c:pt idx="161" formatCode="0.0">
                  <c:v>3.2601770000000001</c:v>
                </c:pt>
                <c:pt idx="162" formatCode="0.0">
                  <c:v>3.2654956666000001</c:v>
                </c:pt>
                <c:pt idx="163" formatCode="0.0">
                  <c:v>3.2708143333000002</c:v>
                </c:pt>
                <c:pt idx="164" formatCode="0.0">
                  <c:v>3.2761330000000002</c:v>
                </c:pt>
                <c:pt idx="165" formatCode="0.0">
                  <c:v>3.2621176666</c:v>
                </c:pt>
                <c:pt idx="166" formatCode="0.0">
                  <c:v>3.2481023332999999</c:v>
                </c:pt>
                <c:pt idx="167" formatCode="0.0">
                  <c:v>3.2340870000000002</c:v>
                </c:pt>
                <c:pt idx="168" formatCode="0.0">
                  <c:v>3.2413626666000002</c:v>
                </c:pt>
                <c:pt idx="169" formatCode="0.0">
                  <c:v>3.2486383333000002</c:v>
                </c:pt>
                <c:pt idx="170" formatCode="0.0">
                  <c:v>3.2559140000000002</c:v>
                </c:pt>
                <c:pt idx="171" formatCode="0.0">
                  <c:v>3.2743363333</c:v>
                </c:pt>
                <c:pt idx="172" formatCode="0.0">
                  <c:v>3.2927586666000002</c:v>
                </c:pt>
                <c:pt idx="173" formatCode="0.0">
                  <c:v>3.3111809999999999</c:v>
                </c:pt>
                <c:pt idx="174" formatCode="0.0">
                  <c:v>3.3323680000000002</c:v>
                </c:pt>
                <c:pt idx="175" formatCode="0.0">
                  <c:v>3.3535550000000001</c:v>
                </c:pt>
                <c:pt idx="176" formatCode="0.0">
                  <c:v>3.3747419999999999</c:v>
                </c:pt>
                <c:pt idx="177" formatCode="0.0">
                  <c:v>3.3968026666000002</c:v>
                </c:pt>
                <c:pt idx="178" formatCode="0.0">
                  <c:v>3.4188633333</c:v>
                </c:pt>
                <c:pt idx="179" formatCode="0.0">
                  <c:v>3.4409239999999999</c:v>
                </c:pt>
                <c:pt idx="180" formatCode="0.0">
                  <c:v>3.461382</c:v>
                </c:pt>
                <c:pt idx="181" formatCode="0.0">
                  <c:v>3.48184</c:v>
                </c:pt>
                <c:pt idx="182" formatCode="0.0">
                  <c:v>3.5022980000000001</c:v>
                </c:pt>
                <c:pt idx="183" formatCode="0.0">
                  <c:v>3.5128476665999999</c:v>
                </c:pt>
                <c:pt idx="184" formatCode="0.0">
                  <c:v>3.5233973333000002</c:v>
                </c:pt>
                <c:pt idx="185" formatCode="0.0">
                  <c:v>3.5339469999999999</c:v>
                </c:pt>
                <c:pt idx="186" formatCode="0.0">
                  <c:v>3.5484186665999999</c:v>
                </c:pt>
                <c:pt idx="187" formatCode="0.0">
                  <c:v>3.5628903332999999</c:v>
                </c:pt>
                <c:pt idx="188" formatCode="0.0">
                  <c:v>3.5773619999999999</c:v>
                </c:pt>
                <c:pt idx="189" formatCode="0.0">
                  <c:v>3.5812840000000001</c:v>
                </c:pt>
                <c:pt idx="190" formatCode="0.0">
                  <c:v>3.5852059999999999</c:v>
                </c:pt>
                <c:pt idx="191" formatCode="0.0">
                  <c:v>3.5891280000000001</c:v>
                </c:pt>
                <c:pt idx="192" formatCode="0.0">
                  <c:v>3.6021873332999998</c:v>
                </c:pt>
                <c:pt idx="193" formatCode="0.0">
                  <c:v>3.6152466666</c:v>
                </c:pt>
                <c:pt idx="194" formatCode="0.0">
                  <c:v>3.6283059999999998</c:v>
                </c:pt>
                <c:pt idx="195" formatCode="0.0">
                  <c:v>3.6418773333000001</c:v>
                </c:pt>
                <c:pt idx="196" formatCode="0.0">
                  <c:v>3.6554486665999999</c:v>
                </c:pt>
                <c:pt idx="197" formatCode="0.0">
                  <c:v>3.6690200000000002</c:v>
                </c:pt>
                <c:pt idx="198" formatCode="0.0">
                  <c:v>3.6959070000000001</c:v>
                </c:pt>
                <c:pt idx="199" formatCode="0.0">
                  <c:v>3.7227939999999999</c:v>
                </c:pt>
                <c:pt idx="200" formatCode="0.0">
                  <c:v>3.7496809999999998</c:v>
                </c:pt>
                <c:pt idx="201" formatCode="0.0">
                  <c:v>3.7578753332999999</c:v>
                </c:pt>
                <c:pt idx="202" formatCode="0.0">
                  <c:v>3.7660696666</c:v>
                </c:pt>
                <c:pt idx="203" formatCode="0.0">
                  <c:v>3.7742640000000001</c:v>
                </c:pt>
                <c:pt idx="204" formatCode="0.0">
                  <c:v>3.8007876665999998</c:v>
                </c:pt>
                <c:pt idx="205" formatCode="0.0">
                  <c:v>3.8273113333</c:v>
                </c:pt>
                <c:pt idx="206" formatCode="0.0">
                  <c:v>3.8538350000000001</c:v>
                </c:pt>
                <c:pt idx="207" formatCode="0.0">
                  <c:v>3.8678210000000002</c:v>
                </c:pt>
                <c:pt idx="208" formatCode="0.0">
                  <c:v>3.8818069999999998</c:v>
                </c:pt>
                <c:pt idx="209" formatCode="0.0">
                  <c:v>3.8957929999999998</c:v>
                </c:pt>
                <c:pt idx="210" formatCode="0.0">
                  <c:v>3.9160810000000001</c:v>
                </c:pt>
                <c:pt idx="211" formatCode="0.0">
                  <c:v>3.936369</c:v>
                </c:pt>
                <c:pt idx="212" formatCode="0.0">
                  <c:v>3.9566569999999999</c:v>
                </c:pt>
                <c:pt idx="213" formatCode="0.0">
                  <c:v>3.9607306665999999</c:v>
                </c:pt>
                <c:pt idx="214" formatCode="0.0">
                  <c:v>3.9648043333</c:v>
                </c:pt>
                <c:pt idx="215" formatCode="0.0">
                  <c:v>3.9688780000000001</c:v>
                </c:pt>
                <c:pt idx="216" formatCode="0.0">
                  <c:v>4.0008903333000001</c:v>
                </c:pt>
                <c:pt idx="217" formatCode="0.0">
                  <c:v>4.0329026666000001</c:v>
                </c:pt>
                <c:pt idx="218" formatCode="0.0">
                  <c:v>4.0649150000000001</c:v>
                </c:pt>
                <c:pt idx="219" formatCode="0.0">
                  <c:v>4.0820323332999999</c:v>
                </c:pt>
                <c:pt idx="220" formatCode="0.0">
                  <c:v>4.0991496665999998</c:v>
                </c:pt>
                <c:pt idx="221" formatCode="0.0">
                  <c:v>4.1162669999999997</c:v>
                </c:pt>
                <c:pt idx="222" formatCode="0.0">
                  <c:v>4.1467720000000003</c:v>
                </c:pt>
                <c:pt idx="223" formatCode="0.0">
                  <c:v>4.1772770000000001</c:v>
                </c:pt>
                <c:pt idx="224" formatCode="0.0">
                  <c:v>4.2077819999999999</c:v>
                </c:pt>
                <c:pt idx="225" formatCode="0.0">
                  <c:v>4.2400983332999997</c:v>
                </c:pt>
                <c:pt idx="226" formatCode="0.0">
                  <c:v>4.2724146665999996</c:v>
                </c:pt>
                <c:pt idx="227" formatCode="0.0">
                  <c:v>4.3047310000000003</c:v>
                </c:pt>
                <c:pt idx="228" formatCode="0.0">
                  <c:v>4.3396600000000003</c:v>
                </c:pt>
                <c:pt idx="229" formatCode="0.0">
                  <c:v>4.3745890000000003</c:v>
                </c:pt>
                <c:pt idx="230" formatCode="0.0">
                  <c:v>4.4095180000000003</c:v>
                </c:pt>
                <c:pt idx="231" formatCode="0.0">
                  <c:v>4.4145390000000004</c:v>
                </c:pt>
                <c:pt idx="232" formatCode="0.0">
                  <c:v>4.4195599999999997</c:v>
                </c:pt>
                <c:pt idx="233" formatCode="0.0">
                  <c:v>4.4245809999999999</c:v>
                </c:pt>
                <c:pt idx="234" formatCode="0.0">
                  <c:v>4.4370716665999996</c:v>
                </c:pt>
                <c:pt idx="235" formatCode="0.0">
                  <c:v>4.4495623333000003</c:v>
                </c:pt>
                <c:pt idx="236" formatCode="0.0">
                  <c:v>4.462053</c:v>
                </c:pt>
                <c:pt idx="237" formatCode="0.0">
                  <c:v>4.4742553333000004</c:v>
                </c:pt>
                <c:pt idx="238" formatCode="0.0">
                  <c:v>4.4864576665999998</c:v>
                </c:pt>
                <c:pt idx="239" formatCode="0.0">
                  <c:v>4.4986600000000001</c:v>
                </c:pt>
                <c:pt idx="240" formatCode="0.0">
                  <c:v>4.5119393333</c:v>
                </c:pt>
                <c:pt idx="241" formatCode="0.0">
                  <c:v>4.5252186665999998</c:v>
                </c:pt>
                <c:pt idx="242" formatCode="0.0">
                  <c:v>4.5384979999999997</c:v>
                </c:pt>
                <c:pt idx="243" formatCode="0.0">
                  <c:v>4.5394253332999996</c:v>
                </c:pt>
                <c:pt idx="244" formatCode="0.0">
                  <c:v>4.5403526665999996</c:v>
                </c:pt>
                <c:pt idx="245" formatCode="0.0">
                  <c:v>4.5412800000000004</c:v>
                </c:pt>
                <c:pt idx="246" formatCode="0.0">
                  <c:v>4.5556020000000004</c:v>
                </c:pt>
                <c:pt idx="247" formatCode="0.0">
                  <c:v>4.5699240000000003</c:v>
                </c:pt>
                <c:pt idx="248" formatCode="0.0">
                  <c:v>4.5842460000000003</c:v>
                </c:pt>
                <c:pt idx="249" formatCode="0.0">
                  <c:v>4.5957679999999996</c:v>
                </c:pt>
                <c:pt idx="250" formatCode="0.0">
                  <c:v>4.6072899999999999</c:v>
                </c:pt>
                <c:pt idx="251" formatCode="0.0">
                  <c:v>4.6188120000000001</c:v>
                </c:pt>
                <c:pt idx="252" formatCode="0.0">
                  <c:v>4.6502123332999998</c:v>
                </c:pt>
                <c:pt idx="253" formatCode="0.0">
                  <c:v>4.6816126666000004</c:v>
                </c:pt>
                <c:pt idx="254" formatCode="0.0">
                  <c:v>4.7130130000000001</c:v>
                </c:pt>
                <c:pt idx="255" formatCode="0.0">
                  <c:v>4.7392613333</c:v>
                </c:pt>
                <c:pt idx="256" formatCode="0.0">
                  <c:v>4.7655096665999999</c:v>
                </c:pt>
                <c:pt idx="257" formatCode="0.0">
                  <c:v>4.7917579999999997</c:v>
                </c:pt>
                <c:pt idx="258" formatCode="0.0">
                  <c:v>4.8041359999999997</c:v>
                </c:pt>
                <c:pt idx="259" formatCode="0.0">
                  <c:v>4.8165139999999997</c:v>
                </c:pt>
                <c:pt idx="260" formatCode="0.0">
                  <c:v>4.8288919999999997</c:v>
                </c:pt>
                <c:pt idx="261" formatCode="0.0">
                  <c:v>4.835223</c:v>
                </c:pt>
                <c:pt idx="262" formatCode="0.0">
                  <c:v>4.8415540000000004</c:v>
                </c:pt>
                <c:pt idx="263" formatCode="0.0">
                  <c:v>4.8478849999999998</c:v>
                </c:pt>
                <c:pt idx="264" formatCode="0.0">
                  <c:v>4.8731766666</c:v>
                </c:pt>
                <c:pt idx="265" formatCode="0.0">
                  <c:v>4.8984683333000003</c:v>
                </c:pt>
                <c:pt idx="266" formatCode="0.0">
                  <c:v>4.9237599999999997</c:v>
                </c:pt>
                <c:pt idx="267" formatCode="0.0">
                  <c:v>4.9287493332999999</c:v>
                </c:pt>
                <c:pt idx="268" formatCode="0.0">
                  <c:v>4.9337386666</c:v>
                </c:pt>
                <c:pt idx="269" formatCode="0.0">
                  <c:v>4.9387280000000002</c:v>
                </c:pt>
                <c:pt idx="270" formatCode="0.0">
                  <c:v>4.9496016665999996</c:v>
                </c:pt>
                <c:pt idx="271" formatCode="0.0">
                  <c:v>4.9604753332999998</c:v>
                </c:pt>
                <c:pt idx="272" formatCode="0.0">
                  <c:v>4.971349</c:v>
                </c:pt>
                <c:pt idx="273" formatCode="0.0">
                  <c:v>4.9632673333000001</c:v>
                </c:pt>
                <c:pt idx="274" formatCode="0.0">
                  <c:v>4.9551856666000003</c:v>
                </c:pt>
                <c:pt idx="275" formatCode="0.0">
                  <c:v>4.9471040000000004</c:v>
                </c:pt>
                <c:pt idx="276" formatCode="0.0">
                  <c:v>4.9446556666000001</c:v>
                </c:pt>
                <c:pt idx="277" formatCode="0.0">
                  <c:v>4.9422073332999998</c:v>
                </c:pt>
                <c:pt idx="278" formatCode="0.0">
                  <c:v>4.9397589999999996</c:v>
                </c:pt>
                <c:pt idx="279" formatCode="0.0">
                  <c:v>4.9420960000000003</c:v>
                </c:pt>
                <c:pt idx="280" formatCode="0.0">
                  <c:v>4.9444330000000001</c:v>
                </c:pt>
                <c:pt idx="281" formatCode="0.0">
                  <c:v>4.9467699999999999</c:v>
                </c:pt>
                <c:pt idx="282" formatCode="0.0">
                  <c:v>4.9619656666000003</c:v>
                </c:pt>
                <c:pt idx="283" formatCode="0.0">
                  <c:v>4.9771613332999998</c:v>
                </c:pt>
                <c:pt idx="284" formatCode="0.0">
                  <c:v>4.9923570000000002</c:v>
                </c:pt>
                <c:pt idx="285" formatCode="0.0">
                  <c:v>4.9745236665999997</c:v>
                </c:pt>
                <c:pt idx="286" formatCode="0.0">
                  <c:v>4.9566903333000001</c:v>
                </c:pt>
                <c:pt idx="287" formatCode="0.0">
                  <c:v>4.9388569999999996</c:v>
                </c:pt>
                <c:pt idx="288" formatCode="0.0">
                  <c:v>4.9835700000000003</c:v>
                </c:pt>
                <c:pt idx="289" formatCode="0.0">
                  <c:v>5.0282830000000001</c:v>
                </c:pt>
                <c:pt idx="290" formatCode="0.0">
                  <c:v>5.0729959999999998</c:v>
                </c:pt>
                <c:pt idx="291" formatCode="0.0">
                  <c:v>5.0821463332999999</c:v>
                </c:pt>
                <c:pt idx="292" formatCode="0.0">
                  <c:v>5.0912966665999999</c:v>
                </c:pt>
                <c:pt idx="293" formatCode="0.0">
                  <c:v>5.100447</c:v>
                </c:pt>
                <c:pt idx="294" formatCode="0.0">
                  <c:v>5.1144386665999999</c:v>
                </c:pt>
                <c:pt idx="295" formatCode="0.0">
                  <c:v>5.1284303332999999</c:v>
                </c:pt>
                <c:pt idx="296" formatCode="0.0">
                  <c:v>5.1424219999999998</c:v>
                </c:pt>
                <c:pt idx="297" formatCode="0.0">
                  <c:v>5.1464636665999999</c:v>
                </c:pt>
                <c:pt idx="298" formatCode="0.0">
                  <c:v>5.1505053332999999</c:v>
                </c:pt>
                <c:pt idx="299" formatCode="0.0">
                  <c:v>5.154547</c:v>
                </c:pt>
                <c:pt idx="300" formatCode="0.0">
                  <c:v>5.1861436665999996</c:v>
                </c:pt>
                <c:pt idx="301" formatCode="0.0">
                  <c:v>5.2177403333000001</c:v>
                </c:pt>
                <c:pt idx="302" formatCode="0.0">
                  <c:v>5.2493369999999997</c:v>
                </c:pt>
                <c:pt idx="303" formatCode="0.0">
                  <c:v>5.289053</c:v>
                </c:pt>
                <c:pt idx="304" formatCode="0.0">
                  <c:v>5.3287690000000003</c:v>
                </c:pt>
                <c:pt idx="305" formatCode="0.0">
                  <c:v>5.3684849999999997</c:v>
                </c:pt>
                <c:pt idx="306" formatCode="0.0">
                  <c:v>5.3853846666000003</c:v>
                </c:pt>
                <c:pt idx="307" formatCode="0.0">
                  <c:v>5.4022843332999999</c:v>
                </c:pt>
                <c:pt idx="308" formatCode="0.0">
                  <c:v>5.4191839999999996</c:v>
                </c:pt>
                <c:pt idx="309" formatCode="0.0">
                  <c:v>5.4494313332999997</c:v>
                </c:pt>
                <c:pt idx="310" formatCode="0.0">
                  <c:v>5.4796786665999999</c:v>
                </c:pt>
                <c:pt idx="311" formatCode="0.0">
                  <c:v>5.5099260000000001</c:v>
                </c:pt>
                <c:pt idx="312" formatCode="0.0">
                  <c:v>5.5553793333000003</c:v>
                </c:pt>
                <c:pt idx="313" formatCode="0.0">
                  <c:v>5.6008326665999997</c:v>
                </c:pt>
                <c:pt idx="314" formatCode="0.0">
                  <c:v>5.6462859999999999</c:v>
                </c:pt>
                <c:pt idx="315" formatCode="0.0">
                  <c:v>5.6667756666000004</c:v>
                </c:pt>
                <c:pt idx="316" formatCode="0.0">
                  <c:v>5.6872653333000001</c:v>
                </c:pt>
                <c:pt idx="317" formatCode="0.0">
                  <c:v>5.7077549999999997</c:v>
                </c:pt>
                <c:pt idx="318" formatCode="0.0">
                  <c:v>5.6977493333</c:v>
                </c:pt>
                <c:pt idx="319" formatCode="0.0">
                  <c:v>5.6877436666000003</c:v>
                </c:pt>
                <c:pt idx="320" formatCode="0.0">
                  <c:v>5.6777379999999997</c:v>
                </c:pt>
                <c:pt idx="321" formatCode="0.0">
                  <c:v>5.6957026665999999</c:v>
                </c:pt>
                <c:pt idx="322" formatCode="0.0">
                  <c:v>5.7136673333000001</c:v>
                </c:pt>
                <c:pt idx="323" formatCode="0.0">
                  <c:v>5.7316320000000003</c:v>
                </c:pt>
                <c:pt idx="324" formatCode="0.0">
                  <c:v>5.7152056666000002</c:v>
                </c:pt>
                <c:pt idx="325" formatCode="0.0">
                  <c:v>5.6987793333000001</c:v>
                </c:pt>
                <c:pt idx="326" formatCode="0.0">
                  <c:v>5.682353</c:v>
                </c:pt>
                <c:pt idx="327" formatCode="0.0">
                  <c:v>5.6868550000000004</c:v>
                </c:pt>
                <c:pt idx="328" formatCode="0.0">
                  <c:v>5.691357</c:v>
                </c:pt>
                <c:pt idx="329" formatCode="0.0">
                  <c:v>5.6958589999999996</c:v>
                </c:pt>
                <c:pt idx="330" formatCode="0.0">
                  <c:v>5.6779143333000004</c:v>
                </c:pt>
                <c:pt idx="331" formatCode="0.0">
                  <c:v>5.6599696666000003</c:v>
                </c:pt>
                <c:pt idx="332" formatCode="0.0">
                  <c:v>5.6420250000000003</c:v>
                </c:pt>
                <c:pt idx="333" formatCode="0.0">
                  <c:v>5.6347253332999996</c:v>
                </c:pt>
                <c:pt idx="334" formatCode="0.0">
                  <c:v>5.6274256665999998</c:v>
                </c:pt>
                <c:pt idx="335" formatCode="0.0">
                  <c:v>5.620126</c:v>
                </c:pt>
                <c:pt idx="336" formatCode="0.0">
                  <c:v>5.5973216666000001</c:v>
                </c:pt>
                <c:pt idx="337" formatCode="0.0">
                  <c:v>5.5745173333000002</c:v>
                </c:pt>
                <c:pt idx="338" formatCode="0.0">
                  <c:v>5.5517130000000003</c:v>
                </c:pt>
                <c:pt idx="339" formatCode="0.0">
                  <c:v>5.5649360000000003</c:v>
                </c:pt>
                <c:pt idx="340" formatCode="0.0">
                  <c:v>5.5781590000000003</c:v>
                </c:pt>
                <c:pt idx="341" formatCode="0.0">
                  <c:v>5.5913820000000003</c:v>
                </c:pt>
                <c:pt idx="342" formatCode="0.0">
                  <c:v>5.6232836665999999</c:v>
                </c:pt>
                <c:pt idx="343" formatCode="0.0">
                  <c:v>5.6551853333000004</c:v>
                </c:pt>
                <c:pt idx="344" formatCode="0.0">
                  <c:v>5.687087</c:v>
                </c:pt>
                <c:pt idx="345" formatCode="0.0">
                  <c:v>5.7126130000000002</c:v>
                </c:pt>
                <c:pt idx="346" formatCode="0.0">
                  <c:v>5.7381390000000003</c:v>
                </c:pt>
                <c:pt idx="347" formatCode="0.0">
                  <c:v>5.7636649999999996</c:v>
                </c:pt>
                <c:pt idx="348" formatCode="0.0">
                  <c:v>5.8068686665999998</c:v>
                </c:pt>
                <c:pt idx="349" formatCode="0.0">
                  <c:v>5.8500723333</c:v>
                </c:pt>
                <c:pt idx="350" formatCode="0.0">
                  <c:v>5.8932760000000002</c:v>
                </c:pt>
                <c:pt idx="351" formatCode="0.0">
                  <c:v>5.9076890000000004</c:v>
                </c:pt>
                <c:pt idx="352" formatCode="0.0">
                  <c:v>5.9221019999999998</c:v>
                </c:pt>
                <c:pt idx="353" formatCode="0.0">
                  <c:v>5.936515</c:v>
                </c:pt>
                <c:pt idx="354" formatCode="0.0">
                  <c:v>5.9473729999999998</c:v>
                </c:pt>
                <c:pt idx="355" formatCode="0.0">
                  <c:v>5.9582309999999996</c:v>
                </c:pt>
                <c:pt idx="356" formatCode="0.0">
                  <c:v>5.9690890000000003</c:v>
                </c:pt>
                <c:pt idx="357" formatCode="0.0">
                  <c:v>5.9835113333000001</c:v>
                </c:pt>
                <c:pt idx="358" formatCode="0.0">
                  <c:v>5.9979336665999998</c:v>
                </c:pt>
                <c:pt idx="359" formatCode="0.0">
                  <c:v>6.0123559999999996</c:v>
                </c:pt>
                <c:pt idx="360" formatCode="0.0">
                  <c:v>6.0360343332999999</c:v>
                </c:pt>
                <c:pt idx="361" formatCode="0.0">
                  <c:v>6.0597126666000003</c:v>
                </c:pt>
                <c:pt idx="362" formatCode="0.0">
                  <c:v>6.0833909999999998</c:v>
                </c:pt>
                <c:pt idx="363" formatCode="0.0">
                  <c:v>6.1228136665999999</c:v>
                </c:pt>
                <c:pt idx="364" formatCode="0.0">
                  <c:v>6.1622363333000001</c:v>
                </c:pt>
                <c:pt idx="365" formatCode="0.0">
                  <c:v>6.2016590000000003</c:v>
                </c:pt>
                <c:pt idx="366" formatCode="0.0">
                  <c:v>6.2389590000000004</c:v>
                </c:pt>
                <c:pt idx="367" formatCode="0.0">
                  <c:v>6.2762589999999996</c:v>
                </c:pt>
                <c:pt idx="368" formatCode="0.0">
                  <c:v>6.3135589999999997</c:v>
                </c:pt>
                <c:pt idx="369" formatCode="0.0">
                  <c:v>6.3136049999999999</c:v>
                </c:pt>
                <c:pt idx="370" formatCode="0.0">
                  <c:v>6.3136510000000001</c:v>
                </c:pt>
                <c:pt idx="371" formatCode="0.0">
                  <c:v>6.3136970000000003</c:v>
                </c:pt>
                <c:pt idx="372" formatCode="0.0">
                  <c:v>6.3204140000000004</c:v>
                </c:pt>
                <c:pt idx="373" formatCode="0.0">
                  <c:v>6.3271309999999996</c:v>
                </c:pt>
                <c:pt idx="374" formatCode="0.0">
                  <c:v>6.3338479999999997</c:v>
                </c:pt>
                <c:pt idx="375" formatCode="0.0">
                  <c:v>6.4154336666000003</c:v>
                </c:pt>
                <c:pt idx="376" formatCode="0.0">
                  <c:v>6.4970193332999999</c:v>
                </c:pt>
                <c:pt idx="377" formatCode="0.0">
                  <c:v>6.5786049999999996</c:v>
                </c:pt>
                <c:pt idx="378" formatCode="0.0">
                  <c:v>6.6006546665999997</c:v>
                </c:pt>
                <c:pt idx="379" formatCode="0.0">
                  <c:v>6.6227043332999997</c:v>
                </c:pt>
                <c:pt idx="380" formatCode="0.0">
                  <c:v>6.6447539999999998</c:v>
                </c:pt>
                <c:pt idx="381" formatCode="0.0">
                  <c:v>6.6745256666000001</c:v>
                </c:pt>
                <c:pt idx="382" formatCode="0.0">
                  <c:v>6.7042973333000004</c:v>
                </c:pt>
                <c:pt idx="383" formatCode="0.00">
                  <c:v>6.7340689999999999</c:v>
                </c:pt>
                <c:pt idx="384" formatCode="0.0">
                  <c:v>6.7381046666</c:v>
                </c:pt>
                <c:pt idx="385" formatCode="0.0">
                  <c:v>6.7421403333000001</c:v>
                </c:pt>
                <c:pt idx="386" formatCode="0.0">
                  <c:v>6.7461760000000002</c:v>
                </c:pt>
                <c:pt idx="387" formatCode="0.0">
                  <c:v>6.7485803332999996</c:v>
                </c:pt>
                <c:pt idx="388" formatCode="0.0">
                  <c:v>6.7509846666</c:v>
                </c:pt>
                <c:pt idx="389" formatCode="0.0">
                  <c:v>6.7533890000000003</c:v>
                </c:pt>
                <c:pt idx="390" formatCode="0.0">
                  <c:v>6.7701120000000001</c:v>
                </c:pt>
                <c:pt idx="391" formatCode="0.0">
                  <c:v>6.786835</c:v>
                </c:pt>
                <c:pt idx="392" formatCode="0.0">
                  <c:v>6.8035579999999998</c:v>
                </c:pt>
                <c:pt idx="393" formatCode="0.0">
                  <c:v>6.8092293333000002</c:v>
                </c:pt>
                <c:pt idx="394" formatCode="0.0">
                  <c:v>6.8149006665999998</c:v>
                </c:pt>
                <c:pt idx="395" formatCode="0.0">
                  <c:v>6.8205720000000003</c:v>
                </c:pt>
                <c:pt idx="396" formatCode="0.0">
                  <c:v>6.8277226665999997</c:v>
                </c:pt>
                <c:pt idx="397" formatCode="0.0">
                  <c:v>6.8348733333</c:v>
                </c:pt>
                <c:pt idx="398" formatCode="0.0">
                  <c:v>6.8420240000000003</c:v>
                </c:pt>
                <c:pt idx="399" formatCode="0.0">
                  <c:v>6.7950313332999999</c:v>
                </c:pt>
                <c:pt idx="400" formatCode="0.0">
                  <c:v>6.7480386666000003</c:v>
                </c:pt>
                <c:pt idx="401" formatCode="0.0">
                  <c:v>6.7010459999999998</c:v>
                </c:pt>
                <c:pt idx="402" formatCode="0.0">
                  <c:v>6.6983913333</c:v>
                </c:pt>
                <c:pt idx="403" formatCode="0.0">
                  <c:v>6.6957366666000002</c:v>
                </c:pt>
                <c:pt idx="404" formatCode="0.0">
                  <c:v>6.6930820000000004</c:v>
                </c:pt>
                <c:pt idx="405" formatCode="0.0">
                  <c:v>6.7346890000000004</c:v>
                </c:pt>
                <c:pt idx="406" formatCode="0.0">
                  <c:v>6.7762960000000003</c:v>
                </c:pt>
                <c:pt idx="407" formatCode="0.0">
                  <c:v>6.8179030000000003</c:v>
                </c:pt>
                <c:pt idx="408" formatCode="0.0">
                  <c:v>6.8624336666000003</c:v>
                </c:pt>
                <c:pt idx="409" formatCode="0.0">
                  <c:v>6.9069643333000004</c:v>
                </c:pt>
                <c:pt idx="410" formatCode="0.0">
                  <c:v>6.9514950000000004</c:v>
                </c:pt>
                <c:pt idx="411" formatCode="0.0">
                  <c:v>6.9343233333000001</c:v>
                </c:pt>
                <c:pt idx="412" formatCode="0.0">
                  <c:v>6.9171516665999997</c:v>
                </c:pt>
                <c:pt idx="413" formatCode="0.0">
                  <c:v>6.8999800000000002</c:v>
                </c:pt>
                <c:pt idx="414" formatCode="0.0">
                  <c:v>6.9275229999999999</c:v>
                </c:pt>
                <c:pt idx="415" formatCode="0.0">
                  <c:v>6.9550660000000004</c:v>
                </c:pt>
                <c:pt idx="416" formatCode="0.0">
                  <c:v>6.9826090000000001</c:v>
                </c:pt>
                <c:pt idx="417" formatCode="0.0">
                  <c:v>6.957249</c:v>
                </c:pt>
                <c:pt idx="418" formatCode="0.0">
                  <c:v>6.931889</c:v>
                </c:pt>
                <c:pt idx="419" formatCode="0.0">
                  <c:v>6.9065289999999999</c:v>
                </c:pt>
                <c:pt idx="420" formatCode="0.0">
                  <c:v>6.8707636666000003</c:v>
                </c:pt>
                <c:pt idx="421" formatCode="0.0">
                  <c:v>6.8349983332999997</c:v>
                </c:pt>
                <c:pt idx="422" formatCode="0.0">
                  <c:v>6.7992330000000001</c:v>
                </c:pt>
                <c:pt idx="423" formatCode="0.0">
                  <c:v>6.8095723333000002</c:v>
                </c:pt>
                <c:pt idx="424" formatCode="0.0">
                  <c:v>6.8199116666000004</c:v>
                </c:pt>
                <c:pt idx="425" formatCode="0.0">
                  <c:v>6.8302509999999996</c:v>
                </c:pt>
                <c:pt idx="426" formatCode="0.0">
                  <c:v>6.8215469999999998</c:v>
                </c:pt>
                <c:pt idx="427" formatCode="0.0">
                  <c:v>6.812843</c:v>
                </c:pt>
                <c:pt idx="428" formatCode="0.0">
                  <c:v>6.8041390000000002</c:v>
                </c:pt>
                <c:pt idx="429" formatCode="0.0">
                  <c:v>6.8050449999999998</c:v>
                </c:pt>
                <c:pt idx="430" formatCode="0.0">
                  <c:v>6.8059510000000003</c:v>
                </c:pt>
                <c:pt idx="431" formatCode="0.0">
                  <c:v>6.8068569999999999</c:v>
                </c:pt>
                <c:pt idx="432" formatCode="0.0">
                  <c:v>6.8367583332999997</c:v>
                </c:pt>
                <c:pt idx="433" formatCode="0.0">
                  <c:v>6.8666596666000004</c:v>
                </c:pt>
                <c:pt idx="434" formatCode="0.0">
                  <c:v>6.8965610000000002</c:v>
                </c:pt>
                <c:pt idx="435" formatCode="0.0">
                  <c:v>6.948874</c:v>
                </c:pt>
                <c:pt idx="436" formatCode="0.0">
                  <c:v>7.0011869999999998</c:v>
                </c:pt>
                <c:pt idx="437" formatCode="0.0">
                  <c:v>7.0534999999999997</c:v>
                </c:pt>
                <c:pt idx="438" formatCode="0.0">
                  <c:v>7.1005013333000004</c:v>
                </c:pt>
                <c:pt idx="439" formatCode="0.0">
                  <c:v>7.1475026666000003</c:v>
                </c:pt>
                <c:pt idx="440" formatCode="0.0">
                  <c:v>7.1945040000000002</c:v>
                </c:pt>
                <c:pt idx="441" formatCode="0.0">
                  <c:v>7.2445349999999999</c:v>
                </c:pt>
                <c:pt idx="442" formatCode="0.0">
                  <c:v>7.2945659999999997</c:v>
                </c:pt>
                <c:pt idx="443" formatCode="0.0">
                  <c:v>7.3445970000000003</c:v>
                </c:pt>
                <c:pt idx="444" formatCode="0.0">
                  <c:v>7.3924536665999998</c:v>
                </c:pt>
                <c:pt idx="445" formatCode="0.0">
                  <c:v>7.4403103333000002</c:v>
                </c:pt>
                <c:pt idx="446" formatCode="0.0">
                  <c:v>7.4881669999999998</c:v>
                </c:pt>
                <c:pt idx="447" formatCode="0.0">
                  <c:v>7.5312936665999999</c:v>
                </c:pt>
                <c:pt idx="448" formatCode="0.0">
                  <c:v>7.5744203333</c:v>
                </c:pt>
                <c:pt idx="449" formatCode="0.0">
                  <c:v>7.6175470000000001</c:v>
                </c:pt>
                <c:pt idx="450" formatCode="0.0">
                  <c:v>7.6420263332999996</c:v>
                </c:pt>
                <c:pt idx="451" formatCode="0.0">
                  <c:v>7.6665056666</c:v>
                </c:pt>
                <c:pt idx="452" formatCode="0.0">
                  <c:v>7.6909850000000004</c:v>
                </c:pt>
                <c:pt idx="453" formatCode="0.0">
                  <c:v>7.7120290000000002</c:v>
                </c:pt>
                <c:pt idx="454" formatCode="0.0">
                  <c:v>7.7330730000000001</c:v>
                </c:pt>
                <c:pt idx="455" formatCode="0.0">
                  <c:v>7.7541169999999999</c:v>
                </c:pt>
                <c:pt idx="456" formatCode="0.0">
                  <c:v>7.7791646665999998</c:v>
                </c:pt>
                <c:pt idx="457" formatCode="0.0">
                  <c:v>7.8042123332999997</c:v>
                </c:pt>
                <c:pt idx="458" formatCode="0.0">
                  <c:v>7.8292599999999997</c:v>
                </c:pt>
                <c:pt idx="459" formatCode="0.0">
                  <c:v>7.8522379999999998</c:v>
                </c:pt>
                <c:pt idx="460" formatCode="0.0">
                  <c:v>7.875216</c:v>
                </c:pt>
                <c:pt idx="461" formatCode="0.0">
                  <c:v>7.8981940000000002</c:v>
                </c:pt>
                <c:pt idx="462" formatCode="0.0">
                  <c:v>7.9383990000000004</c:v>
                </c:pt>
                <c:pt idx="463" formatCode="0.0">
                  <c:v>7.9786039999999998</c:v>
                </c:pt>
                <c:pt idx="464" formatCode="0.0">
                  <c:v>8.0188089999999992</c:v>
                </c:pt>
                <c:pt idx="465" formatCode="0.0">
                  <c:v>8.0386776665999999</c:v>
                </c:pt>
                <c:pt idx="466" formatCode="0.0">
                  <c:v>8.0585463333000007</c:v>
                </c:pt>
                <c:pt idx="467" formatCode="0.0">
                  <c:v>8.0784149999999997</c:v>
                </c:pt>
                <c:pt idx="468" formatCode="0.0">
                  <c:v>8.1035529999999998</c:v>
                </c:pt>
                <c:pt idx="469" formatCode="0.0">
                  <c:v>8.1286909999999999</c:v>
                </c:pt>
                <c:pt idx="470" formatCode="0.0">
                  <c:v>8.153829</c:v>
                </c:pt>
                <c:pt idx="471" formatCode="0.0">
                  <c:v>8.1660699999999995</c:v>
                </c:pt>
                <c:pt idx="472" formatCode="0.0">
                  <c:v>8.1783110000000008</c:v>
                </c:pt>
                <c:pt idx="473" formatCode="0.0">
                  <c:v>8.1905520000000003</c:v>
                </c:pt>
                <c:pt idx="474" formatCode="0.0">
                  <c:v>8.2166796665999993</c:v>
                </c:pt>
                <c:pt idx="475" formatCode="0.0">
                  <c:v>8.2428073333</c:v>
                </c:pt>
                <c:pt idx="476" formatCode="0.0">
                  <c:v>8.2689350000000008</c:v>
                </c:pt>
                <c:pt idx="477" formatCode="0.0">
                  <c:v>8.2837359999999993</c:v>
                </c:pt>
                <c:pt idx="478" formatCode="0.0">
                  <c:v>8.2985369999999996</c:v>
                </c:pt>
                <c:pt idx="479" formatCode="0.0">
                  <c:v>8.3133379999999999</c:v>
                </c:pt>
                <c:pt idx="480" formatCode="0.0">
                  <c:v>8.3339833333000009</c:v>
                </c:pt>
                <c:pt idx="481" formatCode="0.0">
                  <c:v>8.3546286666</c:v>
                </c:pt>
                <c:pt idx="482" formatCode="0.0">
                  <c:v>8.3752739999999992</c:v>
                </c:pt>
                <c:pt idx="483" formatCode="0.0">
                  <c:v>8.4053926665999992</c:v>
                </c:pt>
                <c:pt idx="484" formatCode="0.0">
                  <c:v>8.4355113332999991</c:v>
                </c:pt>
                <c:pt idx="485" formatCode="0.0">
                  <c:v>8.4656300000000009</c:v>
                </c:pt>
                <c:pt idx="486" formatCode="0.0">
                  <c:v>8.4901116666000007</c:v>
                </c:pt>
                <c:pt idx="487" formatCode="0.0">
                  <c:v>8.5145933333000006</c:v>
                </c:pt>
                <c:pt idx="488" formatCode="0.0">
                  <c:v>8.5390750000000004</c:v>
                </c:pt>
                <c:pt idx="489" formatCode="0.0">
                  <c:v>8.5879480000000008</c:v>
                </c:pt>
                <c:pt idx="490" formatCode="0.0">
                  <c:v>8.6368209999999994</c:v>
                </c:pt>
                <c:pt idx="491" formatCode="0.00">
                  <c:v>8.6856939999999998</c:v>
                </c:pt>
                <c:pt idx="492" formatCode="0.0">
                  <c:v>8.7006523333000008</c:v>
                </c:pt>
                <c:pt idx="493" formatCode="0.0">
                  <c:v>8.7156106665999999</c:v>
                </c:pt>
                <c:pt idx="494" formatCode="0.0">
                  <c:v>8.7305689999999991</c:v>
                </c:pt>
                <c:pt idx="495" formatCode="0.0">
                  <c:v>8.7688059999999997</c:v>
                </c:pt>
                <c:pt idx="496" formatCode="0.0">
                  <c:v>8.8070430000000002</c:v>
                </c:pt>
                <c:pt idx="497" formatCode="0.0">
                  <c:v>8.8452800000000007</c:v>
                </c:pt>
                <c:pt idx="498" formatCode="0.0">
                  <c:v>8.8625556666000005</c:v>
                </c:pt>
                <c:pt idx="499" formatCode="0.0">
                  <c:v>8.8798313333000003</c:v>
                </c:pt>
                <c:pt idx="500" formatCode="0.0">
                  <c:v>8.8971070000000001</c:v>
                </c:pt>
                <c:pt idx="501" formatCode="0.0">
                  <c:v>8.9366249999999994</c:v>
                </c:pt>
                <c:pt idx="502" formatCode="0.0">
                  <c:v>8.9761430000000004</c:v>
                </c:pt>
                <c:pt idx="503" formatCode="0.0">
                  <c:v>9.0156609999999997</c:v>
                </c:pt>
                <c:pt idx="504" formatCode="0.0">
                  <c:v>9.0462120000000006</c:v>
                </c:pt>
                <c:pt idx="505" formatCode="0.0">
                  <c:v>9.0767629999999997</c:v>
                </c:pt>
                <c:pt idx="506" formatCode="0.0">
                  <c:v>9.1073140000000006</c:v>
                </c:pt>
                <c:pt idx="507" formatCode="0.0">
                  <c:v>9.1304850000000002</c:v>
                </c:pt>
                <c:pt idx="508" formatCode="0.0">
                  <c:v>9.1536559999999998</c:v>
                </c:pt>
                <c:pt idx="509" formatCode="0.0">
                  <c:v>9.1768269999999994</c:v>
                </c:pt>
                <c:pt idx="510" formatCode="0.0">
                  <c:v>9.1994900000000008</c:v>
                </c:pt>
                <c:pt idx="511" formatCode="0.0">
                  <c:v>9.2221530000000005</c:v>
                </c:pt>
                <c:pt idx="512" formatCode="0.0">
                  <c:v>9.2448160000000001</c:v>
                </c:pt>
                <c:pt idx="513" formatCode="0.0">
                  <c:v>9.2508883333000007</c:v>
                </c:pt>
                <c:pt idx="514" formatCode="0.0">
                  <c:v>9.2569606665999995</c:v>
                </c:pt>
                <c:pt idx="515" formatCode="0.0">
                  <c:v>9.2630330000000001</c:v>
                </c:pt>
                <c:pt idx="516" formatCode="0.0">
                  <c:v>9.2967750000000002</c:v>
                </c:pt>
                <c:pt idx="517" formatCode="0.0">
                  <c:v>9.3305170000000004</c:v>
                </c:pt>
                <c:pt idx="518" formatCode="0.0">
                  <c:v>9.3642590000000006</c:v>
                </c:pt>
                <c:pt idx="519" formatCode="0.0">
                  <c:v>9.3755869999999994</c:v>
                </c:pt>
                <c:pt idx="520" formatCode="0.0">
                  <c:v>9.3869150000000001</c:v>
                </c:pt>
                <c:pt idx="521" formatCode="0.0">
                  <c:v>9.3982430000000008</c:v>
                </c:pt>
                <c:pt idx="522" formatCode="0.0">
                  <c:v>9.4003266665999998</c:v>
                </c:pt>
                <c:pt idx="523" formatCode="0.0">
                  <c:v>9.4024103333000006</c:v>
                </c:pt>
                <c:pt idx="524" formatCode="0.0">
                  <c:v>9.4044939999999997</c:v>
                </c:pt>
                <c:pt idx="525" formatCode="0.0">
                  <c:v>9.3759546666000002</c:v>
                </c:pt>
                <c:pt idx="526" formatCode="0.0">
                  <c:v>9.3474153333000007</c:v>
                </c:pt>
                <c:pt idx="527" formatCode="0.0">
                  <c:v>9.3188759999999995</c:v>
                </c:pt>
                <c:pt idx="528" formatCode="0.0">
                  <c:v>9.3043426666000002</c:v>
                </c:pt>
                <c:pt idx="529" formatCode="0.0">
                  <c:v>9.2898093332999991</c:v>
                </c:pt>
                <c:pt idx="530" formatCode="0.0">
                  <c:v>9.2752759999999999</c:v>
                </c:pt>
                <c:pt idx="531" formatCode="0.0">
                  <c:v>9.2993830000000006</c:v>
                </c:pt>
                <c:pt idx="532" formatCode="0.0">
                  <c:v>9.3234899999999996</c:v>
                </c:pt>
                <c:pt idx="533" formatCode="0.0">
                  <c:v>9.3475970000000004</c:v>
                </c:pt>
                <c:pt idx="534" formatCode="0.0">
                  <c:v>9.3633426665999995</c:v>
                </c:pt>
                <c:pt idx="535" formatCode="0.0">
                  <c:v>9.3790883333000004</c:v>
                </c:pt>
                <c:pt idx="536" formatCode="0.0">
                  <c:v>9.3948339999999995</c:v>
                </c:pt>
                <c:pt idx="537" formatCode="0.0">
                  <c:v>9.4057496666000002</c:v>
                </c:pt>
                <c:pt idx="538" formatCode="0.0">
                  <c:v>9.4166653332999992</c:v>
                </c:pt>
                <c:pt idx="539" formatCode="0.0">
                  <c:v>9.427581</c:v>
                </c:pt>
                <c:pt idx="540" formatCode="0.0">
                  <c:v>9.4652019999999997</c:v>
                </c:pt>
                <c:pt idx="541" formatCode="0.0">
                  <c:v>9.5028229999999994</c:v>
                </c:pt>
                <c:pt idx="542" formatCode="0.0">
                  <c:v>9.5404440000000008</c:v>
                </c:pt>
                <c:pt idx="543" formatCode="0.0">
                  <c:v>9.5749270000000006</c:v>
                </c:pt>
                <c:pt idx="544" formatCode="0.0">
                  <c:v>9.6094100000000005</c:v>
                </c:pt>
                <c:pt idx="545" formatCode="0.0">
                  <c:v>9.6438930000000003</c:v>
                </c:pt>
                <c:pt idx="546" formatCode="0.0">
                  <c:v>9.6756569999999993</c:v>
                </c:pt>
                <c:pt idx="547" formatCode="0.0">
                  <c:v>9.7074210000000001</c:v>
                </c:pt>
                <c:pt idx="548" formatCode="0.0">
                  <c:v>9.7391850000000009</c:v>
                </c:pt>
                <c:pt idx="549" formatCode="0.0">
                  <c:v>9.7730409999999992</c:v>
                </c:pt>
                <c:pt idx="550" formatCode="0.0">
                  <c:v>9.8068969999999993</c:v>
                </c:pt>
                <c:pt idx="551" formatCode="0.0">
                  <c:v>9.8407529999999994</c:v>
                </c:pt>
                <c:pt idx="552" formatCode="0.0">
                  <c:v>9.8462303332999994</c:v>
                </c:pt>
                <c:pt idx="553" formatCode="0.0">
                  <c:v>9.8517076665999994</c:v>
                </c:pt>
                <c:pt idx="554" formatCode="0.0">
                  <c:v>9.8571849999999994</c:v>
                </c:pt>
                <c:pt idx="555" formatCode="0.0">
                  <c:v>9.8763116665999995</c:v>
                </c:pt>
                <c:pt idx="556" formatCode="0.0">
                  <c:v>9.8954383332999996</c:v>
                </c:pt>
                <c:pt idx="557" formatCode="0.0">
                  <c:v>9.9145649999999996</c:v>
                </c:pt>
                <c:pt idx="558" formatCode="0.0">
                  <c:v>9.9303343332999994</c:v>
                </c:pt>
                <c:pt idx="559" formatCode="0.0">
                  <c:v>9.9461036665999991</c:v>
                </c:pt>
                <c:pt idx="560" formatCode="0.0">
                  <c:v>9.9618730000000006</c:v>
                </c:pt>
                <c:pt idx="561" formatCode="0.0">
                  <c:v>10.007035999999999</c:v>
                </c:pt>
                <c:pt idx="562" formatCode="0.0">
                  <c:v>10.052199</c:v>
                </c:pt>
                <c:pt idx="563" formatCode="0.0">
                  <c:v>10.097362</c:v>
                </c:pt>
                <c:pt idx="564" formatCode="0.0">
                  <c:v>10.1300206666</c:v>
                </c:pt>
                <c:pt idx="565" formatCode="0.0">
                  <c:v>10.1626793333</c:v>
                </c:pt>
                <c:pt idx="566" formatCode="0.0">
                  <c:v>10.195338</c:v>
                </c:pt>
                <c:pt idx="567" formatCode="0.0">
                  <c:v>10.2413903333</c:v>
                </c:pt>
                <c:pt idx="568" formatCode="0.0">
                  <c:v>10.287442666600001</c:v>
                </c:pt>
                <c:pt idx="569" formatCode="0.0">
                  <c:v>10.333494999999999</c:v>
                </c:pt>
                <c:pt idx="570" formatCode="0.0">
                  <c:v>10.353629333300001</c:v>
                </c:pt>
                <c:pt idx="571" formatCode="0.0">
                  <c:v>10.3737636666</c:v>
                </c:pt>
                <c:pt idx="572" formatCode="0.0">
                  <c:v>10.393898</c:v>
                </c:pt>
                <c:pt idx="573" formatCode="0.0">
                  <c:v>10.433586</c:v>
                </c:pt>
                <c:pt idx="574" formatCode="0.0">
                  <c:v>10.473274</c:v>
                </c:pt>
                <c:pt idx="575" formatCode="0.0">
                  <c:v>10.512962</c:v>
                </c:pt>
                <c:pt idx="576" formatCode="0.0">
                  <c:v>10.525391666599999</c:v>
                </c:pt>
                <c:pt idx="577" formatCode="0.0">
                  <c:v>10.5378213333</c:v>
                </c:pt>
                <c:pt idx="578" formatCode="0.0">
                  <c:v>10.550250999999999</c:v>
                </c:pt>
                <c:pt idx="579" formatCode="0.0">
                  <c:v>10.5607416666</c:v>
                </c:pt>
                <c:pt idx="580" formatCode="0.0">
                  <c:v>10.571232333299999</c:v>
                </c:pt>
                <c:pt idx="581" formatCode="0.0">
                  <c:v>10.581723</c:v>
                </c:pt>
                <c:pt idx="582" formatCode="0.0">
                  <c:v>10.611727999999999</c:v>
                </c:pt>
                <c:pt idx="583" formatCode="0.0">
                  <c:v>10.641733</c:v>
                </c:pt>
                <c:pt idx="584" formatCode="0.0">
                  <c:v>10.671738</c:v>
                </c:pt>
                <c:pt idx="585" formatCode="0.0">
                  <c:v>10.695893</c:v>
                </c:pt>
                <c:pt idx="586" formatCode="0.0">
                  <c:v>10.720048</c:v>
                </c:pt>
                <c:pt idx="587" formatCode="0.0">
                  <c:v>10.744203000000001</c:v>
                </c:pt>
                <c:pt idx="588" formatCode="0.0">
                  <c:v>10.771026666599999</c:v>
                </c:pt>
                <c:pt idx="589" formatCode="0.0">
                  <c:v>10.7978503333</c:v>
                </c:pt>
                <c:pt idx="590" formatCode="0.0">
                  <c:v>10.824674</c:v>
                </c:pt>
                <c:pt idx="591" formatCode="0.0">
                  <c:v>10.884855</c:v>
                </c:pt>
                <c:pt idx="592" formatCode="0.0">
                  <c:v>10.945036</c:v>
                </c:pt>
                <c:pt idx="593" formatCode="0.0">
                  <c:v>11.005217</c:v>
                </c:pt>
                <c:pt idx="594" formatCode="0.0">
                  <c:v>11.038123000000001</c:v>
                </c:pt>
                <c:pt idx="595" formatCode="0.0">
                  <c:v>11.071028999999999</c:v>
                </c:pt>
                <c:pt idx="596" formatCode="0.0">
                  <c:v>11.103935</c:v>
                </c:pt>
                <c:pt idx="597" formatCode="0.0">
                  <c:v>11.1423693333</c:v>
                </c:pt>
                <c:pt idx="598" formatCode="0.0">
                  <c:v>11.180803666599999</c:v>
                </c:pt>
                <c:pt idx="599" formatCode="0.0">
                  <c:v>11.219238000000001</c:v>
                </c:pt>
                <c:pt idx="600" formatCode="0.0">
                  <c:v>11.243380333299999</c:v>
                </c:pt>
                <c:pt idx="601" formatCode="0.0">
                  <c:v>11.2675226666</c:v>
                </c:pt>
                <c:pt idx="602" formatCode="0.0">
                  <c:v>11.291665</c:v>
                </c:pt>
                <c:pt idx="603" formatCode="0.0">
                  <c:v>11.35422</c:v>
                </c:pt>
                <c:pt idx="604" formatCode="0.0">
                  <c:v>11.416774999999999</c:v>
                </c:pt>
                <c:pt idx="605" formatCode="0.0">
                  <c:v>11.479329999999999</c:v>
                </c:pt>
                <c:pt idx="606" formatCode="0.0">
                  <c:v>11.5271903333</c:v>
                </c:pt>
                <c:pt idx="607" formatCode="0.0">
                  <c:v>11.575050666599999</c:v>
                </c:pt>
                <c:pt idx="608" formatCode="0.0">
                  <c:v>11.622911</c:v>
                </c:pt>
                <c:pt idx="609" formatCode="0.0">
                  <c:v>11.656181333299999</c:v>
                </c:pt>
                <c:pt idx="610" formatCode="0.0">
                  <c:v>11.6894516666</c:v>
                </c:pt>
                <c:pt idx="611" formatCode="0.0">
                  <c:v>11.722721999999999</c:v>
                </c:pt>
                <c:pt idx="612" formatCode="0.0">
                  <c:v>11.761773333300001</c:v>
                </c:pt>
                <c:pt idx="613" formatCode="0.0">
                  <c:v>11.800824666600001</c:v>
                </c:pt>
                <c:pt idx="614" formatCode="0.0">
                  <c:v>11.839876</c:v>
                </c:pt>
                <c:pt idx="615" formatCode="0.0">
                  <c:v>11.876414666600001</c:v>
                </c:pt>
                <c:pt idx="616" formatCode="0.0">
                  <c:v>11.912953333300001</c:v>
                </c:pt>
                <c:pt idx="617" formatCode="0.0">
                  <c:v>11.949491999999999</c:v>
                </c:pt>
                <c:pt idx="618" formatCode="0.0">
                  <c:v>11.999391666599999</c:v>
                </c:pt>
                <c:pt idx="619" formatCode="0.0">
                  <c:v>12.049291333299999</c:v>
                </c:pt>
                <c:pt idx="620" formatCode="0.0">
                  <c:v>12.099190999999999</c:v>
                </c:pt>
                <c:pt idx="621" formatCode="0.0">
                  <c:v>12.164372999999999</c:v>
                </c:pt>
                <c:pt idx="622" formatCode="0.0">
                  <c:v>12.229555</c:v>
                </c:pt>
                <c:pt idx="623" formatCode="0.0">
                  <c:v>12.294737</c:v>
                </c:pt>
                <c:pt idx="624" formatCode="0.0">
                  <c:v>12.3334173333</c:v>
                </c:pt>
                <c:pt idx="625" formatCode="0.0">
                  <c:v>12.3720976666</c:v>
                </c:pt>
                <c:pt idx="626" formatCode="0.0">
                  <c:v>12.410778000000001</c:v>
                </c:pt>
                <c:pt idx="627" formatCode="0.0">
                  <c:v>12.445321333300001</c:v>
                </c:pt>
                <c:pt idx="628" formatCode="0.0">
                  <c:v>12.479864666599999</c:v>
                </c:pt>
                <c:pt idx="629" formatCode="0.0">
                  <c:v>12.514408</c:v>
                </c:pt>
                <c:pt idx="630" formatCode="0.0">
                  <c:v>12.5695976666</c:v>
                </c:pt>
                <c:pt idx="631" formatCode="0.0">
                  <c:v>12.6247873333</c:v>
                </c:pt>
                <c:pt idx="632" formatCode="0.0">
                  <c:v>12.679976999999999</c:v>
                </c:pt>
                <c:pt idx="633" formatCode="0.0">
                  <c:v>12.7494116666</c:v>
                </c:pt>
                <c:pt idx="634" formatCode="0.0">
                  <c:v>12.8188463333</c:v>
                </c:pt>
                <c:pt idx="635" formatCode="0.0">
                  <c:v>12.888280999999999</c:v>
                </c:pt>
                <c:pt idx="636" formatCode="0.0">
                  <c:v>12.903938</c:v>
                </c:pt>
                <c:pt idx="637" formatCode="0.0">
                  <c:v>12.919594999999999</c:v>
                </c:pt>
                <c:pt idx="638" formatCode="0.0">
                  <c:v>12.935252</c:v>
                </c:pt>
                <c:pt idx="639" formatCode="0.0">
                  <c:v>13.013750999999999</c:v>
                </c:pt>
                <c:pt idx="640" formatCode="0.0">
                  <c:v>13.09225</c:v>
                </c:pt>
                <c:pt idx="641" formatCode="0.0">
                  <c:v>13.170749000000001</c:v>
                </c:pt>
                <c:pt idx="642" formatCode="0.0">
                  <c:v>13.175129333299999</c:v>
                </c:pt>
                <c:pt idx="643" formatCode="0.0">
                  <c:v>13.1795096666</c:v>
                </c:pt>
                <c:pt idx="644" formatCode="0.0">
                  <c:v>13.18389</c:v>
                </c:pt>
                <c:pt idx="645" formatCode="0.0">
                  <c:v>13.21001</c:v>
                </c:pt>
                <c:pt idx="646" formatCode="0.0">
                  <c:v>13.236129999999999</c:v>
                </c:pt>
                <c:pt idx="647" formatCode="0.0">
                  <c:v>13.26225</c:v>
                </c:pt>
                <c:pt idx="648" formatCode="0.0">
                  <c:v>13.247916999999999</c:v>
                </c:pt>
                <c:pt idx="649" formatCode="0.0">
                  <c:v>13.233584</c:v>
                </c:pt>
                <c:pt idx="650" formatCode="0.0">
                  <c:v>13.219251</c:v>
                </c:pt>
                <c:pt idx="651" formatCode="0.0">
                  <c:v>13.246632</c:v>
                </c:pt>
                <c:pt idx="652" formatCode="0.0">
                  <c:v>13.274013</c:v>
                </c:pt>
                <c:pt idx="653" formatCode="0.0">
                  <c:v>13.301394</c:v>
                </c:pt>
                <c:pt idx="654" formatCode="0.0">
                  <c:v>13.283643333300001</c:v>
                </c:pt>
                <c:pt idx="655" formatCode="0.0">
                  <c:v>13.265892666599999</c:v>
                </c:pt>
                <c:pt idx="656" formatCode="0.0">
                  <c:v>13.248142</c:v>
                </c:pt>
                <c:pt idx="657" formatCode="0.0">
                  <c:v>13.2603883333</c:v>
                </c:pt>
                <c:pt idx="658" formatCode="0.0">
                  <c:v>13.2726346666</c:v>
                </c:pt>
                <c:pt idx="659" formatCode="0.0">
                  <c:v>13.284881</c:v>
                </c:pt>
                <c:pt idx="660" formatCode="0.0">
                  <c:v>13.321557333299999</c:v>
                </c:pt>
                <c:pt idx="661" formatCode="0.0">
                  <c:v>13.3582336666</c:v>
                </c:pt>
                <c:pt idx="662" formatCode="0.0">
                  <c:v>13.394909999999999</c:v>
                </c:pt>
                <c:pt idx="663" formatCode="0.0">
                  <c:v>13.422392</c:v>
                </c:pt>
                <c:pt idx="664" formatCode="0.0">
                  <c:v>13.449873999999999</c:v>
                </c:pt>
                <c:pt idx="665" formatCode="0.0">
                  <c:v>13.477356</c:v>
                </c:pt>
                <c:pt idx="666" formatCode="0.0">
                  <c:v>13.4954843333</c:v>
                </c:pt>
                <c:pt idx="667" formatCode="0.0">
                  <c:v>13.5136126666</c:v>
                </c:pt>
                <c:pt idx="668" formatCode="0.0">
                  <c:v>13.531741</c:v>
                </c:pt>
                <c:pt idx="669" formatCode="0.0">
                  <c:v>13.5376343333</c:v>
                </c:pt>
                <c:pt idx="670" formatCode="0.0">
                  <c:v>13.543527666599999</c:v>
                </c:pt>
                <c:pt idx="671" formatCode="0.0">
                  <c:v>13.549421000000001</c:v>
                </c:pt>
                <c:pt idx="672" formatCode="0.0">
                  <c:v>13.5727586666</c:v>
                </c:pt>
                <c:pt idx="673" formatCode="0.0">
                  <c:v>13.5960963333</c:v>
                </c:pt>
                <c:pt idx="674" formatCode="0.0">
                  <c:v>13.619434</c:v>
                </c:pt>
                <c:pt idx="675" formatCode="0.0">
                  <c:v>13.6599916666</c:v>
                </c:pt>
                <c:pt idx="676" formatCode="0.0">
                  <c:v>13.7005493333</c:v>
                </c:pt>
                <c:pt idx="677" formatCode="0.0">
                  <c:v>13.741107</c:v>
                </c:pt>
                <c:pt idx="678" formatCode="0.0">
                  <c:v>13.817456999999999</c:v>
                </c:pt>
                <c:pt idx="679" formatCode="0.0">
                  <c:v>13.893807000000001</c:v>
                </c:pt>
                <c:pt idx="680" formatCode="0.0">
                  <c:v>13.970157</c:v>
                </c:pt>
                <c:pt idx="681" formatCode="0.0">
                  <c:v>14.0238976666</c:v>
                </c:pt>
                <c:pt idx="682" formatCode="0.0">
                  <c:v>14.077638333299999</c:v>
                </c:pt>
                <c:pt idx="683" formatCode="0.0">
                  <c:v>14.131379000000001</c:v>
                </c:pt>
                <c:pt idx="684" formatCode="0.0">
                  <c:v>14.158365999999999</c:v>
                </c:pt>
                <c:pt idx="685" formatCode="0.0">
                  <c:v>14.185352999999999</c:v>
                </c:pt>
                <c:pt idx="686" formatCode="0.0">
                  <c:v>14.212339999999999</c:v>
                </c:pt>
                <c:pt idx="687" formatCode="0.0">
                  <c:v>14.2492323333</c:v>
                </c:pt>
                <c:pt idx="688" formatCode="0.0">
                  <c:v>14.286124666599999</c:v>
                </c:pt>
                <c:pt idx="689" formatCode="0.0">
                  <c:v>14.323017</c:v>
                </c:pt>
                <c:pt idx="690" formatCode="0.0">
                  <c:v>14.367955333299999</c:v>
                </c:pt>
                <c:pt idx="691" formatCode="0.0">
                  <c:v>14.4128936666</c:v>
                </c:pt>
                <c:pt idx="692" formatCode="0.0">
                  <c:v>14.457832</c:v>
                </c:pt>
                <c:pt idx="693" formatCode="0.0">
                  <c:v>14.5070863333</c:v>
                </c:pt>
                <c:pt idx="694" formatCode="0.0">
                  <c:v>14.556340666600001</c:v>
                </c:pt>
                <c:pt idx="695" formatCode="0.0">
                  <c:v>14.605594999999999</c:v>
                </c:pt>
                <c:pt idx="696" formatCode="0.0">
                  <c:v>14.6596786666</c:v>
                </c:pt>
                <c:pt idx="697" formatCode="0.0">
                  <c:v>14.7137623333</c:v>
                </c:pt>
                <c:pt idx="698" formatCode="0.0">
                  <c:v>14.767846</c:v>
                </c:pt>
                <c:pt idx="699" formatCode="0.0">
                  <c:v>14.791799666599999</c:v>
                </c:pt>
                <c:pt idx="700" formatCode="0.0">
                  <c:v>14.8157533333</c:v>
                </c:pt>
                <c:pt idx="701" formatCode="0.0">
                  <c:v>14.839707000000001</c:v>
                </c:pt>
                <c:pt idx="702" formatCode="0.0">
                  <c:v>14.878568333300001</c:v>
                </c:pt>
                <c:pt idx="703" formatCode="0.0">
                  <c:v>14.9174296666</c:v>
                </c:pt>
                <c:pt idx="704" formatCode="0.0">
                  <c:v>14.956291</c:v>
                </c:pt>
                <c:pt idx="705" formatCode="0.0">
                  <c:v>14.984604666599999</c:v>
                </c:pt>
                <c:pt idx="706" formatCode="0.0">
                  <c:v>15.0129183333</c:v>
                </c:pt>
                <c:pt idx="707" formatCode="0.0">
                  <c:v>15.041232000000001</c:v>
                </c:pt>
                <c:pt idx="708" formatCode="0.0">
                  <c:v>15.1088506666</c:v>
                </c:pt>
                <c:pt idx="709" formatCode="0.0">
                  <c:v>15.1764693333</c:v>
                </c:pt>
                <c:pt idx="710" formatCode="0.0">
                  <c:v>15.244088</c:v>
                </c:pt>
                <c:pt idx="711" formatCode="0.0">
                  <c:v>15.256567</c:v>
                </c:pt>
                <c:pt idx="712" formatCode="0.0">
                  <c:v>15.269045999999999</c:v>
                </c:pt>
                <c:pt idx="713" formatCode="0.0">
                  <c:v>15.281525</c:v>
                </c:pt>
                <c:pt idx="714" formatCode="0.0">
                  <c:v>15.289189</c:v>
                </c:pt>
                <c:pt idx="715" formatCode="0.0">
                  <c:v>15.296853</c:v>
                </c:pt>
                <c:pt idx="716" formatCode="0.0">
                  <c:v>15.304517000000001</c:v>
                </c:pt>
                <c:pt idx="717" formatCode="0.0">
                  <c:v>15.347559</c:v>
                </c:pt>
                <c:pt idx="718" formatCode="0.0">
                  <c:v>15.390601</c:v>
                </c:pt>
                <c:pt idx="719" formatCode="0.0">
                  <c:v>15.433643</c:v>
                </c:pt>
                <c:pt idx="720" formatCode="0.0">
                  <c:v>15.4487473333</c:v>
                </c:pt>
                <c:pt idx="721" formatCode="0.0">
                  <c:v>15.4638516666</c:v>
                </c:pt>
                <c:pt idx="722" formatCode="0.0">
                  <c:v>15.478956</c:v>
                </c:pt>
                <c:pt idx="723" formatCode="0.0">
                  <c:v>15.511896999999999</c:v>
                </c:pt>
                <c:pt idx="724" formatCode="0.0">
                  <c:v>15.544838</c:v>
                </c:pt>
                <c:pt idx="725" formatCode="0.0">
                  <c:v>15.577779</c:v>
                </c:pt>
                <c:pt idx="726" formatCode="0.0">
                  <c:v>15.6090543333</c:v>
                </c:pt>
                <c:pt idx="727" formatCode="0.0">
                  <c:v>15.6403296666</c:v>
                </c:pt>
                <c:pt idx="728" formatCode="0.0">
                  <c:v>15.671605</c:v>
                </c:pt>
                <c:pt idx="729" formatCode="0.0">
                  <c:v>15.703452</c:v>
                </c:pt>
                <c:pt idx="730" formatCode="0.0">
                  <c:v>15.735298999999999</c:v>
                </c:pt>
                <c:pt idx="731" formatCode="0.0">
                  <c:v>15.767146</c:v>
                </c:pt>
                <c:pt idx="732" formatCode="0.0">
                  <c:v>15.7457326666</c:v>
                </c:pt>
                <c:pt idx="733" formatCode="0.0">
                  <c:v>15.7243193333</c:v>
                </c:pt>
                <c:pt idx="734" formatCode="0.0">
                  <c:v>15.702906</c:v>
                </c:pt>
                <c:pt idx="735" formatCode="0.0">
                  <c:v>15.7328616666</c:v>
                </c:pt>
                <c:pt idx="736" formatCode="0.0">
                  <c:v>15.762817333299999</c:v>
                </c:pt>
                <c:pt idx="737" formatCode="0.0">
                  <c:v>15.792773</c:v>
                </c:pt>
                <c:pt idx="738" formatCode="0.0">
                  <c:v>15.765036</c:v>
                </c:pt>
                <c:pt idx="739" formatCode="0.0">
                  <c:v>15.737299</c:v>
                </c:pt>
                <c:pt idx="740" formatCode="0.0">
                  <c:v>15.709562</c:v>
                </c:pt>
                <c:pt idx="741" formatCode="0.0">
                  <c:v>15.5952436666</c:v>
                </c:pt>
                <c:pt idx="742" formatCode="0.0">
                  <c:v>15.4809253333</c:v>
                </c:pt>
                <c:pt idx="743" formatCode="0.0">
                  <c:v>15.366607</c:v>
                </c:pt>
                <c:pt idx="744" formatCode="0.0">
                  <c:v>15.306896333299999</c:v>
                </c:pt>
                <c:pt idx="745" formatCode="0.0">
                  <c:v>15.2471856666</c:v>
                </c:pt>
                <c:pt idx="746" formatCode="0.0">
                  <c:v>15.187474999999999</c:v>
                </c:pt>
                <c:pt idx="747" formatCode="0.0">
                  <c:v>15.1789073333</c:v>
                </c:pt>
                <c:pt idx="748" formatCode="0.0">
                  <c:v>15.1703396666</c:v>
                </c:pt>
                <c:pt idx="749" formatCode="0.0">
                  <c:v>15.161771999999999</c:v>
                </c:pt>
                <c:pt idx="750" formatCode="0.0">
                  <c:v>15.180063666600001</c:v>
                </c:pt>
                <c:pt idx="751" formatCode="0.0">
                  <c:v>15.1983553333</c:v>
                </c:pt>
                <c:pt idx="752" formatCode="0.0">
                  <c:v>15.216647</c:v>
                </c:pt>
                <c:pt idx="753" formatCode="0.0">
                  <c:v>15.270816333300001</c:v>
                </c:pt>
                <c:pt idx="754" formatCode="0.0">
                  <c:v>15.3249856666</c:v>
                </c:pt>
                <c:pt idx="755" formatCode="0.0">
                  <c:v>15.379155000000001</c:v>
                </c:pt>
                <c:pt idx="756" formatCode="0.0">
                  <c:v>15.404789666599999</c:v>
                </c:pt>
                <c:pt idx="757" formatCode="0.0">
                  <c:v>15.4304243333</c:v>
                </c:pt>
                <c:pt idx="758" formatCode="0.0">
                  <c:v>15.456059</c:v>
                </c:pt>
                <c:pt idx="759" formatCode="0.0">
                  <c:v>15.505915333300001</c:v>
                </c:pt>
                <c:pt idx="760" formatCode="0.0">
                  <c:v>15.5557716666</c:v>
                </c:pt>
                <c:pt idx="761" formatCode="0.0">
                  <c:v>15.605627999999999</c:v>
                </c:pt>
                <c:pt idx="762" formatCode="0.0">
                  <c:v>15.645846000000001</c:v>
                </c:pt>
                <c:pt idx="763" formatCode="0.0">
                  <c:v>15.686064</c:v>
                </c:pt>
                <c:pt idx="764" formatCode="0.0">
                  <c:v>15.726281999999999</c:v>
                </c:pt>
                <c:pt idx="765" formatCode="0.0">
                  <c:v>15.753519666600001</c:v>
                </c:pt>
                <c:pt idx="766" formatCode="0.0">
                  <c:v>15.7807573333</c:v>
                </c:pt>
                <c:pt idx="767" formatCode="0.0">
                  <c:v>15.807995</c:v>
                </c:pt>
                <c:pt idx="768" formatCode="0.0">
                  <c:v>15.7953003333</c:v>
                </c:pt>
                <c:pt idx="769" formatCode="0.0">
                  <c:v>15.7826056666</c:v>
                </c:pt>
                <c:pt idx="770" formatCode="0.0">
                  <c:v>15.769911</c:v>
                </c:pt>
                <c:pt idx="771" formatCode="0.0">
                  <c:v>15.8055536666</c:v>
                </c:pt>
                <c:pt idx="772" formatCode="0.0">
                  <c:v>15.841196333299999</c:v>
                </c:pt>
                <c:pt idx="773" formatCode="0.0">
                  <c:v>15.876839</c:v>
                </c:pt>
                <c:pt idx="774" formatCode="0.0">
                  <c:v>15.8747873333</c:v>
                </c:pt>
                <c:pt idx="775" formatCode="0.0">
                  <c:v>15.872735666600001</c:v>
                </c:pt>
                <c:pt idx="776" formatCode="0.0">
                  <c:v>15.870684000000001</c:v>
                </c:pt>
                <c:pt idx="777" formatCode="0.0">
                  <c:v>15.930023333299999</c:v>
                </c:pt>
                <c:pt idx="778" formatCode="0.0">
                  <c:v>15.9893626666</c:v>
                </c:pt>
                <c:pt idx="779" formatCode="0.0">
                  <c:v>16.048701999999999</c:v>
                </c:pt>
                <c:pt idx="780" formatCode="0.0">
                  <c:v>16.0924573333</c:v>
                </c:pt>
                <c:pt idx="781" formatCode="0.0">
                  <c:v>16.136212666599999</c:v>
                </c:pt>
                <c:pt idx="782" formatCode="0.0">
                  <c:v>16.179967999999999</c:v>
                </c:pt>
                <c:pt idx="783" formatCode="0.0">
                  <c:v>16.204554000000002</c:v>
                </c:pt>
                <c:pt idx="784" formatCode="0.0">
                  <c:v>16.229140000000001</c:v>
                </c:pt>
                <c:pt idx="785" formatCode="0.0">
                  <c:v>16.253726</c:v>
                </c:pt>
                <c:pt idx="786" formatCode="0.0">
                  <c:v>16.263200999999999</c:v>
                </c:pt>
                <c:pt idx="787" formatCode="0.0">
                  <c:v>16.272676000000001</c:v>
                </c:pt>
                <c:pt idx="788" formatCode="0.0">
                  <c:v>16.282150999999999</c:v>
                </c:pt>
                <c:pt idx="789" formatCode="0.0">
                  <c:v>16.288112333299999</c:v>
                </c:pt>
                <c:pt idx="790" formatCode="0.0">
                  <c:v>16.294073666599999</c:v>
                </c:pt>
                <c:pt idx="791" formatCode="0.0">
                  <c:v>16.300035000000001</c:v>
                </c:pt>
                <c:pt idx="792" formatCode="0.0">
                  <c:v>16.347185</c:v>
                </c:pt>
                <c:pt idx="793" formatCode="0.0">
                  <c:v>16.394335000000002</c:v>
                </c:pt>
                <c:pt idx="794" formatCode="0.0">
                  <c:v>16.441485</c:v>
                </c:pt>
                <c:pt idx="795" formatCode="0.0">
                  <c:v>16.449124000000001</c:v>
                </c:pt>
                <c:pt idx="796" formatCode="0.0">
                  <c:v>16.456762999999999</c:v>
                </c:pt>
                <c:pt idx="797" formatCode="0.0">
                  <c:v>16.464402</c:v>
                </c:pt>
                <c:pt idx="798" formatCode="0.0">
                  <c:v>16.507849</c:v>
                </c:pt>
                <c:pt idx="799" formatCode="0.0">
                  <c:v>16.551296000000001</c:v>
                </c:pt>
                <c:pt idx="800" formatCode="0.0">
                  <c:v>16.594743000000001</c:v>
                </c:pt>
                <c:pt idx="801" formatCode="0.0">
                  <c:v>16.634081999999999</c:v>
                </c:pt>
                <c:pt idx="802" formatCode="0.0">
                  <c:v>16.673421000000001</c:v>
                </c:pt>
                <c:pt idx="803" formatCode="0.0">
                  <c:v>16.712759999999999</c:v>
                </c:pt>
                <c:pt idx="804" formatCode="0.0">
                  <c:v>16.693255666599999</c:v>
                </c:pt>
                <c:pt idx="805" formatCode="0.0">
                  <c:v>16.6737513333</c:v>
                </c:pt>
                <c:pt idx="806" formatCode="0.0">
                  <c:v>16.654247000000002</c:v>
                </c:pt>
                <c:pt idx="807" formatCode="0.0">
                  <c:v>16.725534333300001</c:v>
                </c:pt>
                <c:pt idx="808" formatCode="0.0">
                  <c:v>16.7968216666</c:v>
                </c:pt>
                <c:pt idx="809" formatCode="0.0">
                  <c:v>16.868109</c:v>
                </c:pt>
                <c:pt idx="810" formatCode="0.0">
                  <c:v>16.9336113333</c:v>
                </c:pt>
                <c:pt idx="811" formatCode="0.0">
                  <c:v>16.9991136666</c:v>
                </c:pt>
                <c:pt idx="812" formatCode="0.0">
                  <c:v>17.064616000000001</c:v>
                </c:pt>
                <c:pt idx="813" formatCode="0.0">
                  <c:v>17.090155666600001</c:v>
                </c:pt>
                <c:pt idx="814" formatCode="0.0">
                  <c:v>17.1156953333</c:v>
                </c:pt>
                <c:pt idx="815" formatCode="0.0">
                  <c:v>17.141235000000002</c:v>
                </c:pt>
                <c:pt idx="816" formatCode="0.0">
                  <c:v>17.187705666599999</c:v>
                </c:pt>
                <c:pt idx="817" formatCode="0.0">
                  <c:v>17.234176333299999</c:v>
                </c:pt>
                <c:pt idx="818" formatCode="0.0">
                  <c:v>17.280646999999998</c:v>
                </c:pt>
                <c:pt idx="819" formatCode="0.0">
                  <c:v>17.314056333300002</c:v>
                </c:pt>
                <c:pt idx="820" formatCode="0.0">
                  <c:v>17.347465666600002</c:v>
                </c:pt>
                <c:pt idx="821" formatCode="0.0">
                  <c:v>17.380875</c:v>
                </c:pt>
                <c:pt idx="822" formatCode="0.0">
                  <c:v>17.399609999999999</c:v>
                </c:pt>
                <c:pt idx="823" formatCode="0.0">
                  <c:v>17.418344999999999</c:v>
                </c:pt>
                <c:pt idx="824" formatCode="0.0">
                  <c:v>17.437080000000002</c:v>
                </c:pt>
                <c:pt idx="825" formatCode="0.0">
                  <c:v>17.4455796666</c:v>
                </c:pt>
                <c:pt idx="826" formatCode="0.0">
                  <c:v>17.454079333300001</c:v>
                </c:pt>
                <c:pt idx="827" formatCode="0.0">
                  <c:v>17.462579000000002</c:v>
                </c:pt>
                <c:pt idx="828" formatCode="0.0">
                  <c:v>17.496874333299999</c:v>
                </c:pt>
                <c:pt idx="829" formatCode="0.0">
                  <c:v>17.5311696666</c:v>
                </c:pt>
                <c:pt idx="830" formatCode="0.0">
                  <c:v>17.565465</c:v>
                </c:pt>
                <c:pt idx="831" formatCode="0.0">
                  <c:v>17.5831703333</c:v>
                </c:pt>
                <c:pt idx="832" formatCode="0.0">
                  <c:v>17.6008756666</c:v>
                </c:pt>
                <c:pt idx="833" formatCode="0.0">
                  <c:v>17.618580999999999</c:v>
                </c:pt>
                <c:pt idx="834" formatCode="0.0">
                  <c:v>17.653883666599999</c:v>
                </c:pt>
                <c:pt idx="835" formatCode="0.0">
                  <c:v>17.6891863333</c:v>
                </c:pt>
                <c:pt idx="836" formatCode="0.0">
                  <c:v>17.724488999999998</c:v>
                </c:pt>
                <c:pt idx="837" formatCode="0.0">
                  <c:v>17.753845999999999</c:v>
                </c:pt>
                <c:pt idx="838" formatCode="0.0">
                  <c:v>17.783203</c:v>
                </c:pt>
                <c:pt idx="839" formatCode="0.0">
                  <c:v>17.812560000000001</c:v>
                </c:pt>
                <c:pt idx="840" formatCode="0.0">
                  <c:v>17.8380713333</c:v>
                </c:pt>
                <c:pt idx="841" formatCode="0.0">
                  <c:v>17.863582666599999</c:v>
                </c:pt>
                <c:pt idx="842" formatCode="0.0">
                  <c:v>17.889094</c:v>
                </c:pt>
                <c:pt idx="843" formatCode="0.0">
                  <c:v>17.919135333300002</c:v>
                </c:pt>
                <c:pt idx="844" formatCode="0.0">
                  <c:v>17.9491766666</c:v>
                </c:pt>
                <c:pt idx="845" formatCode="0.0">
                  <c:v>17.979217999999999</c:v>
                </c:pt>
                <c:pt idx="846" formatCode="0.0">
                  <c:v>18.02881</c:v>
                </c:pt>
                <c:pt idx="847" formatCode="0.0">
                  <c:v>18.078402000000001</c:v>
                </c:pt>
                <c:pt idx="848" formatCode="0.0">
                  <c:v>18.127994000000001</c:v>
                </c:pt>
                <c:pt idx="849" formatCode="0.0">
                  <c:v>18.188762666599999</c:v>
                </c:pt>
                <c:pt idx="850" formatCode="0.0">
                  <c:v>18.249531333299998</c:v>
                </c:pt>
                <c:pt idx="851" formatCode="0.0">
                  <c:v>18.310300000000002</c:v>
                </c:pt>
                <c:pt idx="852" formatCode="0.0">
                  <c:v>18.3525756666</c:v>
                </c:pt>
                <c:pt idx="853" formatCode="0.0">
                  <c:v>18.3948513333</c:v>
                </c:pt>
                <c:pt idx="854" formatCode="0.0">
                  <c:v>18.437127</c:v>
                </c:pt>
                <c:pt idx="855" formatCode="0.0">
                  <c:v>18.479983666599999</c:v>
                </c:pt>
                <c:pt idx="856" formatCode="0.0">
                  <c:v>18.5228403333</c:v>
                </c:pt>
                <c:pt idx="857" formatCode="0.0">
                  <c:v>18.565697</c:v>
                </c:pt>
                <c:pt idx="858" formatCode="0.0">
                  <c:v>18.610380666600001</c:v>
                </c:pt>
                <c:pt idx="859" formatCode="0.0">
                  <c:v>18.6550643333</c:v>
                </c:pt>
                <c:pt idx="860" formatCode="0.0">
                  <c:v>18.699748</c:v>
                </c:pt>
                <c:pt idx="861" formatCode="0.0">
                  <c:v>18.711079000000002</c:v>
                </c:pt>
                <c:pt idx="862" formatCode="0.0">
                  <c:v>18.72241</c:v>
                </c:pt>
                <c:pt idx="863" formatCode="0.0">
                  <c:v>18.733740999999998</c:v>
                </c:pt>
                <c:pt idx="864" formatCode="0.0">
                  <c:v>18.767631000000002</c:v>
                </c:pt>
                <c:pt idx="865" formatCode="0.0">
                  <c:v>18.801521000000001</c:v>
                </c:pt>
                <c:pt idx="866" formatCode="0.0">
                  <c:v>18.835411000000001</c:v>
                </c:pt>
                <c:pt idx="867" formatCode="0.0">
                  <c:v>18.877665666599999</c:v>
                </c:pt>
                <c:pt idx="868" formatCode="0.0">
                  <c:v>18.919920333299999</c:v>
                </c:pt>
                <c:pt idx="869" formatCode="0.0">
                  <c:v>18.962174999999998</c:v>
                </c:pt>
                <c:pt idx="870" formatCode="0.0">
                  <c:v>19.0184273333</c:v>
                </c:pt>
                <c:pt idx="871" formatCode="0.0">
                  <c:v>19.074679666600002</c:v>
                </c:pt>
                <c:pt idx="872" formatCode="0.0">
                  <c:v>19.130932000000001</c:v>
                </c:pt>
                <c:pt idx="873" formatCode="0.0">
                  <c:v>19.159185000000001</c:v>
                </c:pt>
                <c:pt idx="874" formatCode="0.0">
                  <c:v>19.187438</c:v>
                </c:pt>
                <c:pt idx="875" formatCode="0.0">
                  <c:v>19.215691</c:v>
                </c:pt>
                <c:pt idx="876" formatCode="0.0">
                  <c:v>19.1404196666</c:v>
                </c:pt>
                <c:pt idx="877" formatCode="0.0">
                  <c:v>19.065148333300002</c:v>
                </c:pt>
                <c:pt idx="878" formatCode="0.0">
                  <c:v>18.989877</c:v>
                </c:pt>
                <c:pt idx="879" formatCode="0.0">
                  <c:v>18.452822000000001</c:v>
                </c:pt>
                <c:pt idx="880" formatCode="0.0">
                  <c:v>17.915766999999999</c:v>
                </c:pt>
                <c:pt idx="881" formatCode="0.0">
                  <c:v>17.378712</c:v>
                </c:pt>
                <c:pt idx="882" formatCode="0.0">
                  <c:v>17.833714666599999</c:v>
                </c:pt>
                <c:pt idx="883" formatCode="0.0">
                  <c:v>18.288717333299999</c:v>
                </c:pt>
                <c:pt idx="884" formatCode="0.0">
                  <c:v>18.74372</c:v>
                </c:pt>
                <c:pt idx="885" formatCode="0.0">
                  <c:v>18.803900666600001</c:v>
                </c:pt>
                <c:pt idx="886" formatCode="0.0">
                  <c:v>18.8640813333</c:v>
                </c:pt>
                <c:pt idx="887" formatCode="0.0">
                  <c:v>18.924261999999999</c:v>
                </c:pt>
                <c:pt idx="888" formatCode="0.0">
                  <c:v>19.021582666600001</c:v>
                </c:pt>
                <c:pt idx="889" formatCode="0.0">
                  <c:v>19.1189033333</c:v>
                </c:pt>
                <c:pt idx="890" formatCode="0.0">
                  <c:v>19.216224</c:v>
                </c:pt>
                <c:pt idx="891" formatCode="0.0">
                  <c:v>19.325565333299998</c:v>
                </c:pt>
                <c:pt idx="892" formatCode="0.0">
                  <c:v>19.4349066666</c:v>
                </c:pt>
                <c:pt idx="893" formatCode="0.0">
                  <c:v>19.544248</c:v>
                </c:pt>
                <c:pt idx="894" formatCode="0.0">
                  <c:v>19.587029999999999</c:v>
                </c:pt>
                <c:pt idx="895" formatCode="0.0">
                  <c:v>19.629812000000001</c:v>
                </c:pt>
                <c:pt idx="896" formatCode="0.0">
                  <c:v>19.672594</c:v>
                </c:pt>
                <c:pt idx="897" formatCode="0.0">
                  <c:v>19.783789666600001</c:v>
                </c:pt>
                <c:pt idx="898" formatCode="0.0">
                  <c:v>19.894985333299999</c:v>
                </c:pt>
                <c:pt idx="899" formatCode="0.0">
                  <c:v>20.006181000000002</c:v>
                </c:pt>
                <c:pt idx="900" formatCode="0.0">
                  <c:v>19.9788166666</c:v>
                </c:pt>
                <c:pt idx="901" formatCode="0.0">
                  <c:v>19.951452333300001</c:v>
                </c:pt>
                <c:pt idx="902" formatCode="0.0">
                  <c:v>19.924088000000001</c:v>
                </c:pt>
                <c:pt idx="903" formatCode="0.0">
                  <c:v>19.914482333300001</c:v>
                </c:pt>
                <c:pt idx="904" formatCode="0.0">
                  <c:v>19.9048766666</c:v>
                </c:pt>
                <c:pt idx="905" formatCode="0.0">
                  <c:v>19.895271000000001</c:v>
                </c:pt>
                <c:pt idx="906" formatCode="0.0">
                  <c:v>19.948401666599999</c:v>
                </c:pt>
                <c:pt idx="907" formatCode="0.0">
                  <c:v>20.001532333299998</c:v>
                </c:pt>
                <c:pt idx="908" formatCode="0.0">
                  <c:v>20.054663000000001</c:v>
                </c:pt>
                <c:pt idx="909" formatCode="0.0">
                  <c:v>20.0989403333</c:v>
                </c:pt>
                <c:pt idx="910" formatCode="0.0">
                  <c:v>20.143217666599998</c:v>
                </c:pt>
                <c:pt idx="911" formatCode="0.0">
                  <c:v>20.187494999999998</c:v>
                </c:pt>
                <c:pt idx="1031" formatCode="0.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84-4C71-A2F3-0D7FC1D1B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  <c:extLst/>
      </c:lineChart>
      <c:lineChart>
        <c:grouping val="standard"/>
        <c:varyColors val="0"/>
        <c:ser>
          <c:idx val="6"/>
          <c:order val="2"/>
          <c:tx>
            <c:strRef>
              <c:f>'GDPCON (2)'!$M$7</c:f>
              <c:strCache>
                <c:ptCount val="1"/>
                <c:pt idx="0">
                  <c:v>$20.2</c:v>
                </c:pt>
              </c:strCache>
            </c:strRef>
          </c:tx>
          <c:marker>
            <c:symbol val="none"/>
          </c:marker>
          <c:dLbls>
            <c:dLbl>
              <c:idx val="299"/>
              <c:layout>
                <c:manualLayout>
                  <c:x val="7.1814316902217628E-3"/>
                  <c:y val="2.325890483785220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B84-4C71-A2F3-0D7FC1D1B9E2}"/>
                </c:ext>
              </c:extLst>
            </c:dLbl>
            <c:dLbl>
              <c:idx val="908"/>
              <c:layout>
                <c:manualLayout>
                  <c:x val="-1.4332843383327494E-2"/>
                  <c:y val="-8.055556189851320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84-4C71-A2F3-0D7FC1D1B9E2}"/>
                </c:ext>
              </c:extLst>
            </c:dLbl>
            <c:dLbl>
              <c:idx val="911"/>
              <c:layout>
                <c:manualLayout>
                  <c:x val="-3.1597845601436268E-2"/>
                  <c:y val="-7.51633986928104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9DD-4C24-9055-D8615694E2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'GDPCON (2)'!$M$9:$M$1136</c:f>
              <c:numCache>
                <c:formatCode>General</c:formatCode>
                <c:ptCount val="1128"/>
                <c:pt idx="911" formatCode="0.0">
                  <c:v>20.187494999999998</c:v>
                </c:pt>
                <c:pt idx="11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B84-4C71-A2F3-0D7FC1D1B9E2}"/>
            </c:ext>
          </c:extLst>
        </c:ser>
        <c:ser>
          <c:idx val="1"/>
          <c:order val="3"/>
          <c:tx>
            <c:v>GDP Forecast</c:v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0070C0"/>
              </a:solidFill>
              <a:ln>
                <a:solidFill>
                  <a:srgbClr val="005392"/>
                </a:solidFill>
              </a:ln>
            </c:spPr>
          </c:marker>
          <c:val>
            <c:numRef>
              <c:f>'GDPCON (2)'!$Q$9:$Q$1136</c:f>
              <c:numCache>
                <c:formatCode>General</c:formatCode>
                <c:ptCount val="1128"/>
                <c:pt idx="0" formatCode="0.0">
                  <c:v>0</c:v>
                </c:pt>
                <c:pt idx="914" formatCode="0.0">
                  <c:v>20.250373724999999</c:v>
                </c:pt>
                <c:pt idx="917" formatCode="0.0">
                  <c:v>20.331057478999998</c:v>
                </c:pt>
                <c:pt idx="920" formatCode="0.0">
                  <c:v>20.332222045999998</c:v>
                </c:pt>
                <c:pt idx="923" formatCode="0.0">
                  <c:v>20.334503185070002</c:v>
                </c:pt>
                <c:pt idx="926" formatCode="0.0">
                  <c:v>20.220212449245</c:v>
                </c:pt>
                <c:pt idx="929" formatCode="0.0">
                  <c:v>20.287016984405</c:v>
                </c:pt>
                <c:pt idx="932" formatCode="0.0">
                  <c:v>20.140124651090002</c:v>
                </c:pt>
                <c:pt idx="935" formatCode="0.0">
                  <c:v>20.275809724589699</c:v>
                </c:pt>
                <c:pt idx="938" formatCode="0.0">
                  <c:v>20.352607808911621</c:v>
                </c:pt>
                <c:pt idx="940" formatCode="0.0">
                  <c:v>0</c:v>
                </c:pt>
                <c:pt idx="941" formatCode="0.0">
                  <c:v>20.486586434793345</c:v>
                </c:pt>
                <c:pt idx="943" formatCode="0.0">
                  <c:v>0</c:v>
                </c:pt>
                <c:pt idx="944" formatCode="0.0">
                  <c:v>20.67667187421344</c:v>
                </c:pt>
                <c:pt idx="946" formatCode="0.0">
                  <c:v>0</c:v>
                </c:pt>
                <c:pt idx="947" formatCode="0.0">
                  <c:v>20.782991476169926</c:v>
                </c:pt>
                <c:pt idx="11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B84-4C71-A2F3-0D7FC1D1B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814096"/>
        <c:axId val="352621584"/>
        <c:extLst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22"/>
          <c:min val="12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385417216"/>
        <c:crosses val="autoZero"/>
        <c:crossBetween val="between"/>
        <c:majorUnit val="2"/>
      </c:valAx>
      <c:valAx>
        <c:axId val="352621584"/>
        <c:scaling>
          <c:orientation val="minMax"/>
          <c:max val="22"/>
          <c:min val="12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crossAx val="316814096"/>
        <c:crosses val="max"/>
        <c:crossBetween val="between"/>
        <c:majorUnit val="2"/>
      </c:valAx>
      <c:catAx>
        <c:axId val="31681409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52621584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78785959654504589"/>
          <c:y val="0.72899078791621641"/>
          <c:w val="0.15707770819491371"/>
          <c:h val="0.14559415367196749"/>
        </c:manualLayout>
      </c:layout>
      <c:overlay val="0"/>
      <c:txPr>
        <a:bodyPr/>
        <a:lstStyle/>
        <a:p>
          <a:pPr>
            <a:defRPr>
              <a:solidFill>
                <a:sysClr val="windowText" lastClr="000000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1" i="0" u="none" strike="noStrike" baseline="0">
          <a:solidFill>
            <a:schemeClr val="bg1">
              <a:lumMod val="65000"/>
            </a:schemeClr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DPHRSR!$A$3:$A$353</c:f>
              <c:numCache>
                <c:formatCode>mmm\-yy</c:formatCode>
                <c:ptCount val="351"/>
                <c:pt idx="0">
                  <c:v>37895</c:v>
                </c:pt>
                <c:pt idx="1">
                  <c:v>37926</c:v>
                </c:pt>
                <c:pt idx="2">
                  <c:v>37956</c:v>
                </c:pt>
                <c:pt idx="3">
                  <c:v>37987</c:v>
                </c:pt>
                <c:pt idx="4">
                  <c:v>38018</c:v>
                </c:pt>
                <c:pt idx="5">
                  <c:v>38047</c:v>
                </c:pt>
                <c:pt idx="6">
                  <c:v>38078</c:v>
                </c:pt>
                <c:pt idx="7">
                  <c:v>38108</c:v>
                </c:pt>
                <c:pt idx="8">
                  <c:v>38139</c:v>
                </c:pt>
                <c:pt idx="9">
                  <c:v>38169</c:v>
                </c:pt>
                <c:pt idx="10">
                  <c:v>38200</c:v>
                </c:pt>
                <c:pt idx="11">
                  <c:v>38231</c:v>
                </c:pt>
                <c:pt idx="12">
                  <c:v>38261</c:v>
                </c:pt>
                <c:pt idx="13">
                  <c:v>38292</c:v>
                </c:pt>
                <c:pt idx="14">
                  <c:v>38322</c:v>
                </c:pt>
                <c:pt idx="15">
                  <c:v>38353</c:v>
                </c:pt>
                <c:pt idx="16">
                  <c:v>38384</c:v>
                </c:pt>
                <c:pt idx="17">
                  <c:v>38412</c:v>
                </c:pt>
                <c:pt idx="18">
                  <c:v>38443</c:v>
                </c:pt>
                <c:pt idx="19">
                  <c:v>38473</c:v>
                </c:pt>
                <c:pt idx="20">
                  <c:v>38504</c:v>
                </c:pt>
                <c:pt idx="21">
                  <c:v>38534</c:v>
                </c:pt>
                <c:pt idx="22">
                  <c:v>38565</c:v>
                </c:pt>
                <c:pt idx="23">
                  <c:v>38596</c:v>
                </c:pt>
                <c:pt idx="24">
                  <c:v>38626</c:v>
                </c:pt>
                <c:pt idx="25">
                  <c:v>38657</c:v>
                </c:pt>
                <c:pt idx="26">
                  <c:v>38687</c:v>
                </c:pt>
                <c:pt idx="27">
                  <c:v>38718</c:v>
                </c:pt>
                <c:pt idx="28">
                  <c:v>38749</c:v>
                </c:pt>
                <c:pt idx="29">
                  <c:v>38777</c:v>
                </c:pt>
                <c:pt idx="30">
                  <c:v>38808</c:v>
                </c:pt>
                <c:pt idx="31">
                  <c:v>38838</c:v>
                </c:pt>
                <c:pt idx="32">
                  <c:v>38869</c:v>
                </c:pt>
                <c:pt idx="33">
                  <c:v>38899</c:v>
                </c:pt>
                <c:pt idx="34">
                  <c:v>38930</c:v>
                </c:pt>
                <c:pt idx="35">
                  <c:v>38961</c:v>
                </c:pt>
                <c:pt idx="36">
                  <c:v>38991</c:v>
                </c:pt>
                <c:pt idx="37">
                  <c:v>39022</c:v>
                </c:pt>
                <c:pt idx="38">
                  <c:v>39052</c:v>
                </c:pt>
                <c:pt idx="39">
                  <c:v>39083</c:v>
                </c:pt>
                <c:pt idx="40">
                  <c:v>39114</c:v>
                </c:pt>
                <c:pt idx="41">
                  <c:v>39142</c:v>
                </c:pt>
                <c:pt idx="42">
                  <c:v>39173</c:v>
                </c:pt>
                <c:pt idx="43">
                  <c:v>39203</c:v>
                </c:pt>
                <c:pt idx="44">
                  <c:v>39234</c:v>
                </c:pt>
                <c:pt idx="45">
                  <c:v>39264</c:v>
                </c:pt>
                <c:pt idx="46">
                  <c:v>39295</c:v>
                </c:pt>
                <c:pt idx="47">
                  <c:v>39326</c:v>
                </c:pt>
                <c:pt idx="48">
                  <c:v>39356</c:v>
                </c:pt>
                <c:pt idx="49">
                  <c:v>39387</c:v>
                </c:pt>
                <c:pt idx="50">
                  <c:v>39417</c:v>
                </c:pt>
                <c:pt idx="51">
                  <c:v>39448</c:v>
                </c:pt>
                <c:pt idx="52">
                  <c:v>39479</c:v>
                </c:pt>
                <c:pt idx="53">
                  <c:v>39508</c:v>
                </c:pt>
                <c:pt idx="54">
                  <c:v>39539</c:v>
                </c:pt>
                <c:pt idx="55">
                  <c:v>39569</c:v>
                </c:pt>
                <c:pt idx="56">
                  <c:v>39600</c:v>
                </c:pt>
                <c:pt idx="57">
                  <c:v>39630</c:v>
                </c:pt>
                <c:pt idx="58">
                  <c:v>39661</c:v>
                </c:pt>
                <c:pt idx="59">
                  <c:v>39692</c:v>
                </c:pt>
                <c:pt idx="60">
                  <c:v>39722</c:v>
                </c:pt>
                <c:pt idx="61">
                  <c:v>39753</c:v>
                </c:pt>
                <c:pt idx="62">
                  <c:v>39783</c:v>
                </c:pt>
                <c:pt idx="63">
                  <c:v>39814</c:v>
                </c:pt>
                <c:pt idx="64">
                  <c:v>39845</c:v>
                </c:pt>
                <c:pt idx="65">
                  <c:v>39873</c:v>
                </c:pt>
                <c:pt idx="66">
                  <c:v>39904</c:v>
                </c:pt>
                <c:pt idx="67">
                  <c:v>39934</c:v>
                </c:pt>
                <c:pt idx="68">
                  <c:v>39965</c:v>
                </c:pt>
                <c:pt idx="69">
                  <c:v>39995</c:v>
                </c:pt>
                <c:pt idx="70">
                  <c:v>40026</c:v>
                </c:pt>
                <c:pt idx="71">
                  <c:v>40057</c:v>
                </c:pt>
                <c:pt idx="72">
                  <c:v>40087</c:v>
                </c:pt>
                <c:pt idx="73">
                  <c:v>40118</c:v>
                </c:pt>
                <c:pt idx="74">
                  <c:v>40148</c:v>
                </c:pt>
                <c:pt idx="75">
                  <c:v>40179</c:v>
                </c:pt>
                <c:pt idx="76">
                  <c:v>40210</c:v>
                </c:pt>
                <c:pt idx="77">
                  <c:v>40238</c:v>
                </c:pt>
                <c:pt idx="78">
                  <c:v>40269</c:v>
                </c:pt>
                <c:pt idx="79">
                  <c:v>40299</c:v>
                </c:pt>
                <c:pt idx="80">
                  <c:v>40330</c:v>
                </c:pt>
                <c:pt idx="81">
                  <c:v>40360</c:v>
                </c:pt>
                <c:pt idx="82">
                  <c:v>40391</c:v>
                </c:pt>
                <c:pt idx="83">
                  <c:v>40422</c:v>
                </c:pt>
                <c:pt idx="84">
                  <c:v>40452</c:v>
                </c:pt>
                <c:pt idx="85">
                  <c:v>40483</c:v>
                </c:pt>
                <c:pt idx="86">
                  <c:v>40513</c:v>
                </c:pt>
                <c:pt idx="87">
                  <c:v>40544</c:v>
                </c:pt>
                <c:pt idx="88">
                  <c:v>40575</c:v>
                </c:pt>
                <c:pt idx="89">
                  <c:v>40603</c:v>
                </c:pt>
                <c:pt idx="90">
                  <c:v>40634</c:v>
                </c:pt>
                <c:pt idx="91">
                  <c:v>40664</c:v>
                </c:pt>
                <c:pt idx="92">
                  <c:v>40695</c:v>
                </c:pt>
                <c:pt idx="93">
                  <c:v>40725</c:v>
                </c:pt>
                <c:pt idx="94">
                  <c:v>40756</c:v>
                </c:pt>
                <c:pt idx="95">
                  <c:v>40787</c:v>
                </c:pt>
                <c:pt idx="96">
                  <c:v>40817</c:v>
                </c:pt>
                <c:pt idx="97">
                  <c:v>40848</c:v>
                </c:pt>
                <c:pt idx="98">
                  <c:v>40878</c:v>
                </c:pt>
                <c:pt idx="99">
                  <c:v>40909</c:v>
                </c:pt>
                <c:pt idx="100">
                  <c:v>40940</c:v>
                </c:pt>
                <c:pt idx="101">
                  <c:v>40969</c:v>
                </c:pt>
                <c:pt idx="102">
                  <c:v>41000</c:v>
                </c:pt>
                <c:pt idx="103">
                  <c:v>41030</c:v>
                </c:pt>
                <c:pt idx="104">
                  <c:v>41061</c:v>
                </c:pt>
                <c:pt idx="105">
                  <c:v>41091</c:v>
                </c:pt>
                <c:pt idx="106">
                  <c:v>41122</c:v>
                </c:pt>
                <c:pt idx="107">
                  <c:v>41153</c:v>
                </c:pt>
                <c:pt idx="108">
                  <c:v>41183</c:v>
                </c:pt>
                <c:pt idx="109">
                  <c:v>41214</c:v>
                </c:pt>
                <c:pt idx="110">
                  <c:v>41244</c:v>
                </c:pt>
                <c:pt idx="111">
                  <c:v>41275</c:v>
                </c:pt>
                <c:pt idx="112">
                  <c:v>41306</c:v>
                </c:pt>
                <c:pt idx="113">
                  <c:v>41334</c:v>
                </c:pt>
                <c:pt idx="114">
                  <c:v>41365</c:v>
                </c:pt>
                <c:pt idx="115">
                  <c:v>41395</c:v>
                </c:pt>
                <c:pt idx="116">
                  <c:v>41426</c:v>
                </c:pt>
                <c:pt idx="117">
                  <c:v>41456</c:v>
                </c:pt>
                <c:pt idx="118">
                  <c:v>41487</c:v>
                </c:pt>
                <c:pt idx="119">
                  <c:v>41518</c:v>
                </c:pt>
                <c:pt idx="120">
                  <c:v>41548</c:v>
                </c:pt>
                <c:pt idx="121">
                  <c:v>41579</c:v>
                </c:pt>
                <c:pt idx="122">
                  <c:v>41609</c:v>
                </c:pt>
                <c:pt idx="123">
                  <c:v>41640</c:v>
                </c:pt>
                <c:pt idx="124">
                  <c:v>41671</c:v>
                </c:pt>
                <c:pt idx="125">
                  <c:v>41699</c:v>
                </c:pt>
                <c:pt idx="126">
                  <c:v>41730</c:v>
                </c:pt>
                <c:pt idx="127">
                  <c:v>41760</c:v>
                </c:pt>
                <c:pt idx="128">
                  <c:v>41791</c:v>
                </c:pt>
                <c:pt idx="129">
                  <c:v>41821</c:v>
                </c:pt>
                <c:pt idx="130">
                  <c:v>41852</c:v>
                </c:pt>
                <c:pt idx="131">
                  <c:v>41883</c:v>
                </c:pt>
                <c:pt idx="132">
                  <c:v>41913</c:v>
                </c:pt>
                <c:pt idx="133">
                  <c:v>41944</c:v>
                </c:pt>
                <c:pt idx="134">
                  <c:v>41974</c:v>
                </c:pt>
                <c:pt idx="135">
                  <c:v>42005</c:v>
                </c:pt>
                <c:pt idx="136">
                  <c:v>42036</c:v>
                </c:pt>
                <c:pt idx="137">
                  <c:v>42064</c:v>
                </c:pt>
                <c:pt idx="138">
                  <c:v>42095</c:v>
                </c:pt>
                <c:pt idx="139">
                  <c:v>42125</c:v>
                </c:pt>
                <c:pt idx="140">
                  <c:v>42156</c:v>
                </c:pt>
                <c:pt idx="141">
                  <c:v>42186</c:v>
                </c:pt>
                <c:pt idx="142">
                  <c:v>42217</c:v>
                </c:pt>
                <c:pt idx="143">
                  <c:v>42248</c:v>
                </c:pt>
                <c:pt idx="144">
                  <c:v>42278</c:v>
                </c:pt>
                <c:pt idx="145">
                  <c:v>42309</c:v>
                </c:pt>
                <c:pt idx="146">
                  <c:v>42339</c:v>
                </c:pt>
                <c:pt idx="147">
                  <c:v>42370</c:v>
                </c:pt>
                <c:pt idx="148">
                  <c:v>42401</c:v>
                </c:pt>
                <c:pt idx="149">
                  <c:v>42430</c:v>
                </c:pt>
                <c:pt idx="150">
                  <c:v>42461</c:v>
                </c:pt>
                <c:pt idx="151">
                  <c:v>42491</c:v>
                </c:pt>
                <c:pt idx="152">
                  <c:v>42522</c:v>
                </c:pt>
                <c:pt idx="153">
                  <c:v>42552</c:v>
                </c:pt>
                <c:pt idx="154">
                  <c:v>42583</c:v>
                </c:pt>
                <c:pt idx="155">
                  <c:v>42614</c:v>
                </c:pt>
                <c:pt idx="156">
                  <c:v>42644</c:v>
                </c:pt>
                <c:pt idx="157">
                  <c:v>42675</c:v>
                </c:pt>
                <c:pt idx="158">
                  <c:v>42705</c:v>
                </c:pt>
                <c:pt idx="159">
                  <c:v>42736</c:v>
                </c:pt>
                <c:pt idx="160">
                  <c:v>42767</c:v>
                </c:pt>
                <c:pt idx="161">
                  <c:v>42795</c:v>
                </c:pt>
                <c:pt idx="162">
                  <c:v>42826</c:v>
                </c:pt>
                <c:pt idx="163">
                  <c:v>42856</c:v>
                </c:pt>
                <c:pt idx="164">
                  <c:v>42887</c:v>
                </c:pt>
                <c:pt idx="165">
                  <c:v>42917</c:v>
                </c:pt>
                <c:pt idx="166">
                  <c:v>42948</c:v>
                </c:pt>
                <c:pt idx="167">
                  <c:v>42979</c:v>
                </c:pt>
                <c:pt idx="168">
                  <c:v>43009</c:v>
                </c:pt>
                <c:pt idx="169">
                  <c:v>43040</c:v>
                </c:pt>
                <c:pt idx="170">
                  <c:v>43070</c:v>
                </c:pt>
                <c:pt idx="171">
                  <c:v>43101</c:v>
                </c:pt>
                <c:pt idx="172">
                  <c:v>43132</c:v>
                </c:pt>
                <c:pt idx="173">
                  <c:v>43160</c:v>
                </c:pt>
                <c:pt idx="174">
                  <c:v>43191</c:v>
                </c:pt>
                <c:pt idx="175">
                  <c:v>43221</c:v>
                </c:pt>
                <c:pt idx="176">
                  <c:v>43252</c:v>
                </c:pt>
                <c:pt idx="177">
                  <c:v>43282</c:v>
                </c:pt>
                <c:pt idx="178">
                  <c:v>43313</c:v>
                </c:pt>
                <c:pt idx="179">
                  <c:v>43344</c:v>
                </c:pt>
                <c:pt idx="180">
                  <c:v>43374</c:v>
                </c:pt>
                <c:pt idx="181">
                  <c:v>43405</c:v>
                </c:pt>
                <c:pt idx="182">
                  <c:v>43435</c:v>
                </c:pt>
                <c:pt idx="183">
                  <c:v>43466</c:v>
                </c:pt>
                <c:pt idx="184">
                  <c:v>43497</c:v>
                </c:pt>
                <c:pt idx="185">
                  <c:v>43525</c:v>
                </c:pt>
                <c:pt idx="186">
                  <c:v>43556</c:v>
                </c:pt>
                <c:pt idx="187">
                  <c:v>43586</c:v>
                </c:pt>
                <c:pt idx="188">
                  <c:v>43617</c:v>
                </c:pt>
                <c:pt idx="189">
                  <c:v>43647</c:v>
                </c:pt>
                <c:pt idx="190">
                  <c:v>43678</c:v>
                </c:pt>
                <c:pt idx="191">
                  <c:v>43709</c:v>
                </c:pt>
                <c:pt idx="192">
                  <c:v>43739</c:v>
                </c:pt>
                <c:pt idx="193">
                  <c:v>43770</c:v>
                </c:pt>
                <c:pt idx="194">
                  <c:v>43800</c:v>
                </c:pt>
                <c:pt idx="195">
                  <c:v>43831</c:v>
                </c:pt>
                <c:pt idx="196">
                  <c:v>43862</c:v>
                </c:pt>
                <c:pt idx="197">
                  <c:v>43891</c:v>
                </c:pt>
                <c:pt idx="198">
                  <c:v>43922</c:v>
                </c:pt>
                <c:pt idx="199">
                  <c:v>43952</c:v>
                </c:pt>
                <c:pt idx="200">
                  <c:v>43983</c:v>
                </c:pt>
                <c:pt idx="201">
                  <c:v>44013</c:v>
                </c:pt>
                <c:pt idx="202">
                  <c:v>44044</c:v>
                </c:pt>
                <c:pt idx="203">
                  <c:v>44075</c:v>
                </c:pt>
                <c:pt idx="204">
                  <c:v>44105</c:v>
                </c:pt>
                <c:pt idx="205">
                  <c:v>44136</c:v>
                </c:pt>
                <c:pt idx="206">
                  <c:v>44166</c:v>
                </c:pt>
                <c:pt idx="207">
                  <c:v>44197</c:v>
                </c:pt>
                <c:pt idx="208">
                  <c:v>44228</c:v>
                </c:pt>
                <c:pt idx="209">
                  <c:v>44256</c:v>
                </c:pt>
                <c:pt idx="210">
                  <c:v>44287</c:v>
                </c:pt>
                <c:pt idx="211">
                  <c:v>44317</c:v>
                </c:pt>
                <c:pt idx="212">
                  <c:v>44348</c:v>
                </c:pt>
                <c:pt idx="213">
                  <c:v>44378</c:v>
                </c:pt>
                <c:pt idx="214">
                  <c:v>44409</c:v>
                </c:pt>
                <c:pt idx="215">
                  <c:v>44440</c:v>
                </c:pt>
                <c:pt idx="216">
                  <c:v>44470</c:v>
                </c:pt>
                <c:pt idx="217">
                  <c:v>44501</c:v>
                </c:pt>
                <c:pt idx="218">
                  <c:v>44531</c:v>
                </c:pt>
                <c:pt idx="219">
                  <c:v>44562</c:v>
                </c:pt>
                <c:pt idx="220">
                  <c:v>44593</c:v>
                </c:pt>
                <c:pt idx="221">
                  <c:v>44621</c:v>
                </c:pt>
                <c:pt idx="222">
                  <c:v>44652</c:v>
                </c:pt>
                <c:pt idx="223">
                  <c:v>44682</c:v>
                </c:pt>
                <c:pt idx="224">
                  <c:v>44713</c:v>
                </c:pt>
                <c:pt idx="225">
                  <c:v>44743</c:v>
                </c:pt>
                <c:pt idx="226">
                  <c:v>44774</c:v>
                </c:pt>
                <c:pt idx="227">
                  <c:v>44805</c:v>
                </c:pt>
                <c:pt idx="228">
                  <c:v>44835</c:v>
                </c:pt>
                <c:pt idx="229">
                  <c:v>44866</c:v>
                </c:pt>
                <c:pt idx="230">
                  <c:v>44896</c:v>
                </c:pt>
                <c:pt idx="231">
                  <c:v>44927</c:v>
                </c:pt>
                <c:pt idx="232">
                  <c:v>44958</c:v>
                </c:pt>
                <c:pt idx="233">
                  <c:v>44986</c:v>
                </c:pt>
                <c:pt idx="234">
                  <c:v>45017</c:v>
                </c:pt>
                <c:pt idx="235">
                  <c:v>45047</c:v>
                </c:pt>
                <c:pt idx="236">
                  <c:v>45078</c:v>
                </c:pt>
                <c:pt idx="237">
                  <c:v>45108</c:v>
                </c:pt>
                <c:pt idx="238">
                  <c:v>45139</c:v>
                </c:pt>
                <c:pt idx="239">
                  <c:v>45170</c:v>
                </c:pt>
                <c:pt idx="240">
                  <c:v>45200</c:v>
                </c:pt>
                <c:pt idx="241">
                  <c:v>45231</c:v>
                </c:pt>
                <c:pt idx="242">
                  <c:v>45261</c:v>
                </c:pt>
                <c:pt idx="243">
                  <c:v>45292</c:v>
                </c:pt>
                <c:pt idx="244">
                  <c:v>45323</c:v>
                </c:pt>
                <c:pt idx="245">
                  <c:v>45352</c:v>
                </c:pt>
                <c:pt idx="246">
                  <c:v>45383</c:v>
                </c:pt>
                <c:pt idx="247">
                  <c:v>45413</c:v>
                </c:pt>
                <c:pt idx="248">
                  <c:v>45444</c:v>
                </c:pt>
                <c:pt idx="249">
                  <c:v>45474</c:v>
                </c:pt>
                <c:pt idx="250">
                  <c:v>45505</c:v>
                </c:pt>
                <c:pt idx="251">
                  <c:v>45536</c:v>
                </c:pt>
                <c:pt idx="252">
                  <c:v>45566</c:v>
                </c:pt>
                <c:pt idx="253">
                  <c:v>45597</c:v>
                </c:pt>
                <c:pt idx="254">
                  <c:v>45627</c:v>
                </c:pt>
                <c:pt idx="255">
                  <c:v>45658</c:v>
                </c:pt>
                <c:pt idx="256">
                  <c:v>45689</c:v>
                </c:pt>
                <c:pt idx="257">
                  <c:v>45717</c:v>
                </c:pt>
                <c:pt idx="258">
                  <c:v>45748</c:v>
                </c:pt>
                <c:pt idx="259">
                  <c:v>45778</c:v>
                </c:pt>
                <c:pt idx="260">
                  <c:v>45809</c:v>
                </c:pt>
                <c:pt idx="261">
                  <c:v>45839</c:v>
                </c:pt>
                <c:pt idx="262">
                  <c:v>45870</c:v>
                </c:pt>
                <c:pt idx="263">
                  <c:v>45901</c:v>
                </c:pt>
                <c:pt idx="264">
                  <c:v>45931</c:v>
                </c:pt>
                <c:pt idx="265">
                  <c:v>45962</c:v>
                </c:pt>
                <c:pt idx="266">
                  <c:v>45992</c:v>
                </c:pt>
                <c:pt idx="267">
                  <c:v>46023</c:v>
                </c:pt>
                <c:pt idx="268">
                  <c:v>46054</c:v>
                </c:pt>
                <c:pt idx="269">
                  <c:v>46082</c:v>
                </c:pt>
                <c:pt idx="270">
                  <c:v>46113</c:v>
                </c:pt>
                <c:pt idx="271">
                  <c:v>46143</c:v>
                </c:pt>
                <c:pt idx="272">
                  <c:v>46174</c:v>
                </c:pt>
                <c:pt idx="273">
                  <c:v>46204</c:v>
                </c:pt>
                <c:pt idx="274">
                  <c:v>46235</c:v>
                </c:pt>
                <c:pt idx="275">
                  <c:v>46266</c:v>
                </c:pt>
                <c:pt idx="276">
                  <c:v>46296</c:v>
                </c:pt>
                <c:pt idx="277">
                  <c:v>46327</c:v>
                </c:pt>
                <c:pt idx="278">
                  <c:v>46357</c:v>
                </c:pt>
                <c:pt idx="279">
                  <c:v>46388</c:v>
                </c:pt>
                <c:pt idx="280">
                  <c:v>46419</c:v>
                </c:pt>
                <c:pt idx="281">
                  <c:v>46447</c:v>
                </c:pt>
                <c:pt idx="282">
                  <c:v>46478</c:v>
                </c:pt>
                <c:pt idx="283">
                  <c:v>46508</c:v>
                </c:pt>
                <c:pt idx="284">
                  <c:v>46539</c:v>
                </c:pt>
                <c:pt idx="285">
                  <c:v>46569</c:v>
                </c:pt>
                <c:pt idx="286">
                  <c:v>46600</c:v>
                </c:pt>
                <c:pt idx="287">
                  <c:v>46631</c:v>
                </c:pt>
                <c:pt idx="288">
                  <c:v>46661</c:v>
                </c:pt>
                <c:pt idx="289">
                  <c:v>46692</c:v>
                </c:pt>
                <c:pt idx="290">
                  <c:v>46722</c:v>
                </c:pt>
                <c:pt idx="291">
                  <c:v>46753</c:v>
                </c:pt>
                <c:pt idx="292">
                  <c:v>46784</c:v>
                </c:pt>
                <c:pt idx="293">
                  <c:v>46813</c:v>
                </c:pt>
                <c:pt idx="294">
                  <c:v>46844</c:v>
                </c:pt>
                <c:pt idx="295">
                  <c:v>46874</c:v>
                </c:pt>
                <c:pt idx="296">
                  <c:v>46905</c:v>
                </c:pt>
                <c:pt idx="297">
                  <c:v>46935</c:v>
                </c:pt>
                <c:pt idx="298">
                  <c:v>46966</c:v>
                </c:pt>
                <c:pt idx="299">
                  <c:v>46997</c:v>
                </c:pt>
                <c:pt idx="300">
                  <c:v>47027</c:v>
                </c:pt>
                <c:pt idx="301">
                  <c:v>47058</c:v>
                </c:pt>
                <c:pt idx="302">
                  <c:v>47088</c:v>
                </c:pt>
                <c:pt idx="303">
                  <c:v>47119</c:v>
                </c:pt>
                <c:pt idx="304">
                  <c:v>47150</c:v>
                </c:pt>
                <c:pt idx="305">
                  <c:v>47178</c:v>
                </c:pt>
                <c:pt idx="306">
                  <c:v>47209</c:v>
                </c:pt>
                <c:pt idx="307">
                  <c:v>47239</c:v>
                </c:pt>
                <c:pt idx="308">
                  <c:v>47270</c:v>
                </c:pt>
                <c:pt idx="309">
                  <c:v>47300</c:v>
                </c:pt>
                <c:pt idx="310">
                  <c:v>47331</c:v>
                </c:pt>
                <c:pt idx="311">
                  <c:v>47362</c:v>
                </c:pt>
                <c:pt idx="312">
                  <c:v>47392</c:v>
                </c:pt>
                <c:pt idx="313">
                  <c:v>47423</c:v>
                </c:pt>
                <c:pt idx="314">
                  <c:v>47453</c:v>
                </c:pt>
                <c:pt idx="315">
                  <c:v>47484</c:v>
                </c:pt>
                <c:pt idx="316">
                  <c:v>47515</c:v>
                </c:pt>
                <c:pt idx="317">
                  <c:v>47543</c:v>
                </c:pt>
                <c:pt idx="318">
                  <c:v>47574</c:v>
                </c:pt>
                <c:pt idx="319">
                  <c:v>47604</c:v>
                </c:pt>
                <c:pt idx="320">
                  <c:v>47635</c:v>
                </c:pt>
                <c:pt idx="321">
                  <c:v>47665</c:v>
                </c:pt>
                <c:pt idx="322">
                  <c:v>47696</c:v>
                </c:pt>
                <c:pt idx="323">
                  <c:v>47727</c:v>
                </c:pt>
                <c:pt idx="324">
                  <c:v>47757</c:v>
                </c:pt>
                <c:pt idx="325">
                  <c:v>47788</c:v>
                </c:pt>
                <c:pt idx="326">
                  <c:v>47818</c:v>
                </c:pt>
                <c:pt idx="327">
                  <c:v>47849</c:v>
                </c:pt>
                <c:pt idx="328">
                  <c:v>47880</c:v>
                </c:pt>
                <c:pt idx="329">
                  <c:v>47908</c:v>
                </c:pt>
                <c:pt idx="330">
                  <c:v>47939</c:v>
                </c:pt>
                <c:pt idx="331">
                  <c:v>47969</c:v>
                </c:pt>
                <c:pt idx="332">
                  <c:v>48000</c:v>
                </c:pt>
                <c:pt idx="333">
                  <c:v>48030</c:v>
                </c:pt>
                <c:pt idx="334">
                  <c:v>48061</c:v>
                </c:pt>
                <c:pt idx="335">
                  <c:v>48092</c:v>
                </c:pt>
                <c:pt idx="336">
                  <c:v>48122</c:v>
                </c:pt>
                <c:pt idx="337">
                  <c:v>48153</c:v>
                </c:pt>
                <c:pt idx="338">
                  <c:v>48183</c:v>
                </c:pt>
                <c:pt idx="339">
                  <c:v>48214</c:v>
                </c:pt>
                <c:pt idx="340">
                  <c:v>48245</c:v>
                </c:pt>
                <c:pt idx="341">
                  <c:v>48274</c:v>
                </c:pt>
                <c:pt idx="342">
                  <c:v>48305</c:v>
                </c:pt>
                <c:pt idx="343">
                  <c:v>48335</c:v>
                </c:pt>
                <c:pt idx="344">
                  <c:v>48366</c:v>
                </c:pt>
                <c:pt idx="345">
                  <c:v>48396</c:v>
                </c:pt>
                <c:pt idx="346">
                  <c:v>48427</c:v>
                </c:pt>
                <c:pt idx="347">
                  <c:v>48458</c:v>
                </c:pt>
                <c:pt idx="348">
                  <c:v>48488</c:v>
                </c:pt>
                <c:pt idx="349">
                  <c:v>48519</c:v>
                </c:pt>
                <c:pt idx="350">
                  <c:v>48549</c:v>
                </c:pt>
              </c:numCache>
            </c:numRef>
          </c:cat>
          <c:val>
            <c:numRef>
              <c:f>DPHRSR!$B$3:$B$353</c:f>
              <c:numCache>
                <c:formatCode>General</c:formatCode>
                <c:ptCount val="35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A1-4A0C-88FD-4A9790BEE9DF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DPHRSR!$A$3:$A$353</c:f>
              <c:numCache>
                <c:formatCode>mmm\-yy</c:formatCode>
                <c:ptCount val="351"/>
                <c:pt idx="0">
                  <c:v>37895</c:v>
                </c:pt>
                <c:pt idx="1">
                  <c:v>37926</c:v>
                </c:pt>
                <c:pt idx="2">
                  <c:v>37956</c:v>
                </c:pt>
                <c:pt idx="3">
                  <c:v>37987</c:v>
                </c:pt>
                <c:pt idx="4">
                  <c:v>38018</c:v>
                </c:pt>
                <c:pt idx="5">
                  <c:v>38047</c:v>
                </c:pt>
                <c:pt idx="6">
                  <c:v>38078</c:v>
                </c:pt>
                <c:pt idx="7">
                  <c:v>38108</c:v>
                </c:pt>
                <c:pt idx="8">
                  <c:v>38139</c:v>
                </c:pt>
                <c:pt idx="9">
                  <c:v>38169</c:v>
                </c:pt>
                <c:pt idx="10">
                  <c:v>38200</c:v>
                </c:pt>
                <c:pt idx="11">
                  <c:v>38231</c:v>
                </c:pt>
                <c:pt idx="12">
                  <c:v>38261</c:v>
                </c:pt>
                <c:pt idx="13">
                  <c:v>38292</c:v>
                </c:pt>
                <c:pt idx="14">
                  <c:v>38322</c:v>
                </c:pt>
                <c:pt idx="15">
                  <c:v>38353</c:v>
                </c:pt>
                <c:pt idx="16">
                  <c:v>38384</c:v>
                </c:pt>
                <c:pt idx="17">
                  <c:v>38412</c:v>
                </c:pt>
                <c:pt idx="18">
                  <c:v>38443</c:v>
                </c:pt>
                <c:pt idx="19">
                  <c:v>38473</c:v>
                </c:pt>
                <c:pt idx="20">
                  <c:v>38504</c:v>
                </c:pt>
                <c:pt idx="21">
                  <c:v>38534</c:v>
                </c:pt>
                <c:pt idx="22">
                  <c:v>38565</c:v>
                </c:pt>
                <c:pt idx="23">
                  <c:v>38596</c:v>
                </c:pt>
                <c:pt idx="24">
                  <c:v>38626</c:v>
                </c:pt>
                <c:pt idx="25">
                  <c:v>38657</c:v>
                </c:pt>
                <c:pt idx="26">
                  <c:v>38687</c:v>
                </c:pt>
                <c:pt idx="27">
                  <c:v>38718</c:v>
                </c:pt>
                <c:pt idx="28">
                  <c:v>38749</c:v>
                </c:pt>
                <c:pt idx="29">
                  <c:v>38777</c:v>
                </c:pt>
                <c:pt idx="30">
                  <c:v>38808</c:v>
                </c:pt>
                <c:pt idx="31">
                  <c:v>38838</c:v>
                </c:pt>
                <c:pt idx="32">
                  <c:v>38869</c:v>
                </c:pt>
                <c:pt idx="33">
                  <c:v>38899</c:v>
                </c:pt>
                <c:pt idx="34">
                  <c:v>38930</c:v>
                </c:pt>
                <c:pt idx="35">
                  <c:v>38961</c:v>
                </c:pt>
                <c:pt idx="36">
                  <c:v>38991</c:v>
                </c:pt>
                <c:pt idx="37">
                  <c:v>39022</c:v>
                </c:pt>
                <c:pt idx="38">
                  <c:v>39052</c:v>
                </c:pt>
                <c:pt idx="39">
                  <c:v>39083</c:v>
                </c:pt>
                <c:pt idx="40">
                  <c:v>39114</c:v>
                </c:pt>
                <c:pt idx="41">
                  <c:v>39142</c:v>
                </c:pt>
                <c:pt idx="42">
                  <c:v>39173</c:v>
                </c:pt>
                <c:pt idx="43">
                  <c:v>39203</c:v>
                </c:pt>
                <c:pt idx="44">
                  <c:v>39234</c:v>
                </c:pt>
                <c:pt idx="45">
                  <c:v>39264</c:v>
                </c:pt>
                <c:pt idx="46">
                  <c:v>39295</c:v>
                </c:pt>
                <c:pt idx="47">
                  <c:v>39326</c:v>
                </c:pt>
                <c:pt idx="48">
                  <c:v>39356</c:v>
                </c:pt>
                <c:pt idx="49">
                  <c:v>39387</c:v>
                </c:pt>
                <c:pt idx="50">
                  <c:v>39417</c:v>
                </c:pt>
                <c:pt idx="51">
                  <c:v>39448</c:v>
                </c:pt>
                <c:pt idx="52">
                  <c:v>39479</c:v>
                </c:pt>
                <c:pt idx="53">
                  <c:v>39508</c:v>
                </c:pt>
                <c:pt idx="54">
                  <c:v>39539</c:v>
                </c:pt>
                <c:pt idx="55">
                  <c:v>39569</c:v>
                </c:pt>
                <c:pt idx="56">
                  <c:v>39600</c:v>
                </c:pt>
                <c:pt idx="57">
                  <c:v>39630</c:v>
                </c:pt>
                <c:pt idx="58">
                  <c:v>39661</c:v>
                </c:pt>
                <c:pt idx="59">
                  <c:v>39692</c:v>
                </c:pt>
                <c:pt idx="60">
                  <c:v>39722</c:v>
                </c:pt>
                <c:pt idx="61">
                  <c:v>39753</c:v>
                </c:pt>
                <c:pt idx="62">
                  <c:v>39783</c:v>
                </c:pt>
                <c:pt idx="63">
                  <c:v>39814</c:v>
                </c:pt>
                <c:pt idx="64">
                  <c:v>39845</c:v>
                </c:pt>
                <c:pt idx="65">
                  <c:v>39873</c:v>
                </c:pt>
                <c:pt idx="66">
                  <c:v>39904</c:v>
                </c:pt>
                <c:pt idx="67">
                  <c:v>39934</c:v>
                </c:pt>
                <c:pt idx="68">
                  <c:v>39965</c:v>
                </c:pt>
                <c:pt idx="69">
                  <c:v>39995</c:v>
                </c:pt>
                <c:pt idx="70">
                  <c:v>40026</c:v>
                </c:pt>
                <c:pt idx="71">
                  <c:v>40057</c:v>
                </c:pt>
                <c:pt idx="72">
                  <c:v>40087</c:v>
                </c:pt>
                <c:pt idx="73">
                  <c:v>40118</c:v>
                </c:pt>
                <c:pt idx="74">
                  <c:v>40148</c:v>
                </c:pt>
                <c:pt idx="75">
                  <c:v>40179</c:v>
                </c:pt>
                <c:pt idx="76">
                  <c:v>40210</c:v>
                </c:pt>
                <c:pt idx="77">
                  <c:v>40238</c:v>
                </c:pt>
                <c:pt idx="78">
                  <c:v>40269</c:v>
                </c:pt>
                <c:pt idx="79">
                  <c:v>40299</c:v>
                </c:pt>
                <c:pt idx="80">
                  <c:v>40330</c:v>
                </c:pt>
                <c:pt idx="81">
                  <c:v>40360</c:v>
                </c:pt>
                <c:pt idx="82">
                  <c:v>40391</c:v>
                </c:pt>
                <c:pt idx="83">
                  <c:v>40422</c:v>
                </c:pt>
                <c:pt idx="84">
                  <c:v>40452</c:v>
                </c:pt>
                <c:pt idx="85">
                  <c:v>40483</c:v>
                </c:pt>
                <c:pt idx="86">
                  <c:v>40513</c:v>
                </c:pt>
                <c:pt idx="87">
                  <c:v>40544</c:v>
                </c:pt>
                <c:pt idx="88">
                  <c:v>40575</c:v>
                </c:pt>
                <c:pt idx="89">
                  <c:v>40603</c:v>
                </c:pt>
                <c:pt idx="90">
                  <c:v>40634</c:v>
                </c:pt>
                <c:pt idx="91">
                  <c:v>40664</c:v>
                </c:pt>
                <c:pt idx="92">
                  <c:v>40695</c:v>
                </c:pt>
                <c:pt idx="93">
                  <c:v>40725</c:v>
                </c:pt>
                <c:pt idx="94">
                  <c:v>40756</c:v>
                </c:pt>
                <c:pt idx="95">
                  <c:v>40787</c:v>
                </c:pt>
                <c:pt idx="96">
                  <c:v>40817</c:v>
                </c:pt>
                <c:pt idx="97">
                  <c:v>40848</c:v>
                </c:pt>
                <c:pt idx="98">
                  <c:v>40878</c:v>
                </c:pt>
                <c:pt idx="99">
                  <c:v>40909</c:v>
                </c:pt>
                <c:pt idx="100">
                  <c:v>40940</c:v>
                </c:pt>
                <c:pt idx="101">
                  <c:v>40969</c:v>
                </c:pt>
                <c:pt idx="102">
                  <c:v>41000</c:v>
                </c:pt>
                <c:pt idx="103">
                  <c:v>41030</c:v>
                </c:pt>
                <c:pt idx="104">
                  <c:v>41061</c:v>
                </c:pt>
                <c:pt idx="105">
                  <c:v>41091</c:v>
                </c:pt>
                <c:pt idx="106">
                  <c:v>41122</c:v>
                </c:pt>
                <c:pt idx="107">
                  <c:v>41153</c:v>
                </c:pt>
                <c:pt idx="108">
                  <c:v>41183</c:v>
                </c:pt>
                <c:pt idx="109">
                  <c:v>41214</c:v>
                </c:pt>
                <c:pt idx="110">
                  <c:v>41244</c:v>
                </c:pt>
                <c:pt idx="111">
                  <c:v>41275</c:v>
                </c:pt>
                <c:pt idx="112">
                  <c:v>41306</c:v>
                </c:pt>
                <c:pt idx="113">
                  <c:v>41334</c:v>
                </c:pt>
                <c:pt idx="114">
                  <c:v>41365</c:v>
                </c:pt>
                <c:pt idx="115">
                  <c:v>41395</c:v>
                </c:pt>
                <c:pt idx="116">
                  <c:v>41426</c:v>
                </c:pt>
                <c:pt idx="117">
                  <c:v>41456</c:v>
                </c:pt>
                <c:pt idx="118">
                  <c:v>41487</c:v>
                </c:pt>
                <c:pt idx="119">
                  <c:v>41518</c:v>
                </c:pt>
                <c:pt idx="120">
                  <c:v>41548</c:v>
                </c:pt>
                <c:pt idx="121">
                  <c:v>41579</c:v>
                </c:pt>
                <c:pt idx="122">
                  <c:v>41609</c:v>
                </c:pt>
                <c:pt idx="123">
                  <c:v>41640</c:v>
                </c:pt>
                <c:pt idx="124">
                  <c:v>41671</c:v>
                </c:pt>
                <c:pt idx="125">
                  <c:v>41699</c:v>
                </c:pt>
                <c:pt idx="126">
                  <c:v>41730</c:v>
                </c:pt>
                <c:pt idx="127">
                  <c:v>41760</c:v>
                </c:pt>
                <c:pt idx="128">
                  <c:v>41791</c:v>
                </c:pt>
                <c:pt idx="129">
                  <c:v>41821</c:v>
                </c:pt>
                <c:pt idx="130">
                  <c:v>41852</c:v>
                </c:pt>
                <c:pt idx="131">
                  <c:v>41883</c:v>
                </c:pt>
                <c:pt idx="132">
                  <c:v>41913</c:v>
                </c:pt>
                <c:pt idx="133">
                  <c:v>41944</c:v>
                </c:pt>
                <c:pt idx="134">
                  <c:v>41974</c:v>
                </c:pt>
                <c:pt idx="135">
                  <c:v>42005</c:v>
                </c:pt>
                <c:pt idx="136">
                  <c:v>42036</c:v>
                </c:pt>
                <c:pt idx="137">
                  <c:v>42064</c:v>
                </c:pt>
                <c:pt idx="138">
                  <c:v>42095</c:v>
                </c:pt>
                <c:pt idx="139">
                  <c:v>42125</c:v>
                </c:pt>
                <c:pt idx="140">
                  <c:v>42156</c:v>
                </c:pt>
                <c:pt idx="141">
                  <c:v>42186</c:v>
                </c:pt>
                <c:pt idx="142">
                  <c:v>42217</c:v>
                </c:pt>
                <c:pt idx="143">
                  <c:v>42248</c:v>
                </c:pt>
                <c:pt idx="144">
                  <c:v>42278</c:v>
                </c:pt>
                <c:pt idx="145">
                  <c:v>42309</c:v>
                </c:pt>
                <c:pt idx="146">
                  <c:v>42339</c:v>
                </c:pt>
                <c:pt idx="147">
                  <c:v>42370</c:v>
                </c:pt>
                <c:pt idx="148">
                  <c:v>42401</c:v>
                </c:pt>
                <c:pt idx="149">
                  <c:v>42430</c:v>
                </c:pt>
                <c:pt idx="150">
                  <c:v>42461</c:v>
                </c:pt>
                <c:pt idx="151">
                  <c:v>42491</c:v>
                </c:pt>
                <c:pt idx="152">
                  <c:v>42522</c:v>
                </c:pt>
                <c:pt idx="153">
                  <c:v>42552</c:v>
                </c:pt>
                <c:pt idx="154">
                  <c:v>42583</c:v>
                </c:pt>
                <c:pt idx="155">
                  <c:v>42614</c:v>
                </c:pt>
                <c:pt idx="156">
                  <c:v>42644</c:v>
                </c:pt>
                <c:pt idx="157">
                  <c:v>42675</c:v>
                </c:pt>
                <c:pt idx="158">
                  <c:v>42705</c:v>
                </c:pt>
                <c:pt idx="159">
                  <c:v>42736</c:v>
                </c:pt>
                <c:pt idx="160">
                  <c:v>42767</c:v>
                </c:pt>
                <c:pt idx="161">
                  <c:v>42795</c:v>
                </c:pt>
                <c:pt idx="162">
                  <c:v>42826</c:v>
                </c:pt>
                <c:pt idx="163">
                  <c:v>42856</c:v>
                </c:pt>
                <c:pt idx="164">
                  <c:v>42887</c:v>
                </c:pt>
                <c:pt idx="165">
                  <c:v>42917</c:v>
                </c:pt>
                <c:pt idx="166">
                  <c:v>42948</c:v>
                </c:pt>
                <c:pt idx="167">
                  <c:v>42979</c:v>
                </c:pt>
                <c:pt idx="168">
                  <c:v>43009</c:v>
                </c:pt>
                <c:pt idx="169">
                  <c:v>43040</c:v>
                </c:pt>
                <c:pt idx="170">
                  <c:v>43070</c:v>
                </c:pt>
                <c:pt idx="171">
                  <c:v>43101</c:v>
                </c:pt>
                <c:pt idx="172">
                  <c:v>43132</c:v>
                </c:pt>
                <c:pt idx="173">
                  <c:v>43160</c:v>
                </c:pt>
                <c:pt idx="174">
                  <c:v>43191</c:v>
                </c:pt>
                <c:pt idx="175">
                  <c:v>43221</c:v>
                </c:pt>
                <c:pt idx="176">
                  <c:v>43252</c:v>
                </c:pt>
                <c:pt idx="177">
                  <c:v>43282</c:v>
                </c:pt>
                <c:pt idx="178">
                  <c:v>43313</c:v>
                </c:pt>
                <c:pt idx="179">
                  <c:v>43344</c:v>
                </c:pt>
                <c:pt idx="180">
                  <c:v>43374</c:v>
                </c:pt>
                <c:pt idx="181">
                  <c:v>43405</c:v>
                </c:pt>
                <c:pt idx="182">
                  <c:v>43435</c:v>
                </c:pt>
                <c:pt idx="183">
                  <c:v>43466</c:v>
                </c:pt>
                <c:pt idx="184">
                  <c:v>43497</c:v>
                </c:pt>
                <c:pt idx="185">
                  <c:v>43525</c:v>
                </c:pt>
                <c:pt idx="186">
                  <c:v>43556</c:v>
                </c:pt>
                <c:pt idx="187">
                  <c:v>43586</c:v>
                </c:pt>
                <c:pt idx="188">
                  <c:v>43617</c:v>
                </c:pt>
                <c:pt idx="189">
                  <c:v>43647</c:v>
                </c:pt>
                <c:pt idx="190">
                  <c:v>43678</c:v>
                </c:pt>
                <c:pt idx="191">
                  <c:v>43709</c:v>
                </c:pt>
                <c:pt idx="192">
                  <c:v>43739</c:v>
                </c:pt>
                <c:pt idx="193">
                  <c:v>43770</c:v>
                </c:pt>
                <c:pt idx="194">
                  <c:v>43800</c:v>
                </c:pt>
                <c:pt idx="195">
                  <c:v>43831</c:v>
                </c:pt>
                <c:pt idx="196">
                  <c:v>43862</c:v>
                </c:pt>
                <c:pt idx="197">
                  <c:v>43891</c:v>
                </c:pt>
                <c:pt idx="198">
                  <c:v>43922</c:v>
                </c:pt>
                <c:pt idx="199">
                  <c:v>43952</c:v>
                </c:pt>
                <c:pt idx="200">
                  <c:v>43983</c:v>
                </c:pt>
                <c:pt idx="201">
                  <c:v>44013</c:v>
                </c:pt>
                <c:pt idx="202">
                  <c:v>44044</c:v>
                </c:pt>
                <c:pt idx="203">
                  <c:v>44075</c:v>
                </c:pt>
                <c:pt idx="204">
                  <c:v>44105</c:v>
                </c:pt>
                <c:pt idx="205">
                  <c:v>44136</c:v>
                </c:pt>
                <c:pt idx="206">
                  <c:v>44166</c:v>
                </c:pt>
                <c:pt idx="207">
                  <c:v>44197</c:v>
                </c:pt>
                <c:pt idx="208">
                  <c:v>44228</c:v>
                </c:pt>
                <c:pt idx="209">
                  <c:v>44256</c:v>
                </c:pt>
                <c:pt idx="210">
                  <c:v>44287</c:v>
                </c:pt>
                <c:pt idx="211">
                  <c:v>44317</c:v>
                </c:pt>
                <c:pt idx="212">
                  <c:v>44348</c:v>
                </c:pt>
                <c:pt idx="213">
                  <c:v>44378</c:v>
                </c:pt>
                <c:pt idx="214">
                  <c:v>44409</c:v>
                </c:pt>
                <c:pt idx="215">
                  <c:v>44440</c:v>
                </c:pt>
                <c:pt idx="216">
                  <c:v>44470</c:v>
                </c:pt>
                <c:pt idx="217">
                  <c:v>44501</c:v>
                </c:pt>
                <c:pt idx="218">
                  <c:v>44531</c:v>
                </c:pt>
                <c:pt idx="219">
                  <c:v>44562</c:v>
                </c:pt>
                <c:pt idx="220">
                  <c:v>44593</c:v>
                </c:pt>
                <c:pt idx="221">
                  <c:v>44621</c:v>
                </c:pt>
                <c:pt idx="222">
                  <c:v>44652</c:v>
                </c:pt>
                <c:pt idx="223">
                  <c:v>44682</c:v>
                </c:pt>
                <c:pt idx="224">
                  <c:v>44713</c:v>
                </c:pt>
                <c:pt idx="225">
                  <c:v>44743</c:v>
                </c:pt>
                <c:pt idx="226">
                  <c:v>44774</c:v>
                </c:pt>
                <c:pt idx="227">
                  <c:v>44805</c:v>
                </c:pt>
                <c:pt idx="228">
                  <c:v>44835</c:v>
                </c:pt>
                <c:pt idx="229">
                  <c:v>44866</c:v>
                </c:pt>
                <c:pt idx="230">
                  <c:v>44896</c:v>
                </c:pt>
                <c:pt idx="231">
                  <c:v>44927</c:v>
                </c:pt>
                <c:pt idx="232">
                  <c:v>44958</c:v>
                </c:pt>
                <c:pt idx="233">
                  <c:v>44986</c:v>
                </c:pt>
                <c:pt idx="234">
                  <c:v>45017</c:v>
                </c:pt>
                <c:pt idx="235">
                  <c:v>45047</c:v>
                </c:pt>
                <c:pt idx="236">
                  <c:v>45078</c:v>
                </c:pt>
                <c:pt idx="237">
                  <c:v>45108</c:v>
                </c:pt>
                <c:pt idx="238">
                  <c:v>45139</c:v>
                </c:pt>
                <c:pt idx="239">
                  <c:v>45170</c:v>
                </c:pt>
                <c:pt idx="240">
                  <c:v>45200</c:v>
                </c:pt>
                <c:pt idx="241">
                  <c:v>45231</c:v>
                </c:pt>
                <c:pt idx="242">
                  <c:v>45261</c:v>
                </c:pt>
                <c:pt idx="243">
                  <c:v>45292</c:v>
                </c:pt>
                <c:pt idx="244">
                  <c:v>45323</c:v>
                </c:pt>
                <c:pt idx="245">
                  <c:v>45352</c:v>
                </c:pt>
                <c:pt idx="246">
                  <c:v>45383</c:v>
                </c:pt>
                <c:pt idx="247">
                  <c:v>45413</c:v>
                </c:pt>
                <c:pt idx="248">
                  <c:v>45444</c:v>
                </c:pt>
                <c:pt idx="249">
                  <c:v>45474</c:v>
                </c:pt>
                <c:pt idx="250">
                  <c:v>45505</c:v>
                </c:pt>
                <c:pt idx="251">
                  <c:v>45536</c:v>
                </c:pt>
                <c:pt idx="252">
                  <c:v>45566</c:v>
                </c:pt>
                <c:pt idx="253">
                  <c:v>45597</c:v>
                </c:pt>
                <c:pt idx="254">
                  <c:v>45627</c:v>
                </c:pt>
                <c:pt idx="255">
                  <c:v>45658</c:v>
                </c:pt>
                <c:pt idx="256">
                  <c:v>45689</c:v>
                </c:pt>
                <c:pt idx="257">
                  <c:v>45717</c:v>
                </c:pt>
                <c:pt idx="258">
                  <c:v>45748</c:v>
                </c:pt>
                <c:pt idx="259">
                  <c:v>45778</c:v>
                </c:pt>
                <c:pt idx="260">
                  <c:v>45809</c:v>
                </c:pt>
                <c:pt idx="261">
                  <c:v>45839</c:v>
                </c:pt>
                <c:pt idx="262">
                  <c:v>45870</c:v>
                </c:pt>
                <c:pt idx="263">
                  <c:v>45901</c:v>
                </c:pt>
                <c:pt idx="264">
                  <c:v>45931</c:v>
                </c:pt>
                <c:pt idx="265">
                  <c:v>45962</c:v>
                </c:pt>
                <c:pt idx="266">
                  <c:v>45992</c:v>
                </c:pt>
                <c:pt idx="267">
                  <c:v>46023</c:v>
                </c:pt>
                <c:pt idx="268">
                  <c:v>46054</c:v>
                </c:pt>
                <c:pt idx="269">
                  <c:v>46082</c:v>
                </c:pt>
                <c:pt idx="270">
                  <c:v>46113</c:v>
                </c:pt>
                <c:pt idx="271">
                  <c:v>46143</c:v>
                </c:pt>
                <c:pt idx="272">
                  <c:v>46174</c:v>
                </c:pt>
                <c:pt idx="273">
                  <c:v>46204</c:v>
                </c:pt>
                <c:pt idx="274">
                  <c:v>46235</c:v>
                </c:pt>
                <c:pt idx="275">
                  <c:v>46266</c:v>
                </c:pt>
                <c:pt idx="276">
                  <c:v>46296</c:v>
                </c:pt>
                <c:pt idx="277">
                  <c:v>46327</c:v>
                </c:pt>
                <c:pt idx="278">
                  <c:v>46357</c:v>
                </c:pt>
                <c:pt idx="279">
                  <c:v>46388</c:v>
                </c:pt>
                <c:pt idx="280">
                  <c:v>46419</c:v>
                </c:pt>
                <c:pt idx="281">
                  <c:v>46447</c:v>
                </c:pt>
                <c:pt idx="282">
                  <c:v>46478</c:v>
                </c:pt>
                <c:pt idx="283">
                  <c:v>46508</c:v>
                </c:pt>
                <c:pt idx="284">
                  <c:v>46539</c:v>
                </c:pt>
                <c:pt idx="285">
                  <c:v>46569</c:v>
                </c:pt>
                <c:pt idx="286">
                  <c:v>46600</c:v>
                </c:pt>
                <c:pt idx="287">
                  <c:v>46631</c:v>
                </c:pt>
                <c:pt idx="288">
                  <c:v>46661</c:v>
                </c:pt>
                <c:pt idx="289">
                  <c:v>46692</c:v>
                </c:pt>
                <c:pt idx="290">
                  <c:v>46722</c:v>
                </c:pt>
                <c:pt idx="291">
                  <c:v>46753</c:v>
                </c:pt>
                <c:pt idx="292">
                  <c:v>46784</c:v>
                </c:pt>
                <c:pt idx="293">
                  <c:v>46813</c:v>
                </c:pt>
                <c:pt idx="294">
                  <c:v>46844</c:v>
                </c:pt>
                <c:pt idx="295">
                  <c:v>46874</c:v>
                </c:pt>
                <c:pt idx="296">
                  <c:v>46905</c:v>
                </c:pt>
                <c:pt idx="297">
                  <c:v>46935</c:v>
                </c:pt>
                <c:pt idx="298">
                  <c:v>46966</c:v>
                </c:pt>
                <c:pt idx="299">
                  <c:v>46997</c:v>
                </c:pt>
                <c:pt idx="300">
                  <c:v>47027</c:v>
                </c:pt>
                <c:pt idx="301">
                  <c:v>47058</c:v>
                </c:pt>
                <c:pt idx="302">
                  <c:v>47088</c:v>
                </c:pt>
                <c:pt idx="303">
                  <c:v>47119</c:v>
                </c:pt>
                <c:pt idx="304">
                  <c:v>47150</c:v>
                </c:pt>
                <c:pt idx="305">
                  <c:v>47178</c:v>
                </c:pt>
                <c:pt idx="306">
                  <c:v>47209</c:v>
                </c:pt>
                <c:pt idx="307">
                  <c:v>47239</c:v>
                </c:pt>
                <c:pt idx="308">
                  <c:v>47270</c:v>
                </c:pt>
                <c:pt idx="309">
                  <c:v>47300</c:v>
                </c:pt>
                <c:pt idx="310">
                  <c:v>47331</c:v>
                </c:pt>
                <c:pt idx="311">
                  <c:v>47362</c:v>
                </c:pt>
                <c:pt idx="312">
                  <c:v>47392</c:v>
                </c:pt>
                <c:pt idx="313">
                  <c:v>47423</c:v>
                </c:pt>
                <c:pt idx="314">
                  <c:v>47453</c:v>
                </c:pt>
                <c:pt idx="315">
                  <c:v>47484</c:v>
                </c:pt>
                <c:pt idx="316">
                  <c:v>47515</c:v>
                </c:pt>
                <c:pt idx="317">
                  <c:v>47543</c:v>
                </c:pt>
                <c:pt idx="318">
                  <c:v>47574</c:v>
                </c:pt>
                <c:pt idx="319">
                  <c:v>47604</c:v>
                </c:pt>
                <c:pt idx="320">
                  <c:v>47635</c:v>
                </c:pt>
                <c:pt idx="321">
                  <c:v>47665</c:v>
                </c:pt>
                <c:pt idx="322">
                  <c:v>47696</c:v>
                </c:pt>
                <c:pt idx="323">
                  <c:v>47727</c:v>
                </c:pt>
                <c:pt idx="324">
                  <c:v>47757</c:v>
                </c:pt>
                <c:pt idx="325">
                  <c:v>47788</c:v>
                </c:pt>
                <c:pt idx="326">
                  <c:v>47818</c:v>
                </c:pt>
                <c:pt idx="327">
                  <c:v>47849</c:v>
                </c:pt>
                <c:pt idx="328">
                  <c:v>47880</c:v>
                </c:pt>
                <c:pt idx="329">
                  <c:v>47908</c:v>
                </c:pt>
                <c:pt idx="330">
                  <c:v>47939</c:v>
                </c:pt>
                <c:pt idx="331">
                  <c:v>47969</c:v>
                </c:pt>
                <c:pt idx="332">
                  <c:v>48000</c:v>
                </c:pt>
                <c:pt idx="333">
                  <c:v>48030</c:v>
                </c:pt>
                <c:pt idx="334">
                  <c:v>48061</c:v>
                </c:pt>
                <c:pt idx="335">
                  <c:v>48092</c:v>
                </c:pt>
                <c:pt idx="336">
                  <c:v>48122</c:v>
                </c:pt>
                <c:pt idx="337">
                  <c:v>48153</c:v>
                </c:pt>
                <c:pt idx="338">
                  <c:v>48183</c:v>
                </c:pt>
                <c:pt idx="339">
                  <c:v>48214</c:v>
                </c:pt>
                <c:pt idx="340">
                  <c:v>48245</c:v>
                </c:pt>
                <c:pt idx="341">
                  <c:v>48274</c:v>
                </c:pt>
                <c:pt idx="342">
                  <c:v>48305</c:v>
                </c:pt>
                <c:pt idx="343">
                  <c:v>48335</c:v>
                </c:pt>
                <c:pt idx="344">
                  <c:v>48366</c:v>
                </c:pt>
                <c:pt idx="345">
                  <c:v>48396</c:v>
                </c:pt>
                <c:pt idx="346">
                  <c:v>48427</c:v>
                </c:pt>
                <c:pt idx="347">
                  <c:v>48458</c:v>
                </c:pt>
                <c:pt idx="348">
                  <c:v>48488</c:v>
                </c:pt>
                <c:pt idx="349">
                  <c:v>48519</c:v>
                </c:pt>
                <c:pt idx="350">
                  <c:v>48549</c:v>
                </c:pt>
              </c:numCache>
            </c:numRef>
          </c:cat>
          <c:val>
            <c:numRef>
              <c:f>DPHRSR!$G$3:$G$353</c:f>
              <c:numCache>
                <c:formatCode>General</c:formatCode>
                <c:ptCount val="351"/>
                <c:pt idx="14" formatCode="0.0">
                  <c:v>-3.5679978043</c:v>
                </c:pt>
                <c:pt idx="15" formatCode="0.0">
                  <c:v>-1.3278495886999999</c:v>
                </c:pt>
                <c:pt idx="16" formatCode="0.0">
                  <c:v>1.0391995746</c:v>
                </c:pt>
                <c:pt idx="17" formatCode="0.0">
                  <c:v>3.5442471271999998</c:v>
                </c:pt>
                <c:pt idx="18" formatCode="0.0">
                  <c:v>3.6678827647999999</c:v>
                </c:pt>
                <c:pt idx="19" formatCode="0.0">
                  <c:v>3.7877326646</c:v>
                </c:pt>
                <c:pt idx="20" formatCode="0.0">
                  <c:v>3.9039680843000002</c:v>
                </c:pt>
                <c:pt idx="21" formatCode="0.0">
                  <c:v>5.7891602143999998</c:v>
                </c:pt>
                <c:pt idx="22" formatCode="0.0">
                  <c:v>7.6866081885000002</c:v>
                </c:pt>
                <c:pt idx="23" formatCode="0.0">
                  <c:v>9.5964319112999998</c:v>
                </c:pt>
                <c:pt idx="24" formatCode="0.0">
                  <c:v>10.239870030500001</c:v>
                </c:pt>
                <c:pt idx="25" formatCode="0.0">
                  <c:v>10.8786212478</c:v>
                </c:pt>
                <c:pt idx="26" formatCode="0.0">
                  <c:v>11.512736587399999</c:v>
                </c:pt>
                <c:pt idx="27" formatCode="0.0">
                  <c:v>11.3135643682</c:v>
                </c:pt>
                <c:pt idx="28" formatCode="0.0">
                  <c:v>11.1127057022</c:v>
                </c:pt>
                <c:pt idx="29" formatCode="0.0">
                  <c:v>10.910139079</c:v>
                </c:pt>
                <c:pt idx="30" formatCode="0.0">
                  <c:v>11.233142020300001</c:v>
                </c:pt>
                <c:pt idx="31" formatCode="0.0">
                  <c:v>11.545520013000001</c:v>
                </c:pt>
                <c:pt idx="32" formatCode="0.0">
                  <c:v>11.8477888241</c:v>
                </c:pt>
                <c:pt idx="33" formatCode="0.0">
                  <c:v>11.582029050699999</c:v>
                </c:pt>
                <c:pt idx="34" formatCode="0.0">
                  <c:v>11.323937409799999</c:v>
                </c:pt>
                <c:pt idx="35" formatCode="0.0">
                  <c:v>11.073186741000001</c:v>
                </c:pt>
                <c:pt idx="36" formatCode="0.0">
                  <c:v>11.0506696718</c:v>
                </c:pt>
                <c:pt idx="37" formatCode="0.0">
                  <c:v>11.0285751089</c:v>
                </c:pt>
                <c:pt idx="38" formatCode="0.0">
                  <c:v>11.006891271000001</c:v>
                </c:pt>
                <c:pt idx="39" formatCode="0.0">
                  <c:v>8.8006847116000007</c:v>
                </c:pt>
                <c:pt idx="40" formatCode="0.0">
                  <c:v>6.5677874885999996</c:v>
                </c:pt>
                <c:pt idx="41" formatCode="0.0">
                  <c:v>4.3077122993000003</c:v>
                </c:pt>
                <c:pt idx="42" formatCode="0.0">
                  <c:v>4.3274232932999999</c:v>
                </c:pt>
                <c:pt idx="43" formatCode="0.0">
                  <c:v>4.3463773245999997</c:v>
                </c:pt>
                <c:pt idx="44" formatCode="0.0">
                  <c:v>4.3646171764000004</c:v>
                </c:pt>
                <c:pt idx="45" formatCode="0.0">
                  <c:v>2.2927262451999999</c:v>
                </c:pt>
                <c:pt idx="46" formatCode="0.0">
                  <c:v>0.27114859340000003</c:v>
                </c:pt>
                <c:pt idx="47" formatCode="0.0">
                  <c:v>-1.7019264862000001</c:v>
                </c:pt>
                <c:pt idx="48" formatCode="0.0">
                  <c:v>-2.0179153412000002</c:v>
                </c:pt>
                <c:pt idx="49" formatCode="0.0">
                  <c:v>-2.3280996209999998</c:v>
                </c:pt>
                <c:pt idx="50" formatCode="0.0">
                  <c:v>-2.6326378110999999</c:v>
                </c:pt>
                <c:pt idx="51" formatCode="0.0">
                  <c:v>0.54082756450000002</c:v>
                </c:pt>
                <c:pt idx="52" formatCode="0.0">
                  <c:v>3.8864761135000001</c:v>
                </c:pt>
                <c:pt idx="53" formatCode="0.0">
                  <c:v>7.4187118475</c:v>
                </c:pt>
                <c:pt idx="54" formatCode="0.0">
                  <c:v>8.4423910609000004</c:v>
                </c:pt>
                <c:pt idx="55" formatCode="0.0">
                  <c:v>9.4263931023000005</c:v>
                </c:pt>
                <c:pt idx="56" formatCode="0.0">
                  <c:v>10.372980910400001</c:v>
                </c:pt>
                <c:pt idx="57" formatCode="0.0">
                  <c:v>10.877199905199999</c:v>
                </c:pt>
                <c:pt idx="58" formatCode="0.0">
                  <c:v>11.3892589425</c:v>
                </c:pt>
                <c:pt idx="59" formatCode="0.0">
                  <c:v>11.9093423109</c:v>
                </c:pt>
                <c:pt idx="60" formatCode="0.0">
                  <c:v>13.257115541599999</c:v>
                </c:pt>
                <c:pt idx="61" formatCode="0.0">
                  <c:v>14.5886126069</c:v>
                </c:pt>
                <c:pt idx="62" formatCode="0.0">
                  <c:v>15.904126571799999</c:v>
                </c:pt>
                <c:pt idx="63" formatCode="0.0">
                  <c:v>14.251902274900001</c:v>
                </c:pt>
                <c:pt idx="64" formatCode="0.0">
                  <c:v>12.6193392832</c:v>
                </c:pt>
                <c:pt idx="65" formatCode="0.0">
                  <c:v>11.006088721299999</c:v>
                </c:pt>
                <c:pt idx="66" formatCode="0.0">
                  <c:v>8.1642611812000006</c:v>
                </c:pt>
                <c:pt idx="67" formatCode="0.0">
                  <c:v>5.4827001294000004</c:v>
                </c:pt>
                <c:pt idx="68" formatCode="0.0">
                  <c:v>2.9482198925000001</c:v>
                </c:pt>
                <c:pt idx="69" formatCode="0.0">
                  <c:v>2.9859245154999998</c:v>
                </c:pt>
                <c:pt idx="70" formatCode="0.0">
                  <c:v>3.0238660502000001</c:v>
                </c:pt>
                <c:pt idx="71" formatCode="0.0">
                  <c:v>3.0620467365000001</c:v>
                </c:pt>
                <c:pt idx="72" formatCode="0.0">
                  <c:v>1.9555774404999999</c:v>
                </c:pt>
                <c:pt idx="73" formatCode="0.0">
                  <c:v>0.88802888680000003</c:v>
                </c:pt>
                <c:pt idx="74" formatCode="0.0">
                  <c:v>-0.14261702230000001</c:v>
                </c:pt>
                <c:pt idx="75" formatCode="0.0">
                  <c:v>0.54101251510000004</c:v>
                </c:pt>
                <c:pt idx="76" formatCode="0.0">
                  <c:v>1.2362091886</c:v>
                </c:pt>
                <c:pt idx="77" formatCode="0.0">
                  <c:v>1.9432690800000001</c:v>
                </c:pt>
                <c:pt idx="78" formatCode="0.0">
                  <c:v>4.2563897902000001</c:v>
                </c:pt>
                <c:pt idx="79" formatCode="0.0">
                  <c:v>6.5533518925000003</c:v>
                </c:pt>
                <c:pt idx="80" formatCode="0.0">
                  <c:v>8.8343241146999993</c:v>
                </c:pt>
                <c:pt idx="81" formatCode="0.0">
                  <c:v>10.1529157667</c:v>
                </c:pt>
                <c:pt idx="82" formatCode="0.0">
                  <c:v>11.478818331399999</c:v>
                </c:pt>
                <c:pt idx="83" formatCode="0.0">
                  <c:v>12.8120927808</c:v>
                </c:pt>
                <c:pt idx="84" formatCode="0.0">
                  <c:v>14.3165157395</c:v>
                </c:pt>
                <c:pt idx="85" formatCode="0.0">
                  <c:v>15.799297885</c:v>
                </c:pt>
                <c:pt idx="86" formatCode="0.0">
                  <c:v>17.260902830900001</c:v>
                </c:pt>
                <c:pt idx="87" formatCode="0.0">
                  <c:v>16.7765006385</c:v>
                </c:pt>
                <c:pt idx="88" formatCode="0.0">
                  <c:v>16.290611409499999</c:v>
                </c:pt>
                <c:pt idx="89" formatCode="0.0">
                  <c:v>15.8032282859</c:v>
                </c:pt>
                <c:pt idx="90" formatCode="0.0">
                  <c:v>14.8009453431</c:v>
                </c:pt>
                <c:pt idx="91" formatCode="0.0">
                  <c:v>13.848725313599999</c:v>
                </c:pt>
                <c:pt idx="92" formatCode="0.0">
                  <c:v>12.942908710899999</c:v>
                </c:pt>
                <c:pt idx="93" formatCode="0.0">
                  <c:v>12.3856880676</c:v>
                </c:pt>
                <c:pt idx="94" formatCode="0.0">
                  <c:v>11.8386695679</c:v>
                </c:pt>
                <c:pt idx="95" formatCode="0.0">
                  <c:v>11.3015755671</c:v>
                </c:pt>
                <c:pt idx="96" formatCode="0.0">
                  <c:v>9.9645416823000001</c:v>
                </c:pt>
                <c:pt idx="97" formatCode="0.0">
                  <c:v>8.6807352744999999</c:v>
                </c:pt>
                <c:pt idx="98" formatCode="0.0">
                  <c:v>7.4470398886</c:v>
                </c:pt>
                <c:pt idx="99" formatCode="0.0">
                  <c:v>8.8032430698000006</c:v>
                </c:pt>
                <c:pt idx="100" formatCode="0.0">
                  <c:v>10.1749600363</c:v>
                </c:pt>
                <c:pt idx="101" formatCode="0.0">
                  <c:v>11.5624585158</c:v>
                </c:pt>
                <c:pt idx="102" formatCode="0.0">
                  <c:v>11.912666541</c:v>
                </c:pt>
                <c:pt idx="103" formatCode="0.0">
                  <c:v>12.2510939749</c:v>
                </c:pt>
                <c:pt idx="104" formatCode="0.0">
                  <c:v>12.5783254131</c:v>
                </c:pt>
                <c:pt idx="105" formatCode="0.0">
                  <c:v>13.0082208606</c:v>
                </c:pt>
                <c:pt idx="106" formatCode="0.0">
                  <c:v>13.4344122184</c:v>
                </c:pt>
                <c:pt idx="107" formatCode="0.0">
                  <c:v>13.8569471543</c:v>
                </c:pt>
                <c:pt idx="108" formatCode="0.0">
                  <c:v>14.489770715800001</c:v>
                </c:pt>
                <c:pt idx="109" formatCode="0.0">
                  <c:v>15.112054537200001</c:v>
                </c:pt>
                <c:pt idx="110" formatCode="0.0">
                  <c:v>15.724059754600001</c:v>
                </c:pt>
                <c:pt idx="111" formatCode="0.0">
                  <c:v>14.451711475</c:v>
                </c:pt>
                <c:pt idx="112" formatCode="0.0">
                  <c:v>13.196672212899999</c:v>
                </c:pt>
                <c:pt idx="113" formatCode="0.0">
                  <c:v>11.958591147</c:v>
                </c:pt>
                <c:pt idx="114" formatCode="0.0">
                  <c:v>10.468430188799999</c:v>
                </c:pt>
                <c:pt idx="115" formatCode="0.0">
                  <c:v>9.0372308003999997</c:v>
                </c:pt>
                <c:pt idx="116" formatCode="0.0">
                  <c:v>7.6615614492999997</c:v>
                </c:pt>
                <c:pt idx="117" formatCode="0.0">
                  <c:v>6.8373534895999999</c:v>
                </c:pt>
                <c:pt idx="118" formatCode="0.0">
                  <c:v>6.0264137998000002</c:v>
                </c:pt>
                <c:pt idx="119" formatCode="0.0">
                  <c:v>5.2284245451000002</c:v>
                </c:pt>
                <c:pt idx="120" formatCode="0.0">
                  <c:v>5.5921092054999999</c:v>
                </c:pt>
                <c:pt idx="121" formatCode="0.0">
                  <c:v>5.9458373228000001</c:v>
                </c:pt>
                <c:pt idx="122" formatCode="0.0">
                  <c:v>6.2900122440999997</c:v>
                </c:pt>
                <c:pt idx="123" formatCode="0.0">
                  <c:v>5.3022939915</c:v>
                </c:pt>
                <c:pt idx="124" formatCode="0.0">
                  <c:v>4.3062594808999997</c:v>
                </c:pt>
                <c:pt idx="125" formatCode="0.0">
                  <c:v>3.3018032380000002</c:v>
                </c:pt>
                <c:pt idx="126" formatCode="0.0">
                  <c:v>3.2881852828999998</c:v>
                </c:pt>
                <c:pt idx="127" formatCode="0.0">
                  <c:v>3.2747557325000001</c:v>
                </c:pt>
                <c:pt idx="128" formatCode="0.0">
                  <c:v>3.261510704</c:v>
                </c:pt>
                <c:pt idx="129" formatCode="0.0">
                  <c:v>3.4819601632000001</c:v>
                </c:pt>
                <c:pt idx="130" formatCode="0.0">
                  <c:v>3.7022058398</c:v>
                </c:pt>
                <c:pt idx="131" formatCode="0.0">
                  <c:v>3.9222480163000002</c:v>
                </c:pt>
                <c:pt idx="132" formatCode="0.0">
                  <c:v>4.4946370806999996</c:v>
                </c:pt>
                <c:pt idx="133" formatCode="0.0">
                  <c:v>5.0475861067999999</c:v>
                </c:pt>
                <c:pt idx="134" formatCode="0.0">
                  <c:v>5.5820689201000002</c:v>
                </c:pt>
                <c:pt idx="135" formatCode="0.0">
                  <c:v>6.1106477620000001</c:v>
                </c:pt>
                <c:pt idx="136" formatCode="0.0">
                  <c:v>6.6538145004000002</c:v>
                </c:pt>
                <c:pt idx="137" formatCode="0.0">
                  <c:v>7.2121814876999997</c:v>
                </c:pt>
                <c:pt idx="138" formatCode="0.0">
                  <c:v>7.4285584532</c:v>
                </c:pt>
                <c:pt idx="139" formatCode="0.0">
                  <c:v>7.6419977221000002</c:v>
                </c:pt>
                <c:pt idx="140" formatCode="0.0">
                  <c:v>7.8525587177</c:v>
                </c:pt>
                <c:pt idx="141" formatCode="0.0">
                  <c:v>8.2634195385999991</c:v>
                </c:pt>
                <c:pt idx="142" formatCode="0.0">
                  <c:v>8.6721561722999994</c:v>
                </c:pt>
                <c:pt idx="143" formatCode="0.0">
                  <c:v>9.0787850498000005</c:v>
                </c:pt>
                <c:pt idx="144" formatCode="0.0">
                  <c:v>8.8155107804000004</c:v>
                </c:pt>
                <c:pt idx="145" formatCode="0.0">
                  <c:v>8.5639026669000007</c:v>
                </c:pt>
                <c:pt idx="146" formatCode="0.0">
                  <c:v>8.3232020947999992</c:v>
                </c:pt>
                <c:pt idx="147" formatCode="0.0">
                  <c:v>7.8065395095000003</c:v>
                </c:pt>
                <c:pt idx="148" formatCode="0.0">
                  <c:v>7.2809530352999996</c:v>
                </c:pt>
                <c:pt idx="149" formatCode="0.0">
                  <c:v>6.7462094554999998</c:v>
                </c:pt>
                <c:pt idx="150" formatCode="0.0">
                  <c:v>6.4942613767999999</c:v>
                </c:pt>
                <c:pt idx="151" formatCode="0.0">
                  <c:v>6.2467263088999996</c:v>
                </c:pt>
                <c:pt idx="152" formatCode="0.0">
                  <c:v>6.0034893139000003</c:v>
                </c:pt>
                <c:pt idx="153" formatCode="0.0">
                  <c:v>5.8001073137999999</c:v>
                </c:pt>
                <c:pt idx="154" formatCode="0.0">
                  <c:v>5.5993027786000003</c:v>
                </c:pt>
                <c:pt idx="155" formatCode="0.0">
                  <c:v>5.4010270203999999</c:v>
                </c:pt>
                <c:pt idx="156" formatCode="0.0">
                  <c:v>5.0288976951000004</c:v>
                </c:pt>
                <c:pt idx="157" formatCode="0.0">
                  <c:v>4.6715714090000002</c:v>
                </c:pt>
                <c:pt idx="158" formatCode="0.0">
                  <c:v>4.3281821058999999</c:v>
                </c:pt>
                <c:pt idx="159" formatCode="0.0">
                  <c:v>5.6683743400999997</c:v>
                </c:pt>
                <c:pt idx="160" formatCode="0.0">
                  <c:v>7.0449596515000001</c:v>
                </c:pt>
                <c:pt idx="161" formatCode="0.0">
                  <c:v>8.4594408318000003</c:v>
                </c:pt>
                <c:pt idx="162" formatCode="0.0">
                  <c:v>9.6420455108999992</c:v>
                </c:pt>
                <c:pt idx="163" formatCode="0.0">
                  <c:v>10.809398448</c:v>
                </c:pt>
                <c:pt idx="164" formatCode="0.0">
                  <c:v>11.9617927994</c:v>
                </c:pt>
                <c:pt idx="165" formatCode="0.0">
                  <c:v>13.3137623984</c:v>
                </c:pt>
                <c:pt idx="166" formatCode="0.0">
                  <c:v>14.653707605499999</c:v>
                </c:pt>
                <c:pt idx="167" formatCode="0.0">
                  <c:v>15.9817881274</c:v>
                </c:pt>
                <c:pt idx="168" formatCode="0.0">
                  <c:v>17.0720117089</c:v>
                </c:pt>
                <c:pt idx="169" formatCode="0.0">
                  <c:v>18.1261625026</c:v>
                </c:pt>
                <c:pt idx="170" formatCode="0.0">
                  <c:v>19.1460017102</c:v>
                </c:pt>
                <c:pt idx="171" formatCode="0.0">
                  <c:v>18.6899724011</c:v>
                </c:pt>
                <c:pt idx="172" formatCode="0.0">
                  <c:v>18.2334477775</c:v>
                </c:pt>
                <c:pt idx="173" formatCode="0.0">
                  <c:v>17.776427032099999</c:v>
                </c:pt>
                <c:pt idx="174" formatCode="0.0">
                  <c:v>18.313224658900001</c:v>
                </c:pt>
                <c:pt idx="175" formatCode="0.0">
                  <c:v>18.8318621867</c:v>
                </c:pt>
                <c:pt idx="176" formatCode="0.0">
                  <c:v>19.333245832700001</c:v>
                </c:pt>
                <c:pt idx="177" formatCode="0.0">
                  <c:v>17.900055085000002</c:v>
                </c:pt>
                <c:pt idx="178" formatCode="0.0">
                  <c:v>16.5129612221</c:v>
                </c:pt>
                <c:pt idx="179" formatCode="0.0">
                  <c:v>15.169775466300001</c:v>
                </c:pt>
                <c:pt idx="180" formatCode="0.0">
                  <c:v>14.166842558100001</c:v>
                </c:pt>
                <c:pt idx="181" formatCode="0.0">
                  <c:v>13.2146982956</c:v>
                </c:pt>
                <c:pt idx="182" formatCode="0.0">
                  <c:v>12.3095800342</c:v>
                </c:pt>
                <c:pt idx="183" formatCode="0.0">
                  <c:v>11.694673528799999</c:v>
                </c:pt>
                <c:pt idx="184" formatCode="0.0">
                  <c:v>11.0743479953</c:v>
                </c:pt>
                <c:pt idx="185" formatCode="0.0">
                  <c:v>10.4485314816</c:v>
                </c:pt>
                <c:pt idx="186" formatCode="0.0">
                  <c:v>9.4823893018999996</c:v>
                </c:pt>
                <c:pt idx="187" formatCode="0.0">
                  <c:v>8.5572228711000005</c:v>
                </c:pt>
                <c:pt idx="188" formatCode="0.0">
                  <c:v>7.6704795423999999</c:v>
                </c:pt>
                <c:pt idx="189" formatCode="0.0">
                  <c:v>9.0078186025000004</c:v>
                </c:pt>
                <c:pt idx="190" formatCode="0.0">
                  <c:v>10.333473855499999</c:v>
                </c:pt>
                <c:pt idx="191" formatCode="0.0">
                  <c:v>11.647597750799999</c:v>
                </c:pt>
                <c:pt idx="192" formatCode="0.0">
                  <c:v>11.601828873700001</c:v>
                </c:pt>
                <c:pt idx="193" formatCode="0.0">
                  <c:v>11.557627391</c:v>
                </c:pt>
                <c:pt idx="194" formatCode="0.0">
                  <c:v>11.5149141431</c:v>
                </c:pt>
                <c:pt idx="195" formatCode="0.0">
                  <c:v>11.1655471048</c:v>
                </c:pt>
                <c:pt idx="196" formatCode="0.0">
                  <c:v>10.8091817066</c:v>
                </c:pt>
                <c:pt idx="197" formatCode="0.0">
                  <c:v>10.445605539200001</c:v>
                </c:pt>
                <c:pt idx="198" formatCode="0.0">
                  <c:v>8.8679416676000002</c:v>
                </c:pt>
                <c:pt idx="199" formatCode="0.0">
                  <c:v>7.3308685574999997</c:v>
                </c:pt>
                <c:pt idx="200" formatCode="0.0">
                  <c:v>5.832839602</c:v>
                </c:pt>
                <c:pt idx="201" formatCode="0.0">
                  <c:v>6.2998928474999998</c:v>
                </c:pt>
                <c:pt idx="202" formatCode="0.0">
                  <c:v>6.7516913812999997</c:v>
                </c:pt>
                <c:pt idx="203" formatCode="0.0">
                  <c:v>7.1889705596000004</c:v>
                </c:pt>
                <c:pt idx="204" formatCode="0.0">
                  <c:v>9.1239829498000002</c:v>
                </c:pt>
                <c:pt idx="205" formatCode="0.0">
                  <c:v>10.9942363112</c:v>
                </c:pt>
                <c:pt idx="206" formatCode="0.0">
                  <c:v>12.8029280736</c:v>
                </c:pt>
                <c:pt idx="207" formatCode="0.0">
                  <c:v>14.7876949199</c:v>
                </c:pt>
                <c:pt idx="208" formatCode="0.0">
                  <c:v>16.825113695999999</c:v>
                </c:pt>
                <c:pt idx="209" formatCode="0.0">
                  <c:v>18.9173076923</c:v>
                </c:pt>
                <c:pt idx="210" formatCode="0.0">
                  <c:v>21.868140331900001</c:v>
                </c:pt>
                <c:pt idx="211" formatCode="0.0">
                  <c:v>24.826482609700001</c:v>
                </c:pt>
                <c:pt idx="212" formatCode="0.0">
                  <c:v>27.792363229199999</c:v>
                </c:pt>
                <c:pt idx="213" formatCode="0.0">
                  <c:v>26.5203777555</c:v>
                </c:pt>
                <c:pt idx="214" formatCode="0.0">
                  <c:v>25.3005282385</c:v>
                </c:pt>
                <c:pt idx="215" formatCode="0.0">
                  <c:v>24.129673638900002</c:v>
                </c:pt>
                <c:pt idx="216" formatCode="0.0">
                  <c:v>23.044450542700002</c:v>
                </c:pt>
                <c:pt idx="217" formatCode="0.0">
                  <c:v>22.031506640500002</c:v>
                </c:pt>
                <c:pt idx="218" formatCode="0.0">
                  <c:v>21.083853628899998</c:v>
                </c:pt>
                <c:pt idx="219" formatCode="0.0">
                  <c:v>21.071550931800001</c:v>
                </c:pt>
                <c:pt idx="220" formatCode="0.0">
                  <c:v>21.059356676</c:v>
                </c:pt>
                <c:pt idx="221" formatCode="0.0">
                  <c:v>21.047269434099999</c:v>
                </c:pt>
                <c:pt idx="222" formatCode="0.0">
                  <c:v>20.2129844685</c:v>
                </c:pt>
                <c:pt idx="223" formatCode="0.0">
                  <c:v>19.416171132900001</c:v>
                </c:pt>
                <c:pt idx="224" formatCode="0.0">
                  <c:v>18.654360337699998</c:v>
                </c:pt>
                <c:pt idx="225" formatCode="0.0">
                  <c:v>18.497475376200001</c:v>
                </c:pt>
                <c:pt idx="226" formatCode="0.0">
                  <c:v>18.344028722400001</c:v>
                </c:pt>
                <c:pt idx="227" formatCode="0.0">
                  <c:v>18.193908570000001</c:v>
                </c:pt>
                <c:pt idx="228" formatCode="0.0">
                  <c:v>16.367794929199999</c:v>
                </c:pt>
                <c:pt idx="229" formatCode="0.0">
                  <c:v>14.633999685399999</c:v>
                </c:pt>
                <c:pt idx="230" formatCode="0.0">
                  <c:v>12.985694758299999</c:v>
                </c:pt>
                <c:pt idx="350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81A1-4A0C-88FD-4A9790BEE9DF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DPHRSR!$A$3:$A$353</c:f>
              <c:numCache>
                <c:formatCode>mmm\-yy</c:formatCode>
                <c:ptCount val="351"/>
                <c:pt idx="0">
                  <c:v>37895</c:v>
                </c:pt>
                <c:pt idx="1">
                  <c:v>37926</c:v>
                </c:pt>
                <c:pt idx="2">
                  <c:v>37956</c:v>
                </c:pt>
                <c:pt idx="3">
                  <c:v>37987</c:v>
                </c:pt>
                <c:pt idx="4">
                  <c:v>38018</c:v>
                </c:pt>
                <c:pt idx="5">
                  <c:v>38047</c:v>
                </c:pt>
                <c:pt idx="6">
                  <c:v>38078</c:v>
                </c:pt>
                <c:pt idx="7">
                  <c:v>38108</c:v>
                </c:pt>
                <c:pt idx="8">
                  <c:v>38139</c:v>
                </c:pt>
                <c:pt idx="9">
                  <c:v>38169</c:v>
                </c:pt>
                <c:pt idx="10">
                  <c:v>38200</c:v>
                </c:pt>
                <c:pt idx="11">
                  <c:v>38231</c:v>
                </c:pt>
                <c:pt idx="12">
                  <c:v>38261</c:v>
                </c:pt>
                <c:pt idx="13">
                  <c:v>38292</c:v>
                </c:pt>
                <c:pt idx="14">
                  <c:v>38322</c:v>
                </c:pt>
                <c:pt idx="15">
                  <c:v>38353</c:v>
                </c:pt>
                <c:pt idx="16">
                  <c:v>38384</c:v>
                </c:pt>
                <c:pt idx="17">
                  <c:v>38412</c:v>
                </c:pt>
                <c:pt idx="18">
                  <c:v>38443</c:v>
                </c:pt>
                <c:pt idx="19">
                  <c:v>38473</c:v>
                </c:pt>
                <c:pt idx="20">
                  <c:v>38504</c:v>
                </c:pt>
                <c:pt idx="21">
                  <c:v>38534</c:v>
                </c:pt>
                <c:pt idx="22">
                  <c:v>38565</c:v>
                </c:pt>
                <c:pt idx="23">
                  <c:v>38596</c:v>
                </c:pt>
                <c:pt idx="24">
                  <c:v>38626</c:v>
                </c:pt>
                <c:pt idx="25">
                  <c:v>38657</c:v>
                </c:pt>
                <c:pt idx="26">
                  <c:v>38687</c:v>
                </c:pt>
                <c:pt idx="27">
                  <c:v>38718</c:v>
                </c:pt>
                <c:pt idx="28">
                  <c:v>38749</c:v>
                </c:pt>
                <c:pt idx="29">
                  <c:v>38777</c:v>
                </c:pt>
                <c:pt idx="30">
                  <c:v>38808</c:v>
                </c:pt>
                <c:pt idx="31">
                  <c:v>38838</c:v>
                </c:pt>
                <c:pt idx="32">
                  <c:v>38869</c:v>
                </c:pt>
                <c:pt idx="33">
                  <c:v>38899</c:v>
                </c:pt>
                <c:pt idx="34">
                  <c:v>38930</c:v>
                </c:pt>
                <c:pt idx="35">
                  <c:v>38961</c:v>
                </c:pt>
                <c:pt idx="36">
                  <c:v>38991</c:v>
                </c:pt>
                <c:pt idx="37">
                  <c:v>39022</c:v>
                </c:pt>
                <c:pt idx="38">
                  <c:v>39052</c:v>
                </c:pt>
                <c:pt idx="39">
                  <c:v>39083</c:v>
                </c:pt>
                <c:pt idx="40">
                  <c:v>39114</c:v>
                </c:pt>
                <c:pt idx="41">
                  <c:v>39142</c:v>
                </c:pt>
                <c:pt idx="42">
                  <c:v>39173</c:v>
                </c:pt>
                <c:pt idx="43">
                  <c:v>39203</c:v>
                </c:pt>
                <c:pt idx="44">
                  <c:v>39234</c:v>
                </c:pt>
                <c:pt idx="45">
                  <c:v>39264</c:v>
                </c:pt>
                <c:pt idx="46">
                  <c:v>39295</c:v>
                </c:pt>
                <c:pt idx="47">
                  <c:v>39326</c:v>
                </c:pt>
                <c:pt idx="48">
                  <c:v>39356</c:v>
                </c:pt>
                <c:pt idx="49">
                  <c:v>39387</c:v>
                </c:pt>
                <c:pt idx="50">
                  <c:v>39417</c:v>
                </c:pt>
                <c:pt idx="51">
                  <c:v>39448</c:v>
                </c:pt>
                <c:pt idx="52">
                  <c:v>39479</c:v>
                </c:pt>
                <c:pt idx="53">
                  <c:v>39508</c:v>
                </c:pt>
                <c:pt idx="54">
                  <c:v>39539</c:v>
                </c:pt>
                <c:pt idx="55">
                  <c:v>39569</c:v>
                </c:pt>
                <c:pt idx="56">
                  <c:v>39600</c:v>
                </c:pt>
                <c:pt idx="57">
                  <c:v>39630</c:v>
                </c:pt>
                <c:pt idx="58">
                  <c:v>39661</c:v>
                </c:pt>
                <c:pt idx="59">
                  <c:v>39692</c:v>
                </c:pt>
                <c:pt idx="60">
                  <c:v>39722</c:v>
                </c:pt>
                <c:pt idx="61">
                  <c:v>39753</c:v>
                </c:pt>
                <c:pt idx="62">
                  <c:v>39783</c:v>
                </c:pt>
                <c:pt idx="63">
                  <c:v>39814</c:v>
                </c:pt>
                <c:pt idx="64">
                  <c:v>39845</c:v>
                </c:pt>
                <c:pt idx="65">
                  <c:v>39873</c:v>
                </c:pt>
                <c:pt idx="66">
                  <c:v>39904</c:v>
                </c:pt>
                <c:pt idx="67">
                  <c:v>39934</c:v>
                </c:pt>
                <c:pt idx="68">
                  <c:v>39965</c:v>
                </c:pt>
                <c:pt idx="69">
                  <c:v>39995</c:v>
                </c:pt>
                <c:pt idx="70">
                  <c:v>40026</c:v>
                </c:pt>
                <c:pt idx="71">
                  <c:v>40057</c:v>
                </c:pt>
                <c:pt idx="72">
                  <c:v>40087</c:v>
                </c:pt>
                <c:pt idx="73">
                  <c:v>40118</c:v>
                </c:pt>
                <c:pt idx="74">
                  <c:v>40148</c:v>
                </c:pt>
                <c:pt idx="75">
                  <c:v>40179</c:v>
                </c:pt>
                <c:pt idx="76">
                  <c:v>40210</c:v>
                </c:pt>
                <c:pt idx="77">
                  <c:v>40238</c:v>
                </c:pt>
                <c:pt idx="78">
                  <c:v>40269</c:v>
                </c:pt>
                <c:pt idx="79">
                  <c:v>40299</c:v>
                </c:pt>
                <c:pt idx="80">
                  <c:v>40330</c:v>
                </c:pt>
                <c:pt idx="81">
                  <c:v>40360</c:v>
                </c:pt>
                <c:pt idx="82">
                  <c:v>40391</c:v>
                </c:pt>
                <c:pt idx="83">
                  <c:v>40422</c:v>
                </c:pt>
                <c:pt idx="84">
                  <c:v>40452</c:v>
                </c:pt>
                <c:pt idx="85">
                  <c:v>40483</c:v>
                </c:pt>
                <c:pt idx="86">
                  <c:v>40513</c:v>
                </c:pt>
                <c:pt idx="87">
                  <c:v>40544</c:v>
                </c:pt>
                <c:pt idx="88">
                  <c:v>40575</c:v>
                </c:pt>
                <c:pt idx="89">
                  <c:v>40603</c:v>
                </c:pt>
                <c:pt idx="90">
                  <c:v>40634</c:v>
                </c:pt>
                <c:pt idx="91">
                  <c:v>40664</c:v>
                </c:pt>
                <c:pt idx="92">
                  <c:v>40695</c:v>
                </c:pt>
                <c:pt idx="93">
                  <c:v>40725</c:v>
                </c:pt>
                <c:pt idx="94">
                  <c:v>40756</c:v>
                </c:pt>
                <c:pt idx="95">
                  <c:v>40787</c:v>
                </c:pt>
                <c:pt idx="96">
                  <c:v>40817</c:v>
                </c:pt>
                <c:pt idx="97">
                  <c:v>40848</c:v>
                </c:pt>
                <c:pt idx="98">
                  <c:v>40878</c:v>
                </c:pt>
                <c:pt idx="99">
                  <c:v>40909</c:v>
                </c:pt>
                <c:pt idx="100">
                  <c:v>40940</c:v>
                </c:pt>
                <c:pt idx="101">
                  <c:v>40969</c:v>
                </c:pt>
                <c:pt idx="102">
                  <c:v>41000</c:v>
                </c:pt>
                <c:pt idx="103">
                  <c:v>41030</c:v>
                </c:pt>
                <c:pt idx="104">
                  <c:v>41061</c:v>
                </c:pt>
                <c:pt idx="105">
                  <c:v>41091</c:v>
                </c:pt>
                <c:pt idx="106">
                  <c:v>41122</c:v>
                </c:pt>
                <c:pt idx="107">
                  <c:v>41153</c:v>
                </c:pt>
                <c:pt idx="108">
                  <c:v>41183</c:v>
                </c:pt>
                <c:pt idx="109">
                  <c:v>41214</c:v>
                </c:pt>
                <c:pt idx="110">
                  <c:v>41244</c:v>
                </c:pt>
                <c:pt idx="111">
                  <c:v>41275</c:v>
                </c:pt>
                <c:pt idx="112">
                  <c:v>41306</c:v>
                </c:pt>
                <c:pt idx="113">
                  <c:v>41334</c:v>
                </c:pt>
                <c:pt idx="114">
                  <c:v>41365</c:v>
                </c:pt>
                <c:pt idx="115">
                  <c:v>41395</c:v>
                </c:pt>
                <c:pt idx="116">
                  <c:v>41426</c:v>
                </c:pt>
                <c:pt idx="117">
                  <c:v>41456</c:v>
                </c:pt>
                <c:pt idx="118">
                  <c:v>41487</c:v>
                </c:pt>
                <c:pt idx="119">
                  <c:v>41518</c:v>
                </c:pt>
                <c:pt idx="120">
                  <c:v>41548</c:v>
                </c:pt>
                <c:pt idx="121">
                  <c:v>41579</c:v>
                </c:pt>
                <c:pt idx="122">
                  <c:v>41609</c:v>
                </c:pt>
                <c:pt idx="123">
                  <c:v>41640</c:v>
                </c:pt>
                <c:pt idx="124">
                  <c:v>41671</c:v>
                </c:pt>
                <c:pt idx="125">
                  <c:v>41699</c:v>
                </c:pt>
                <c:pt idx="126">
                  <c:v>41730</c:v>
                </c:pt>
                <c:pt idx="127">
                  <c:v>41760</c:v>
                </c:pt>
                <c:pt idx="128">
                  <c:v>41791</c:v>
                </c:pt>
                <c:pt idx="129">
                  <c:v>41821</c:v>
                </c:pt>
                <c:pt idx="130">
                  <c:v>41852</c:v>
                </c:pt>
                <c:pt idx="131">
                  <c:v>41883</c:v>
                </c:pt>
                <c:pt idx="132">
                  <c:v>41913</c:v>
                </c:pt>
                <c:pt idx="133">
                  <c:v>41944</c:v>
                </c:pt>
                <c:pt idx="134">
                  <c:v>41974</c:v>
                </c:pt>
                <c:pt idx="135">
                  <c:v>42005</c:v>
                </c:pt>
                <c:pt idx="136">
                  <c:v>42036</c:v>
                </c:pt>
                <c:pt idx="137">
                  <c:v>42064</c:v>
                </c:pt>
                <c:pt idx="138">
                  <c:v>42095</c:v>
                </c:pt>
                <c:pt idx="139">
                  <c:v>42125</c:v>
                </c:pt>
                <c:pt idx="140">
                  <c:v>42156</c:v>
                </c:pt>
                <c:pt idx="141">
                  <c:v>42186</c:v>
                </c:pt>
                <c:pt idx="142">
                  <c:v>42217</c:v>
                </c:pt>
                <c:pt idx="143">
                  <c:v>42248</c:v>
                </c:pt>
                <c:pt idx="144">
                  <c:v>42278</c:v>
                </c:pt>
                <c:pt idx="145">
                  <c:v>42309</c:v>
                </c:pt>
                <c:pt idx="146">
                  <c:v>42339</c:v>
                </c:pt>
                <c:pt idx="147">
                  <c:v>42370</c:v>
                </c:pt>
                <c:pt idx="148">
                  <c:v>42401</c:v>
                </c:pt>
                <c:pt idx="149">
                  <c:v>42430</c:v>
                </c:pt>
                <c:pt idx="150">
                  <c:v>42461</c:v>
                </c:pt>
                <c:pt idx="151">
                  <c:v>42491</c:v>
                </c:pt>
                <c:pt idx="152">
                  <c:v>42522</c:v>
                </c:pt>
                <c:pt idx="153">
                  <c:v>42552</c:v>
                </c:pt>
                <c:pt idx="154">
                  <c:v>42583</c:v>
                </c:pt>
                <c:pt idx="155">
                  <c:v>42614</c:v>
                </c:pt>
                <c:pt idx="156">
                  <c:v>42644</c:v>
                </c:pt>
                <c:pt idx="157">
                  <c:v>42675</c:v>
                </c:pt>
                <c:pt idx="158">
                  <c:v>42705</c:v>
                </c:pt>
                <c:pt idx="159">
                  <c:v>42736</c:v>
                </c:pt>
                <c:pt idx="160">
                  <c:v>42767</c:v>
                </c:pt>
                <c:pt idx="161">
                  <c:v>42795</c:v>
                </c:pt>
                <c:pt idx="162">
                  <c:v>42826</c:v>
                </c:pt>
                <c:pt idx="163">
                  <c:v>42856</c:v>
                </c:pt>
                <c:pt idx="164">
                  <c:v>42887</c:v>
                </c:pt>
                <c:pt idx="165">
                  <c:v>42917</c:v>
                </c:pt>
                <c:pt idx="166">
                  <c:v>42948</c:v>
                </c:pt>
                <c:pt idx="167">
                  <c:v>42979</c:v>
                </c:pt>
                <c:pt idx="168">
                  <c:v>43009</c:v>
                </c:pt>
                <c:pt idx="169">
                  <c:v>43040</c:v>
                </c:pt>
                <c:pt idx="170">
                  <c:v>43070</c:v>
                </c:pt>
                <c:pt idx="171">
                  <c:v>43101</c:v>
                </c:pt>
                <c:pt idx="172">
                  <c:v>43132</c:v>
                </c:pt>
                <c:pt idx="173">
                  <c:v>43160</c:v>
                </c:pt>
                <c:pt idx="174">
                  <c:v>43191</c:v>
                </c:pt>
                <c:pt idx="175">
                  <c:v>43221</c:v>
                </c:pt>
                <c:pt idx="176">
                  <c:v>43252</c:v>
                </c:pt>
                <c:pt idx="177">
                  <c:v>43282</c:v>
                </c:pt>
                <c:pt idx="178">
                  <c:v>43313</c:v>
                </c:pt>
                <c:pt idx="179">
                  <c:v>43344</c:v>
                </c:pt>
                <c:pt idx="180">
                  <c:v>43374</c:v>
                </c:pt>
                <c:pt idx="181">
                  <c:v>43405</c:v>
                </c:pt>
                <c:pt idx="182">
                  <c:v>43435</c:v>
                </c:pt>
                <c:pt idx="183">
                  <c:v>43466</c:v>
                </c:pt>
                <c:pt idx="184">
                  <c:v>43497</c:v>
                </c:pt>
                <c:pt idx="185">
                  <c:v>43525</c:v>
                </c:pt>
                <c:pt idx="186">
                  <c:v>43556</c:v>
                </c:pt>
                <c:pt idx="187">
                  <c:v>43586</c:v>
                </c:pt>
                <c:pt idx="188">
                  <c:v>43617</c:v>
                </c:pt>
                <c:pt idx="189">
                  <c:v>43647</c:v>
                </c:pt>
                <c:pt idx="190">
                  <c:v>43678</c:v>
                </c:pt>
                <c:pt idx="191">
                  <c:v>43709</c:v>
                </c:pt>
                <c:pt idx="192">
                  <c:v>43739</c:v>
                </c:pt>
                <c:pt idx="193">
                  <c:v>43770</c:v>
                </c:pt>
                <c:pt idx="194">
                  <c:v>43800</c:v>
                </c:pt>
                <c:pt idx="195">
                  <c:v>43831</c:v>
                </c:pt>
                <c:pt idx="196">
                  <c:v>43862</c:v>
                </c:pt>
                <c:pt idx="197">
                  <c:v>43891</c:v>
                </c:pt>
                <c:pt idx="198">
                  <c:v>43922</c:v>
                </c:pt>
                <c:pt idx="199">
                  <c:v>43952</c:v>
                </c:pt>
                <c:pt idx="200">
                  <c:v>43983</c:v>
                </c:pt>
                <c:pt idx="201">
                  <c:v>44013</c:v>
                </c:pt>
                <c:pt idx="202">
                  <c:v>44044</c:v>
                </c:pt>
                <c:pt idx="203">
                  <c:v>44075</c:v>
                </c:pt>
                <c:pt idx="204">
                  <c:v>44105</c:v>
                </c:pt>
                <c:pt idx="205">
                  <c:v>44136</c:v>
                </c:pt>
                <c:pt idx="206">
                  <c:v>44166</c:v>
                </c:pt>
                <c:pt idx="207">
                  <c:v>44197</c:v>
                </c:pt>
                <c:pt idx="208">
                  <c:v>44228</c:v>
                </c:pt>
                <c:pt idx="209">
                  <c:v>44256</c:v>
                </c:pt>
                <c:pt idx="210">
                  <c:v>44287</c:v>
                </c:pt>
                <c:pt idx="211">
                  <c:v>44317</c:v>
                </c:pt>
                <c:pt idx="212">
                  <c:v>44348</c:v>
                </c:pt>
                <c:pt idx="213">
                  <c:v>44378</c:v>
                </c:pt>
                <c:pt idx="214">
                  <c:v>44409</c:v>
                </c:pt>
                <c:pt idx="215">
                  <c:v>44440</c:v>
                </c:pt>
                <c:pt idx="216">
                  <c:v>44470</c:v>
                </c:pt>
                <c:pt idx="217">
                  <c:v>44501</c:v>
                </c:pt>
                <c:pt idx="218">
                  <c:v>44531</c:v>
                </c:pt>
                <c:pt idx="219">
                  <c:v>44562</c:v>
                </c:pt>
                <c:pt idx="220">
                  <c:v>44593</c:v>
                </c:pt>
                <c:pt idx="221">
                  <c:v>44621</c:v>
                </c:pt>
                <c:pt idx="222">
                  <c:v>44652</c:v>
                </c:pt>
                <c:pt idx="223">
                  <c:v>44682</c:v>
                </c:pt>
                <c:pt idx="224">
                  <c:v>44713</c:v>
                </c:pt>
                <c:pt idx="225">
                  <c:v>44743</c:v>
                </c:pt>
                <c:pt idx="226">
                  <c:v>44774</c:v>
                </c:pt>
                <c:pt idx="227">
                  <c:v>44805</c:v>
                </c:pt>
                <c:pt idx="228">
                  <c:v>44835</c:v>
                </c:pt>
                <c:pt idx="229">
                  <c:v>44866</c:v>
                </c:pt>
                <c:pt idx="230">
                  <c:v>44896</c:v>
                </c:pt>
                <c:pt idx="231">
                  <c:v>44927</c:v>
                </c:pt>
                <c:pt idx="232">
                  <c:v>44958</c:v>
                </c:pt>
                <c:pt idx="233">
                  <c:v>44986</c:v>
                </c:pt>
                <c:pt idx="234">
                  <c:v>45017</c:v>
                </c:pt>
                <c:pt idx="235">
                  <c:v>45047</c:v>
                </c:pt>
                <c:pt idx="236">
                  <c:v>45078</c:v>
                </c:pt>
                <c:pt idx="237">
                  <c:v>45108</c:v>
                </c:pt>
                <c:pt idx="238">
                  <c:v>45139</c:v>
                </c:pt>
                <c:pt idx="239">
                  <c:v>45170</c:v>
                </c:pt>
                <c:pt idx="240">
                  <c:v>45200</c:v>
                </c:pt>
                <c:pt idx="241">
                  <c:v>45231</c:v>
                </c:pt>
                <c:pt idx="242">
                  <c:v>45261</c:v>
                </c:pt>
                <c:pt idx="243">
                  <c:v>45292</c:v>
                </c:pt>
                <c:pt idx="244">
                  <c:v>45323</c:v>
                </c:pt>
                <c:pt idx="245">
                  <c:v>45352</c:v>
                </c:pt>
                <c:pt idx="246">
                  <c:v>45383</c:v>
                </c:pt>
                <c:pt idx="247">
                  <c:v>45413</c:v>
                </c:pt>
                <c:pt idx="248">
                  <c:v>45444</c:v>
                </c:pt>
                <c:pt idx="249">
                  <c:v>45474</c:v>
                </c:pt>
                <c:pt idx="250">
                  <c:v>45505</c:v>
                </c:pt>
                <c:pt idx="251">
                  <c:v>45536</c:v>
                </c:pt>
                <c:pt idx="252">
                  <c:v>45566</c:v>
                </c:pt>
                <c:pt idx="253">
                  <c:v>45597</c:v>
                </c:pt>
                <c:pt idx="254">
                  <c:v>45627</c:v>
                </c:pt>
                <c:pt idx="255">
                  <c:v>45658</c:v>
                </c:pt>
                <c:pt idx="256">
                  <c:v>45689</c:v>
                </c:pt>
                <c:pt idx="257">
                  <c:v>45717</c:v>
                </c:pt>
                <c:pt idx="258">
                  <c:v>45748</c:v>
                </c:pt>
                <c:pt idx="259">
                  <c:v>45778</c:v>
                </c:pt>
                <c:pt idx="260">
                  <c:v>45809</c:v>
                </c:pt>
                <c:pt idx="261">
                  <c:v>45839</c:v>
                </c:pt>
                <c:pt idx="262">
                  <c:v>45870</c:v>
                </c:pt>
                <c:pt idx="263">
                  <c:v>45901</c:v>
                </c:pt>
                <c:pt idx="264">
                  <c:v>45931</c:v>
                </c:pt>
                <c:pt idx="265">
                  <c:v>45962</c:v>
                </c:pt>
                <c:pt idx="266">
                  <c:v>45992</c:v>
                </c:pt>
                <c:pt idx="267">
                  <c:v>46023</c:v>
                </c:pt>
                <c:pt idx="268">
                  <c:v>46054</c:v>
                </c:pt>
                <c:pt idx="269">
                  <c:v>46082</c:v>
                </c:pt>
                <c:pt idx="270">
                  <c:v>46113</c:v>
                </c:pt>
                <c:pt idx="271">
                  <c:v>46143</c:v>
                </c:pt>
                <c:pt idx="272">
                  <c:v>46174</c:v>
                </c:pt>
                <c:pt idx="273">
                  <c:v>46204</c:v>
                </c:pt>
                <c:pt idx="274">
                  <c:v>46235</c:v>
                </c:pt>
                <c:pt idx="275">
                  <c:v>46266</c:v>
                </c:pt>
                <c:pt idx="276">
                  <c:v>46296</c:v>
                </c:pt>
                <c:pt idx="277">
                  <c:v>46327</c:v>
                </c:pt>
                <c:pt idx="278">
                  <c:v>46357</c:v>
                </c:pt>
                <c:pt idx="279">
                  <c:v>46388</c:v>
                </c:pt>
                <c:pt idx="280">
                  <c:v>46419</c:v>
                </c:pt>
                <c:pt idx="281">
                  <c:v>46447</c:v>
                </c:pt>
                <c:pt idx="282">
                  <c:v>46478</c:v>
                </c:pt>
                <c:pt idx="283">
                  <c:v>46508</c:v>
                </c:pt>
                <c:pt idx="284">
                  <c:v>46539</c:v>
                </c:pt>
                <c:pt idx="285">
                  <c:v>46569</c:v>
                </c:pt>
                <c:pt idx="286">
                  <c:v>46600</c:v>
                </c:pt>
                <c:pt idx="287">
                  <c:v>46631</c:v>
                </c:pt>
                <c:pt idx="288">
                  <c:v>46661</c:v>
                </c:pt>
                <c:pt idx="289">
                  <c:v>46692</c:v>
                </c:pt>
                <c:pt idx="290">
                  <c:v>46722</c:v>
                </c:pt>
                <c:pt idx="291">
                  <c:v>46753</c:v>
                </c:pt>
                <c:pt idx="292">
                  <c:v>46784</c:v>
                </c:pt>
                <c:pt idx="293">
                  <c:v>46813</c:v>
                </c:pt>
                <c:pt idx="294">
                  <c:v>46844</c:v>
                </c:pt>
                <c:pt idx="295">
                  <c:v>46874</c:v>
                </c:pt>
                <c:pt idx="296">
                  <c:v>46905</c:v>
                </c:pt>
                <c:pt idx="297">
                  <c:v>46935</c:v>
                </c:pt>
                <c:pt idx="298">
                  <c:v>46966</c:v>
                </c:pt>
                <c:pt idx="299">
                  <c:v>46997</c:v>
                </c:pt>
                <c:pt idx="300">
                  <c:v>47027</c:v>
                </c:pt>
                <c:pt idx="301">
                  <c:v>47058</c:v>
                </c:pt>
                <c:pt idx="302">
                  <c:v>47088</c:v>
                </c:pt>
                <c:pt idx="303">
                  <c:v>47119</c:v>
                </c:pt>
                <c:pt idx="304">
                  <c:v>47150</c:v>
                </c:pt>
                <c:pt idx="305">
                  <c:v>47178</c:v>
                </c:pt>
                <c:pt idx="306">
                  <c:v>47209</c:v>
                </c:pt>
                <c:pt idx="307">
                  <c:v>47239</c:v>
                </c:pt>
                <c:pt idx="308">
                  <c:v>47270</c:v>
                </c:pt>
                <c:pt idx="309">
                  <c:v>47300</c:v>
                </c:pt>
                <c:pt idx="310">
                  <c:v>47331</c:v>
                </c:pt>
                <c:pt idx="311">
                  <c:v>47362</c:v>
                </c:pt>
                <c:pt idx="312">
                  <c:v>47392</c:v>
                </c:pt>
                <c:pt idx="313">
                  <c:v>47423</c:v>
                </c:pt>
                <c:pt idx="314">
                  <c:v>47453</c:v>
                </c:pt>
                <c:pt idx="315">
                  <c:v>47484</c:v>
                </c:pt>
                <c:pt idx="316">
                  <c:v>47515</c:v>
                </c:pt>
                <c:pt idx="317">
                  <c:v>47543</c:v>
                </c:pt>
                <c:pt idx="318">
                  <c:v>47574</c:v>
                </c:pt>
                <c:pt idx="319">
                  <c:v>47604</c:v>
                </c:pt>
                <c:pt idx="320">
                  <c:v>47635</c:v>
                </c:pt>
                <c:pt idx="321">
                  <c:v>47665</c:v>
                </c:pt>
                <c:pt idx="322">
                  <c:v>47696</c:v>
                </c:pt>
                <c:pt idx="323">
                  <c:v>47727</c:v>
                </c:pt>
                <c:pt idx="324">
                  <c:v>47757</c:v>
                </c:pt>
                <c:pt idx="325">
                  <c:v>47788</c:v>
                </c:pt>
                <c:pt idx="326">
                  <c:v>47818</c:v>
                </c:pt>
                <c:pt idx="327">
                  <c:v>47849</c:v>
                </c:pt>
                <c:pt idx="328">
                  <c:v>47880</c:v>
                </c:pt>
                <c:pt idx="329">
                  <c:v>47908</c:v>
                </c:pt>
                <c:pt idx="330">
                  <c:v>47939</c:v>
                </c:pt>
                <c:pt idx="331">
                  <c:v>47969</c:v>
                </c:pt>
                <c:pt idx="332">
                  <c:v>48000</c:v>
                </c:pt>
                <c:pt idx="333">
                  <c:v>48030</c:v>
                </c:pt>
                <c:pt idx="334">
                  <c:v>48061</c:v>
                </c:pt>
                <c:pt idx="335">
                  <c:v>48092</c:v>
                </c:pt>
                <c:pt idx="336">
                  <c:v>48122</c:v>
                </c:pt>
                <c:pt idx="337">
                  <c:v>48153</c:v>
                </c:pt>
                <c:pt idx="338">
                  <c:v>48183</c:v>
                </c:pt>
                <c:pt idx="339">
                  <c:v>48214</c:v>
                </c:pt>
                <c:pt idx="340">
                  <c:v>48245</c:v>
                </c:pt>
                <c:pt idx="341">
                  <c:v>48274</c:v>
                </c:pt>
                <c:pt idx="342">
                  <c:v>48305</c:v>
                </c:pt>
                <c:pt idx="343">
                  <c:v>48335</c:v>
                </c:pt>
                <c:pt idx="344">
                  <c:v>48366</c:v>
                </c:pt>
                <c:pt idx="345">
                  <c:v>48396</c:v>
                </c:pt>
                <c:pt idx="346">
                  <c:v>48427</c:v>
                </c:pt>
                <c:pt idx="347">
                  <c:v>48458</c:v>
                </c:pt>
                <c:pt idx="348">
                  <c:v>48488</c:v>
                </c:pt>
                <c:pt idx="349">
                  <c:v>48519</c:v>
                </c:pt>
                <c:pt idx="350">
                  <c:v>48549</c:v>
                </c:pt>
              </c:numCache>
            </c:numRef>
          </c:cat>
          <c:val>
            <c:numRef>
              <c:f>DPHRSR!$I$3:$I$353</c:f>
              <c:numCache>
                <c:formatCode>General</c:formatCode>
                <c:ptCount val="351"/>
                <c:pt idx="23" formatCode="0.0">
                  <c:v>3.2854025825000002</c:v>
                </c:pt>
                <c:pt idx="24" formatCode="0.0">
                  <c:v>4.5741589024999998</c:v>
                </c:pt>
                <c:pt idx="25" formatCode="0.0">
                  <c:v>5.8709553573999997</c:v>
                </c:pt>
                <c:pt idx="26" formatCode="0.0">
                  <c:v>7.1758674223999996</c:v>
                </c:pt>
                <c:pt idx="27" formatCode="0.0">
                  <c:v>7.7788511732999996</c:v>
                </c:pt>
                <c:pt idx="28" formatCode="0.0">
                  <c:v>8.3784074862000004</c:v>
                </c:pt>
                <c:pt idx="29" formatCode="0.0">
                  <c:v>8.9745655014000008</c:v>
                </c:pt>
                <c:pt idx="30" formatCode="0.0">
                  <c:v>9.6470518271000003</c:v>
                </c:pt>
                <c:pt idx="31" formatCode="0.0">
                  <c:v>10.315169261899999</c:v>
                </c:pt>
                <c:pt idx="32" formatCode="0.0">
                  <c:v>10.978960242399999</c:v>
                </c:pt>
                <c:pt idx="33" formatCode="0.0">
                  <c:v>11.100038104099999</c:v>
                </c:pt>
                <c:pt idx="34" formatCode="0.0">
                  <c:v>11.2192369662</c:v>
                </c:pt>
                <c:pt idx="35" formatCode="0.0">
                  <c:v>11.336600232</c:v>
                </c:pt>
                <c:pt idx="36" formatCode="0.0">
                  <c:v>11.2928959061</c:v>
                </c:pt>
                <c:pt idx="37" formatCode="0.0">
                  <c:v>11.2499929174</c:v>
                </c:pt>
                <c:pt idx="38" formatCode="0.0">
                  <c:v>11.2078694268</c:v>
                </c:pt>
                <c:pt idx="39" formatCode="0.0">
                  <c:v>10.6396245427</c:v>
                </c:pt>
                <c:pt idx="40" formatCode="0.0">
                  <c:v>10.0808789024</c:v>
                </c:pt>
                <c:pt idx="41" formatCode="0.0">
                  <c:v>9.5313962845999995</c:v>
                </c:pt>
                <c:pt idx="42" formatCode="0.0">
                  <c:v>8.891022199</c:v>
                </c:pt>
                <c:pt idx="43" formatCode="0.0">
                  <c:v>8.2625399639000001</c:v>
                </c:pt>
                <c:pt idx="44" formatCode="0.0">
                  <c:v>7.6456213764000003</c:v>
                </c:pt>
                <c:pt idx="45" formatCode="0.0">
                  <c:v>6.5354579991000001</c:v>
                </c:pt>
                <c:pt idx="46" formatCode="0.0">
                  <c:v>5.4448843399999998</c:v>
                </c:pt>
                <c:pt idx="47" formatCode="0.0">
                  <c:v>4.3733864194000001</c:v>
                </c:pt>
                <c:pt idx="48" formatCode="0.0">
                  <c:v>3.2129442654</c:v>
                </c:pt>
                <c:pt idx="49" formatCode="0.0">
                  <c:v>2.0728924744000001</c:v>
                </c:pt>
                <c:pt idx="50" formatCode="0.0">
                  <c:v>0.95269830209999995</c:v>
                </c:pt>
                <c:pt idx="51" formatCode="0.0">
                  <c:v>1.2152043958000001</c:v>
                </c:pt>
                <c:pt idx="52" formatCode="0.0">
                  <c:v>1.4759647935</c:v>
                </c:pt>
                <c:pt idx="53" formatCode="0.0">
                  <c:v>1.7349968509</c:v>
                </c:pt>
                <c:pt idx="54" formatCode="0.0">
                  <c:v>2.2538227821999999</c:v>
                </c:pt>
                <c:pt idx="55" formatCode="0.0">
                  <c:v>2.7689818444999998</c:v>
                </c:pt>
                <c:pt idx="56" formatCode="0.0">
                  <c:v>3.2805127748</c:v>
                </c:pt>
                <c:pt idx="57" formatCode="0.0">
                  <c:v>4.4089823977</c:v>
                </c:pt>
                <c:pt idx="58" formatCode="0.0">
                  <c:v>5.5406759317000001</c:v>
                </c:pt>
                <c:pt idx="59" formatCode="0.0">
                  <c:v>6.6756072120000001</c:v>
                </c:pt>
                <c:pt idx="60" formatCode="0.0">
                  <c:v>8.2599864590000003</c:v>
                </c:pt>
                <c:pt idx="61" formatCode="0.0">
                  <c:v>9.8516071730999997</c:v>
                </c:pt>
                <c:pt idx="62" formatCode="0.0">
                  <c:v>11.4505191142</c:v>
                </c:pt>
                <c:pt idx="63" formatCode="0.0">
                  <c:v>11.7342043381</c:v>
                </c:pt>
                <c:pt idx="64" formatCode="0.0">
                  <c:v>12.0145499115</c:v>
                </c:pt>
                <c:pt idx="65" formatCode="0.0">
                  <c:v>12.2916144628</c:v>
                </c:pt>
                <c:pt idx="66" formatCode="0.0">
                  <c:v>11.595508901800001</c:v>
                </c:pt>
                <c:pt idx="67" formatCode="0.0">
                  <c:v>10.911277352999999</c:v>
                </c:pt>
                <c:pt idx="68" formatCode="0.0">
                  <c:v>10.2386185694</c:v>
                </c:pt>
                <c:pt idx="69" formatCode="0.0">
                  <c:v>9.4730750256</c:v>
                </c:pt>
                <c:pt idx="70" formatCode="0.0">
                  <c:v>8.7217854306000007</c:v>
                </c:pt>
                <c:pt idx="71" formatCode="0.0">
                  <c:v>7.9843553568000001</c:v>
                </c:pt>
                <c:pt idx="72" formatCode="0.0">
                  <c:v>6.6337416766999997</c:v>
                </c:pt>
                <c:pt idx="73" formatCode="0.0">
                  <c:v>5.3161820146999998</c:v>
                </c:pt>
                <c:pt idx="74" formatCode="0.0">
                  <c:v>4.0304776263999997</c:v>
                </c:pt>
                <c:pt idx="75" formatCode="0.0">
                  <c:v>3.3174638487000001</c:v>
                </c:pt>
                <c:pt idx="76" formatCode="0.0">
                  <c:v>2.6163919381</c:v>
                </c:pt>
                <c:pt idx="77" formatCode="0.0">
                  <c:v>1.9269643747</c:v>
                </c:pt>
                <c:pt idx="78" formatCode="0.0">
                  <c:v>2.4264513312</c:v>
                </c:pt>
                <c:pt idx="79" formatCode="0.0">
                  <c:v>2.9235284384</c:v>
                </c:pt>
                <c:pt idx="80" formatCode="0.0">
                  <c:v>3.4182130942</c:v>
                </c:pt>
                <c:pt idx="81" formatCode="0.0">
                  <c:v>4.2278726741000003</c:v>
                </c:pt>
                <c:pt idx="82" formatCode="0.0">
                  <c:v>5.0335425419000002</c:v>
                </c:pt>
                <c:pt idx="83" formatCode="0.0">
                  <c:v>5.8352521149000003</c:v>
                </c:pt>
                <c:pt idx="84" formatCode="0.0">
                  <c:v>7.3073439992999996</c:v>
                </c:pt>
                <c:pt idx="85" formatCode="0.0">
                  <c:v>8.7797914275999993</c:v>
                </c:pt>
                <c:pt idx="86" formatCode="0.0">
                  <c:v>10.2525945288</c:v>
                </c:pt>
                <c:pt idx="87" formatCode="0.0">
                  <c:v>11.404098085299999</c:v>
                </c:pt>
                <c:pt idx="88" formatCode="0.0">
                  <c:v>12.551918066100001</c:v>
                </c:pt>
                <c:pt idx="89" formatCode="0.0">
                  <c:v>13.6960721184</c:v>
                </c:pt>
                <c:pt idx="90" formatCode="0.0">
                  <c:v>14.0292935706</c:v>
                </c:pt>
                <c:pt idx="91" formatCode="0.0">
                  <c:v>14.357696473200001</c:v>
                </c:pt>
                <c:pt idx="92" formatCode="0.0">
                  <c:v>14.681384594000001</c:v>
                </c:pt>
                <c:pt idx="93" formatCode="0.0">
                  <c:v>14.5263683039</c:v>
                </c:pt>
                <c:pt idx="94" formatCode="0.0">
                  <c:v>14.3744881539</c:v>
                </c:pt>
                <c:pt idx="95" formatCode="0.0">
                  <c:v>14.225649925999999</c:v>
                </c:pt>
                <c:pt idx="96" formatCode="0.0">
                  <c:v>13.360258805999999</c:v>
                </c:pt>
                <c:pt idx="97" formatCode="0.0">
                  <c:v>12.518089438100001</c:v>
                </c:pt>
                <c:pt idx="98" formatCode="0.0">
                  <c:v>11.698219504400001</c:v>
                </c:pt>
                <c:pt idx="99" formatCode="0.0">
                  <c:v>11.3766830184</c:v>
                </c:pt>
                <c:pt idx="100" formatCode="0.0">
                  <c:v>11.0627227614</c:v>
                </c:pt>
                <c:pt idx="101" formatCode="0.0">
                  <c:v>10.756074078199999</c:v>
                </c:pt>
                <c:pt idx="102" formatCode="0.0">
                  <c:v>10.7459451379</c:v>
                </c:pt>
                <c:pt idx="103" formatCode="0.0">
                  <c:v>10.736020421299999</c:v>
                </c:pt>
                <c:pt idx="104" formatCode="0.0">
                  <c:v>10.7262938138</c:v>
                </c:pt>
                <c:pt idx="105" formatCode="0.0">
                  <c:v>10.954856321399999</c:v>
                </c:pt>
                <c:pt idx="106" formatCode="0.0">
                  <c:v>11.179395657700001</c:v>
                </c:pt>
                <c:pt idx="107" formatCode="0.0">
                  <c:v>11.400017120299999</c:v>
                </c:pt>
                <c:pt idx="108" formatCode="0.0">
                  <c:v>12.1008224617</c:v>
                </c:pt>
                <c:pt idx="109" formatCode="0.0">
                  <c:v>12.7931724643</c:v>
                </c:pt>
                <c:pt idx="110" formatCode="0.0">
                  <c:v>13.4772192333</c:v>
                </c:pt>
                <c:pt idx="111" formatCode="0.0">
                  <c:v>13.4945178521</c:v>
                </c:pt>
                <c:pt idx="112" formatCode="0.0">
                  <c:v>13.5115055205</c:v>
                </c:pt>
                <c:pt idx="113" formatCode="0.0">
                  <c:v>13.5281905482</c:v>
                </c:pt>
                <c:pt idx="114" formatCode="0.0">
                  <c:v>13.0744362779</c:v>
                </c:pt>
                <c:pt idx="115" formatCode="0.0">
                  <c:v>12.629750271400001</c:v>
                </c:pt>
                <c:pt idx="116" formatCode="0.0">
                  <c:v>12.193863374699999</c:v>
                </c:pt>
                <c:pt idx="117" formatCode="0.0">
                  <c:v>11.437769504</c:v>
                </c:pt>
                <c:pt idx="118" formatCode="0.0">
                  <c:v>10.698011599000001</c:v>
                </c:pt>
                <c:pt idx="119" formatCode="0.0">
                  <c:v>9.9740658918000005</c:v>
                </c:pt>
                <c:pt idx="120" formatCode="0.0">
                  <c:v>9.1918763875000007</c:v>
                </c:pt>
                <c:pt idx="121" formatCode="0.0">
                  <c:v>8.4286687201999992</c:v>
                </c:pt>
                <c:pt idx="122" formatCode="0.0">
                  <c:v>7.6837602088999999</c:v>
                </c:pt>
                <c:pt idx="123" formatCode="0.0">
                  <c:v>6.9759049777</c:v>
                </c:pt>
                <c:pt idx="124" formatCode="0.0">
                  <c:v>6.2809837218000002</c:v>
                </c:pt>
                <c:pt idx="125" formatCode="0.0">
                  <c:v>5.5986451547999998</c:v>
                </c:pt>
                <c:pt idx="126" formatCode="0.0">
                  <c:v>5.2328114647000001</c:v>
                </c:pt>
                <c:pt idx="127" formatCode="0.0">
                  <c:v>4.8714290374999996</c:v>
                </c:pt>
                <c:pt idx="128" formatCode="0.0">
                  <c:v>4.5144171236000004</c:v>
                </c:pt>
                <c:pt idx="129" formatCode="0.0">
                  <c:v>4.4067478142000001</c:v>
                </c:pt>
                <c:pt idx="130" formatCode="0.0">
                  <c:v>4.2999812890999998</c:v>
                </c:pt>
                <c:pt idx="131" formatCode="0.0">
                  <c:v>4.1941062413000001</c:v>
                </c:pt>
                <c:pt idx="132" formatCode="0.0">
                  <c:v>4.1427247450999998</c:v>
                </c:pt>
                <c:pt idx="133" formatCode="0.0">
                  <c:v>4.0918756014</c:v>
                </c:pt>
                <c:pt idx="134" formatCode="0.0">
                  <c:v>4.0415505795</c:v>
                </c:pt>
                <c:pt idx="135" formatCode="0.0">
                  <c:v>4.3655376662999998</c:v>
                </c:pt>
                <c:pt idx="136" formatCode="0.0">
                  <c:v>4.6878029309000002</c:v>
                </c:pt>
                <c:pt idx="137" formatCode="0.0">
                  <c:v>5.0083600626999996</c:v>
                </c:pt>
                <c:pt idx="138" formatCode="0.0">
                  <c:v>5.3911948544000001</c:v>
                </c:pt>
                <c:pt idx="139" formatCode="0.0">
                  <c:v>5.7719939358000003</c:v>
                </c:pt>
                <c:pt idx="140" formatCode="0.0">
                  <c:v>6.1507735011999998</c:v>
                </c:pt>
                <c:pt idx="141" formatCode="0.0">
                  <c:v>6.5785773738</c:v>
                </c:pt>
                <c:pt idx="142" formatCode="0.0">
                  <c:v>7.0036663713999996</c:v>
                </c:pt>
                <c:pt idx="143" formatCode="0.0">
                  <c:v>7.4260662553000003</c:v>
                </c:pt>
                <c:pt idx="144" formatCode="0.0">
                  <c:v>7.6619093174000001</c:v>
                </c:pt>
                <c:pt idx="145" formatCode="0.0">
                  <c:v>7.8955380868000002</c:v>
                </c:pt>
                <c:pt idx="146" formatCode="0.0">
                  <c:v>8.1269836021999993</c:v>
                </c:pt>
                <c:pt idx="147" formatCode="0.0">
                  <c:v>8.0818124295999993</c:v>
                </c:pt>
                <c:pt idx="148" formatCode="0.0">
                  <c:v>8.0371586841999996</c:v>
                </c:pt>
                <c:pt idx="149" formatCode="0.0">
                  <c:v>7.9930135261000004</c:v>
                </c:pt>
                <c:pt idx="150" formatCode="0.0">
                  <c:v>7.8324211159999999</c:v>
                </c:pt>
                <c:pt idx="151" formatCode="0.0">
                  <c:v>7.6738359017000004</c:v>
                </c:pt>
                <c:pt idx="152" formatCode="0.0">
                  <c:v>7.5172204860000003</c:v>
                </c:pt>
                <c:pt idx="153" formatCode="0.0">
                  <c:v>7.2109841459000004</c:v>
                </c:pt>
                <c:pt idx="154" formatCode="0.0">
                  <c:v>6.9091166284999996</c:v>
                </c:pt>
                <c:pt idx="155" formatCode="0.0">
                  <c:v>6.6115251063000002</c:v>
                </c:pt>
                <c:pt idx="156" formatCode="0.0">
                  <c:v>6.2647396901999999</c:v>
                </c:pt>
                <c:pt idx="157" formatCode="0.0">
                  <c:v>5.9227049422000002</c:v>
                </c:pt>
                <c:pt idx="158" formatCode="0.0">
                  <c:v>5.5853239059000002</c:v>
                </c:pt>
                <c:pt idx="159" formatCode="0.0">
                  <c:v>5.7364211422000002</c:v>
                </c:pt>
                <c:pt idx="160" formatCode="0.0">
                  <c:v>5.8859117756000003</c:v>
                </c:pt>
                <c:pt idx="161" formatCode="0.0">
                  <c:v>6.0338212947000001</c:v>
                </c:pt>
                <c:pt idx="162" formatCode="0.0">
                  <c:v>6.5395816125000001</c:v>
                </c:pt>
                <c:pt idx="163" formatCode="0.0">
                  <c:v>7.0405010727999997</c:v>
                </c:pt>
                <c:pt idx="164" formatCode="0.0">
                  <c:v>7.5366488458000003</c:v>
                </c:pt>
                <c:pt idx="165" formatCode="0.0">
                  <c:v>8.4252491694000007</c:v>
                </c:pt>
                <c:pt idx="166" formatCode="0.0">
                  <c:v>9.3061548526000006</c:v>
                </c:pt>
                <c:pt idx="167" formatCode="0.0">
                  <c:v>10.179465409700001</c:v>
                </c:pt>
                <c:pt idx="168" formatCode="0.0">
                  <c:v>11.4638735208</c:v>
                </c:pt>
                <c:pt idx="169" formatCode="0.0">
                  <c:v>12.7389244645</c:v>
                </c:pt>
                <c:pt idx="170" formatCode="0.0">
                  <c:v>14.0047201227</c:v>
                </c:pt>
                <c:pt idx="171" formatCode="0.0">
                  <c:v>14.7754536586</c:v>
                </c:pt>
                <c:pt idx="172" formatCode="0.0">
                  <c:v>15.5358273696</c:v>
                </c:pt>
                <c:pt idx="173" formatCode="0.0">
                  <c:v>16.2860487389</c:v>
                </c:pt>
                <c:pt idx="174" formatCode="0.0">
                  <c:v>16.9025729912</c:v>
                </c:pt>
                <c:pt idx="175" formatCode="0.0">
                  <c:v>17.507453509800001</c:v>
                </c:pt>
                <c:pt idx="176" formatCode="0.0">
                  <c:v>18.101017066000001</c:v>
                </c:pt>
                <c:pt idx="177" formatCode="0.0">
                  <c:v>18.000798935900001</c:v>
                </c:pt>
                <c:pt idx="178" formatCode="0.0">
                  <c:v>17.903056958400001</c:v>
                </c:pt>
                <c:pt idx="179" formatCode="0.0">
                  <c:v>17.807700483600001</c:v>
                </c:pt>
                <c:pt idx="180" formatCode="0.0">
                  <c:v>17.183986880300001</c:v>
                </c:pt>
                <c:pt idx="181" formatCode="0.0">
                  <c:v>16.578873874799999</c:v>
                </c:pt>
                <c:pt idx="182" formatCode="0.0">
                  <c:v>15.9915416219</c:v>
                </c:pt>
                <c:pt idx="183" formatCode="0.0">
                  <c:v>15.363202572700001</c:v>
                </c:pt>
                <c:pt idx="184" formatCode="0.0">
                  <c:v>14.7515243179</c:v>
                </c:pt>
                <c:pt idx="185" formatCode="0.0">
                  <c:v>14.1558528713</c:v>
                </c:pt>
                <c:pt idx="186" formatCode="0.0">
                  <c:v>13.1699586053</c:v>
                </c:pt>
                <c:pt idx="187" formatCode="0.0">
                  <c:v>12.2127381467</c:v>
                </c:pt>
                <c:pt idx="188" formatCode="0.0">
                  <c:v>11.282958499699999</c:v>
                </c:pt>
                <c:pt idx="189" formatCode="0.0">
                  <c:v>11.016262899199999</c:v>
                </c:pt>
                <c:pt idx="190" formatCode="0.0">
                  <c:v>10.7557199949</c:v>
                </c:pt>
                <c:pt idx="191" formatCode="0.0">
                  <c:v>10.501119299799999</c:v>
                </c:pt>
                <c:pt idx="192" formatCode="0.0">
                  <c:v>10.447272334699999</c:v>
                </c:pt>
                <c:pt idx="193" formatCode="0.0">
                  <c:v>10.394480552299999</c:v>
                </c:pt>
                <c:pt idx="194" formatCode="0.0">
                  <c:v>10.3427132377</c:v>
                </c:pt>
                <c:pt idx="195" formatCode="0.0">
                  <c:v>10.3433170297</c:v>
                </c:pt>
                <c:pt idx="196" formatCode="0.0">
                  <c:v>10.3439111634</c:v>
                </c:pt>
                <c:pt idx="197" formatCode="0.0">
                  <c:v>10.344495868799999</c:v>
                </c:pt>
                <c:pt idx="198" formatCode="0.0">
                  <c:v>10.1687413358</c:v>
                </c:pt>
                <c:pt idx="199" formatCode="0.0">
                  <c:v>9.9951435467999996</c:v>
                </c:pt>
                <c:pt idx="200" formatCode="0.0">
                  <c:v>9.8236630447</c:v>
                </c:pt>
                <c:pt idx="201" formatCode="0.0">
                  <c:v>9.4433509827000002</c:v>
                </c:pt>
                <c:pt idx="202" formatCode="0.0">
                  <c:v>9.0700441005000005</c:v>
                </c:pt>
                <c:pt idx="203" formatCode="0.0">
                  <c:v>8.7035506158999993</c:v>
                </c:pt>
                <c:pt idx="204" formatCode="0.0">
                  <c:v>8.8474162740000004</c:v>
                </c:pt>
                <c:pt idx="205" formatCode="0.0">
                  <c:v>8.9885989951000003</c:v>
                </c:pt>
                <c:pt idx="206" formatCode="0.0">
                  <c:v>9.1271731363999997</c:v>
                </c:pt>
                <c:pt idx="207" formatCode="0.0">
                  <c:v>9.8604927374999995</c:v>
                </c:pt>
                <c:pt idx="208" formatCode="0.0">
                  <c:v>10.5820742987</c:v>
                </c:pt>
                <c:pt idx="209" formatCode="0.0">
                  <c:v>11.2921974136</c:v>
                </c:pt>
                <c:pt idx="210" formatCode="0.0">
                  <c:v>13.0952247033</c:v>
                </c:pt>
                <c:pt idx="211" formatCode="0.0">
                  <c:v>14.8817826977</c:v>
                </c:pt>
                <c:pt idx="212" formatCode="0.0">
                  <c:v>16.6520960229</c:v>
                </c:pt>
                <c:pt idx="213" formatCode="0.0">
                  <c:v>18.075045276600001</c:v>
                </c:pt>
                <c:pt idx="214" formatCode="0.0">
                  <c:v>19.4814351974</c:v>
                </c:pt>
                <c:pt idx="215" formatCode="0.0">
                  <c:v>20.871553172900001</c:v>
                </c:pt>
                <c:pt idx="216" formatCode="0.0">
                  <c:v>21.567294951000001</c:v>
                </c:pt>
                <c:pt idx="217" formatCode="0.0">
                  <c:v>22.248276199999999</c:v>
                </c:pt>
                <c:pt idx="218" formatCode="0.0">
                  <c:v>22.914961718200001</c:v>
                </c:pt>
                <c:pt idx="219" formatCode="0.0">
                  <c:v>23.052916239200002</c:v>
                </c:pt>
                <c:pt idx="220" formatCode="0.0">
                  <c:v>23.186876580100002</c:v>
                </c:pt>
                <c:pt idx="221" formatCode="0.0">
                  <c:v>23.317013730199999</c:v>
                </c:pt>
                <c:pt idx="222" formatCode="0.0">
                  <c:v>22.5489945321</c:v>
                </c:pt>
                <c:pt idx="223" formatCode="0.0">
                  <c:v>21.8117688669</c:v>
                </c:pt>
                <c:pt idx="224" formatCode="0.0">
                  <c:v>21.103521143999998</c:v>
                </c:pt>
                <c:pt idx="225" formatCode="0.0">
                  <c:v>20.6129407237</c:v>
                </c:pt>
                <c:pt idx="226" formatCode="0.0">
                  <c:v>20.139551181000002</c:v>
                </c:pt>
                <c:pt idx="227" formatCode="0.0">
                  <c:v>19.682464473300001</c:v>
                </c:pt>
                <c:pt idx="228" formatCode="0.0">
                  <c:v>18.9434812782</c:v>
                </c:pt>
                <c:pt idx="229" formatCode="0.0">
                  <c:v>18.2283216463</c:v>
                </c:pt>
                <c:pt idx="230" formatCode="0.0">
                  <c:v>17.535851806299998</c:v>
                </c:pt>
                <c:pt idx="350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1A1-4A0C-88FD-4A9790BEE9DF}"/>
            </c:ext>
          </c:extLst>
        </c:ser>
        <c:ser>
          <c:idx val="4"/>
          <c:order val="5"/>
          <c:tx>
            <c:strRef>
              <c:f>DPHRSR!$T$2</c:f>
              <c:strCache>
                <c:ptCount val="1"/>
                <c:pt idx="0">
                  <c:v>13.0%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A1-4A0C-88FD-4A9790BEE9DF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A1-4A0C-88FD-4A9790BEE9DF}"/>
                </c:ext>
              </c:extLst>
            </c:dLbl>
            <c:dLbl>
              <c:idx val="215"/>
              <c:layout>
                <c:manualLayout>
                  <c:x val="-1.039292604736326E-16"/>
                  <c:y val="-4.575163398692812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A1-4A0C-88FD-4A9790BEE9DF}"/>
                </c:ext>
              </c:extLst>
            </c:dLbl>
            <c:dLbl>
              <c:idx val="227"/>
              <c:layout>
                <c:manualLayout>
                  <c:x val="7.1813285457809697E-3"/>
                  <c:y val="-2.9956080960047044E-17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08-48DF-8595-F530061B3F96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1A1-4A0C-88FD-4A9790BEE9DF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A1-4A0C-88FD-4A9790BEE9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DPHRSR!$A$3:$A$353</c:f>
              <c:numCache>
                <c:formatCode>mmm\-yy</c:formatCode>
                <c:ptCount val="351"/>
                <c:pt idx="0">
                  <c:v>37895</c:v>
                </c:pt>
                <c:pt idx="1">
                  <c:v>37926</c:v>
                </c:pt>
                <c:pt idx="2">
                  <c:v>37956</c:v>
                </c:pt>
                <c:pt idx="3">
                  <c:v>37987</c:v>
                </c:pt>
                <c:pt idx="4">
                  <c:v>38018</c:v>
                </c:pt>
                <c:pt idx="5">
                  <c:v>38047</c:v>
                </c:pt>
                <c:pt idx="6">
                  <c:v>38078</c:v>
                </c:pt>
                <c:pt idx="7">
                  <c:v>38108</c:v>
                </c:pt>
                <c:pt idx="8">
                  <c:v>38139</c:v>
                </c:pt>
                <c:pt idx="9">
                  <c:v>38169</c:v>
                </c:pt>
                <c:pt idx="10">
                  <c:v>38200</c:v>
                </c:pt>
                <c:pt idx="11">
                  <c:v>38231</c:v>
                </c:pt>
                <c:pt idx="12">
                  <c:v>38261</c:v>
                </c:pt>
                <c:pt idx="13">
                  <c:v>38292</c:v>
                </c:pt>
                <c:pt idx="14">
                  <c:v>38322</c:v>
                </c:pt>
                <c:pt idx="15">
                  <c:v>38353</c:v>
                </c:pt>
                <c:pt idx="16">
                  <c:v>38384</c:v>
                </c:pt>
                <c:pt idx="17">
                  <c:v>38412</c:v>
                </c:pt>
                <c:pt idx="18">
                  <c:v>38443</c:v>
                </c:pt>
                <c:pt idx="19">
                  <c:v>38473</c:v>
                </c:pt>
                <c:pt idx="20">
                  <c:v>38504</c:v>
                </c:pt>
                <c:pt idx="21">
                  <c:v>38534</c:v>
                </c:pt>
                <c:pt idx="22">
                  <c:v>38565</c:v>
                </c:pt>
                <c:pt idx="23">
                  <c:v>38596</c:v>
                </c:pt>
                <c:pt idx="24">
                  <c:v>38626</c:v>
                </c:pt>
                <c:pt idx="25">
                  <c:v>38657</c:v>
                </c:pt>
                <c:pt idx="26">
                  <c:v>38687</c:v>
                </c:pt>
                <c:pt idx="27">
                  <c:v>38718</c:v>
                </c:pt>
                <c:pt idx="28">
                  <c:v>38749</c:v>
                </c:pt>
                <c:pt idx="29">
                  <c:v>38777</c:v>
                </c:pt>
                <c:pt idx="30">
                  <c:v>38808</c:v>
                </c:pt>
                <c:pt idx="31">
                  <c:v>38838</c:v>
                </c:pt>
                <c:pt idx="32">
                  <c:v>38869</c:v>
                </c:pt>
                <c:pt idx="33">
                  <c:v>38899</c:v>
                </c:pt>
                <c:pt idx="34">
                  <c:v>38930</c:v>
                </c:pt>
                <c:pt idx="35">
                  <c:v>38961</c:v>
                </c:pt>
                <c:pt idx="36">
                  <c:v>38991</c:v>
                </c:pt>
                <c:pt idx="37">
                  <c:v>39022</c:v>
                </c:pt>
                <c:pt idx="38">
                  <c:v>39052</c:v>
                </c:pt>
                <c:pt idx="39">
                  <c:v>39083</c:v>
                </c:pt>
                <c:pt idx="40">
                  <c:v>39114</c:v>
                </c:pt>
                <c:pt idx="41">
                  <c:v>39142</c:v>
                </c:pt>
                <c:pt idx="42">
                  <c:v>39173</c:v>
                </c:pt>
                <c:pt idx="43">
                  <c:v>39203</c:v>
                </c:pt>
                <c:pt idx="44">
                  <c:v>39234</c:v>
                </c:pt>
                <c:pt idx="45">
                  <c:v>39264</c:v>
                </c:pt>
                <c:pt idx="46">
                  <c:v>39295</c:v>
                </c:pt>
                <c:pt idx="47">
                  <c:v>39326</c:v>
                </c:pt>
                <c:pt idx="48">
                  <c:v>39356</c:v>
                </c:pt>
                <c:pt idx="49">
                  <c:v>39387</c:v>
                </c:pt>
                <c:pt idx="50">
                  <c:v>39417</c:v>
                </c:pt>
                <c:pt idx="51">
                  <c:v>39448</c:v>
                </c:pt>
                <c:pt idx="52">
                  <c:v>39479</c:v>
                </c:pt>
                <c:pt idx="53">
                  <c:v>39508</c:v>
                </c:pt>
                <c:pt idx="54">
                  <c:v>39539</c:v>
                </c:pt>
                <c:pt idx="55">
                  <c:v>39569</c:v>
                </c:pt>
                <c:pt idx="56">
                  <c:v>39600</c:v>
                </c:pt>
                <c:pt idx="57">
                  <c:v>39630</c:v>
                </c:pt>
                <c:pt idx="58">
                  <c:v>39661</c:v>
                </c:pt>
                <c:pt idx="59">
                  <c:v>39692</c:v>
                </c:pt>
                <c:pt idx="60">
                  <c:v>39722</c:v>
                </c:pt>
                <c:pt idx="61">
                  <c:v>39753</c:v>
                </c:pt>
                <c:pt idx="62">
                  <c:v>39783</c:v>
                </c:pt>
                <c:pt idx="63">
                  <c:v>39814</c:v>
                </c:pt>
                <c:pt idx="64">
                  <c:v>39845</c:v>
                </c:pt>
                <c:pt idx="65">
                  <c:v>39873</c:v>
                </c:pt>
                <c:pt idx="66">
                  <c:v>39904</c:v>
                </c:pt>
                <c:pt idx="67">
                  <c:v>39934</c:v>
                </c:pt>
                <c:pt idx="68">
                  <c:v>39965</c:v>
                </c:pt>
                <c:pt idx="69">
                  <c:v>39995</c:v>
                </c:pt>
                <c:pt idx="70">
                  <c:v>40026</c:v>
                </c:pt>
                <c:pt idx="71">
                  <c:v>40057</c:v>
                </c:pt>
                <c:pt idx="72">
                  <c:v>40087</c:v>
                </c:pt>
                <c:pt idx="73">
                  <c:v>40118</c:v>
                </c:pt>
                <c:pt idx="74">
                  <c:v>40148</c:v>
                </c:pt>
                <c:pt idx="75">
                  <c:v>40179</c:v>
                </c:pt>
                <c:pt idx="76">
                  <c:v>40210</c:v>
                </c:pt>
                <c:pt idx="77">
                  <c:v>40238</c:v>
                </c:pt>
                <c:pt idx="78">
                  <c:v>40269</c:v>
                </c:pt>
                <c:pt idx="79">
                  <c:v>40299</c:v>
                </c:pt>
                <c:pt idx="80">
                  <c:v>40330</c:v>
                </c:pt>
                <c:pt idx="81">
                  <c:v>40360</c:v>
                </c:pt>
                <c:pt idx="82">
                  <c:v>40391</c:v>
                </c:pt>
                <c:pt idx="83">
                  <c:v>40422</c:v>
                </c:pt>
                <c:pt idx="84">
                  <c:v>40452</c:v>
                </c:pt>
                <c:pt idx="85">
                  <c:v>40483</c:v>
                </c:pt>
                <c:pt idx="86">
                  <c:v>40513</c:v>
                </c:pt>
                <c:pt idx="87">
                  <c:v>40544</c:v>
                </c:pt>
                <c:pt idx="88">
                  <c:v>40575</c:v>
                </c:pt>
                <c:pt idx="89">
                  <c:v>40603</c:v>
                </c:pt>
                <c:pt idx="90">
                  <c:v>40634</c:v>
                </c:pt>
                <c:pt idx="91">
                  <c:v>40664</c:v>
                </c:pt>
                <c:pt idx="92">
                  <c:v>40695</c:v>
                </c:pt>
                <c:pt idx="93">
                  <c:v>40725</c:v>
                </c:pt>
                <c:pt idx="94">
                  <c:v>40756</c:v>
                </c:pt>
                <c:pt idx="95">
                  <c:v>40787</c:v>
                </c:pt>
                <c:pt idx="96">
                  <c:v>40817</c:v>
                </c:pt>
                <c:pt idx="97">
                  <c:v>40848</c:v>
                </c:pt>
                <c:pt idx="98">
                  <c:v>40878</c:v>
                </c:pt>
                <c:pt idx="99">
                  <c:v>40909</c:v>
                </c:pt>
                <c:pt idx="100">
                  <c:v>40940</c:v>
                </c:pt>
                <c:pt idx="101">
                  <c:v>40969</c:v>
                </c:pt>
                <c:pt idx="102">
                  <c:v>41000</c:v>
                </c:pt>
                <c:pt idx="103">
                  <c:v>41030</c:v>
                </c:pt>
                <c:pt idx="104">
                  <c:v>41061</c:v>
                </c:pt>
                <c:pt idx="105">
                  <c:v>41091</c:v>
                </c:pt>
                <c:pt idx="106">
                  <c:v>41122</c:v>
                </c:pt>
                <c:pt idx="107">
                  <c:v>41153</c:v>
                </c:pt>
                <c:pt idx="108">
                  <c:v>41183</c:v>
                </c:pt>
                <c:pt idx="109">
                  <c:v>41214</c:v>
                </c:pt>
                <c:pt idx="110">
                  <c:v>41244</c:v>
                </c:pt>
                <c:pt idx="111">
                  <c:v>41275</c:v>
                </c:pt>
                <c:pt idx="112">
                  <c:v>41306</c:v>
                </c:pt>
                <c:pt idx="113">
                  <c:v>41334</c:v>
                </c:pt>
                <c:pt idx="114">
                  <c:v>41365</c:v>
                </c:pt>
                <c:pt idx="115">
                  <c:v>41395</c:v>
                </c:pt>
                <c:pt idx="116">
                  <c:v>41426</c:v>
                </c:pt>
                <c:pt idx="117">
                  <c:v>41456</c:v>
                </c:pt>
                <c:pt idx="118">
                  <c:v>41487</c:v>
                </c:pt>
                <c:pt idx="119">
                  <c:v>41518</c:v>
                </c:pt>
                <c:pt idx="120">
                  <c:v>41548</c:v>
                </c:pt>
                <c:pt idx="121">
                  <c:v>41579</c:v>
                </c:pt>
                <c:pt idx="122">
                  <c:v>41609</c:v>
                </c:pt>
                <c:pt idx="123">
                  <c:v>41640</c:v>
                </c:pt>
                <c:pt idx="124">
                  <c:v>41671</c:v>
                </c:pt>
                <c:pt idx="125">
                  <c:v>41699</c:v>
                </c:pt>
                <c:pt idx="126">
                  <c:v>41730</c:v>
                </c:pt>
                <c:pt idx="127">
                  <c:v>41760</c:v>
                </c:pt>
                <c:pt idx="128">
                  <c:v>41791</c:v>
                </c:pt>
                <c:pt idx="129">
                  <c:v>41821</c:v>
                </c:pt>
                <c:pt idx="130">
                  <c:v>41852</c:v>
                </c:pt>
                <c:pt idx="131">
                  <c:v>41883</c:v>
                </c:pt>
                <c:pt idx="132">
                  <c:v>41913</c:v>
                </c:pt>
                <c:pt idx="133">
                  <c:v>41944</c:v>
                </c:pt>
                <c:pt idx="134">
                  <c:v>41974</c:v>
                </c:pt>
                <c:pt idx="135">
                  <c:v>42005</c:v>
                </c:pt>
                <c:pt idx="136">
                  <c:v>42036</c:v>
                </c:pt>
                <c:pt idx="137">
                  <c:v>42064</c:v>
                </c:pt>
                <c:pt idx="138">
                  <c:v>42095</c:v>
                </c:pt>
                <c:pt idx="139">
                  <c:v>42125</c:v>
                </c:pt>
                <c:pt idx="140">
                  <c:v>42156</c:v>
                </c:pt>
                <c:pt idx="141">
                  <c:v>42186</c:v>
                </c:pt>
                <c:pt idx="142">
                  <c:v>42217</c:v>
                </c:pt>
                <c:pt idx="143">
                  <c:v>42248</c:v>
                </c:pt>
                <c:pt idx="144">
                  <c:v>42278</c:v>
                </c:pt>
                <c:pt idx="145">
                  <c:v>42309</c:v>
                </c:pt>
                <c:pt idx="146">
                  <c:v>42339</c:v>
                </c:pt>
                <c:pt idx="147">
                  <c:v>42370</c:v>
                </c:pt>
                <c:pt idx="148">
                  <c:v>42401</c:v>
                </c:pt>
                <c:pt idx="149">
                  <c:v>42430</c:v>
                </c:pt>
                <c:pt idx="150">
                  <c:v>42461</c:v>
                </c:pt>
                <c:pt idx="151">
                  <c:v>42491</c:v>
                </c:pt>
                <c:pt idx="152">
                  <c:v>42522</c:v>
                </c:pt>
                <c:pt idx="153">
                  <c:v>42552</c:v>
                </c:pt>
                <c:pt idx="154">
                  <c:v>42583</c:v>
                </c:pt>
                <c:pt idx="155">
                  <c:v>42614</c:v>
                </c:pt>
                <c:pt idx="156">
                  <c:v>42644</c:v>
                </c:pt>
                <c:pt idx="157">
                  <c:v>42675</c:v>
                </c:pt>
                <c:pt idx="158">
                  <c:v>42705</c:v>
                </c:pt>
                <c:pt idx="159">
                  <c:v>42736</c:v>
                </c:pt>
                <c:pt idx="160">
                  <c:v>42767</c:v>
                </c:pt>
                <c:pt idx="161">
                  <c:v>42795</c:v>
                </c:pt>
                <c:pt idx="162">
                  <c:v>42826</c:v>
                </c:pt>
                <c:pt idx="163">
                  <c:v>42856</c:v>
                </c:pt>
                <c:pt idx="164">
                  <c:v>42887</c:v>
                </c:pt>
                <c:pt idx="165">
                  <c:v>42917</c:v>
                </c:pt>
                <c:pt idx="166">
                  <c:v>42948</c:v>
                </c:pt>
                <c:pt idx="167">
                  <c:v>42979</c:v>
                </c:pt>
                <c:pt idx="168">
                  <c:v>43009</c:v>
                </c:pt>
                <c:pt idx="169">
                  <c:v>43040</c:v>
                </c:pt>
                <c:pt idx="170">
                  <c:v>43070</c:v>
                </c:pt>
                <c:pt idx="171">
                  <c:v>43101</c:v>
                </c:pt>
                <c:pt idx="172">
                  <c:v>43132</c:v>
                </c:pt>
                <c:pt idx="173">
                  <c:v>43160</c:v>
                </c:pt>
                <c:pt idx="174">
                  <c:v>43191</c:v>
                </c:pt>
                <c:pt idx="175">
                  <c:v>43221</c:v>
                </c:pt>
                <c:pt idx="176">
                  <c:v>43252</c:v>
                </c:pt>
                <c:pt idx="177">
                  <c:v>43282</c:v>
                </c:pt>
                <c:pt idx="178">
                  <c:v>43313</c:v>
                </c:pt>
                <c:pt idx="179">
                  <c:v>43344</c:v>
                </c:pt>
                <c:pt idx="180">
                  <c:v>43374</c:v>
                </c:pt>
                <c:pt idx="181">
                  <c:v>43405</c:v>
                </c:pt>
                <c:pt idx="182">
                  <c:v>43435</c:v>
                </c:pt>
                <c:pt idx="183">
                  <c:v>43466</c:v>
                </c:pt>
                <c:pt idx="184">
                  <c:v>43497</c:v>
                </c:pt>
                <c:pt idx="185">
                  <c:v>43525</c:v>
                </c:pt>
                <c:pt idx="186">
                  <c:v>43556</c:v>
                </c:pt>
                <c:pt idx="187">
                  <c:v>43586</c:v>
                </c:pt>
                <c:pt idx="188">
                  <c:v>43617</c:v>
                </c:pt>
                <c:pt idx="189">
                  <c:v>43647</c:v>
                </c:pt>
                <c:pt idx="190">
                  <c:v>43678</c:v>
                </c:pt>
                <c:pt idx="191">
                  <c:v>43709</c:v>
                </c:pt>
                <c:pt idx="192">
                  <c:v>43739</c:v>
                </c:pt>
                <c:pt idx="193">
                  <c:v>43770</c:v>
                </c:pt>
                <c:pt idx="194">
                  <c:v>43800</c:v>
                </c:pt>
                <c:pt idx="195">
                  <c:v>43831</c:v>
                </c:pt>
                <c:pt idx="196">
                  <c:v>43862</c:v>
                </c:pt>
                <c:pt idx="197">
                  <c:v>43891</c:v>
                </c:pt>
                <c:pt idx="198">
                  <c:v>43922</c:v>
                </c:pt>
                <c:pt idx="199">
                  <c:v>43952</c:v>
                </c:pt>
                <c:pt idx="200">
                  <c:v>43983</c:v>
                </c:pt>
                <c:pt idx="201">
                  <c:v>44013</c:v>
                </c:pt>
                <c:pt idx="202">
                  <c:v>44044</c:v>
                </c:pt>
                <c:pt idx="203">
                  <c:v>44075</c:v>
                </c:pt>
                <c:pt idx="204">
                  <c:v>44105</c:v>
                </c:pt>
                <c:pt idx="205">
                  <c:v>44136</c:v>
                </c:pt>
                <c:pt idx="206">
                  <c:v>44166</c:v>
                </c:pt>
                <c:pt idx="207">
                  <c:v>44197</c:v>
                </c:pt>
                <c:pt idx="208">
                  <c:v>44228</c:v>
                </c:pt>
                <c:pt idx="209">
                  <c:v>44256</c:v>
                </c:pt>
                <c:pt idx="210">
                  <c:v>44287</c:v>
                </c:pt>
                <c:pt idx="211">
                  <c:v>44317</c:v>
                </c:pt>
                <c:pt idx="212">
                  <c:v>44348</c:v>
                </c:pt>
                <c:pt idx="213">
                  <c:v>44378</c:v>
                </c:pt>
                <c:pt idx="214">
                  <c:v>44409</c:v>
                </c:pt>
                <c:pt idx="215">
                  <c:v>44440</c:v>
                </c:pt>
                <c:pt idx="216">
                  <c:v>44470</c:v>
                </c:pt>
                <c:pt idx="217">
                  <c:v>44501</c:v>
                </c:pt>
                <c:pt idx="218">
                  <c:v>44531</c:v>
                </c:pt>
                <c:pt idx="219">
                  <c:v>44562</c:v>
                </c:pt>
                <c:pt idx="220">
                  <c:v>44593</c:v>
                </c:pt>
                <c:pt idx="221">
                  <c:v>44621</c:v>
                </c:pt>
                <c:pt idx="222">
                  <c:v>44652</c:v>
                </c:pt>
                <c:pt idx="223">
                  <c:v>44682</c:v>
                </c:pt>
                <c:pt idx="224">
                  <c:v>44713</c:v>
                </c:pt>
                <c:pt idx="225">
                  <c:v>44743</c:v>
                </c:pt>
                <c:pt idx="226">
                  <c:v>44774</c:v>
                </c:pt>
                <c:pt idx="227">
                  <c:v>44805</c:v>
                </c:pt>
                <c:pt idx="228">
                  <c:v>44835</c:v>
                </c:pt>
                <c:pt idx="229">
                  <c:v>44866</c:v>
                </c:pt>
                <c:pt idx="230">
                  <c:v>44896</c:v>
                </c:pt>
                <c:pt idx="231">
                  <c:v>44927</c:v>
                </c:pt>
                <c:pt idx="232">
                  <c:v>44958</c:v>
                </c:pt>
                <c:pt idx="233">
                  <c:v>44986</c:v>
                </c:pt>
                <c:pt idx="234">
                  <c:v>45017</c:v>
                </c:pt>
                <c:pt idx="235">
                  <c:v>45047</c:v>
                </c:pt>
                <c:pt idx="236">
                  <c:v>45078</c:v>
                </c:pt>
                <c:pt idx="237">
                  <c:v>45108</c:v>
                </c:pt>
                <c:pt idx="238">
                  <c:v>45139</c:v>
                </c:pt>
                <c:pt idx="239">
                  <c:v>45170</c:v>
                </c:pt>
                <c:pt idx="240">
                  <c:v>45200</c:v>
                </c:pt>
                <c:pt idx="241">
                  <c:v>45231</c:v>
                </c:pt>
                <c:pt idx="242">
                  <c:v>45261</c:v>
                </c:pt>
                <c:pt idx="243">
                  <c:v>45292</c:v>
                </c:pt>
                <c:pt idx="244">
                  <c:v>45323</c:v>
                </c:pt>
                <c:pt idx="245">
                  <c:v>45352</c:v>
                </c:pt>
                <c:pt idx="246">
                  <c:v>45383</c:v>
                </c:pt>
                <c:pt idx="247">
                  <c:v>45413</c:v>
                </c:pt>
                <c:pt idx="248">
                  <c:v>45444</c:v>
                </c:pt>
                <c:pt idx="249">
                  <c:v>45474</c:v>
                </c:pt>
                <c:pt idx="250">
                  <c:v>45505</c:v>
                </c:pt>
                <c:pt idx="251">
                  <c:v>45536</c:v>
                </c:pt>
                <c:pt idx="252">
                  <c:v>45566</c:v>
                </c:pt>
                <c:pt idx="253">
                  <c:v>45597</c:v>
                </c:pt>
                <c:pt idx="254">
                  <c:v>45627</c:v>
                </c:pt>
                <c:pt idx="255">
                  <c:v>45658</c:v>
                </c:pt>
                <c:pt idx="256">
                  <c:v>45689</c:v>
                </c:pt>
                <c:pt idx="257">
                  <c:v>45717</c:v>
                </c:pt>
                <c:pt idx="258">
                  <c:v>45748</c:v>
                </c:pt>
                <c:pt idx="259">
                  <c:v>45778</c:v>
                </c:pt>
                <c:pt idx="260">
                  <c:v>45809</c:v>
                </c:pt>
                <c:pt idx="261">
                  <c:v>45839</c:v>
                </c:pt>
                <c:pt idx="262">
                  <c:v>45870</c:v>
                </c:pt>
                <c:pt idx="263">
                  <c:v>45901</c:v>
                </c:pt>
                <c:pt idx="264">
                  <c:v>45931</c:v>
                </c:pt>
                <c:pt idx="265">
                  <c:v>45962</c:v>
                </c:pt>
                <c:pt idx="266">
                  <c:v>45992</c:v>
                </c:pt>
                <c:pt idx="267">
                  <c:v>46023</c:v>
                </c:pt>
                <c:pt idx="268">
                  <c:v>46054</c:v>
                </c:pt>
                <c:pt idx="269">
                  <c:v>46082</c:v>
                </c:pt>
                <c:pt idx="270">
                  <c:v>46113</c:v>
                </c:pt>
                <c:pt idx="271">
                  <c:v>46143</c:v>
                </c:pt>
                <c:pt idx="272">
                  <c:v>46174</c:v>
                </c:pt>
                <c:pt idx="273">
                  <c:v>46204</c:v>
                </c:pt>
                <c:pt idx="274">
                  <c:v>46235</c:v>
                </c:pt>
                <c:pt idx="275">
                  <c:v>46266</c:v>
                </c:pt>
                <c:pt idx="276">
                  <c:v>46296</c:v>
                </c:pt>
                <c:pt idx="277">
                  <c:v>46327</c:v>
                </c:pt>
                <c:pt idx="278">
                  <c:v>46357</c:v>
                </c:pt>
                <c:pt idx="279">
                  <c:v>46388</c:v>
                </c:pt>
                <c:pt idx="280">
                  <c:v>46419</c:v>
                </c:pt>
                <c:pt idx="281">
                  <c:v>46447</c:v>
                </c:pt>
                <c:pt idx="282">
                  <c:v>46478</c:v>
                </c:pt>
                <c:pt idx="283">
                  <c:v>46508</c:v>
                </c:pt>
                <c:pt idx="284">
                  <c:v>46539</c:v>
                </c:pt>
                <c:pt idx="285">
                  <c:v>46569</c:v>
                </c:pt>
                <c:pt idx="286">
                  <c:v>46600</c:v>
                </c:pt>
                <c:pt idx="287">
                  <c:v>46631</c:v>
                </c:pt>
                <c:pt idx="288">
                  <c:v>46661</c:v>
                </c:pt>
                <c:pt idx="289">
                  <c:v>46692</c:v>
                </c:pt>
                <c:pt idx="290">
                  <c:v>46722</c:v>
                </c:pt>
                <c:pt idx="291">
                  <c:v>46753</c:v>
                </c:pt>
                <c:pt idx="292">
                  <c:v>46784</c:v>
                </c:pt>
                <c:pt idx="293">
                  <c:v>46813</c:v>
                </c:pt>
                <c:pt idx="294">
                  <c:v>46844</c:v>
                </c:pt>
                <c:pt idx="295">
                  <c:v>46874</c:v>
                </c:pt>
                <c:pt idx="296">
                  <c:v>46905</c:v>
                </c:pt>
                <c:pt idx="297">
                  <c:v>46935</c:v>
                </c:pt>
                <c:pt idx="298">
                  <c:v>46966</c:v>
                </c:pt>
                <c:pt idx="299">
                  <c:v>46997</c:v>
                </c:pt>
                <c:pt idx="300">
                  <c:v>47027</c:v>
                </c:pt>
                <c:pt idx="301">
                  <c:v>47058</c:v>
                </c:pt>
                <c:pt idx="302">
                  <c:v>47088</c:v>
                </c:pt>
                <c:pt idx="303">
                  <c:v>47119</c:v>
                </c:pt>
                <c:pt idx="304">
                  <c:v>47150</c:v>
                </c:pt>
                <c:pt idx="305">
                  <c:v>47178</c:v>
                </c:pt>
                <c:pt idx="306">
                  <c:v>47209</c:v>
                </c:pt>
                <c:pt idx="307">
                  <c:v>47239</c:v>
                </c:pt>
                <c:pt idx="308">
                  <c:v>47270</c:v>
                </c:pt>
                <c:pt idx="309">
                  <c:v>47300</c:v>
                </c:pt>
                <c:pt idx="310">
                  <c:v>47331</c:v>
                </c:pt>
                <c:pt idx="311">
                  <c:v>47362</c:v>
                </c:pt>
                <c:pt idx="312">
                  <c:v>47392</c:v>
                </c:pt>
                <c:pt idx="313">
                  <c:v>47423</c:v>
                </c:pt>
                <c:pt idx="314">
                  <c:v>47453</c:v>
                </c:pt>
                <c:pt idx="315">
                  <c:v>47484</c:v>
                </c:pt>
                <c:pt idx="316">
                  <c:v>47515</c:v>
                </c:pt>
                <c:pt idx="317">
                  <c:v>47543</c:v>
                </c:pt>
                <c:pt idx="318">
                  <c:v>47574</c:v>
                </c:pt>
                <c:pt idx="319">
                  <c:v>47604</c:v>
                </c:pt>
                <c:pt idx="320">
                  <c:v>47635</c:v>
                </c:pt>
                <c:pt idx="321">
                  <c:v>47665</c:v>
                </c:pt>
                <c:pt idx="322">
                  <c:v>47696</c:v>
                </c:pt>
                <c:pt idx="323">
                  <c:v>47727</c:v>
                </c:pt>
                <c:pt idx="324">
                  <c:v>47757</c:v>
                </c:pt>
                <c:pt idx="325">
                  <c:v>47788</c:v>
                </c:pt>
                <c:pt idx="326">
                  <c:v>47818</c:v>
                </c:pt>
                <c:pt idx="327">
                  <c:v>47849</c:v>
                </c:pt>
                <c:pt idx="328">
                  <c:v>47880</c:v>
                </c:pt>
                <c:pt idx="329">
                  <c:v>47908</c:v>
                </c:pt>
                <c:pt idx="330">
                  <c:v>47939</c:v>
                </c:pt>
                <c:pt idx="331">
                  <c:v>47969</c:v>
                </c:pt>
                <c:pt idx="332">
                  <c:v>48000</c:v>
                </c:pt>
                <c:pt idx="333">
                  <c:v>48030</c:v>
                </c:pt>
                <c:pt idx="334">
                  <c:v>48061</c:v>
                </c:pt>
                <c:pt idx="335">
                  <c:v>48092</c:v>
                </c:pt>
                <c:pt idx="336">
                  <c:v>48122</c:v>
                </c:pt>
                <c:pt idx="337">
                  <c:v>48153</c:v>
                </c:pt>
                <c:pt idx="338">
                  <c:v>48183</c:v>
                </c:pt>
                <c:pt idx="339">
                  <c:v>48214</c:v>
                </c:pt>
                <c:pt idx="340">
                  <c:v>48245</c:v>
                </c:pt>
                <c:pt idx="341">
                  <c:v>48274</c:v>
                </c:pt>
                <c:pt idx="342">
                  <c:v>48305</c:v>
                </c:pt>
                <c:pt idx="343">
                  <c:v>48335</c:v>
                </c:pt>
                <c:pt idx="344">
                  <c:v>48366</c:v>
                </c:pt>
                <c:pt idx="345">
                  <c:v>48396</c:v>
                </c:pt>
                <c:pt idx="346">
                  <c:v>48427</c:v>
                </c:pt>
                <c:pt idx="347">
                  <c:v>48458</c:v>
                </c:pt>
                <c:pt idx="348">
                  <c:v>48488</c:v>
                </c:pt>
                <c:pt idx="349">
                  <c:v>48519</c:v>
                </c:pt>
                <c:pt idx="350">
                  <c:v>48549</c:v>
                </c:pt>
              </c:numCache>
            </c:numRef>
          </c:cat>
          <c:val>
            <c:numRef>
              <c:f>DPHRSR!$T$3:$T$353</c:f>
              <c:numCache>
                <c:formatCode>General</c:formatCode>
                <c:ptCount val="351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12.985694758299999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1A1-4A0C-88FD-4A9790BEE9DF}"/>
            </c:ext>
          </c:extLst>
        </c:ser>
        <c:ser>
          <c:idx val="7"/>
          <c:order val="6"/>
          <c:tx>
            <c:strRef>
              <c:f>DPHRSR!$V$2</c:f>
              <c:strCache>
                <c:ptCount val="1"/>
                <c:pt idx="0">
                  <c:v>17.5%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1A1-4A0C-88FD-4A9790BEE9DF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1A1-4A0C-88FD-4A9790BEE9DF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1A1-4A0C-88FD-4A9790BEE9DF}"/>
                </c:ext>
              </c:extLst>
            </c:dLbl>
            <c:dLbl>
              <c:idx val="227"/>
              <c:layout>
                <c:manualLayout>
                  <c:x val="4.3087971274684764E-3"/>
                  <c:y val="-7.843137254901960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08-48DF-8595-F530061B3F96}"/>
                </c:ext>
              </c:extLst>
            </c:dLbl>
            <c:dLbl>
              <c:idx val="230"/>
              <c:layout>
                <c:manualLayout>
                  <c:x val="-2.872531418312388E-3"/>
                  <c:y val="-2.94117647058823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F3-4BEF-9266-EED1C9CC510F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1A1-4A0C-88FD-4A9790BEE9DF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1A1-4A0C-88FD-4A9790BEE9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DPHRSR!$A$3:$A$353</c:f>
              <c:numCache>
                <c:formatCode>mmm\-yy</c:formatCode>
                <c:ptCount val="351"/>
                <c:pt idx="0">
                  <c:v>37895</c:v>
                </c:pt>
                <c:pt idx="1">
                  <c:v>37926</c:v>
                </c:pt>
                <c:pt idx="2">
                  <c:v>37956</c:v>
                </c:pt>
                <c:pt idx="3">
                  <c:v>37987</c:v>
                </c:pt>
                <c:pt idx="4">
                  <c:v>38018</c:v>
                </c:pt>
                <c:pt idx="5">
                  <c:v>38047</c:v>
                </c:pt>
                <c:pt idx="6">
                  <c:v>38078</c:v>
                </c:pt>
                <c:pt idx="7">
                  <c:v>38108</c:v>
                </c:pt>
                <c:pt idx="8">
                  <c:v>38139</c:v>
                </c:pt>
                <c:pt idx="9">
                  <c:v>38169</c:v>
                </c:pt>
                <c:pt idx="10">
                  <c:v>38200</c:v>
                </c:pt>
                <c:pt idx="11">
                  <c:v>38231</c:v>
                </c:pt>
                <c:pt idx="12">
                  <c:v>38261</c:v>
                </c:pt>
                <c:pt idx="13">
                  <c:v>38292</c:v>
                </c:pt>
                <c:pt idx="14">
                  <c:v>38322</c:v>
                </c:pt>
                <c:pt idx="15">
                  <c:v>38353</c:v>
                </c:pt>
                <c:pt idx="16">
                  <c:v>38384</c:v>
                </c:pt>
                <c:pt idx="17">
                  <c:v>38412</c:v>
                </c:pt>
                <c:pt idx="18">
                  <c:v>38443</c:v>
                </c:pt>
                <c:pt idx="19">
                  <c:v>38473</c:v>
                </c:pt>
                <c:pt idx="20">
                  <c:v>38504</c:v>
                </c:pt>
                <c:pt idx="21">
                  <c:v>38534</c:v>
                </c:pt>
                <c:pt idx="22">
                  <c:v>38565</c:v>
                </c:pt>
                <c:pt idx="23">
                  <c:v>38596</c:v>
                </c:pt>
                <c:pt idx="24">
                  <c:v>38626</c:v>
                </c:pt>
                <c:pt idx="25">
                  <c:v>38657</c:v>
                </c:pt>
                <c:pt idx="26">
                  <c:v>38687</c:v>
                </c:pt>
                <c:pt idx="27">
                  <c:v>38718</c:v>
                </c:pt>
                <c:pt idx="28">
                  <c:v>38749</c:v>
                </c:pt>
                <c:pt idx="29">
                  <c:v>38777</c:v>
                </c:pt>
                <c:pt idx="30">
                  <c:v>38808</c:v>
                </c:pt>
                <c:pt idx="31">
                  <c:v>38838</c:v>
                </c:pt>
                <c:pt idx="32">
                  <c:v>38869</c:v>
                </c:pt>
                <c:pt idx="33">
                  <c:v>38899</c:v>
                </c:pt>
                <c:pt idx="34">
                  <c:v>38930</c:v>
                </c:pt>
                <c:pt idx="35">
                  <c:v>38961</c:v>
                </c:pt>
                <c:pt idx="36">
                  <c:v>38991</c:v>
                </c:pt>
                <c:pt idx="37">
                  <c:v>39022</c:v>
                </c:pt>
                <c:pt idx="38">
                  <c:v>39052</c:v>
                </c:pt>
                <c:pt idx="39">
                  <c:v>39083</c:v>
                </c:pt>
                <c:pt idx="40">
                  <c:v>39114</c:v>
                </c:pt>
                <c:pt idx="41">
                  <c:v>39142</c:v>
                </c:pt>
                <c:pt idx="42">
                  <c:v>39173</c:v>
                </c:pt>
                <c:pt idx="43">
                  <c:v>39203</c:v>
                </c:pt>
                <c:pt idx="44">
                  <c:v>39234</c:v>
                </c:pt>
                <c:pt idx="45">
                  <c:v>39264</c:v>
                </c:pt>
                <c:pt idx="46">
                  <c:v>39295</c:v>
                </c:pt>
                <c:pt idx="47">
                  <c:v>39326</c:v>
                </c:pt>
                <c:pt idx="48">
                  <c:v>39356</c:v>
                </c:pt>
                <c:pt idx="49">
                  <c:v>39387</c:v>
                </c:pt>
                <c:pt idx="50">
                  <c:v>39417</c:v>
                </c:pt>
                <c:pt idx="51">
                  <c:v>39448</c:v>
                </c:pt>
                <c:pt idx="52">
                  <c:v>39479</c:v>
                </c:pt>
                <c:pt idx="53">
                  <c:v>39508</c:v>
                </c:pt>
                <c:pt idx="54">
                  <c:v>39539</c:v>
                </c:pt>
                <c:pt idx="55">
                  <c:v>39569</c:v>
                </c:pt>
                <c:pt idx="56">
                  <c:v>39600</c:v>
                </c:pt>
                <c:pt idx="57">
                  <c:v>39630</c:v>
                </c:pt>
                <c:pt idx="58">
                  <c:v>39661</c:v>
                </c:pt>
                <c:pt idx="59">
                  <c:v>39692</c:v>
                </c:pt>
                <c:pt idx="60">
                  <c:v>39722</c:v>
                </c:pt>
                <c:pt idx="61">
                  <c:v>39753</c:v>
                </c:pt>
                <c:pt idx="62">
                  <c:v>39783</c:v>
                </c:pt>
                <c:pt idx="63">
                  <c:v>39814</c:v>
                </c:pt>
                <c:pt idx="64">
                  <c:v>39845</c:v>
                </c:pt>
                <c:pt idx="65">
                  <c:v>39873</c:v>
                </c:pt>
                <c:pt idx="66">
                  <c:v>39904</c:v>
                </c:pt>
                <c:pt idx="67">
                  <c:v>39934</c:v>
                </c:pt>
                <c:pt idx="68">
                  <c:v>39965</c:v>
                </c:pt>
                <c:pt idx="69">
                  <c:v>39995</c:v>
                </c:pt>
                <c:pt idx="70">
                  <c:v>40026</c:v>
                </c:pt>
                <c:pt idx="71">
                  <c:v>40057</c:v>
                </c:pt>
                <c:pt idx="72">
                  <c:v>40087</c:v>
                </c:pt>
                <c:pt idx="73">
                  <c:v>40118</c:v>
                </c:pt>
                <c:pt idx="74">
                  <c:v>40148</c:v>
                </c:pt>
                <c:pt idx="75">
                  <c:v>40179</c:v>
                </c:pt>
                <c:pt idx="76">
                  <c:v>40210</c:v>
                </c:pt>
                <c:pt idx="77">
                  <c:v>40238</c:v>
                </c:pt>
                <c:pt idx="78">
                  <c:v>40269</c:v>
                </c:pt>
                <c:pt idx="79">
                  <c:v>40299</c:v>
                </c:pt>
                <c:pt idx="80">
                  <c:v>40330</c:v>
                </c:pt>
                <c:pt idx="81">
                  <c:v>40360</c:v>
                </c:pt>
                <c:pt idx="82">
                  <c:v>40391</c:v>
                </c:pt>
                <c:pt idx="83">
                  <c:v>40422</c:v>
                </c:pt>
                <c:pt idx="84">
                  <c:v>40452</c:v>
                </c:pt>
                <c:pt idx="85">
                  <c:v>40483</c:v>
                </c:pt>
                <c:pt idx="86">
                  <c:v>40513</c:v>
                </c:pt>
                <c:pt idx="87">
                  <c:v>40544</c:v>
                </c:pt>
                <c:pt idx="88">
                  <c:v>40575</c:v>
                </c:pt>
                <c:pt idx="89">
                  <c:v>40603</c:v>
                </c:pt>
                <c:pt idx="90">
                  <c:v>40634</c:v>
                </c:pt>
                <c:pt idx="91">
                  <c:v>40664</c:v>
                </c:pt>
                <c:pt idx="92">
                  <c:v>40695</c:v>
                </c:pt>
                <c:pt idx="93">
                  <c:v>40725</c:v>
                </c:pt>
                <c:pt idx="94">
                  <c:v>40756</c:v>
                </c:pt>
                <c:pt idx="95">
                  <c:v>40787</c:v>
                </c:pt>
                <c:pt idx="96">
                  <c:v>40817</c:v>
                </c:pt>
                <c:pt idx="97">
                  <c:v>40848</c:v>
                </c:pt>
                <c:pt idx="98">
                  <c:v>40878</c:v>
                </c:pt>
                <c:pt idx="99">
                  <c:v>40909</c:v>
                </c:pt>
                <c:pt idx="100">
                  <c:v>40940</c:v>
                </c:pt>
                <c:pt idx="101">
                  <c:v>40969</c:v>
                </c:pt>
                <c:pt idx="102">
                  <c:v>41000</c:v>
                </c:pt>
                <c:pt idx="103">
                  <c:v>41030</c:v>
                </c:pt>
                <c:pt idx="104">
                  <c:v>41061</c:v>
                </c:pt>
                <c:pt idx="105">
                  <c:v>41091</c:v>
                </c:pt>
                <c:pt idx="106">
                  <c:v>41122</c:v>
                </c:pt>
                <c:pt idx="107">
                  <c:v>41153</c:v>
                </c:pt>
                <c:pt idx="108">
                  <c:v>41183</c:v>
                </c:pt>
                <c:pt idx="109">
                  <c:v>41214</c:v>
                </c:pt>
                <c:pt idx="110">
                  <c:v>41244</c:v>
                </c:pt>
                <c:pt idx="111">
                  <c:v>41275</c:v>
                </c:pt>
                <c:pt idx="112">
                  <c:v>41306</c:v>
                </c:pt>
                <c:pt idx="113">
                  <c:v>41334</c:v>
                </c:pt>
                <c:pt idx="114">
                  <c:v>41365</c:v>
                </c:pt>
                <c:pt idx="115">
                  <c:v>41395</c:v>
                </c:pt>
                <c:pt idx="116">
                  <c:v>41426</c:v>
                </c:pt>
                <c:pt idx="117">
                  <c:v>41456</c:v>
                </c:pt>
                <c:pt idx="118">
                  <c:v>41487</c:v>
                </c:pt>
                <c:pt idx="119">
                  <c:v>41518</c:v>
                </c:pt>
                <c:pt idx="120">
                  <c:v>41548</c:v>
                </c:pt>
                <c:pt idx="121">
                  <c:v>41579</c:v>
                </c:pt>
                <c:pt idx="122">
                  <c:v>41609</c:v>
                </c:pt>
                <c:pt idx="123">
                  <c:v>41640</c:v>
                </c:pt>
                <c:pt idx="124">
                  <c:v>41671</c:v>
                </c:pt>
                <c:pt idx="125">
                  <c:v>41699</c:v>
                </c:pt>
                <c:pt idx="126">
                  <c:v>41730</c:v>
                </c:pt>
                <c:pt idx="127">
                  <c:v>41760</c:v>
                </c:pt>
                <c:pt idx="128">
                  <c:v>41791</c:v>
                </c:pt>
                <c:pt idx="129">
                  <c:v>41821</c:v>
                </c:pt>
                <c:pt idx="130">
                  <c:v>41852</c:v>
                </c:pt>
                <c:pt idx="131">
                  <c:v>41883</c:v>
                </c:pt>
                <c:pt idx="132">
                  <c:v>41913</c:v>
                </c:pt>
                <c:pt idx="133">
                  <c:v>41944</c:v>
                </c:pt>
                <c:pt idx="134">
                  <c:v>41974</c:v>
                </c:pt>
                <c:pt idx="135">
                  <c:v>42005</c:v>
                </c:pt>
                <c:pt idx="136">
                  <c:v>42036</c:v>
                </c:pt>
                <c:pt idx="137">
                  <c:v>42064</c:v>
                </c:pt>
                <c:pt idx="138">
                  <c:v>42095</c:v>
                </c:pt>
                <c:pt idx="139">
                  <c:v>42125</c:v>
                </c:pt>
                <c:pt idx="140">
                  <c:v>42156</c:v>
                </c:pt>
                <c:pt idx="141">
                  <c:v>42186</c:v>
                </c:pt>
                <c:pt idx="142">
                  <c:v>42217</c:v>
                </c:pt>
                <c:pt idx="143">
                  <c:v>42248</c:v>
                </c:pt>
                <c:pt idx="144">
                  <c:v>42278</c:v>
                </c:pt>
                <c:pt idx="145">
                  <c:v>42309</c:v>
                </c:pt>
                <c:pt idx="146">
                  <c:v>42339</c:v>
                </c:pt>
                <c:pt idx="147">
                  <c:v>42370</c:v>
                </c:pt>
                <c:pt idx="148">
                  <c:v>42401</c:v>
                </c:pt>
                <c:pt idx="149">
                  <c:v>42430</c:v>
                </c:pt>
                <c:pt idx="150">
                  <c:v>42461</c:v>
                </c:pt>
                <c:pt idx="151">
                  <c:v>42491</c:v>
                </c:pt>
                <c:pt idx="152">
                  <c:v>42522</c:v>
                </c:pt>
                <c:pt idx="153">
                  <c:v>42552</c:v>
                </c:pt>
                <c:pt idx="154">
                  <c:v>42583</c:v>
                </c:pt>
                <c:pt idx="155">
                  <c:v>42614</c:v>
                </c:pt>
                <c:pt idx="156">
                  <c:v>42644</c:v>
                </c:pt>
                <c:pt idx="157">
                  <c:v>42675</c:v>
                </c:pt>
                <c:pt idx="158">
                  <c:v>42705</c:v>
                </c:pt>
                <c:pt idx="159">
                  <c:v>42736</c:v>
                </c:pt>
                <c:pt idx="160">
                  <c:v>42767</c:v>
                </c:pt>
                <c:pt idx="161">
                  <c:v>42795</c:v>
                </c:pt>
                <c:pt idx="162">
                  <c:v>42826</c:v>
                </c:pt>
                <c:pt idx="163">
                  <c:v>42856</c:v>
                </c:pt>
                <c:pt idx="164">
                  <c:v>42887</c:v>
                </c:pt>
                <c:pt idx="165">
                  <c:v>42917</c:v>
                </c:pt>
                <c:pt idx="166">
                  <c:v>42948</c:v>
                </c:pt>
                <c:pt idx="167">
                  <c:v>42979</c:v>
                </c:pt>
                <c:pt idx="168">
                  <c:v>43009</c:v>
                </c:pt>
                <c:pt idx="169">
                  <c:v>43040</c:v>
                </c:pt>
                <c:pt idx="170">
                  <c:v>43070</c:v>
                </c:pt>
                <c:pt idx="171">
                  <c:v>43101</c:v>
                </c:pt>
                <c:pt idx="172">
                  <c:v>43132</c:v>
                </c:pt>
                <c:pt idx="173">
                  <c:v>43160</c:v>
                </c:pt>
                <c:pt idx="174">
                  <c:v>43191</c:v>
                </c:pt>
                <c:pt idx="175">
                  <c:v>43221</c:v>
                </c:pt>
                <c:pt idx="176">
                  <c:v>43252</c:v>
                </c:pt>
                <c:pt idx="177">
                  <c:v>43282</c:v>
                </c:pt>
                <c:pt idx="178">
                  <c:v>43313</c:v>
                </c:pt>
                <c:pt idx="179">
                  <c:v>43344</c:v>
                </c:pt>
                <c:pt idx="180">
                  <c:v>43374</c:v>
                </c:pt>
                <c:pt idx="181">
                  <c:v>43405</c:v>
                </c:pt>
                <c:pt idx="182">
                  <c:v>43435</c:v>
                </c:pt>
                <c:pt idx="183">
                  <c:v>43466</c:v>
                </c:pt>
                <c:pt idx="184">
                  <c:v>43497</c:v>
                </c:pt>
                <c:pt idx="185">
                  <c:v>43525</c:v>
                </c:pt>
                <c:pt idx="186">
                  <c:v>43556</c:v>
                </c:pt>
                <c:pt idx="187">
                  <c:v>43586</c:v>
                </c:pt>
                <c:pt idx="188">
                  <c:v>43617</c:v>
                </c:pt>
                <c:pt idx="189">
                  <c:v>43647</c:v>
                </c:pt>
                <c:pt idx="190">
                  <c:v>43678</c:v>
                </c:pt>
                <c:pt idx="191">
                  <c:v>43709</c:v>
                </c:pt>
                <c:pt idx="192">
                  <c:v>43739</c:v>
                </c:pt>
                <c:pt idx="193">
                  <c:v>43770</c:v>
                </c:pt>
                <c:pt idx="194">
                  <c:v>43800</c:v>
                </c:pt>
                <c:pt idx="195">
                  <c:v>43831</c:v>
                </c:pt>
                <c:pt idx="196">
                  <c:v>43862</c:v>
                </c:pt>
                <c:pt idx="197">
                  <c:v>43891</c:v>
                </c:pt>
                <c:pt idx="198">
                  <c:v>43922</c:v>
                </c:pt>
                <c:pt idx="199">
                  <c:v>43952</c:v>
                </c:pt>
                <c:pt idx="200">
                  <c:v>43983</c:v>
                </c:pt>
                <c:pt idx="201">
                  <c:v>44013</c:v>
                </c:pt>
                <c:pt idx="202">
                  <c:v>44044</c:v>
                </c:pt>
                <c:pt idx="203">
                  <c:v>44075</c:v>
                </c:pt>
                <c:pt idx="204">
                  <c:v>44105</c:v>
                </c:pt>
                <c:pt idx="205">
                  <c:v>44136</c:v>
                </c:pt>
                <c:pt idx="206">
                  <c:v>44166</c:v>
                </c:pt>
                <c:pt idx="207">
                  <c:v>44197</c:v>
                </c:pt>
                <c:pt idx="208">
                  <c:v>44228</c:v>
                </c:pt>
                <c:pt idx="209">
                  <c:v>44256</c:v>
                </c:pt>
                <c:pt idx="210">
                  <c:v>44287</c:v>
                </c:pt>
                <c:pt idx="211">
                  <c:v>44317</c:v>
                </c:pt>
                <c:pt idx="212">
                  <c:v>44348</c:v>
                </c:pt>
                <c:pt idx="213">
                  <c:v>44378</c:v>
                </c:pt>
                <c:pt idx="214">
                  <c:v>44409</c:v>
                </c:pt>
                <c:pt idx="215">
                  <c:v>44440</c:v>
                </c:pt>
                <c:pt idx="216">
                  <c:v>44470</c:v>
                </c:pt>
                <c:pt idx="217">
                  <c:v>44501</c:v>
                </c:pt>
                <c:pt idx="218">
                  <c:v>44531</c:v>
                </c:pt>
                <c:pt idx="219">
                  <c:v>44562</c:v>
                </c:pt>
                <c:pt idx="220">
                  <c:v>44593</c:v>
                </c:pt>
                <c:pt idx="221">
                  <c:v>44621</c:v>
                </c:pt>
                <c:pt idx="222">
                  <c:v>44652</c:v>
                </c:pt>
                <c:pt idx="223">
                  <c:v>44682</c:v>
                </c:pt>
                <c:pt idx="224">
                  <c:v>44713</c:v>
                </c:pt>
                <c:pt idx="225">
                  <c:v>44743</c:v>
                </c:pt>
                <c:pt idx="226">
                  <c:v>44774</c:v>
                </c:pt>
                <c:pt idx="227">
                  <c:v>44805</c:v>
                </c:pt>
                <c:pt idx="228">
                  <c:v>44835</c:v>
                </c:pt>
                <c:pt idx="229">
                  <c:v>44866</c:v>
                </c:pt>
                <c:pt idx="230">
                  <c:v>44896</c:v>
                </c:pt>
                <c:pt idx="231">
                  <c:v>44927</c:v>
                </c:pt>
                <c:pt idx="232">
                  <c:v>44958</c:v>
                </c:pt>
                <c:pt idx="233">
                  <c:v>44986</c:v>
                </c:pt>
                <c:pt idx="234">
                  <c:v>45017</c:v>
                </c:pt>
                <c:pt idx="235">
                  <c:v>45047</c:v>
                </c:pt>
                <c:pt idx="236">
                  <c:v>45078</c:v>
                </c:pt>
                <c:pt idx="237">
                  <c:v>45108</c:v>
                </c:pt>
                <c:pt idx="238">
                  <c:v>45139</c:v>
                </c:pt>
                <c:pt idx="239">
                  <c:v>45170</c:v>
                </c:pt>
                <c:pt idx="240">
                  <c:v>45200</c:v>
                </c:pt>
                <c:pt idx="241">
                  <c:v>45231</c:v>
                </c:pt>
                <c:pt idx="242">
                  <c:v>45261</c:v>
                </c:pt>
                <c:pt idx="243">
                  <c:v>45292</c:v>
                </c:pt>
                <c:pt idx="244">
                  <c:v>45323</c:v>
                </c:pt>
                <c:pt idx="245">
                  <c:v>45352</c:v>
                </c:pt>
                <c:pt idx="246">
                  <c:v>45383</c:v>
                </c:pt>
                <c:pt idx="247">
                  <c:v>45413</c:v>
                </c:pt>
                <c:pt idx="248">
                  <c:v>45444</c:v>
                </c:pt>
                <c:pt idx="249">
                  <c:v>45474</c:v>
                </c:pt>
                <c:pt idx="250">
                  <c:v>45505</c:v>
                </c:pt>
                <c:pt idx="251">
                  <c:v>45536</c:v>
                </c:pt>
                <c:pt idx="252">
                  <c:v>45566</c:v>
                </c:pt>
                <c:pt idx="253">
                  <c:v>45597</c:v>
                </c:pt>
                <c:pt idx="254">
                  <c:v>45627</c:v>
                </c:pt>
                <c:pt idx="255">
                  <c:v>45658</c:v>
                </c:pt>
                <c:pt idx="256">
                  <c:v>45689</c:v>
                </c:pt>
                <c:pt idx="257">
                  <c:v>45717</c:v>
                </c:pt>
                <c:pt idx="258">
                  <c:v>45748</c:v>
                </c:pt>
                <c:pt idx="259">
                  <c:v>45778</c:v>
                </c:pt>
                <c:pt idx="260">
                  <c:v>45809</c:v>
                </c:pt>
                <c:pt idx="261">
                  <c:v>45839</c:v>
                </c:pt>
                <c:pt idx="262">
                  <c:v>45870</c:v>
                </c:pt>
                <c:pt idx="263">
                  <c:v>45901</c:v>
                </c:pt>
                <c:pt idx="264">
                  <c:v>45931</c:v>
                </c:pt>
                <c:pt idx="265">
                  <c:v>45962</c:v>
                </c:pt>
                <c:pt idx="266">
                  <c:v>45992</c:v>
                </c:pt>
                <c:pt idx="267">
                  <c:v>46023</c:v>
                </c:pt>
                <c:pt idx="268">
                  <c:v>46054</c:v>
                </c:pt>
                <c:pt idx="269">
                  <c:v>46082</c:v>
                </c:pt>
                <c:pt idx="270">
                  <c:v>46113</c:v>
                </c:pt>
                <c:pt idx="271">
                  <c:v>46143</c:v>
                </c:pt>
                <c:pt idx="272">
                  <c:v>46174</c:v>
                </c:pt>
                <c:pt idx="273">
                  <c:v>46204</c:v>
                </c:pt>
                <c:pt idx="274">
                  <c:v>46235</c:v>
                </c:pt>
                <c:pt idx="275">
                  <c:v>46266</c:v>
                </c:pt>
                <c:pt idx="276">
                  <c:v>46296</c:v>
                </c:pt>
                <c:pt idx="277">
                  <c:v>46327</c:v>
                </c:pt>
                <c:pt idx="278">
                  <c:v>46357</c:v>
                </c:pt>
                <c:pt idx="279">
                  <c:v>46388</c:v>
                </c:pt>
                <c:pt idx="280">
                  <c:v>46419</c:v>
                </c:pt>
                <c:pt idx="281">
                  <c:v>46447</c:v>
                </c:pt>
                <c:pt idx="282">
                  <c:v>46478</c:v>
                </c:pt>
                <c:pt idx="283">
                  <c:v>46508</c:v>
                </c:pt>
                <c:pt idx="284">
                  <c:v>46539</c:v>
                </c:pt>
                <c:pt idx="285">
                  <c:v>46569</c:v>
                </c:pt>
                <c:pt idx="286">
                  <c:v>46600</c:v>
                </c:pt>
                <c:pt idx="287">
                  <c:v>46631</c:v>
                </c:pt>
                <c:pt idx="288">
                  <c:v>46661</c:v>
                </c:pt>
                <c:pt idx="289">
                  <c:v>46692</c:v>
                </c:pt>
                <c:pt idx="290">
                  <c:v>46722</c:v>
                </c:pt>
                <c:pt idx="291">
                  <c:v>46753</c:v>
                </c:pt>
                <c:pt idx="292">
                  <c:v>46784</c:v>
                </c:pt>
                <c:pt idx="293">
                  <c:v>46813</c:v>
                </c:pt>
                <c:pt idx="294">
                  <c:v>46844</c:v>
                </c:pt>
                <c:pt idx="295">
                  <c:v>46874</c:v>
                </c:pt>
                <c:pt idx="296">
                  <c:v>46905</c:v>
                </c:pt>
                <c:pt idx="297">
                  <c:v>46935</c:v>
                </c:pt>
                <c:pt idx="298">
                  <c:v>46966</c:v>
                </c:pt>
                <c:pt idx="299">
                  <c:v>46997</c:v>
                </c:pt>
                <c:pt idx="300">
                  <c:v>47027</c:v>
                </c:pt>
                <c:pt idx="301">
                  <c:v>47058</c:v>
                </c:pt>
                <c:pt idx="302">
                  <c:v>47088</c:v>
                </c:pt>
                <c:pt idx="303">
                  <c:v>47119</c:v>
                </c:pt>
                <c:pt idx="304">
                  <c:v>47150</c:v>
                </c:pt>
                <c:pt idx="305">
                  <c:v>47178</c:v>
                </c:pt>
                <c:pt idx="306">
                  <c:v>47209</c:v>
                </c:pt>
                <c:pt idx="307">
                  <c:v>47239</c:v>
                </c:pt>
                <c:pt idx="308">
                  <c:v>47270</c:v>
                </c:pt>
                <c:pt idx="309">
                  <c:v>47300</c:v>
                </c:pt>
                <c:pt idx="310">
                  <c:v>47331</c:v>
                </c:pt>
                <c:pt idx="311">
                  <c:v>47362</c:v>
                </c:pt>
                <c:pt idx="312">
                  <c:v>47392</c:v>
                </c:pt>
                <c:pt idx="313">
                  <c:v>47423</c:v>
                </c:pt>
                <c:pt idx="314">
                  <c:v>47453</c:v>
                </c:pt>
                <c:pt idx="315">
                  <c:v>47484</c:v>
                </c:pt>
                <c:pt idx="316">
                  <c:v>47515</c:v>
                </c:pt>
                <c:pt idx="317">
                  <c:v>47543</c:v>
                </c:pt>
                <c:pt idx="318">
                  <c:v>47574</c:v>
                </c:pt>
                <c:pt idx="319">
                  <c:v>47604</c:v>
                </c:pt>
                <c:pt idx="320">
                  <c:v>47635</c:v>
                </c:pt>
                <c:pt idx="321">
                  <c:v>47665</c:v>
                </c:pt>
                <c:pt idx="322">
                  <c:v>47696</c:v>
                </c:pt>
                <c:pt idx="323">
                  <c:v>47727</c:v>
                </c:pt>
                <c:pt idx="324">
                  <c:v>47757</c:v>
                </c:pt>
                <c:pt idx="325">
                  <c:v>47788</c:v>
                </c:pt>
                <c:pt idx="326">
                  <c:v>47818</c:v>
                </c:pt>
                <c:pt idx="327">
                  <c:v>47849</c:v>
                </c:pt>
                <c:pt idx="328">
                  <c:v>47880</c:v>
                </c:pt>
                <c:pt idx="329">
                  <c:v>47908</c:v>
                </c:pt>
                <c:pt idx="330">
                  <c:v>47939</c:v>
                </c:pt>
                <c:pt idx="331">
                  <c:v>47969</c:v>
                </c:pt>
                <c:pt idx="332">
                  <c:v>48000</c:v>
                </c:pt>
                <c:pt idx="333">
                  <c:v>48030</c:v>
                </c:pt>
                <c:pt idx="334">
                  <c:v>48061</c:v>
                </c:pt>
                <c:pt idx="335">
                  <c:v>48092</c:v>
                </c:pt>
                <c:pt idx="336">
                  <c:v>48122</c:v>
                </c:pt>
                <c:pt idx="337">
                  <c:v>48153</c:v>
                </c:pt>
                <c:pt idx="338">
                  <c:v>48183</c:v>
                </c:pt>
                <c:pt idx="339">
                  <c:v>48214</c:v>
                </c:pt>
                <c:pt idx="340">
                  <c:v>48245</c:v>
                </c:pt>
                <c:pt idx="341">
                  <c:v>48274</c:v>
                </c:pt>
                <c:pt idx="342">
                  <c:v>48305</c:v>
                </c:pt>
                <c:pt idx="343">
                  <c:v>48335</c:v>
                </c:pt>
                <c:pt idx="344">
                  <c:v>48366</c:v>
                </c:pt>
                <c:pt idx="345">
                  <c:v>48396</c:v>
                </c:pt>
                <c:pt idx="346">
                  <c:v>48427</c:v>
                </c:pt>
                <c:pt idx="347">
                  <c:v>48458</c:v>
                </c:pt>
                <c:pt idx="348">
                  <c:v>48488</c:v>
                </c:pt>
                <c:pt idx="349">
                  <c:v>48519</c:v>
                </c:pt>
                <c:pt idx="350">
                  <c:v>48549</c:v>
                </c:pt>
              </c:numCache>
            </c:numRef>
          </c:cat>
          <c:val>
            <c:numRef>
              <c:f>DPHRSR!$V$3:$V$353</c:f>
              <c:numCache>
                <c:formatCode>General</c:formatCode>
                <c:ptCount val="351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17.535851806299998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81A1-4A0C-88FD-4A9790BEE9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  <c:extLst/>
      </c:lineChart>
      <c:lineChart>
        <c:grouping val="standard"/>
        <c:varyColors val="0"/>
        <c:ser>
          <c:idx val="1"/>
          <c:order val="3"/>
          <c:tx>
            <c:v>3MMT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DPHRSR!$A$3:$A$518</c:f>
              <c:numCache>
                <c:formatCode>mmm\-yy</c:formatCode>
                <c:ptCount val="516"/>
                <c:pt idx="0">
                  <c:v>37895</c:v>
                </c:pt>
                <c:pt idx="1">
                  <c:v>37926</c:v>
                </c:pt>
                <c:pt idx="2">
                  <c:v>37956</c:v>
                </c:pt>
                <c:pt idx="3">
                  <c:v>37987</c:v>
                </c:pt>
                <c:pt idx="4">
                  <c:v>38018</c:v>
                </c:pt>
                <c:pt idx="5">
                  <c:v>38047</c:v>
                </c:pt>
                <c:pt idx="6">
                  <c:v>38078</c:v>
                </c:pt>
                <c:pt idx="7">
                  <c:v>38108</c:v>
                </c:pt>
                <c:pt idx="8">
                  <c:v>38139</c:v>
                </c:pt>
                <c:pt idx="9">
                  <c:v>38169</c:v>
                </c:pt>
                <c:pt idx="10">
                  <c:v>38200</c:v>
                </c:pt>
                <c:pt idx="11">
                  <c:v>38231</c:v>
                </c:pt>
                <c:pt idx="12">
                  <c:v>38261</c:v>
                </c:pt>
                <c:pt idx="13">
                  <c:v>38292</c:v>
                </c:pt>
                <c:pt idx="14">
                  <c:v>38322</c:v>
                </c:pt>
                <c:pt idx="15">
                  <c:v>38353</c:v>
                </c:pt>
                <c:pt idx="16">
                  <c:v>38384</c:v>
                </c:pt>
                <c:pt idx="17">
                  <c:v>38412</c:v>
                </c:pt>
                <c:pt idx="18">
                  <c:v>38443</c:v>
                </c:pt>
                <c:pt idx="19">
                  <c:v>38473</c:v>
                </c:pt>
                <c:pt idx="20">
                  <c:v>38504</c:v>
                </c:pt>
                <c:pt idx="21">
                  <c:v>38534</c:v>
                </c:pt>
                <c:pt idx="22">
                  <c:v>38565</c:v>
                </c:pt>
                <c:pt idx="23">
                  <c:v>38596</c:v>
                </c:pt>
                <c:pt idx="24">
                  <c:v>38626</c:v>
                </c:pt>
                <c:pt idx="25">
                  <c:v>38657</c:v>
                </c:pt>
                <c:pt idx="26">
                  <c:v>38687</c:v>
                </c:pt>
                <c:pt idx="27">
                  <c:v>38718</c:v>
                </c:pt>
                <c:pt idx="28">
                  <c:v>38749</c:v>
                </c:pt>
                <c:pt idx="29">
                  <c:v>38777</c:v>
                </c:pt>
                <c:pt idx="30">
                  <c:v>38808</c:v>
                </c:pt>
                <c:pt idx="31">
                  <c:v>38838</c:v>
                </c:pt>
                <c:pt idx="32">
                  <c:v>38869</c:v>
                </c:pt>
                <c:pt idx="33">
                  <c:v>38899</c:v>
                </c:pt>
                <c:pt idx="34">
                  <c:v>38930</c:v>
                </c:pt>
                <c:pt idx="35">
                  <c:v>38961</c:v>
                </c:pt>
                <c:pt idx="36">
                  <c:v>38991</c:v>
                </c:pt>
                <c:pt idx="37">
                  <c:v>39022</c:v>
                </c:pt>
                <c:pt idx="38">
                  <c:v>39052</c:v>
                </c:pt>
                <c:pt idx="39">
                  <c:v>39083</c:v>
                </c:pt>
                <c:pt idx="40">
                  <c:v>39114</c:v>
                </c:pt>
                <c:pt idx="41">
                  <c:v>39142</c:v>
                </c:pt>
                <c:pt idx="42">
                  <c:v>39173</c:v>
                </c:pt>
                <c:pt idx="43">
                  <c:v>39203</c:v>
                </c:pt>
                <c:pt idx="44">
                  <c:v>39234</c:v>
                </c:pt>
                <c:pt idx="45">
                  <c:v>39264</c:v>
                </c:pt>
                <c:pt idx="46">
                  <c:v>39295</c:v>
                </c:pt>
                <c:pt idx="47">
                  <c:v>39326</c:v>
                </c:pt>
                <c:pt idx="48">
                  <c:v>39356</c:v>
                </c:pt>
                <c:pt idx="49">
                  <c:v>39387</c:v>
                </c:pt>
                <c:pt idx="50">
                  <c:v>39417</c:v>
                </c:pt>
                <c:pt idx="51">
                  <c:v>39448</c:v>
                </c:pt>
                <c:pt idx="52">
                  <c:v>39479</c:v>
                </c:pt>
                <c:pt idx="53">
                  <c:v>39508</c:v>
                </c:pt>
                <c:pt idx="54">
                  <c:v>39539</c:v>
                </c:pt>
                <c:pt idx="55">
                  <c:v>39569</c:v>
                </c:pt>
                <c:pt idx="56">
                  <c:v>39600</c:v>
                </c:pt>
                <c:pt idx="57">
                  <c:v>39630</c:v>
                </c:pt>
                <c:pt idx="58">
                  <c:v>39661</c:v>
                </c:pt>
                <c:pt idx="59">
                  <c:v>39692</c:v>
                </c:pt>
                <c:pt idx="60">
                  <c:v>39722</c:v>
                </c:pt>
                <c:pt idx="61">
                  <c:v>39753</c:v>
                </c:pt>
                <c:pt idx="62">
                  <c:v>39783</c:v>
                </c:pt>
                <c:pt idx="63">
                  <c:v>39814</c:v>
                </c:pt>
                <c:pt idx="64">
                  <c:v>39845</c:v>
                </c:pt>
                <c:pt idx="65">
                  <c:v>39873</c:v>
                </c:pt>
                <c:pt idx="66">
                  <c:v>39904</c:v>
                </c:pt>
                <c:pt idx="67">
                  <c:v>39934</c:v>
                </c:pt>
                <c:pt idx="68">
                  <c:v>39965</c:v>
                </c:pt>
                <c:pt idx="69">
                  <c:v>39995</c:v>
                </c:pt>
                <c:pt idx="70">
                  <c:v>40026</c:v>
                </c:pt>
                <c:pt idx="71">
                  <c:v>40057</c:v>
                </c:pt>
                <c:pt idx="72">
                  <c:v>40087</c:v>
                </c:pt>
                <c:pt idx="73">
                  <c:v>40118</c:v>
                </c:pt>
                <c:pt idx="74">
                  <c:v>40148</c:v>
                </c:pt>
                <c:pt idx="75">
                  <c:v>40179</c:v>
                </c:pt>
                <c:pt idx="76">
                  <c:v>40210</c:v>
                </c:pt>
                <c:pt idx="77">
                  <c:v>40238</c:v>
                </c:pt>
                <c:pt idx="78">
                  <c:v>40269</c:v>
                </c:pt>
                <c:pt idx="79">
                  <c:v>40299</c:v>
                </c:pt>
                <c:pt idx="80">
                  <c:v>40330</c:v>
                </c:pt>
                <c:pt idx="81">
                  <c:v>40360</c:v>
                </c:pt>
                <c:pt idx="82">
                  <c:v>40391</c:v>
                </c:pt>
                <c:pt idx="83">
                  <c:v>40422</c:v>
                </c:pt>
                <c:pt idx="84">
                  <c:v>40452</c:v>
                </c:pt>
                <c:pt idx="85">
                  <c:v>40483</c:v>
                </c:pt>
                <c:pt idx="86">
                  <c:v>40513</c:v>
                </c:pt>
                <c:pt idx="87">
                  <c:v>40544</c:v>
                </c:pt>
                <c:pt idx="88">
                  <c:v>40575</c:v>
                </c:pt>
                <c:pt idx="89">
                  <c:v>40603</c:v>
                </c:pt>
                <c:pt idx="90">
                  <c:v>40634</c:v>
                </c:pt>
                <c:pt idx="91">
                  <c:v>40664</c:v>
                </c:pt>
                <c:pt idx="92">
                  <c:v>40695</c:v>
                </c:pt>
                <c:pt idx="93">
                  <c:v>40725</c:v>
                </c:pt>
                <c:pt idx="94">
                  <c:v>40756</c:v>
                </c:pt>
                <c:pt idx="95">
                  <c:v>40787</c:v>
                </c:pt>
                <c:pt idx="96">
                  <c:v>40817</c:v>
                </c:pt>
                <c:pt idx="97">
                  <c:v>40848</c:v>
                </c:pt>
                <c:pt idx="98">
                  <c:v>40878</c:v>
                </c:pt>
                <c:pt idx="99">
                  <c:v>40909</c:v>
                </c:pt>
                <c:pt idx="100">
                  <c:v>40940</c:v>
                </c:pt>
                <c:pt idx="101">
                  <c:v>40969</c:v>
                </c:pt>
                <c:pt idx="102">
                  <c:v>41000</c:v>
                </c:pt>
                <c:pt idx="103">
                  <c:v>41030</c:v>
                </c:pt>
                <c:pt idx="104">
                  <c:v>41061</c:v>
                </c:pt>
                <c:pt idx="105">
                  <c:v>41091</c:v>
                </c:pt>
                <c:pt idx="106">
                  <c:v>41122</c:v>
                </c:pt>
                <c:pt idx="107">
                  <c:v>41153</c:v>
                </c:pt>
                <c:pt idx="108">
                  <c:v>41183</c:v>
                </c:pt>
                <c:pt idx="109">
                  <c:v>41214</c:v>
                </c:pt>
                <c:pt idx="110">
                  <c:v>41244</c:v>
                </c:pt>
                <c:pt idx="111">
                  <c:v>41275</c:v>
                </c:pt>
                <c:pt idx="112">
                  <c:v>41306</c:v>
                </c:pt>
                <c:pt idx="113">
                  <c:v>41334</c:v>
                </c:pt>
                <c:pt idx="114">
                  <c:v>41365</c:v>
                </c:pt>
                <c:pt idx="115">
                  <c:v>41395</c:v>
                </c:pt>
                <c:pt idx="116">
                  <c:v>41426</c:v>
                </c:pt>
                <c:pt idx="117">
                  <c:v>41456</c:v>
                </c:pt>
                <c:pt idx="118">
                  <c:v>41487</c:v>
                </c:pt>
                <c:pt idx="119">
                  <c:v>41518</c:v>
                </c:pt>
                <c:pt idx="120">
                  <c:v>41548</c:v>
                </c:pt>
                <c:pt idx="121">
                  <c:v>41579</c:v>
                </c:pt>
                <c:pt idx="122">
                  <c:v>41609</c:v>
                </c:pt>
                <c:pt idx="123">
                  <c:v>41640</c:v>
                </c:pt>
                <c:pt idx="124">
                  <c:v>41671</c:v>
                </c:pt>
                <c:pt idx="125">
                  <c:v>41699</c:v>
                </c:pt>
                <c:pt idx="126">
                  <c:v>41730</c:v>
                </c:pt>
                <c:pt idx="127">
                  <c:v>41760</c:v>
                </c:pt>
                <c:pt idx="128">
                  <c:v>41791</c:v>
                </c:pt>
                <c:pt idx="129">
                  <c:v>41821</c:v>
                </c:pt>
                <c:pt idx="130">
                  <c:v>41852</c:v>
                </c:pt>
                <c:pt idx="131">
                  <c:v>41883</c:v>
                </c:pt>
                <c:pt idx="132">
                  <c:v>41913</c:v>
                </c:pt>
                <c:pt idx="133">
                  <c:v>41944</c:v>
                </c:pt>
                <c:pt idx="134">
                  <c:v>41974</c:v>
                </c:pt>
                <c:pt idx="135">
                  <c:v>42005</c:v>
                </c:pt>
                <c:pt idx="136">
                  <c:v>42036</c:v>
                </c:pt>
                <c:pt idx="137">
                  <c:v>42064</c:v>
                </c:pt>
                <c:pt idx="138">
                  <c:v>42095</c:v>
                </c:pt>
                <c:pt idx="139">
                  <c:v>42125</c:v>
                </c:pt>
                <c:pt idx="140">
                  <c:v>42156</c:v>
                </c:pt>
                <c:pt idx="141">
                  <c:v>42186</c:v>
                </c:pt>
                <c:pt idx="142">
                  <c:v>42217</c:v>
                </c:pt>
                <c:pt idx="143">
                  <c:v>42248</c:v>
                </c:pt>
                <c:pt idx="144">
                  <c:v>42278</c:v>
                </c:pt>
                <c:pt idx="145">
                  <c:v>42309</c:v>
                </c:pt>
                <c:pt idx="146">
                  <c:v>42339</c:v>
                </c:pt>
                <c:pt idx="147">
                  <c:v>42370</c:v>
                </c:pt>
                <c:pt idx="148">
                  <c:v>42401</c:v>
                </c:pt>
                <c:pt idx="149">
                  <c:v>42430</c:v>
                </c:pt>
                <c:pt idx="150">
                  <c:v>42461</c:v>
                </c:pt>
                <c:pt idx="151">
                  <c:v>42491</c:v>
                </c:pt>
                <c:pt idx="152">
                  <c:v>42522</c:v>
                </c:pt>
                <c:pt idx="153">
                  <c:v>42552</c:v>
                </c:pt>
                <c:pt idx="154">
                  <c:v>42583</c:v>
                </c:pt>
                <c:pt idx="155">
                  <c:v>42614</c:v>
                </c:pt>
                <c:pt idx="156">
                  <c:v>42644</c:v>
                </c:pt>
                <c:pt idx="157">
                  <c:v>42675</c:v>
                </c:pt>
                <c:pt idx="158">
                  <c:v>42705</c:v>
                </c:pt>
                <c:pt idx="159">
                  <c:v>42736</c:v>
                </c:pt>
                <c:pt idx="160">
                  <c:v>42767</c:v>
                </c:pt>
                <c:pt idx="161">
                  <c:v>42795</c:v>
                </c:pt>
                <c:pt idx="162">
                  <c:v>42826</c:v>
                </c:pt>
                <c:pt idx="163">
                  <c:v>42856</c:v>
                </c:pt>
                <c:pt idx="164">
                  <c:v>42887</c:v>
                </c:pt>
                <c:pt idx="165">
                  <c:v>42917</c:v>
                </c:pt>
                <c:pt idx="166">
                  <c:v>42948</c:v>
                </c:pt>
                <c:pt idx="167">
                  <c:v>42979</c:v>
                </c:pt>
                <c:pt idx="168">
                  <c:v>43009</c:v>
                </c:pt>
                <c:pt idx="169">
                  <c:v>43040</c:v>
                </c:pt>
                <c:pt idx="170">
                  <c:v>43070</c:v>
                </c:pt>
                <c:pt idx="171">
                  <c:v>43101</c:v>
                </c:pt>
                <c:pt idx="172">
                  <c:v>43132</c:v>
                </c:pt>
                <c:pt idx="173">
                  <c:v>43160</c:v>
                </c:pt>
                <c:pt idx="174">
                  <c:v>43191</c:v>
                </c:pt>
                <c:pt idx="175">
                  <c:v>43221</c:v>
                </c:pt>
                <c:pt idx="176">
                  <c:v>43252</c:v>
                </c:pt>
                <c:pt idx="177">
                  <c:v>43282</c:v>
                </c:pt>
                <c:pt idx="178">
                  <c:v>43313</c:v>
                </c:pt>
                <c:pt idx="179">
                  <c:v>43344</c:v>
                </c:pt>
                <c:pt idx="180">
                  <c:v>43374</c:v>
                </c:pt>
                <c:pt idx="181">
                  <c:v>43405</c:v>
                </c:pt>
                <c:pt idx="182">
                  <c:v>43435</c:v>
                </c:pt>
                <c:pt idx="183">
                  <c:v>43466</c:v>
                </c:pt>
                <c:pt idx="184">
                  <c:v>43497</c:v>
                </c:pt>
                <c:pt idx="185">
                  <c:v>43525</c:v>
                </c:pt>
                <c:pt idx="186">
                  <c:v>43556</c:v>
                </c:pt>
                <c:pt idx="187">
                  <c:v>43586</c:v>
                </c:pt>
                <c:pt idx="188">
                  <c:v>43617</c:v>
                </c:pt>
                <c:pt idx="189">
                  <c:v>43647</c:v>
                </c:pt>
                <c:pt idx="190">
                  <c:v>43678</c:v>
                </c:pt>
                <c:pt idx="191">
                  <c:v>43709</c:v>
                </c:pt>
                <c:pt idx="192">
                  <c:v>43739</c:v>
                </c:pt>
                <c:pt idx="193">
                  <c:v>43770</c:v>
                </c:pt>
                <c:pt idx="194">
                  <c:v>43800</c:v>
                </c:pt>
                <c:pt idx="195">
                  <c:v>43831</c:v>
                </c:pt>
                <c:pt idx="196">
                  <c:v>43862</c:v>
                </c:pt>
                <c:pt idx="197">
                  <c:v>43891</c:v>
                </c:pt>
                <c:pt idx="198">
                  <c:v>43922</c:v>
                </c:pt>
                <c:pt idx="199">
                  <c:v>43952</c:v>
                </c:pt>
                <c:pt idx="200">
                  <c:v>43983</c:v>
                </c:pt>
                <c:pt idx="201">
                  <c:v>44013</c:v>
                </c:pt>
                <c:pt idx="202">
                  <c:v>44044</c:v>
                </c:pt>
                <c:pt idx="203">
                  <c:v>44075</c:v>
                </c:pt>
                <c:pt idx="204">
                  <c:v>44105</c:v>
                </c:pt>
                <c:pt idx="205">
                  <c:v>44136</c:v>
                </c:pt>
                <c:pt idx="206">
                  <c:v>44166</c:v>
                </c:pt>
                <c:pt idx="207">
                  <c:v>44197</c:v>
                </c:pt>
                <c:pt idx="208">
                  <c:v>44228</c:v>
                </c:pt>
                <c:pt idx="209">
                  <c:v>44256</c:v>
                </c:pt>
                <c:pt idx="210">
                  <c:v>44287</c:v>
                </c:pt>
                <c:pt idx="211">
                  <c:v>44317</c:v>
                </c:pt>
                <c:pt idx="212">
                  <c:v>44348</c:v>
                </c:pt>
                <c:pt idx="213">
                  <c:v>44378</c:v>
                </c:pt>
                <c:pt idx="214">
                  <c:v>44409</c:v>
                </c:pt>
                <c:pt idx="215">
                  <c:v>44440</c:v>
                </c:pt>
                <c:pt idx="216">
                  <c:v>44470</c:v>
                </c:pt>
                <c:pt idx="217">
                  <c:v>44501</c:v>
                </c:pt>
                <c:pt idx="218">
                  <c:v>44531</c:v>
                </c:pt>
                <c:pt idx="219">
                  <c:v>44562</c:v>
                </c:pt>
                <c:pt idx="220">
                  <c:v>44593</c:v>
                </c:pt>
                <c:pt idx="221">
                  <c:v>44621</c:v>
                </c:pt>
                <c:pt idx="222">
                  <c:v>44652</c:v>
                </c:pt>
                <c:pt idx="223">
                  <c:v>44682</c:v>
                </c:pt>
                <c:pt idx="224">
                  <c:v>44713</c:v>
                </c:pt>
                <c:pt idx="225">
                  <c:v>44743</c:v>
                </c:pt>
                <c:pt idx="226">
                  <c:v>44774</c:v>
                </c:pt>
                <c:pt idx="227">
                  <c:v>44805</c:v>
                </c:pt>
                <c:pt idx="228">
                  <c:v>44835</c:v>
                </c:pt>
                <c:pt idx="229">
                  <c:v>44866</c:v>
                </c:pt>
                <c:pt idx="230">
                  <c:v>44896</c:v>
                </c:pt>
                <c:pt idx="231">
                  <c:v>44927</c:v>
                </c:pt>
                <c:pt idx="232">
                  <c:v>44958</c:v>
                </c:pt>
                <c:pt idx="233">
                  <c:v>44986</c:v>
                </c:pt>
                <c:pt idx="234">
                  <c:v>45017</c:v>
                </c:pt>
                <c:pt idx="235">
                  <c:v>45047</c:v>
                </c:pt>
                <c:pt idx="236">
                  <c:v>45078</c:v>
                </c:pt>
                <c:pt idx="237">
                  <c:v>45108</c:v>
                </c:pt>
                <c:pt idx="238">
                  <c:v>45139</c:v>
                </c:pt>
                <c:pt idx="239">
                  <c:v>45170</c:v>
                </c:pt>
                <c:pt idx="240">
                  <c:v>45200</c:v>
                </c:pt>
                <c:pt idx="241">
                  <c:v>45231</c:v>
                </c:pt>
                <c:pt idx="242">
                  <c:v>45261</c:v>
                </c:pt>
                <c:pt idx="243">
                  <c:v>45292</c:v>
                </c:pt>
                <c:pt idx="244">
                  <c:v>45323</c:v>
                </c:pt>
                <c:pt idx="245">
                  <c:v>45352</c:v>
                </c:pt>
                <c:pt idx="246">
                  <c:v>45383</c:v>
                </c:pt>
                <c:pt idx="247">
                  <c:v>45413</c:v>
                </c:pt>
                <c:pt idx="248">
                  <c:v>45444</c:v>
                </c:pt>
                <c:pt idx="249">
                  <c:v>45474</c:v>
                </c:pt>
                <c:pt idx="250">
                  <c:v>45505</c:v>
                </c:pt>
                <c:pt idx="251">
                  <c:v>45536</c:v>
                </c:pt>
                <c:pt idx="252">
                  <c:v>45566</c:v>
                </c:pt>
                <c:pt idx="253">
                  <c:v>45597</c:v>
                </c:pt>
                <c:pt idx="254">
                  <c:v>45627</c:v>
                </c:pt>
                <c:pt idx="255">
                  <c:v>45658</c:v>
                </c:pt>
                <c:pt idx="256">
                  <c:v>45689</c:v>
                </c:pt>
                <c:pt idx="257">
                  <c:v>45717</c:v>
                </c:pt>
                <c:pt idx="258">
                  <c:v>45748</c:v>
                </c:pt>
                <c:pt idx="259">
                  <c:v>45778</c:v>
                </c:pt>
                <c:pt idx="260">
                  <c:v>45809</c:v>
                </c:pt>
                <c:pt idx="261">
                  <c:v>45839</c:v>
                </c:pt>
                <c:pt idx="262">
                  <c:v>45870</c:v>
                </c:pt>
                <c:pt idx="263">
                  <c:v>45901</c:v>
                </c:pt>
                <c:pt idx="264">
                  <c:v>45931</c:v>
                </c:pt>
                <c:pt idx="265">
                  <c:v>45962</c:v>
                </c:pt>
                <c:pt idx="266">
                  <c:v>45992</c:v>
                </c:pt>
                <c:pt idx="267">
                  <c:v>46023</c:v>
                </c:pt>
                <c:pt idx="268">
                  <c:v>46054</c:v>
                </c:pt>
                <c:pt idx="269">
                  <c:v>46082</c:v>
                </c:pt>
                <c:pt idx="270">
                  <c:v>46113</c:v>
                </c:pt>
                <c:pt idx="271">
                  <c:v>46143</c:v>
                </c:pt>
                <c:pt idx="272">
                  <c:v>46174</c:v>
                </c:pt>
                <c:pt idx="273">
                  <c:v>46204</c:v>
                </c:pt>
                <c:pt idx="274">
                  <c:v>46235</c:v>
                </c:pt>
                <c:pt idx="275">
                  <c:v>46266</c:v>
                </c:pt>
                <c:pt idx="276">
                  <c:v>46296</c:v>
                </c:pt>
                <c:pt idx="277">
                  <c:v>46327</c:v>
                </c:pt>
                <c:pt idx="278">
                  <c:v>46357</c:v>
                </c:pt>
                <c:pt idx="279">
                  <c:v>46388</c:v>
                </c:pt>
                <c:pt idx="280">
                  <c:v>46419</c:v>
                </c:pt>
                <c:pt idx="281">
                  <c:v>46447</c:v>
                </c:pt>
                <c:pt idx="282">
                  <c:v>46478</c:v>
                </c:pt>
                <c:pt idx="283">
                  <c:v>46508</c:v>
                </c:pt>
                <c:pt idx="284">
                  <c:v>46539</c:v>
                </c:pt>
                <c:pt idx="285">
                  <c:v>46569</c:v>
                </c:pt>
                <c:pt idx="286">
                  <c:v>46600</c:v>
                </c:pt>
                <c:pt idx="287">
                  <c:v>46631</c:v>
                </c:pt>
                <c:pt idx="288">
                  <c:v>46661</c:v>
                </c:pt>
                <c:pt idx="289">
                  <c:v>46692</c:v>
                </c:pt>
                <c:pt idx="290">
                  <c:v>46722</c:v>
                </c:pt>
                <c:pt idx="291">
                  <c:v>46753</c:v>
                </c:pt>
                <c:pt idx="292">
                  <c:v>46784</c:v>
                </c:pt>
                <c:pt idx="293">
                  <c:v>46813</c:v>
                </c:pt>
                <c:pt idx="294">
                  <c:v>46844</c:v>
                </c:pt>
                <c:pt idx="295">
                  <c:v>46874</c:v>
                </c:pt>
                <c:pt idx="296">
                  <c:v>46905</c:v>
                </c:pt>
                <c:pt idx="297">
                  <c:v>46935</c:v>
                </c:pt>
                <c:pt idx="298">
                  <c:v>46966</c:v>
                </c:pt>
                <c:pt idx="299">
                  <c:v>46997</c:v>
                </c:pt>
                <c:pt idx="300">
                  <c:v>47027</c:v>
                </c:pt>
                <c:pt idx="301">
                  <c:v>47058</c:v>
                </c:pt>
                <c:pt idx="302">
                  <c:v>47088</c:v>
                </c:pt>
                <c:pt idx="303">
                  <c:v>47119</c:v>
                </c:pt>
                <c:pt idx="304">
                  <c:v>47150</c:v>
                </c:pt>
                <c:pt idx="305">
                  <c:v>47178</c:v>
                </c:pt>
                <c:pt idx="306">
                  <c:v>47209</c:v>
                </c:pt>
                <c:pt idx="307">
                  <c:v>47239</c:v>
                </c:pt>
                <c:pt idx="308">
                  <c:v>47270</c:v>
                </c:pt>
                <c:pt idx="309">
                  <c:v>47300</c:v>
                </c:pt>
                <c:pt idx="310">
                  <c:v>47331</c:v>
                </c:pt>
                <c:pt idx="311">
                  <c:v>47362</c:v>
                </c:pt>
                <c:pt idx="312">
                  <c:v>47392</c:v>
                </c:pt>
                <c:pt idx="313">
                  <c:v>47423</c:v>
                </c:pt>
                <c:pt idx="314">
                  <c:v>47453</c:v>
                </c:pt>
                <c:pt idx="315">
                  <c:v>47484</c:v>
                </c:pt>
                <c:pt idx="316">
                  <c:v>47515</c:v>
                </c:pt>
                <c:pt idx="317">
                  <c:v>47543</c:v>
                </c:pt>
                <c:pt idx="318">
                  <c:v>47574</c:v>
                </c:pt>
                <c:pt idx="319">
                  <c:v>47604</c:v>
                </c:pt>
                <c:pt idx="320">
                  <c:v>47635</c:v>
                </c:pt>
                <c:pt idx="321">
                  <c:v>47665</c:v>
                </c:pt>
                <c:pt idx="322">
                  <c:v>47696</c:v>
                </c:pt>
                <c:pt idx="323">
                  <c:v>47727</c:v>
                </c:pt>
                <c:pt idx="324">
                  <c:v>47757</c:v>
                </c:pt>
                <c:pt idx="325">
                  <c:v>47788</c:v>
                </c:pt>
                <c:pt idx="326">
                  <c:v>47818</c:v>
                </c:pt>
                <c:pt idx="327">
                  <c:v>47849</c:v>
                </c:pt>
                <c:pt idx="328">
                  <c:v>47880</c:v>
                </c:pt>
                <c:pt idx="329">
                  <c:v>47908</c:v>
                </c:pt>
                <c:pt idx="330">
                  <c:v>47939</c:v>
                </c:pt>
                <c:pt idx="331">
                  <c:v>47969</c:v>
                </c:pt>
                <c:pt idx="332">
                  <c:v>48000</c:v>
                </c:pt>
                <c:pt idx="333">
                  <c:v>48030</c:v>
                </c:pt>
                <c:pt idx="334">
                  <c:v>48061</c:v>
                </c:pt>
                <c:pt idx="335">
                  <c:v>48092</c:v>
                </c:pt>
                <c:pt idx="336">
                  <c:v>48122</c:v>
                </c:pt>
                <c:pt idx="337">
                  <c:v>48153</c:v>
                </c:pt>
                <c:pt idx="338">
                  <c:v>48183</c:v>
                </c:pt>
                <c:pt idx="339">
                  <c:v>48214</c:v>
                </c:pt>
                <c:pt idx="340">
                  <c:v>48245</c:v>
                </c:pt>
                <c:pt idx="341">
                  <c:v>48274</c:v>
                </c:pt>
                <c:pt idx="342">
                  <c:v>48305</c:v>
                </c:pt>
                <c:pt idx="343">
                  <c:v>48335</c:v>
                </c:pt>
                <c:pt idx="344">
                  <c:v>48366</c:v>
                </c:pt>
                <c:pt idx="345">
                  <c:v>48396</c:v>
                </c:pt>
                <c:pt idx="346">
                  <c:v>48427</c:v>
                </c:pt>
                <c:pt idx="347">
                  <c:v>48458</c:v>
                </c:pt>
                <c:pt idx="348">
                  <c:v>48488</c:v>
                </c:pt>
                <c:pt idx="349">
                  <c:v>48519</c:v>
                </c:pt>
                <c:pt idx="350">
                  <c:v>48549</c:v>
                </c:pt>
              </c:numCache>
            </c:numRef>
          </c:cat>
          <c:val>
            <c:numRef>
              <c:f>DPHRSR!$J$3:$J$353</c:f>
              <c:numCache>
                <c:formatCode>General</c:formatCode>
                <c:ptCount val="351"/>
                <c:pt idx="2" formatCode="0.0">
                  <c:v>58.295999999999999</c:v>
                </c:pt>
                <c:pt idx="3" formatCode="0.0">
                  <c:v>56.733333333200001</c:v>
                </c:pt>
                <c:pt idx="4" formatCode="0.0">
                  <c:v>55.170666666400002</c:v>
                </c:pt>
                <c:pt idx="5" formatCode="0.0">
                  <c:v>53.607999999599997</c:v>
                </c:pt>
                <c:pt idx="6" formatCode="0.0">
                  <c:v>54.454666666400001</c:v>
                </c:pt>
                <c:pt idx="7" formatCode="0.0">
                  <c:v>55.301333333199999</c:v>
                </c:pt>
                <c:pt idx="8" formatCode="0.0">
                  <c:v>56.148000000000003</c:v>
                </c:pt>
                <c:pt idx="9" formatCode="0.0">
                  <c:v>55.966666666400002</c:v>
                </c:pt>
                <c:pt idx="10" formatCode="0.0">
                  <c:v>55.785333333200001</c:v>
                </c:pt>
                <c:pt idx="11" formatCode="0.0">
                  <c:v>55.603999999999999</c:v>
                </c:pt>
                <c:pt idx="12" formatCode="0.0">
                  <c:v>55.808</c:v>
                </c:pt>
                <c:pt idx="13" formatCode="0.0">
                  <c:v>56.012</c:v>
                </c:pt>
                <c:pt idx="14" formatCode="0.0">
                  <c:v>56.216000000000001</c:v>
                </c:pt>
                <c:pt idx="15" formatCode="0.0">
                  <c:v>55.98</c:v>
                </c:pt>
                <c:pt idx="16" formatCode="0.0">
                  <c:v>55.744</c:v>
                </c:pt>
                <c:pt idx="17" formatCode="0.0">
                  <c:v>55.508000000000003</c:v>
                </c:pt>
                <c:pt idx="18" formatCode="0.0">
                  <c:v>56.451999999999998</c:v>
                </c:pt>
                <c:pt idx="19" formatCode="0.0">
                  <c:v>57.396000000000001</c:v>
                </c:pt>
                <c:pt idx="20" formatCode="0.0">
                  <c:v>58.34</c:v>
                </c:pt>
                <c:pt idx="21" formatCode="0.0">
                  <c:v>59.206666666399997</c:v>
                </c:pt>
                <c:pt idx="22" formatCode="0.0">
                  <c:v>60.073333333199997</c:v>
                </c:pt>
                <c:pt idx="23" formatCode="0.0">
                  <c:v>60.939999999599998</c:v>
                </c:pt>
                <c:pt idx="24" formatCode="0.0">
                  <c:v>61.522666666399999</c:v>
                </c:pt>
                <c:pt idx="25" formatCode="0.0">
                  <c:v>62.105333333200001</c:v>
                </c:pt>
                <c:pt idx="26" formatCode="0.0">
                  <c:v>62.688000000000002</c:v>
                </c:pt>
                <c:pt idx="27" formatCode="0.0">
                  <c:v>62.313333333199999</c:v>
                </c:pt>
                <c:pt idx="28" formatCode="0.0">
                  <c:v>61.938666666400003</c:v>
                </c:pt>
                <c:pt idx="29" formatCode="0.0">
                  <c:v>61.5639999996</c:v>
                </c:pt>
                <c:pt idx="30" formatCode="0.0">
                  <c:v>62.793333333200003</c:v>
                </c:pt>
                <c:pt idx="31" formatCode="0.0">
                  <c:v>64.022666666399999</c:v>
                </c:pt>
                <c:pt idx="32" formatCode="0.0">
                  <c:v>65.251999999999995</c:v>
                </c:pt>
                <c:pt idx="33" formatCode="0.0">
                  <c:v>66.063999999999993</c:v>
                </c:pt>
                <c:pt idx="34" formatCode="0.0">
                  <c:v>66.876000000000005</c:v>
                </c:pt>
                <c:pt idx="35" formatCode="0.0">
                  <c:v>67.688000000000002</c:v>
                </c:pt>
                <c:pt idx="36" formatCode="0.0">
                  <c:v>68.321333333200002</c:v>
                </c:pt>
                <c:pt idx="37" formatCode="0.0">
                  <c:v>68.954666666400001</c:v>
                </c:pt>
                <c:pt idx="38" formatCode="0.0">
                  <c:v>69.587999999999994</c:v>
                </c:pt>
                <c:pt idx="39" formatCode="0.0">
                  <c:v>67.797333333200001</c:v>
                </c:pt>
                <c:pt idx="40" formatCode="0.0">
                  <c:v>66.006666666399994</c:v>
                </c:pt>
                <c:pt idx="41" formatCode="0.0">
                  <c:v>64.215999999600001</c:v>
                </c:pt>
                <c:pt idx="42" formatCode="0.0">
                  <c:v>65.510666666399999</c:v>
                </c:pt>
                <c:pt idx="43" formatCode="0.0">
                  <c:v>66.805333333199997</c:v>
                </c:pt>
                <c:pt idx="44" formatCode="0.0">
                  <c:v>68.099999999999994</c:v>
                </c:pt>
                <c:pt idx="45" formatCode="0.0">
                  <c:v>67.578666666399997</c:v>
                </c:pt>
                <c:pt idx="46" formatCode="0.0">
                  <c:v>67.057333333200006</c:v>
                </c:pt>
                <c:pt idx="47" formatCode="0.0">
                  <c:v>66.536000000000001</c:v>
                </c:pt>
                <c:pt idx="48" formatCode="0.0">
                  <c:v>66.942666666400001</c:v>
                </c:pt>
                <c:pt idx="49" formatCode="0.0">
                  <c:v>67.349333333199993</c:v>
                </c:pt>
                <c:pt idx="50" formatCode="0.0">
                  <c:v>67.755999999599993</c:v>
                </c:pt>
                <c:pt idx="51" formatCode="0.0">
                  <c:v>68.163999999599994</c:v>
                </c:pt>
                <c:pt idx="52" formatCode="0.0">
                  <c:v>68.571999999599996</c:v>
                </c:pt>
                <c:pt idx="53" formatCode="0.0">
                  <c:v>68.979999999599997</c:v>
                </c:pt>
                <c:pt idx="54" formatCode="0.0">
                  <c:v>71.041333333200001</c:v>
                </c:pt>
                <c:pt idx="55" formatCode="0.0">
                  <c:v>73.102666666399998</c:v>
                </c:pt>
                <c:pt idx="56" formatCode="0.0">
                  <c:v>75.164000000000001</c:v>
                </c:pt>
                <c:pt idx="57" formatCode="0.0">
                  <c:v>74.929333333200006</c:v>
                </c:pt>
                <c:pt idx="58" formatCode="0.0">
                  <c:v>74.694666666399996</c:v>
                </c:pt>
                <c:pt idx="59" formatCode="0.0">
                  <c:v>74.459999999999994</c:v>
                </c:pt>
                <c:pt idx="60" formatCode="0.0">
                  <c:v>75.817333333199997</c:v>
                </c:pt>
                <c:pt idx="61" formatCode="0.0">
                  <c:v>77.1746666664</c:v>
                </c:pt>
                <c:pt idx="62" formatCode="0.0">
                  <c:v>78.531999999600004</c:v>
                </c:pt>
                <c:pt idx="63" formatCode="0.0">
                  <c:v>77.878666666399994</c:v>
                </c:pt>
                <c:pt idx="64" formatCode="0.0">
                  <c:v>77.225333333199998</c:v>
                </c:pt>
                <c:pt idx="65" formatCode="0.0">
                  <c:v>76.572000000000003</c:v>
                </c:pt>
                <c:pt idx="66" formatCode="0.0">
                  <c:v>76.841333333199998</c:v>
                </c:pt>
                <c:pt idx="67" formatCode="0.0">
                  <c:v>77.110666666399993</c:v>
                </c:pt>
                <c:pt idx="68" formatCode="0.0">
                  <c:v>77.379999999600003</c:v>
                </c:pt>
                <c:pt idx="69" formatCode="0.0">
                  <c:v>77.166666666400005</c:v>
                </c:pt>
                <c:pt idx="70" formatCode="0.0">
                  <c:v>76.953333333200007</c:v>
                </c:pt>
                <c:pt idx="71" formatCode="0.0">
                  <c:v>76.739999999999995</c:v>
                </c:pt>
                <c:pt idx="72" formatCode="0.0">
                  <c:v>77.3</c:v>
                </c:pt>
                <c:pt idx="73" formatCode="0.0">
                  <c:v>77.86</c:v>
                </c:pt>
                <c:pt idx="74" formatCode="0.0">
                  <c:v>78.42</c:v>
                </c:pt>
                <c:pt idx="75" formatCode="0.0">
                  <c:v>78.3</c:v>
                </c:pt>
                <c:pt idx="76" formatCode="0.0">
                  <c:v>78.180000000000007</c:v>
                </c:pt>
                <c:pt idx="77" formatCode="0.0">
                  <c:v>78.06</c:v>
                </c:pt>
                <c:pt idx="78" formatCode="0.0">
                  <c:v>80.111999999999995</c:v>
                </c:pt>
                <c:pt idx="79" formatCode="0.0">
                  <c:v>82.164000000000001</c:v>
                </c:pt>
                <c:pt idx="80" formatCode="0.0">
                  <c:v>84.215999999999994</c:v>
                </c:pt>
                <c:pt idx="81" formatCode="0.0">
                  <c:v>85.001333333199995</c:v>
                </c:pt>
                <c:pt idx="82" formatCode="0.0">
                  <c:v>85.786666666399995</c:v>
                </c:pt>
                <c:pt idx="83" formatCode="0.0">
                  <c:v>86.571999999599996</c:v>
                </c:pt>
                <c:pt idx="84" formatCode="0.0">
                  <c:v>88.366666666399993</c:v>
                </c:pt>
                <c:pt idx="85" formatCode="0.0">
                  <c:v>90.161333333200005</c:v>
                </c:pt>
                <c:pt idx="86" formatCode="0.0">
                  <c:v>91.956000000000003</c:v>
                </c:pt>
                <c:pt idx="87" formatCode="0.0">
                  <c:v>91.436000000000007</c:v>
                </c:pt>
                <c:pt idx="88" formatCode="0.0">
                  <c:v>90.915999999999997</c:v>
                </c:pt>
                <c:pt idx="89" formatCode="0.0">
                  <c:v>90.396000000000001</c:v>
                </c:pt>
                <c:pt idx="90" formatCode="0.0">
                  <c:v>91.969333333199998</c:v>
                </c:pt>
                <c:pt idx="91" formatCode="0.0">
                  <c:v>93.542666666399995</c:v>
                </c:pt>
                <c:pt idx="92" formatCode="0.0">
                  <c:v>95.115999999600007</c:v>
                </c:pt>
                <c:pt idx="93" formatCode="0.0">
                  <c:v>95.5293333332</c:v>
                </c:pt>
                <c:pt idx="94" formatCode="0.0">
                  <c:v>95.942666666400001</c:v>
                </c:pt>
                <c:pt idx="95" formatCode="0.0">
                  <c:v>96.355999999999995</c:v>
                </c:pt>
                <c:pt idx="96" formatCode="0.0">
                  <c:v>97.171999999999997</c:v>
                </c:pt>
                <c:pt idx="97" formatCode="0.0">
                  <c:v>97.988</c:v>
                </c:pt>
                <c:pt idx="98" formatCode="0.0">
                  <c:v>98.804000000000002</c:v>
                </c:pt>
                <c:pt idx="99" formatCode="0.0">
                  <c:v>99.485333333200003</c:v>
                </c:pt>
                <c:pt idx="100" formatCode="0.0">
                  <c:v>100.1666666664</c:v>
                </c:pt>
                <c:pt idx="101" formatCode="0.0">
                  <c:v>100.848</c:v>
                </c:pt>
                <c:pt idx="102" formatCode="0.0">
                  <c:v>102.9253333332</c:v>
                </c:pt>
                <c:pt idx="103" formatCode="0.0">
                  <c:v>105.0026666664</c:v>
                </c:pt>
                <c:pt idx="104" formatCode="0.0">
                  <c:v>107.07999999960001</c:v>
                </c:pt>
                <c:pt idx="105" formatCode="0.0">
                  <c:v>107.9559999996</c:v>
                </c:pt>
                <c:pt idx="106" formatCode="0.0">
                  <c:v>108.8319999996</c:v>
                </c:pt>
                <c:pt idx="107" formatCode="0.0">
                  <c:v>109.70799999960001</c:v>
                </c:pt>
                <c:pt idx="108" formatCode="0.0">
                  <c:v>111.2519999996</c:v>
                </c:pt>
                <c:pt idx="109" formatCode="0.0">
                  <c:v>112.7959999996</c:v>
                </c:pt>
                <c:pt idx="110" formatCode="0.0">
                  <c:v>114.3399999996</c:v>
                </c:pt>
                <c:pt idx="111" formatCode="0.0">
                  <c:v>113.8626666664</c:v>
                </c:pt>
                <c:pt idx="112" formatCode="0.0">
                  <c:v>113.38533333319999</c:v>
                </c:pt>
                <c:pt idx="113" formatCode="0.0">
                  <c:v>112.908</c:v>
                </c:pt>
                <c:pt idx="114" formatCode="0.0">
                  <c:v>113.7</c:v>
                </c:pt>
                <c:pt idx="115" formatCode="0.0">
                  <c:v>114.492</c:v>
                </c:pt>
                <c:pt idx="116" formatCode="0.0">
                  <c:v>115.28400000000001</c:v>
                </c:pt>
                <c:pt idx="117" formatCode="0.0">
                  <c:v>115.33733333319999</c:v>
                </c:pt>
                <c:pt idx="118" formatCode="0.0">
                  <c:v>115.39066666639999</c:v>
                </c:pt>
                <c:pt idx="119" formatCode="0.0">
                  <c:v>115.4439999996</c:v>
                </c:pt>
                <c:pt idx="120" formatCode="0.0">
                  <c:v>117.4733333332</c:v>
                </c:pt>
                <c:pt idx="121" formatCode="0.0">
                  <c:v>119.5026666664</c:v>
                </c:pt>
                <c:pt idx="122" formatCode="0.0">
                  <c:v>121.532</c:v>
                </c:pt>
                <c:pt idx="123" formatCode="0.0">
                  <c:v>119.9</c:v>
                </c:pt>
                <c:pt idx="124" formatCode="0.0">
                  <c:v>118.268</c:v>
                </c:pt>
                <c:pt idx="125" formatCode="0.0">
                  <c:v>116.636</c:v>
                </c:pt>
                <c:pt idx="126" formatCode="0.0">
                  <c:v>117.4386666664</c:v>
                </c:pt>
                <c:pt idx="127" formatCode="0.0">
                  <c:v>118.2413333332</c:v>
                </c:pt>
                <c:pt idx="128" formatCode="0.0">
                  <c:v>119.0439999996</c:v>
                </c:pt>
                <c:pt idx="129" formatCode="0.0">
                  <c:v>119.3533333332</c:v>
                </c:pt>
                <c:pt idx="130" formatCode="0.0">
                  <c:v>119.6626666664</c:v>
                </c:pt>
                <c:pt idx="131" formatCode="0.0">
                  <c:v>119.97199999999999</c:v>
                </c:pt>
                <c:pt idx="132" formatCode="0.0">
                  <c:v>122.7533333332</c:v>
                </c:pt>
                <c:pt idx="133" formatCode="0.0">
                  <c:v>125.5346666664</c:v>
                </c:pt>
                <c:pt idx="134" formatCode="0.0">
                  <c:v>128.316</c:v>
                </c:pt>
                <c:pt idx="135" formatCode="0.0">
                  <c:v>127.22666666640001</c:v>
                </c:pt>
                <c:pt idx="136" formatCode="0.0">
                  <c:v>126.1373333332</c:v>
                </c:pt>
                <c:pt idx="137" formatCode="0.0">
                  <c:v>125.048</c:v>
                </c:pt>
                <c:pt idx="138" formatCode="0.0">
                  <c:v>126.1626666664</c:v>
                </c:pt>
                <c:pt idx="139" formatCode="0.0">
                  <c:v>127.2773333332</c:v>
                </c:pt>
                <c:pt idx="140" formatCode="0.0">
                  <c:v>128.39199999959999</c:v>
                </c:pt>
                <c:pt idx="141" formatCode="0.0">
                  <c:v>129.2159999996</c:v>
                </c:pt>
                <c:pt idx="142" formatCode="0.0">
                  <c:v>130.03999999960001</c:v>
                </c:pt>
                <c:pt idx="143" formatCode="0.0">
                  <c:v>130.8639999996</c:v>
                </c:pt>
                <c:pt idx="144" formatCode="0.0">
                  <c:v>133.57466666639999</c:v>
                </c:pt>
                <c:pt idx="145" formatCode="0.0">
                  <c:v>136.28533333319999</c:v>
                </c:pt>
                <c:pt idx="146" formatCode="0.0">
                  <c:v>138.99600000000001</c:v>
                </c:pt>
                <c:pt idx="147" formatCode="0.0">
                  <c:v>137.15866666639999</c:v>
                </c:pt>
                <c:pt idx="148" formatCode="0.0">
                  <c:v>135.32133333319999</c:v>
                </c:pt>
                <c:pt idx="149" formatCode="0.0">
                  <c:v>133.48400000000001</c:v>
                </c:pt>
                <c:pt idx="150" formatCode="0.0">
                  <c:v>134.35599999999999</c:v>
                </c:pt>
                <c:pt idx="151" formatCode="0.0">
                  <c:v>135.22800000000001</c:v>
                </c:pt>
                <c:pt idx="152" formatCode="0.0">
                  <c:v>136.1</c:v>
                </c:pt>
                <c:pt idx="153" formatCode="0.0">
                  <c:v>136.71066666639999</c:v>
                </c:pt>
                <c:pt idx="154" formatCode="0.0">
                  <c:v>137.32133333319999</c:v>
                </c:pt>
                <c:pt idx="155" formatCode="0.0">
                  <c:v>137.93199999960001</c:v>
                </c:pt>
                <c:pt idx="156" formatCode="0.0">
                  <c:v>140.29199999959999</c:v>
                </c:pt>
                <c:pt idx="157" formatCode="0.0">
                  <c:v>142.65199999960001</c:v>
                </c:pt>
                <c:pt idx="158" formatCode="0.0">
                  <c:v>145.01199999959999</c:v>
                </c:pt>
                <c:pt idx="159" formatCode="0.0">
                  <c:v>144.93333333320001</c:v>
                </c:pt>
                <c:pt idx="160" formatCode="0.0">
                  <c:v>144.85466666639999</c:v>
                </c:pt>
                <c:pt idx="161" formatCode="0.0">
                  <c:v>144.77600000000001</c:v>
                </c:pt>
                <c:pt idx="162" formatCode="0.0">
                  <c:v>147.31066666640001</c:v>
                </c:pt>
                <c:pt idx="163" formatCode="0.0">
                  <c:v>149.84533333319999</c:v>
                </c:pt>
                <c:pt idx="164" formatCode="0.0">
                  <c:v>152.37999999959999</c:v>
                </c:pt>
                <c:pt idx="165" formatCode="0.0">
                  <c:v>154.9119999996</c:v>
                </c:pt>
                <c:pt idx="166" formatCode="0.0">
                  <c:v>157.44399999960001</c:v>
                </c:pt>
                <c:pt idx="167" formatCode="0.0">
                  <c:v>159.97599999959999</c:v>
                </c:pt>
                <c:pt idx="168" formatCode="0.0">
                  <c:v>164.2426666664</c:v>
                </c:pt>
                <c:pt idx="169" formatCode="0.0">
                  <c:v>168.5093333332</c:v>
                </c:pt>
                <c:pt idx="170" formatCode="0.0">
                  <c:v>172.77600000000001</c:v>
                </c:pt>
                <c:pt idx="171" formatCode="0.0">
                  <c:v>172.0213333332</c:v>
                </c:pt>
                <c:pt idx="172" formatCode="0.0">
                  <c:v>171.2666666664</c:v>
                </c:pt>
                <c:pt idx="173" formatCode="0.0">
                  <c:v>170.51199999959999</c:v>
                </c:pt>
                <c:pt idx="174" formatCode="0.0">
                  <c:v>174.2879999996</c:v>
                </c:pt>
                <c:pt idx="175" formatCode="0.0">
                  <c:v>178.06399999959999</c:v>
                </c:pt>
                <c:pt idx="176" formatCode="0.0">
                  <c:v>181.8399999996</c:v>
                </c:pt>
                <c:pt idx="177" formatCode="0.0">
                  <c:v>182.64133333320001</c:v>
                </c:pt>
                <c:pt idx="178" formatCode="0.0">
                  <c:v>183.44266666639999</c:v>
                </c:pt>
                <c:pt idx="179" formatCode="0.0">
                  <c:v>184.244</c:v>
                </c:pt>
                <c:pt idx="180" formatCode="0.0">
                  <c:v>187.5106666664</c:v>
                </c:pt>
                <c:pt idx="181" formatCode="0.0">
                  <c:v>190.7773333332</c:v>
                </c:pt>
                <c:pt idx="182" formatCode="0.0">
                  <c:v>194.0439999996</c:v>
                </c:pt>
                <c:pt idx="183" formatCode="0.0">
                  <c:v>192.13866666640001</c:v>
                </c:pt>
                <c:pt idx="184" formatCode="0.0">
                  <c:v>190.23333333319999</c:v>
                </c:pt>
                <c:pt idx="185" formatCode="0.0">
                  <c:v>188.328</c:v>
                </c:pt>
                <c:pt idx="186" formatCode="0.0">
                  <c:v>190.8146666664</c:v>
                </c:pt>
                <c:pt idx="187" formatCode="0.0">
                  <c:v>193.30133333320001</c:v>
                </c:pt>
                <c:pt idx="188" formatCode="0.0">
                  <c:v>195.78800000000001</c:v>
                </c:pt>
                <c:pt idx="189" formatCode="0.0">
                  <c:v>199.09333333320001</c:v>
                </c:pt>
                <c:pt idx="190" formatCode="0.0">
                  <c:v>202.3986666664</c:v>
                </c:pt>
                <c:pt idx="191" formatCode="0.0">
                  <c:v>205.70400000000001</c:v>
                </c:pt>
                <c:pt idx="192" formatCode="0.0">
                  <c:v>209.2653333332</c:v>
                </c:pt>
                <c:pt idx="193" formatCode="0.0">
                  <c:v>212.8266666664</c:v>
                </c:pt>
                <c:pt idx="194" formatCode="0.0">
                  <c:v>216.3879999996</c:v>
                </c:pt>
                <c:pt idx="195" formatCode="0.0">
                  <c:v>213.59199999960001</c:v>
                </c:pt>
                <c:pt idx="196" formatCode="0.0">
                  <c:v>210.79599999960001</c:v>
                </c:pt>
                <c:pt idx="197" formatCode="0.0">
                  <c:v>207.99999999959999</c:v>
                </c:pt>
                <c:pt idx="198" formatCode="0.0">
                  <c:v>207.73599999960001</c:v>
                </c:pt>
                <c:pt idx="199" formatCode="0.0">
                  <c:v>207.4719999996</c:v>
                </c:pt>
                <c:pt idx="200" formatCode="0.0">
                  <c:v>207.20799999959999</c:v>
                </c:pt>
                <c:pt idx="201" formatCode="0.0">
                  <c:v>211.63599999959999</c:v>
                </c:pt>
                <c:pt idx="202" formatCode="0.0">
                  <c:v>216.06399999959999</c:v>
                </c:pt>
                <c:pt idx="203" formatCode="0.0">
                  <c:v>220.49199999960001</c:v>
                </c:pt>
                <c:pt idx="204" formatCode="0.0">
                  <c:v>228.35866666640001</c:v>
                </c:pt>
                <c:pt idx="205" formatCode="0.0">
                  <c:v>236.22533333320001</c:v>
                </c:pt>
                <c:pt idx="206" formatCode="0.0">
                  <c:v>244.09200000000001</c:v>
                </c:pt>
                <c:pt idx="207" formatCode="0.0">
                  <c:v>245.17733333320001</c:v>
                </c:pt>
                <c:pt idx="208" formatCode="0.0">
                  <c:v>246.26266666640001</c:v>
                </c:pt>
                <c:pt idx="209" formatCode="0.0">
                  <c:v>247.34799999960001</c:v>
                </c:pt>
                <c:pt idx="210" formatCode="0.0">
                  <c:v>253.16399999960001</c:v>
                </c:pt>
                <c:pt idx="211" formatCode="0.0">
                  <c:v>258.97999999960001</c:v>
                </c:pt>
                <c:pt idx="212" formatCode="0.0">
                  <c:v>264.79599999959999</c:v>
                </c:pt>
                <c:pt idx="213" formatCode="0.0">
                  <c:v>267.76266666639998</c:v>
                </c:pt>
                <c:pt idx="214" formatCode="0.0">
                  <c:v>270.72933333319997</c:v>
                </c:pt>
                <c:pt idx="215" formatCode="0.0">
                  <c:v>273.69600000000003</c:v>
                </c:pt>
                <c:pt idx="216" formatCode="0.0">
                  <c:v>280.98266666640001</c:v>
                </c:pt>
                <c:pt idx="217" formatCode="0.0">
                  <c:v>288.2693333332</c:v>
                </c:pt>
                <c:pt idx="218" formatCode="0.0">
                  <c:v>295.55599999999998</c:v>
                </c:pt>
                <c:pt idx="219" formatCode="0.0">
                  <c:v>296.83999999999997</c:v>
                </c:pt>
                <c:pt idx="220" formatCode="0.0">
                  <c:v>298.12400000000002</c:v>
                </c:pt>
                <c:pt idx="221" formatCode="0.0">
                  <c:v>299.40800000000002</c:v>
                </c:pt>
                <c:pt idx="222" formatCode="0.0">
                  <c:v>304.33600000000001</c:v>
                </c:pt>
                <c:pt idx="223" formatCode="0.0">
                  <c:v>309.26400000000001</c:v>
                </c:pt>
                <c:pt idx="224" formatCode="0.0">
                  <c:v>314.19200000000001</c:v>
                </c:pt>
                <c:pt idx="225" formatCode="0.0">
                  <c:v>317.29199999999997</c:v>
                </c:pt>
                <c:pt idx="226" formatCode="0.0">
                  <c:v>320.392</c:v>
                </c:pt>
                <c:pt idx="227" formatCode="0.0">
                  <c:v>323.49200000000002</c:v>
                </c:pt>
                <c:pt idx="228" formatCode="0.0">
                  <c:v>326.9733333332</c:v>
                </c:pt>
                <c:pt idx="229" formatCode="0.0">
                  <c:v>330.45466666639999</c:v>
                </c:pt>
                <c:pt idx="230" formatCode="0.0">
                  <c:v>333.93599999999998</c:v>
                </c:pt>
                <c:pt idx="350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81A1-4A0C-88FD-4A9790BEE9DF}"/>
            </c:ext>
          </c:extLst>
        </c:ser>
        <c:ser>
          <c:idx val="2"/>
          <c:order val="4"/>
          <c:tx>
            <c:v>12MMT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DPHRSR!$A$3:$A$518</c:f>
              <c:numCache>
                <c:formatCode>mmm\-yy</c:formatCode>
                <c:ptCount val="516"/>
                <c:pt idx="0">
                  <c:v>37895</c:v>
                </c:pt>
                <c:pt idx="1">
                  <c:v>37926</c:v>
                </c:pt>
                <c:pt idx="2">
                  <c:v>37956</c:v>
                </c:pt>
                <c:pt idx="3">
                  <c:v>37987</c:v>
                </c:pt>
                <c:pt idx="4">
                  <c:v>38018</c:v>
                </c:pt>
                <c:pt idx="5">
                  <c:v>38047</c:v>
                </c:pt>
                <c:pt idx="6">
                  <c:v>38078</c:v>
                </c:pt>
                <c:pt idx="7">
                  <c:v>38108</c:v>
                </c:pt>
                <c:pt idx="8">
                  <c:v>38139</c:v>
                </c:pt>
                <c:pt idx="9">
                  <c:v>38169</c:v>
                </c:pt>
                <c:pt idx="10">
                  <c:v>38200</c:v>
                </c:pt>
                <c:pt idx="11">
                  <c:v>38231</c:v>
                </c:pt>
                <c:pt idx="12">
                  <c:v>38261</c:v>
                </c:pt>
                <c:pt idx="13">
                  <c:v>38292</c:v>
                </c:pt>
                <c:pt idx="14">
                  <c:v>38322</c:v>
                </c:pt>
                <c:pt idx="15">
                  <c:v>38353</c:v>
                </c:pt>
                <c:pt idx="16">
                  <c:v>38384</c:v>
                </c:pt>
                <c:pt idx="17">
                  <c:v>38412</c:v>
                </c:pt>
                <c:pt idx="18">
                  <c:v>38443</c:v>
                </c:pt>
                <c:pt idx="19">
                  <c:v>38473</c:v>
                </c:pt>
                <c:pt idx="20">
                  <c:v>38504</c:v>
                </c:pt>
                <c:pt idx="21">
                  <c:v>38534</c:v>
                </c:pt>
                <c:pt idx="22">
                  <c:v>38565</c:v>
                </c:pt>
                <c:pt idx="23">
                  <c:v>38596</c:v>
                </c:pt>
                <c:pt idx="24">
                  <c:v>38626</c:v>
                </c:pt>
                <c:pt idx="25">
                  <c:v>38657</c:v>
                </c:pt>
                <c:pt idx="26">
                  <c:v>38687</c:v>
                </c:pt>
                <c:pt idx="27">
                  <c:v>38718</c:v>
                </c:pt>
                <c:pt idx="28">
                  <c:v>38749</c:v>
                </c:pt>
                <c:pt idx="29">
                  <c:v>38777</c:v>
                </c:pt>
                <c:pt idx="30">
                  <c:v>38808</c:v>
                </c:pt>
                <c:pt idx="31">
                  <c:v>38838</c:v>
                </c:pt>
                <c:pt idx="32">
                  <c:v>38869</c:v>
                </c:pt>
                <c:pt idx="33">
                  <c:v>38899</c:v>
                </c:pt>
                <c:pt idx="34">
                  <c:v>38930</c:v>
                </c:pt>
                <c:pt idx="35">
                  <c:v>38961</c:v>
                </c:pt>
                <c:pt idx="36">
                  <c:v>38991</c:v>
                </c:pt>
                <c:pt idx="37">
                  <c:v>39022</c:v>
                </c:pt>
                <c:pt idx="38">
                  <c:v>39052</c:v>
                </c:pt>
                <c:pt idx="39">
                  <c:v>39083</c:v>
                </c:pt>
                <c:pt idx="40">
                  <c:v>39114</c:v>
                </c:pt>
                <c:pt idx="41">
                  <c:v>39142</c:v>
                </c:pt>
                <c:pt idx="42">
                  <c:v>39173</c:v>
                </c:pt>
                <c:pt idx="43">
                  <c:v>39203</c:v>
                </c:pt>
                <c:pt idx="44">
                  <c:v>39234</c:v>
                </c:pt>
                <c:pt idx="45">
                  <c:v>39264</c:v>
                </c:pt>
                <c:pt idx="46">
                  <c:v>39295</c:v>
                </c:pt>
                <c:pt idx="47">
                  <c:v>39326</c:v>
                </c:pt>
                <c:pt idx="48">
                  <c:v>39356</c:v>
                </c:pt>
                <c:pt idx="49">
                  <c:v>39387</c:v>
                </c:pt>
                <c:pt idx="50">
                  <c:v>39417</c:v>
                </c:pt>
                <c:pt idx="51">
                  <c:v>39448</c:v>
                </c:pt>
                <c:pt idx="52">
                  <c:v>39479</c:v>
                </c:pt>
                <c:pt idx="53">
                  <c:v>39508</c:v>
                </c:pt>
                <c:pt idx="54">
                  <c:v>39539</c:v>
                </c:pt>
                <c:pt idx="55">
                  <c:v>39569</c:v>
                </c:pt>
                <c:pt idx="56">
                  <c:v>39600</c:v>
                </c:pt>
                <c:pt idx="57">
                  <c:v>39630</c:v>
                </c:pt>
                <c:pt idx="58">
                  <c:v>39661</c:v>
                </c:pt>
                <c:pt idx="59">
                  <c:v>39692</c:v>
                </c:pt>
                <c:pt idx="60">
                  <c:v>39722</c:v>
                </c:pt>
                <c:pt idx="61">
                  <c:v>39753</c:v>
                </c:pt>
                <c:pt idx="62">
                  <c:v>39783</c:v>
                </c:pt>
                <c:pt idx="63">
                  <c:v>39814</c:v>
                </c:pt>
                <c:pt idx="64">
                  <c:v>39845</c:v>
                </c:pt>
                <c:pt idx="65">
                  <c:v>39873</c:v>
                </c:pt>
                <c:pt idx="66">
                  <c:v>39904</c:v>
                </c:pt>
                <c:pt idx="67">
                  <c:v>39934</c:v>
                </c:pt>
                <c:pt idx="68">
                  <c:v>39965</c:v>
                </c:pt>
                <c:pt idx="69">
                  <c:v>39995</c:v>
                </c:pt>
                <c:pt idx="70">
                  <c:v>40026</c:v>
                </c:pt>
                <c:pt idx="71">
                  <c:v>40057</c:v>
                </c:pt>
                <c:pt idx="72">
                  <c:v>40087</c:v>
                </c:pt>
                <c:pt idx="73">
                  <c:v>40118</c:v>
                </c:pt>
                <c:pt idx="74">
                  <c:v>40148</c:v>
                </c:pt>
                <c:pt idx="75">
                  <c:v>40179</c:v>
                </c:pt>
                <c:pt idx="76">
                  <c:v>40210</c:v>
                </c:pt>
                <c:pt idx="77">
                  <c:v>40238</c:v>
                </c:pt>
                <c:pt idx="78">
                  <c:v>40269</c:v>
                </c:pt>
                <c:pt idx="79">
                  <c:v>40299</c:v>
                </c:pt>
                <c:pt idx="80">
                  <c:v>40330</c:v>
                </c:pt>
                <c:pt idx="81">
                  <c:v>40360</c:v>
                </c:pt>
                <c:pt idx="82">
                  <c:v>40391</c:v>
                </c:pt>
                <c:pt idx="83">
                  <c:v>40422</c:v>
                </c:pt>
                <c:pt idx="84">
                  <c:v>40452</c:v>
                </c:pt>
                <c:pt idx="85">
                  <c:v>40483</c:v>
                </c:pt>
                <c:pt idx="86">
                  <c:v>40513</c:v>
                </c:pt>
                <c:pt idx="87">
                  <c:v>40544</c:v>
                </c:pt>
                <c:pt idx="88">
                  <c:v>40575</c:v>
                </c:pt>
                <c:pt idx="89">
                  <c:v>40603</c:v>
                </c:pt>
                <c:pt idx="90">
                  <c:v>40634</c:v>
                </c:pt>
                <c:pt idx="91">
                  <c:v>40664</c:v>
                </c:pt>
                <c:pt idx="92">
                  <c:v>40695</c:v>
                </c:pt>
                <c:pt idx="93">
                  <c:v>40725</c:v>
                </c:pt>
                <c:pt idx="94">
                  <c:v>40756</c:v>
                </c:pt>
                <c:pt idx="95">
                  <c:v>40787</c:v>
                </c:pt>
                <c:pt idx="96">
                  <c:v>40817</c:v>
                </c:pt>
                <c:pt idx="97">
                  <c:v>40848</c:v>
                </c:pt>
                <c:pt idx="98">
                  <c:v>40878</c:v>
                </c:pt>
                <c:pt idx="99">
                  <c:v>40909</c:v>
                </c:pt>
                <c:pt idx="100">
                  <c:v>40940</c:v>
                </c:pt>
                <c:pt idx="101">
                  <c:v>40969</c:v>
                </c:pt>
                <c:pt idx="102">
                  <c:v>41000</c:v>
                </c:pt>
                <c:pt idx="103">
                  <c:v>41030</c:v>
                </c:pt>
                <c:pt idx="104">
                  <c:v>41061</c:v>
                </c:pt>
                <c:pt idx="105">
                  <c:v>41091</c:v>
                </c:pt>
                <c:pt idx="106">
                  <c:v>41122</c:v>
                </c:pt>
                <c:pt idx="107">
                  <c:v>41153</c:v>
                </c:pt>
                <c:pt idx="108">
                  <c:v>41183</c:v>
                </c:pt>
                <c:pt idx="109">
                  <c:v>41214</c:v>
                </c:pt>
                <c:pt idx="110">
                  <c:v>41244</c:v>
                </c:pt>
                <c:pt idx="111">
                  <c:v>41275</c:v>
                </c:pt>
                <c:pt idx="112">
                  <c:v>41306</c:v>
                </c:pt>
                <c:pt idx="113">
                  <c:v>41334</c:v>
                </c:pt>
                <c:pt idx="114">
                  <c:v>41365</c:v>
                </c:pt>
                <c:pt idx="115">
                  <c:v>41395</c:v>
                </c:pt>
                <c:pt idx="116">
                  <c:v>41426</c:v>
                </c:pt>
                <c:pt idx="117">
                  <c:v>41456</c:v>
                </c:pt>
                <c:pt idx="118">
                  <c:v>41487</c:v>
                </c:pt>
                <c:pt idx="119">
                  <c:v>41518</c:v>
                </c:pt>
                <c:pt idx="120">
                  <c:v>41548</c:v>
                </c:pt>
                <c:pt idx="121">
                  <c:v>41579</c:v>
                </c:pt>
                <c:pt idx="122">
                  <c:v>41609</c:v>
                </c:pt>
                <c:pt idx="123">
                  <c:v>41640</c:v>
                </c:pt>
                <c:pt idx="124">
                  <c:v>41671</c:v>
                </c:pt>
                <c:pt idx="125">
                  <c:v>41699</c:v>
                </c:pt>
                <c:pt idx="126">
                  <c:v>41730</c:v>
                </c:pt>
                <c:pt idx="127">
                  <c:v>41760</c:v>
                </c:pt>
                <c:pt idx="128">
                  <c:v>41791</c:v>
                </c:pt>
                <c:pt idx="129">
                  <c:v>41821</c:v>
                </c:pt>
                <c:pt idx="130">
                  <c:v>41852</c:v>
                </c:pt>
                <c:pt idx="131">
                  <c:v>41883</c:v>
                </c:pt>
                <c:pt idx="132">
                  <c:v>41913</c:v>
                </c:pt>
                <c:pt idx="133">
                  <c:v>41944</c:v>
                </c:pt>
                <c:pt idx="134">
                  <c:v>41974</c:v>
                </c:pt>
                <c:pt idx="135">
                  <c:v>42005</c:v>
                </c:pt>
                <c:pt idx="136">
                  <c:v>42036</c:v>
                </c:pt>
                <c:pt idx="137">
                  <c:v>42064</c:v>
                </c:pt>
                <c:pt idx="138">
                  <c:v>42095</c:v>
                </c:pt>
                <c:pt idx="139">
                  <c:v>42125</c:v>
                </c:pt>
                <c:pt idx="140">
                  <c:v>42156</c:v>
                </c:pt>
                <c:pt idx="141">
                  <c:v>42186</c:v>
                </c:pt>
                <c:pt idx="142">
                  <c:v>42217</c:v>
                </c:pt>
                <c:pt idx="143">
                  <c:v>42248</c:v>
                </c:pt>
                <c:pt idx="144">
                  <c:v>42278</c:v>
                </c:pt>
                <c:pt idx="145">
                  <c:v>42309</c:v>
                </c:pt>
                <c:pt idx="146">
                  <c:v>42339</c:v>
                </c:pt>
                <c:pt idx="147">
                  <c:v>42370</c:v>
                </c:pt>
                <c:pt idx="148">
                  <c:v>42401</c:v>
                </c:pt>
                <c:pt idx="149">
                  <c:v>42430</c:v>
                </c:pt>
                <c:pt idx="150">
                  <c:v>42461</c:v>
                </c:pt>
                <c:pt idx="151">
                  <c:v>42491</c:v>
                </c:pt>
                <c:pt idx="152">
                  <c:v>42522</c:v>
                </c:pt>
                <c:pt idx="153">
                  <c:v>42552</c:v>
                </c:pt>
                <c:pt idx="154">
                  <c:v>42583</c:v>
                </c:pt>
                <c:pt idx="155">
                  <c:v>42614</c:v>
                </c:pt>
                <c:pt idx="156">
                  <c:v>42644</c:v>
                </c:pt>
                <c:pt idx="157">
                  <c:v>42675</c:v>
                </c:pt>
                <c:pt idx="158">
                  <c:v>42705</c:v>
                </c:pt>
                <c:pt idx="159">
                  <c:v>42736</c:v>
                </c:pt>
                <c:pt idx="160">
                  <c:v>42767</c:v>
                </c:pt>
                <c:pt idx="161">
                  <c:v>42795</c:v>
                </c:pt>
                <c:pt idx="162">
                  <c:v>42826</c:v>
                </c:pt>
                <c:pt idx="163">
                  <c:v>42856</c:v>
                </c:pt>
                <c:pt idx="164">
                  <c:v>42887</c:v>
                </c:pt>
                <c:pt idx="165">
                  <c:v>42917</c:v>
                </c:pt>
                <c:pt idx="166">
                  <c:v>42948</c:v>
                </c:pt>
                <c:pt idx="167">
                  <c:v>42979</c:v>
                </c:pt>
                <c:pt idx="168">
                  <c:v>43009</c:v>
                </c:pt>
                <c:pt idx="169">
                  <c:v>43040</c:v>
                </c:pt>
                <c:pt idx="170">
                  <c:v>43070</c:v>
                </c:pt>
                <c:pt idx="171">
                  <c:v>43101</c:v>
                </c:pt>
                <c:pt idx="172">
                  <c:v>43132</c:v>
                </c:pt>
                <c:pt idx="173">
                  <c:v>43160</c:v>
                </c:pt>
                <c:pt idx="174">
                  <c:v>43191</c:v>
                </c:pt>
                <c:pt idx="175">
                  <c:v>43221</c:v>
                </c:pt>
                <c:pt idx="176">
                  <c:v>43252</c:v>
                </c:pt>
                <c:pt idx="177">
                  <c:v>43282</c:v>
                </c:pt>
                <c:pt idx="178">
                  <c:v>43313</c:v>
                </c:pt>
                <c:pt idx="179">
                  <c:v>43344</c:v>
                </c:pt>
                <c:pt idx="180">
                  <c:v>43374</c:v>
                </c:pt>
                <c:pt idx="181">
                  <c:v>43405</c:v>
                </c:pt>
                <c:pt idx="182">
                  <c:v>43435</c:v>
                </c:pt>
                <c:pt idx="183">
                  <c:v>43466</c:v>
                </c:pt>
                <c:pt idx="184">
                  <c:v>43497</c:v>
                </c:pt>
                <c:pt idx="185">
                  <c:v>43525</c:v>
                </c:pt>
                <c:pt idx="186">
                  <c:v>43556</c:v>
                </c:pt>
                <c:pt idx="187">
                  <c:v>43586</c:v>
                </c:pt>
                <c:pt idx="188">
                  <c:v>43617</c:v>
                </c:pt>
                <c:pt idx="189">
                  <c:v>43647</c:v>
                </c:pt>
                <c:pt idx="190">
                  <c:v>43678</c:v>
                </c:pt>
                <c:pt idx="191">
                  <c:v>43709</c:v>
                </c:pt>
                <c:pt idx="192">
                  <c:v>43739</c:v>
                </c:pt>
                <c:pt idx="193">
                  <c:v>43770</c:v>
                </c:pt>
                <c:pt idx="194">
                  <c:v>43800</c:v>
                </c:pt>
                <c:pt idx="195">
                  <c:v>43831</c:v>
                </c:pt>
                <c:pt idx="196">
                  <c:v>43862</c:v>
                </c:pt>
                <c:pt idx="197">
                  <c:v>43891</c:v>
                </c:pt>
                <c:pt idx="198">
                  <c:v>43922</c:v>
                </c:pt>
                <c:pt idx="199">
                  <c:v>43952</c:v>
                </c:pt>
                <c:pt idx="200">
                  <c:v>43983</c:v>
                </c:pt>
                <c:pt idx="201">
                  <c:v>44013</c:v>
                </c:pt>
                <c:pt idx="202">
                  <c:v>44044</c:v>
                </c:pt>
                <c:pt idx="203">
                  <c:v>44075</c:v>
                </c:pt>
                <c:pt idx="204">
                  <c:v>44105</c:v>
                </c:pt>
                <c:pt idx="205">
                  <c:v>44136</c:v>
                </c:pt>
                <c:pt idx="206">
                  <c:v>44166</c:v>
                </c:pt>
                <c:pt idx="207">
                  <c:v>44197</c:v>
                </c:pt>
                <c:pt idx="208">
                  <c:v>44228</c:v>
                </c:pt>
                <c:pt idx="209">
                  <c:v>44256</c:v>
                </c:pt>
                <c:pt idx="210">
                  <c:v>44287</c:v>
                </c:pt>
                <c:pt idx="211">
                  <c:v>44317</c:v>
                </c:pt>
                <c:pt idx="212">
                  <c:v>44348</c:v>
                </c:pt>
                <c:pt idx="213">
                  <c:v>44378</c:v>
                </c:pt>
                <c:pt idx="214">
                  <c:v>44409</c:v>
                </c:pt>
                <c:pt idx="215">
                  <c:v>44440</c:v>
                </c:pt>
                <c:pt idx="216">
                  <c:v>44470</c:v>
                </c:pt>
                <c:pt idx="217">
                  <c:v>44501</c:v>
                </c:pt>
                <c:pt idx="218">
                  <c:v>44531</c:v>
                </c:pt>
                <c:pt idx="219">
                  <c:v>44562</c:v>
                </c:pt>
                <c:pt idx="220">
                  <c:v>44593</c:v>
                </c:pt>
                <c:pt idx="221">
                  <c:v>44621</c:v>
                </c:pt>
                <c:pt idx="222">
                  <c:v>44652</c:v>
                </c:pt>
                <c:pt idx="223">
                  <c:v>44682</c:v>
                </c:pt>
                <c:pt idx="224">
                  <c:v>44713</c:v>
                </c:pt>
                <c:pt idx="225">
                  <c:v>44743</c:v>
                </c:pt>
                <c:pt idx="226">
                  <c:v>44774</c:v>
                </c:pt>
                <c:pt idx="227">
                  <c:v>44805</c:v>
                </c:pt>
                <c:pt idx="228">
                  <c:v>44835</c:v>
                </c:pt>
                <c:pt idx="229">
                  <c:v>44866</c:v>
                </c:pt>
                <c:pt idx="230">
                  <c:v>44896</c:v>
                </c:pt>
                <c:pt idx="231">
                  <c:v>44927</c:v>
                </c:pt>
                <c:pt idx="232">
                  <c:v>44958</c:v>
                </c:pt>
                <c:pt idx="233">
                  <c:v>44986</c:v>
                </c:pt>
                <c:pt idx="234">
                  <c:v>45017</c:v>
                </c:pt>
                <c:pt idx="235">
                  <c:v>45047</c:v>
                </c:pt>
                <c:pt idx="236">
                  <c:v>45078</c:v>
                </c:pt>
                <c:pt idx="237">
                  <c:v>45108</c:v>
                </c:pt>
                <c:pt idx="238">
                  <c:v>45139</c:v>
                </c:pt>
                <c:pt idx="239">
                  <c:v>45170</c:v>
                </c:pt>
                <c:pt idx="240">
                  <c:v>45200</c:v>
                </c:pt>
                <c:pt idx="241">
                  <c:v>45231</c:v>
                </c:pt>
                <c:pt idx="242">
                  <c:v>45261</c:v>
                </c:pt>
                <c:pt idx="243">
                  <c:v>45292</c:v>
                </c:pt>
                <c:pt idx="244">
                  <c:v>45323</c:v>
                </c:pt>
                <c:pt idx="245">
                  <c:v>45352</c:v>
                </c:pt>
                <c:pt idx="246">
                  <c:v>45383</c:v>
                </c:pt>
                <c:pt idx="247">
                  <c:v>45413</c:v>
                </c:pt>
                <c:pt idx="248">
                  <c:v>45444</c:v>
                </c:pt>
                <c:pt idx="249">
                  <c:v>45474</c:v>
                </c:pt>
                <c:pt idx="250">
                  <c:v>45505</c:v>
                </c:pt>
                <c:pt idx="251">
                  <c:v>45536</c:v>
                </c:pt>
                <c:pt idx="252">
                  <c:v>45566</c:v>
                </c:pt>
                <c:pt idx="253">
                  <c:v>45597</c:v>
                </c:pt>
                <c:pt idx="254">
                  <c:v>45627</c:v>
                </c:pt>
                <c:pt idx="255">
                  <c:v>45658</c:v>
                </c:pt>
                <c:pt idx="256">
                  <c:v>45689</c:v>
                </c:pt>
                <c:pt idx="257">
                  <c:v>45717</c:v>
                </c:pt>
                <c:pt idx="258">
                  <c:v>45748</c:v>
                </c:pt>
                <c:pt idx="259">
                  <c:v>45778</c:v>
                </c:pt>
                <c:pt idx="260">
                  <c:v>45809</c:v>
                </c:pt>
                <c:pt idx="261">
                  <c:v>45839</c:v>
                </c:pt>
                <c:pt idx="262">
                  <c:v>45870</c:v>
                </c:pt>
                <c:pt idx="263">
                  <c:v>45901</c:v>
                </c:pt>
                <c:pt idx="264">
                  <c:v>45931</c:v>
                </c:pt>
                <c:pt idx="265">
                  <c:v>45962</c:v>
                </c:pt>
                <c:pt idx="266">
                  <c:v>45992</c:v>
                </c:pt>
                <c:pt idx="267">
                  <c:v>46023</c:v>
                </c:pt>
                <c:pt idx="268">
                  <c:v>46054</c:v>
                </c:pt>
                <c:pt idx="269">
                  <c:v>46082</c:v>
                </c:pt>
                <c:pt idx="270">
                  <c:v>46113</c:v>
                </c:pt>
                <c:pt idx="271">
                  <c:v>46143</c:v>
                </c:pt>
                <c:pt idx="272">
                  <c:v>46174</c:v>
                </c:pt>
                <c:pt idx="273">
                  <c:v>46204</c:v>
                </c:pt>
                <c:pt idx="274">
                  <c:v>46235</c:v>
                </c:pt>
                <c:pt idx="275">
                  <c:v>46266</c:v>
                </c:pt>
                <c:pt idx="276">
                  <c:v>46296</c:v>
                </c:pt>
                <c:pt idx="277">
                  <c:v>46327</c:v>
                </c:pt>
                <c:pt idx="278">
                  <c:v>46357</c:v>
                </c:pt>
                <c:pt idx="279">
                  <c:v>46388</c:v>
                </c:pt>
                <c:pt idx="280">
                  <c:v>46419</c:v>
                </c:pt>
                <c:pt idx="281">
                  <c:v>46447</c:v>
                </c:pt>
                <c:pt idx="282">
                  <c:v>46478</c:v>
                </c:pt>
                <c:pt idx="283">
                  <c:v>46508</c:v>
                </c:pt>
                <c:pt idx="284">
                  <c:v>46539</c:v>
                </c:pt>
                <c:pt idx="285">
                  <c:v>46569</c:v>
                </c:pt>
                <c:pt idx="286">
                  <c:v>46600</c:v>
                </c:pt>
                <c:pt idx="287">
                  <c:v>46631</c:v>
                </c:pt>
                <c:pt idx="288">
                  <c:v>46661</c:v>
                </c:pt>
                <c:pt idx="289">
                  <c:v>46692</c:v>
                </c:pt>
                <c:pt idx="290">
                  <c:v>46722</c:v>
                </c:pt>
                <c:pt idx="291">
                  <c:v>46753</c:v>
                </c:pt>
                <c:pt idx="292">
                  <c:v>46784</c:v>
                </c:pt>
                <c:pt idx="293">
                  <c:v>46813</c:v>
                </c:pt>
                <c:pt idx="294">
                  <c:v>46844</c:v>
                </c:pt>
                <c:pt idx="295">
                  <c:v>46874</c:v>
                </c:pt>
                <c:pt idx="296">
                  <c:v>46905</c:v>
                </c:pt>
                <c:pt idx="297">
                  <c:v>46935</c:v>
                </c:pt>
                <c:pt idx="298">
                  <c:v>46966</c:v>
                </c:pt>
                <c:pt idx="299">
                  <c:v>46997</c:v>
                </c:pt>
                <c:pt idx="300">
                  <c:v>47027</c:v>
                </c:pt>
                <c:pt idx="301">
                  <c:v>47058</c:v>
                </c:pt>
                <c:pt idx="302">
                  <c:v>47088</c:v>
                </c:pt>
                <c:pt idx="303">
                  <c:v>47119</c:v>
                </c:pt>
                <c:pt idx="304">
                  <c:v>47150</c:v>
                </c:pt>
                <c:pt idx="305">
                  <c:v>47178</c:v>
                </c:pt>
                <c:pt idx="306">
                  <c:v>47209</c:v>
                </c:pt>
                <c:pt idx="307">
                  <c:v>47239</c:v>
                </c:pt>
                <c:pt idx="308">
                  <c:v>47270</c:v>
                </c:pt>
                <c:pt idx="309">
                  <c:v>47300</c:v>
                </c:pt>
                <c:pt idx="310">
                  <c:v>47331</c:v>
                </c:pt>
                <c:pt idx="311">
                  <c:v>47362</c:v>
                </c:pt>
                <c:pt idx="312">
                  <c:v>47392</c:v>
                </c:pt>
                <c:pt idx="313">
                  <c:v>47423</c:v>
                </c:pt>
                <c:pt idx="314">
                  <c:v>47453</c:v>
                </c:pt>
                <c:pt idx="315">
                  <c:v>47484</c:v>
                </c:pt>
                <c:pt idx="316">
                  <c:v>47515</c:v>
                </c:pt>
                <c:pt idx="317">
                  <c:v>47543</c:v>
                </c:pt>
                <c:pt idx="318">
                  <c:v>47574</c:v>
                </c:pt>
                <c:pt idx="319">
                  <c:v>47604</c:v>
                </c:pt>
                <c:pt idx="320">
                  <c:v>47635</c:v>
                </c:pt>
                <c:pt idx="321">
                  <c:v>47665</c:v>
                </c:pt>
                <c:pt idx="322">
                  <c:v>47696</c:v>
                </c:pt>
                <c:pt idx="323">
                  <c:v>47727</c:v>
                </c:pt>
                <c:pt idx="324">
                  <c:v>47757</c:v>
                </c:pt>
                <c:pt idx="325">
                  <c:v>47788</c:v>
                </c:pt>
                <c:pt idx="326">
                  <c:v>47818</c:v>
                </c:pt>
                <c:pt idx="327">
                  <c:v>47849</c:v>
                </c:pt>
                <c:pt idx="328">
                  <c:v>47880</c:v>
                </c:pt>
                <c:pt idx="329">
                  <c:v>47908</c:v>
                </c:pt>
                <c:pt idx="330">
                  <c:v>47939</c:v>
                </c:pt>
                <c:pt idx="331">
                  <c:v>47969</c:v>
                </c:pt>
                <c:pt idx="332">
                  <c:v>48000</c:v>
                </c:pt>
                <c:pt idx="333">
                  <c:v>48030</c:v>
                </c:pt>
                <c:pt idx="334">
                  <c:v>48061</c:v>
                </c:pt>
                <c:pt idx="335">
                  <c:v>48092</c:v>
                </c:pt>
                <c:pt idx="336">
                  <c:v>48122</c:v>
                </c:pt>
                <c:pt idx="337">
                  <c:v>48153</c:v>
                </c:pt>
                <c:pt idx="338">
                  <c:v>48183</c:v>
                </c:pt>
                <c:pt idx="339">
                  <c:v>48214</c:v>
                </c:pt>
                <c:pt idx="340">
                  <c:v>48245</c:v>
                </c:pt>
                <c:pt idx="341">
                  <c:v>48274</c:v>
                </c:pt>
                <c:pt idx="342">
                  <c:v>48305</c:v>
                </c:pt>
                <c:pt idx="343">
                  <c:v>48335</c:v>
                </c:pt>
                <c:pt idx="344">
                  <c:v>48366</c:v>
                </c:pt>
                <c:pt idx="345">
                  <c:v>48396</c:v>
                </c:pt>
                <c:pt idx="346">
                  <c:v>48427</c:v>
                </c:pt>
                <c:pt idx="347">
                  <c:v>48458</c:v>
                </c:pt>
                <c:pt idx="348">
                  <c:v>48488</c:v>
                </c:pt>
                <c:pt idx="349">
                  <c:v>48519</c:v>
                </c:pt>
                <c:pt idx="350">
                  <c:v>48549</c:v>
                </c:pt>
              </c:numCache>
            </c:numRef>
          </c:cat>
          <c:val>
            <c:numRef>
              <c:f>DPHRSR!$H$3:$H$353</c:f>
              <c:numCache>
                <c:formatCode>General</c:formatCode>
                <c:ptCount val="351"/>
                <c:pt idx="11" formatCode="0.0">
                  <c:v>55.914000000000001</c:v>
                </c:pt>
                <c:pt idx="12" formatCode="0.0">
                  <c:v>55.740666666599999</c:v>
                </c:pt>
                <c:pt idx="13" formatCode="0.0">
                  <c:v>55.567333333299999</c:v>
                </c:pt>
                <c:pt idx="14" formatCode="0.0">
                  <c:v>55.393999999999998</c:v>
                </c:pt>
                <c:pt idx="15" formatCode="0.0">
                  <c:v>55.552333333299998</c:v>
                </c:pt>
                <c:pt idx="16" formatCode="0.0">
                  <c:v>55.710666666599998</c:v>
                </c:pt>
                <c:pt idx="17" formatCode="0.0">
                  <c:v>55.869</c:v>
                </c:pt>
                <c:pt idx="18" formatCode="0.0">
                  <c:v>56.051666666599999</c:v>
                </c:pt>
                <c:pt idx="19" formatCode="0.0">
                  <c:v>56.2343333333</c:v>
                </c:pt>
                <c:pt idx="20" formatCode="0.0">
                  <c:v>56.417000000000002</c:v>
                </c:pt>
                <c:pt idx="21" formatCode="0.0">
                  <c:v>56.861666666600001</c:v>
                </c:pt>
                <c:pt idx="22" formatCode="0.0">
                  <c:v>57.306333333300003</c:v>
                </c:pt>
                <c:pt idx="23" formatCode="0.0">
                  <c:v>57.750999999999998</c:v>
                </c:pt>
                <c:pt idx="24" formatCode="0.0">
                  <c:v>58.290333333299998</c:v>
                </c:pt>
                <c:pt idx="25" formatCode="0.0">
                  <c:v>58.829666666599998</c:v>
                </c:pt>
                <c:pt idx="26" formatCode="0.0">
                  <c:v>59.369</c:v>
                </c:pt>
                <c:pt idx="27" formatCode="0.0">
                  <c:v>59.873666666600002</c:v>
                </c:pt>
                <c:pt idx="28" formatCode="0.0">
                  <c:v>60.378333333299999</c:v>
                </c:pt>
                <c:pt idx="29" formatCode="0.0">
                  <c:v>60.882999999900001</c:v>
                </c:pt>
                <c:pt idx="30" formatCode="0.0">
                  <c:v>61.458999999900001</c:v>
                </c:pt>
                <c:pt idx="31" formatCode="0.0">
                  <c:v>62.034999999900002</c:v>
                </c:pt>
                <c:pt idx="32" formatCode="0.0">
                  <c:v>62.610999999900002</c:v>
                </c:pt>
                <c:pt idx="33" formatCode="0.0">
                  <c:v>63.1733333333</c:v>
                </c:pt>
                <c:pt idx="34" formatCode="0.0">
                  <c:v>63.735666666599997</c:v>
                </c:pt>
                <c:pt idx="35" formatCode="0.0">
                  <c:v>64.298000000000002</c:v>
                </c:pt>
                <c:pt idx="36" formatCode="0.0">
                  <c:v>64.873000000000005</c:v>
                </c:pt>
                <c:pt idx="37" formatCode="0.0">
                  <c:v>65.447999999999993</c:v>
                </c:pt>
                <c:pt idx="38" formatCode="0.0">
                  <c:v>66.022999999999996</c:v>
                </c:pt>
                <c:pt idx="39" formatCode="0.0">
                  <c:v>66.244</c:v>
                </c:pt>
                <c:pt idx="40" formatCode="0.0">
                  <c:v>66.465000000000003</c:v>
                </c:pt>
                <c:pt idx="41" formatCode="0.0">
                  <c:v>66.686000000000007</c:v>
                </c:pt>
                <c:pt idx="42" formatCode="0.0">
                  <c:v>66.923333333299993</c:v>
                </c:pt>
                <c:pt idx="43" formatCode="0.0">
                  <c:v>67.160666666599994</c:v>
                </c:pt>
                <c:pt idx="44" formatCode="0.0">
                  <c:v>67.397999999999996</c:v>
                </c:pt>
                <c:pt idx="45" formatCode="0.0">
                  <c:v>67.302000000000007</c:v>
                </c:pt>
                <c:pt idx="46" formatCode="0.0">
                  <c:v>67.206000000000003</c:v>
                </c:pt>
                <c:pt idx="47" formatCode="0.0">
                  <c:v>67.11</c:v>
                </c:pt>
                <c:pt idx="48" formatCode="0.0">
                  <c:v>66.957333333299999</c:v>
                </c:pt>
                <c:pt idx="49" formatCode="0.0">
                  <c:v>66.804666666599999</c:v>
                </c:pt>
                <c:pt idx="50" formatCode="0.0">
                  <c:v>66.651999999899999</c:v>
                </c:pt>
                <c:pt idx="51" formatCode="0.0">
                  <c:v>67.048999999900005</c:v>
                </c:pt>
                <c:pt idx="52" formatCode="0.0">
                  <c:v>67.445999999899996</c:v>
                </c:pt>
                <c:pt idx="53" formatCode="0.0">
                  <c:v>67.842999999900002</c:v>
                </c:pt>
                <c:pt idx="54" formatCode="0.0">
                  <c:v>68.431666666599995</c:v>
                </c:pt>
                <c:pt idx="55" formatCode="0.0">
                  <c:v>69.020333333300002</c:v>
                </c:pt>
                <c:pt idx="56" formatCode="0.0">
                  <c:v>69.608999999999995</c:v>
                </c:pt>
                <c:pt idx="57" formatCode="0.0">
                  <c:v>70.269333333299997</c:v>
                </c:pt>
                <c:pt idx="58" formatCode="0.0">
                  <c:v>70.929666666599999</c:v>
                </c:pt>
                <c:pt idx="59" formatCode="0.0">
                  <c:v>71.589999999900002</c:v>
                </c:pt>
                <c:pt idx="60" formatCode="0.0">
                  <c:v>72.487999999899998</c:v>
                </c:pt>
                <c:pt idx="61" formatCode="0.0">
                  <c:v>73.385999999899994</c:v>
                </c:pt>
                <c:pt idx="62" formatCode="0.0">
                  <c:v>74.283999999900004</c:v>
                </c:pt>
                <c:pt idx="63" formatCode="0.0">
                  <c:v>74.916666666599994</c:v>
                </c:pt>
                <c:pt idx="64" formatCode="0.0">
                  <c:v>75.549333333299998</c:v>
                </c:pt>
                <c:pt idx="65" formatCode="0.0">
                  <c:v>76.182000000000002</c:v>
                </c:pt>
                <c:pt idx="66" formatCode="0.0">
                  <c:v>76.366666666599997</c:v>
                </c:pt>
                <c:pt idx="67" formatCode="0.0">
                  <c:v>76.551333333299993</c:v>
                </c:pt>
                <c:pt idx="68" formatCode="0.0">
                  <c:v>76.735999999900002</c:v>
                </c:pt>
                <c:pt idx="69" formatCode="0.0">
                  <c:v>76.9259999999</c:v>
                </c:pt>
                <c:pt idx="70" formatCode="0.0">
                  <c:v>77.115999999899998</c:v>
                </c:pt>
                <c:pt idx="71" formatCode="0.0">
                  <c:v>77.305999999899996</c:v>
                </c:pt>
                <c:pt idx="72" formatCode="0.0">
                  <c:v>77.296666666600004</c:v>
                </c:pt>
                <c:pt idx="73" formatCode="0.0">
                  <c:v>77.287333333299998</c:v>
                </c:pt>
                <c:pt idx="74" formatCode="0.0">
                  <c:v>77.277999999900004</c:v>
                </c:pt>
                <c:pt idx="75" formatCode="0.0">
                  <c:v>77.401999999899999</c:v>
                </c:pt>
                <c:pt idx="76" formatCode="0.0">
                  <c:v>77.525999999899994</c:v>
                </c:pt>
                <c:pt idx="77" formatCode="0.0">
                  <c:v>77.649999999900004</c:v>
                </c:pt>
                <c:pt idx="78" formatCode="0.0">
                  <c:v>78.219666666600006</c:v>
                </c:pt>
                <c:pt idx="79" formatCode="0.0">
                  <c:v>78.789333333299993</c:v>
                </c:pt>
                <c:pt idx="80" formatCode="0.0">
                  <c:v>79.358999999999995</c:v>
                </c:pt>
                <c:pt idx="81" formatCode="0.0">
                  <c:v>80.178333333300003</c:v>
                </c:pt>
                <c:pt idx="82" formatCode="0.0">
                  <c:v>80.997666666599997</c:v>
                </c:pt>
                <c:pt idx="83" formatCode="0.0">
                  <c:v>81.816999999900005</c:v>
                </c:pt>
                <c:pt idx="84" formatCode="0.0">
                  <c:v>82.944999999900006</c:v>
                </c:pt>
                <c:pt idx="85" formatCode="0.0">
                  <c:v>84.072999999900006</c:v>
                </c:pt>
                <c:pt idx="86" formatCode="0.0">
                  <c:v>85.200999999900006</c:v>
                </c:pt>
                <c:pt idx="87" formatCode="0.0">
                  <c:v>86.228999999899997</c:v>
                </c:pt>
                <c:pt idx="88" formatCode="0.0">
                  <c:v>87.256999999900003</c:v>
                </c:pt>
                <c:pt idx="89" formatCode="0.0">
                  <c:v>88.284999999899995</c:v>
                </c:pt>
                <c:pt idx="90" formatCode="0.0">
                  <c:v>89.193333333300004</c:v>
                </c:pt>
                <c:pt idx="91" formatCode="0.0">
                  <c:v>90.101666666599996</c:v>
                </c:pt>
                <c:pt idx="92" formatCode="0.0">
                  <c:v>91.009999999900003</c:v>
                </c:pt>
                <c:pt idx="93" formatCode="0.0">
                  <c:v>91.825333333299994</c:v>
                </c:pt>
                <c:pt idx="94" formatCode="0.0">
                  <c:v>92.640666666599998</c:v>
                </c:pt>
                <c:pt idx="95" formatCode="0.0">
                  <c:v>93.456000000000003</c:v>
                </c:pt>
                <c:pt idx="96" formatCode="0.0">
                  <c:v>94.026666666599994</c:v>
                </c:pt>
                <c:pt idx="97" formatCode="0.0">
                  <c:v>94.5973333333</c:v>
                </c:pt>
                <c:pt idx="98" formatCode="0.0">
                  <c:v>95.168000000000006</c:v>
                </c:pt>
                <c:pt idx="99" formatCode="0.0">
                  <c:v>96.039000000000001</c:v>
                </c:pt>
                <c:pt idx="100" formatCode="0.0">
                  <c:v>96.91</c:v>
                </c:pt>
                <c:pt idx="101" formatCode="0.0">
                  <c:v>97.781000000000006</c:v>
                </c:pt>
                <c:pt idx="102" formatCode="0.0">
                  <c:v>98.778000000000006</c:v>
                </c:pt>
                <c:pt idx="103" formatCode="0.0">
                  <c:v>99.775000000000006</c:v>
                </c:pt>
                <c:pt idx="104" formatCode="0.0">
                  <c:v>100.77200000000001</c:v>
                </c:pt>
                <c:pt idx="105" formatCode="0.0">
                  <c:v>101.8846666666</c:v>
                </c:pt>
                <c:pt idx="106" formatCode="0.0">
                  <c:v>102.99733333330001</c:v>
                </c:pt>
                <c:pt idx="107" formatCode="0.0">
                  <c:v>104.1099999999</c:v>
                </c:pt>
                <c:pt idx="108" formatCode="0.0">
                  <c:v>105.40466666659999</c:v>
                </c:pt>
                <c:pt idx="109" formatCode="0.0">
                  <c:v>106.6993333333</c:v>
                </c:pt>
                <c:pt idx="110" formatCode="0.0">
                  <c:v>107.9939999999</c:v>
                </c:pt>
                <c:pt idx="111" formatCode="0.0">
                  <c:v>108.99899999989999</c:v>
                </c:pt>
                <c:pt idx="112" formatCode="0.0">
                  <c:v>110.0039999999</c:v>
                </c:pt>
                <c:pt idx="113" formatCode="0.0">
                  <c:v>111.0089999999</c:v>
                </c:pt>
                <c:pt idx="114" formatCode="0.0">
                  <c:v>111.6926666666</c:v>
                </c:pt>
                <c:pt idx="115" formatCode="0.0">
                  <c:v>112.3763333333</c:v>
                </c:pt>
                <c:pt idx="116" formatCode="0.0">
                  <c:v>113.0599999999</c:v>
                </c:pt>
                <c:pt idx="117" formatCode="0.0">
                  <c:v>113.53799999989999</c:v>
                </c:pt>
                <c:pt idx="118" formatCode="0.0">
                  <c:v>114.0159999999</c:v>
                </c:pt>
                <c:pt idx="119" formatCode="0.0">
                  <c:v>114.4939999999</c:v>
                </c:pt>
                <c:pt idx="120" formatCode="0.0">
                  <c:v>115.0933333333</c:v>
                </c:pt>
                <c:pt idx="121" formatCode="0.0">
                  <c:v>115.6926666666</c:v>
                </c:pt>
                <c:pt idx="122" formatCode="0.0">
                  <c:v>116.292</c:v>
                </c:pt>
                <c:pt idx="123" formatCode="0.0">
                  <c:v>116.6026666666</c:v>
                </c:pt>
                <c:pt idx="124" formatCode="0.0">
                  <c:v>116.9133333333</c:v>
                </c:pt>
                <c:pt idx="125" formatCode="0.0">
                  <c:v>117.224</c:v>
                </c:pt>
                <c:pt idx="126" formatCode="0.0">
                  <c:v>117.5373333333</c:v>
                </c:pt>
                <c:pt idx="127" formatCode="0.0">
                  <c:v>117.85066666660001</c:v>
                </c:pt>
                <c:pt idx="128" formatCode="0.0">
                  <c:v>118.164</c:v>
                </c:pt>
                <c:pt idx="129" formatCode="0.0">
                  <c:v>118.5413333333</c:v>
                </c:pt>
                <c:pt idx="130" formatCode="0.0">
                  <c:v>118.9186666666</c:v>
                </c:pt>
                <c:pt idx="131" formatCode="0.0">
                  <c:v>119.29600000000001</c:v>
                </c:pt>
                <c:pt idx="132" formatCode="0.0">
                  <c:v>119.8613333333</c:v>
                </c:pt>
                <c:pt idx="133" formatCode="0.0">
                  <c:v>120.4266666666</c:v>
                </c:pt>
                <c:pt idx="134" formatCode="0.0">
                  <c:v>120.992</c:v>
                </c:pt>
                <c:pt idx="135" formatCode="0.0">
                  <c:v>121.693</c:v>
                </c:pt>
                <c:pt idx="136" formatCode="0.0">
                  <c:v>122.39400000000001</c:v>
                </c:pt>
                <c:pt idx="137" formatCode="0.0">
                  <c:v>123.095</c:v>
                </c:pt>
                <c:pt idx="138" formatCode="0.0">
                  <c:v>123.874</c:v>
                </c:pt>
                <c:pt idx="139" formatCode="0.0">
                  <c:v>124.65300000000001</c:v>
                </c:pt>
                <c:pt idx="140" formatCode="0.0">
                  <c:v>125.432</c:v>
                </c:pt>
                <c:pt idx="141" formatCode="0.0">
                  <c:v>126.3396666666</c:v>
                </c:pt>
                <c:pt idx="142" formatCode="0.0">
                  <c:v>127.24733333330001</c:v>
                </c:pt>
                <c:pt idx="143" formatCode="0.0">
                  <c:v>128.15499999990001</c:v>
                </c:pt>
                <c:pt idx="144" formatCode="0.0">
                  <c:v>129.0449999999</c:v>
                </c:pt>
                <c:pt idx="145" formatCode="0.0">
                  <c:v>129.93499999989999</c:v>
                </c:pt>
                <c:pt idx="146" formatCode="0.0">
                  <c:v>130.8249999999</c:v>
                </c:pt>
                <c:pt idx="147" formatCode="0.0">
                  <c:v>131.5279999999</c:v>
                </c:pt>
                <c:pt idx="148" formatCode="0.0">
                  <c:v>132.23099999990001</c:v>
                </c:pt>
                <c:pt idx="149" formatCode="0.0">
                  <c:v>132.93399999990001</c:v>
                </c:pt>
                <c:pt idx="150" formatCode="0.0">
                  <c:v>133.5763333333</c:v>
                </c:pt>
                <c:pt idx="151" formatCode="0.0">
                  <c:v>134.2186666666</c:v>
                </c:pt>
                <c:pt idx="152" formatCode="0.0">
                  <c:v>134.86099999999999</c:v>
                </c:pt>
                <c:pt idx="153" formatCode="0.0">
                  <c:v>135.44999999999999</c:v>
                </c:pt>
                <c:pt idx="154" formatCode="0.0">
                  <c:v>136.03899999999999</c:v>
                </c:pt>
                <c:pt idx="155" formatCode="0.0">
                  <c:v>136.62799999999999</c:v>
                </c:pt>
                <c:pt idx="156" formatCode="0.0">
                  <c:v>137.1293333333</c:v>
                </c:pt>
                <c:pt idx="157" formatCode="0.0">
                  <c:v>137.63066666660001</c:v>
                </c:pt>
                <c:pt idx="158" formatCode="0.0">
                  <c:v>138.13200000000001</c:v>
                </c:pt>
                <c:pt idx="159" formatCode="0.0">
                  <c:v>139.07300000000001</c:v>
                </c:pt>
                <c:pt idx="160" formatCode="0.0">
                  <c:v>140.01400000000001</c:v>
                </c:pt>
                <c:pt idx="161" formatCode="0.0">
                  <c:v>140.95500000000001</c:v>
                </c:pt>
                <c:pt idx="162" formatCode="0.0">
                  <c:v>142.31166666659999</c:v>
                </c:pt>
                <c:pt idx="163" formatCode="0.0">
                  <c:v>143.66833333330001</c:v>
                </c:pt>
                <c:pt idx="164" formatCode="0.0">
                  <c:v>145.02499999989999</c:v>
                </c:pt>
                <c:pt idx="165" formatCode="0.0">
                  <c:v>146.86199999990001</c:v>
                </c:pt>
                <c:pt idx="166" formatCode="0.0">
                  <c:v>148.6989999999</c:v>
                </c:pt>
                <c:pt idx="167" formatCode="0.0">
                  <c:v>150.53599999990001</c:v>
                </c:pt>
                <c:pt idx="168" formatCode="0.0">
                  <c:v>152.8496666666</c:v>
                </c:pt>
                <c:pt idx="169" formatCode="0.0">
                  <c:v>155.16333333329999</c:v>
                </c:pt>
                <c:pt idx="170" formatCode="0.0">
                  <c:v>157.47699999989999</c:v>
                </c:pt>
                <c:pt idx="171" formatCode="0.0">
                  <c:v>159.62166666659999</c:v>
                </c:pt>
                <c:pt idx="172" formatCode="0.0">
                  <c:v>161.7663333333</c:v>
                </c:pt>
                <c:pt idx="173" formatCode="0.0">
                  <c:v>163.91099999990001</c:v>
                </c:pt>
                <c:pt idx="174" formatCode="0.0">
                  <c:v>166.3659999999</c:v>
                </c:pt>
                <c:pt idx="175" formatCode="0.0">
                  <c:v>168.82099999990001</c:v>
                </c:pt>
                <c:pt idx="176" formatCode="0.0">
                  <c:v>171.27599999989999</c:v>
                </c:pt>
                <c:pt idx="177" formatCode="0.0">
                  <c:v>173.29833333330001</c:v>
                </c:pt>
                <c:pt idx="178" formatCode="0.0">
                  <c:v>175.3206666666</c:v>
                </c:pt>
                <c:pt idx="179" formatCode="0.0">
                  <c:v>177.3429999999</c:v>
                </c:pt>
                <c:pt idx="180" formatCode="0.0">
                  <c:v>179.11533333329999</c:v>
                </c:pt>
                <c:pt idx="181" formatCode="0.0">
                  <c:v>180.88766666660001</c:v>
                </c:pt>
                <c:pt idx="182" formatCode="0.0">
                  <c:v>182.65999999990001</c:v>
                </c:pt>
                <c:pt idx="183" formatCode="0.0">
                  <c:v>184.14466666659999</c:v>
                </c:pt>
                <c:pt idx="184" formatCode="0.0">
                  <c:v>185.6293333333</c:v>
                </c:pt>
                <c:pt idx="185" formatCode="0.0">
                  <c:v>187.11399999989999</c:v>
                </c:pt>
                <c:pt idx="186" formatCode="0.0">
                  <c:v>188.27633333329999</c:v>
                </c:pt>
                <c:pt idx="187" formatCode="0.0">
                  <c:v>189.4386666666</c:v>
                </c:pt>
                <c:pt idx="188" formatCode="0.0">
                  <c:v>190.601</c:v>
                </c:pt>
                <c:pt idx="189" formatCode="0.0">
                  <c:v>192.38933333329999</c:v>
                </c:pt>
                <c:pt idx="190" formatCode="0.0">
                  <c:v>194.1776666666</c:v>
                </c:pt>
                <c:pt idx="191" formatCode="0.0">
                  <c:v>195.96600000000001</c:v>
                </c:pt>
                <c:pt idx="192" formatCode="0.0">
                  <c:v>197.828</c:v>
                </c:pt>
                <c:pt idx="193" formatCode="0.0">
                  <c:v>199.69</c:v>
                </c:pt>
                <c:pt idx="194" formatCode="0.0">
                  <c:v>201.55199999999999</c:v>
                </c:pt>
                <c:pt idx="195" formatCode="0.0">
                  <c:v>203.19133333330001</c:v>
                </c:pt>
                <c:pt idx="196" formatCode="0.0">
                  <c:v>204.8306666666</c:v>
                </c:pt>
                <c:pt idx="197" formatCode="0.0">
                  <c:v>206.46999999990001</c:v>
                </c:pt>
                <c:pt idx="198" formatCode="0.0">
                  <c:v>207.4216666666</c:v>
                </c:pt>
                <c:pt idx="199" formatCode="0.0">
                  <c:v>208.3733333333</c:v>
                </c:pt>
                <c:pt idx="200" formatCode="0.0">
                  <c:v>209.3249999999</c:v>
                </c:pt>
                <c:pt idx="201" formatCode="0.0">
                  <c:v>210.55733333329999</c:v>
                </c:pt>
                <c:pt idx="202" formatCode="0.0">
                  <c:v>211.7896666666</c:v>
                </c:pt>
                <c:pt idx="203" formatCode="0.0">
                  <c:v>213.0219999999</c:v>
                </c:pt>
                <c:pt idx="204" formatCode="0.0">
                  <c:v>215.3306666666</c:v>
                </c:pt>
                <c:pt idx="205" formatCode="0.0">
                  <c:v>217.63933333329999</c:v>
                </c:pt>
                <c:pt idx="206" formatCode="0.0">
                  <c:v>219.94799999989999</c:v>
                </c:pt>
                <c:pt idx="207" formatCode="0.0">
                  <c:v>223.22699999989999</c:v>
                </c:pt>
                <c:pt idx="208" formatCode="0.0">
                  <c:v>226.50599999990001</c:v>
                </c:pt>
                <c:pt idx="209" formatCode="0.0">
                  <c:v>229.78499999990001</c:v>
                </c:pt>
                <c:pt idx="210" formatCode="0.0">
                  <c:v>234.58399999989999</c:v>
                </c:pt>
                <c:pt idx="211" formatCode="0.0">
                  <c:v>239.38299999989999</c:v>
                </c:pt>
                <c:pt idx="212" formatCode="0.0">
                  <c:v>244.1819999999</c:v>
                </c:pt>
                <c:pt idx="213" formatCode="0.0">
                  <c:v>248.61566666659999</c:v>
                </c:pt>
                <c:pt idx="214" formatCode="0.0">
                  <c:v>253.04933333330001</c:v>
                </c:pt>
                <c:pt idx="215" formatCode="0.0">
                  <c:v>257.48299999990002</c:v>
                </c:pt>
                <c:pt idx="216" formatCode="0.0">
                  <c:v>261.77166666660003</c:v>
                </c:pt>
                <c:pt idx="217" formatCode="0.0">
                  <c:v>266.06033333329998</c:v>
                </c:pt>
                <c:pt idx="218" formatCode="0.0">
                  <c:v>270.3489999999</c:v>
                </c:pt>
                <c:pt idx="219" formatCode="0.0">
                  <c:v>274.68733333329999</c:v>
                </c:pt>
                <c:pt idx="220" formatCode="0.0">
                  <c:v>279.02566666659999</c:v>
                </c:pt>
                <c:pt idx="221" formatCode="0.0">
                  <c:v>283.36399999999998</c:v>
                </c:pt>
                <c:pt idx="222" formatCode="0.0">
                  <c:v>287.4803333333</c:v>
                </c:pt>
                <c:pt idx="223" formatCode="0.0">
                  <c:v>291.59666666660002</c:v>
                </c:pt>
                <c:pt idx="224" formatCode="0.0">
                  <c:v>295.71300000000002</c:v>
                </c:pt>
                <c:pt idx="225" formatCode="0.0">
                  <c:v>299.86266666659998</c:v>
                </c:pt>
                <c:pt idx="226" formatCode="0.0">
                  <c:v>304.01233333329998</c:v>
                </c:pt>
                <c:pt idx="227" formatCode="0.0">
                  <c:v>308.16199999999998</c:v>
                </c:pt>
                <c:pt idx="228" formatCode="0.0">
                  <c:v>311.36033333329999</c:v>
                </c:pt>
                <c:pt idx="229" formatCode="0.0">
                  <c:v>314.5586666666</c:v>
                </c:pt>
                <c:pt idx="230" formatCode="0.0">
                  <c:v>317.75700000000001</c:v>
                </c:pt>
                <c:pt idx="350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81A1-4A0C-88FD-4A9790BEE9DF}"/>
            </c:ext>
          </c:extLst>
        </c:ser>
        <c:ser>
          <c:idx val="5"/>
          <c:order val="7"/>
          <c:tx>
            <c:strRef>
              <c:f>DPHRSR!$U$2</c:f>
              <c:strCache>
                <c:ptCount val="1"/>
                <c:pt idx="0">
                  <c:v>$317.8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DPHRSR!$U$3:$U$353</c:f>
              <c:numCache>
                <c:formatCode>General</c:formatCode>
                <c:ptCount val="351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317.75700000000001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81A1-4A0C-88FD-4A9790BEE9DF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5992"/>
          <c:min val="38718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ysClr val="window" lastClr="FFFFFF">
                <a:lumMod val="7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30"/>
          <c:min val="-4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10"/>
      </c:valAx>
      <c:valAx>
        <c:axId val="307581152"/>
        <c:scaling>
          <c:orientation val="minMax"/>
          <c:max val="610"/>
          <c:min val="5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80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6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chemeClr val="bg1">
              <a:lumMod val="65000"/>
            </a:schemeClr>
          </a:solidFill>
          <a:prstDash val="solid"/>
        </a:ln>
      </c:spPr>
    </c:sideWall>
    <c:backWall>
      <c:thickness val="0"/>
      <c:spPr>
        <a:noFill/>
        <a:ln w="12700">
          <a:solidFill>
            <a:schemeClr val="bg1">
              <a:lumMod val="65000"/>
            </a:schemeClr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4.8888888888888891E-2"/>
          <c:y val="2.1911893366270394E-2"/>
          <c:w val="0.84997355241309114"/>
          <c:h val="0.86989038134939012"/>
        </c:manualLayout>
      </c:layout>
      <c:bar3DChart>
        <c:barDir val="col"/>
        <c:grouping val="clustered"/>
        <c:varyColors val="0"/>
        <c:ser>
          <c:idx val="0"/>
          <c:order val="0"/>
          <c:tx>
            <c:v>U.S.</c:v>
          </c:tx>
          <c:spPr>
            <a:solidFill>
              <a:srgbClr val="001F5B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'UNEMP RATE ANNUAL Data'!$B$5:$B$27</c:f>
              <c:strCache>
                <c:ptCount val="23"/>
                <c:pt idx="0">
                  <c:v>'00</c:v>
                </c:pt>
                <c:pt idx="1">
                  <c:v>'01</c:v>
                </c:pt>
                <c:pt idx="2">
                  <c:v>'02</c:v>
                </c:pt>
                <c:pt idx="3">
                  <c:v>'03</c:v>
                </c:pt>
                <c:pt idx="4">
                  <c:v>'04</c:v>
                </c:pt>
                <c:pt idx="5">
                  <c:v>'05</c:v>
                </c:pt>
                <c:pt idx="6">
                  <c:v>'06</c:v>
                </c:pt>
                <c:pt idx="7">
                  <c:v>'07</c:v>
                </c:pt>
                <c:pt idx="8">
                  <c:v>'08</c:v>
                </c:pt>
                <c:pt idx="9">
                  <c:v>'09</c:v>
                </c:pt>
                <c:pt idx="10">
                  <c:v>'10</c:v>
                </c:pt>
                <c:pt idx="11">
                  <c:v>'11</c:v>
                </c:pt>
                <c:pt idx="12">
                  <c:v>'12</c:v>
                </c:pt>
                <c:pt idx="13">
                  <c:v>'13</c:v>
                </c:pt>
                <c:pt idx="14">
                  <c:v>'14</c:v>
                </c:pt>
                <c:pt idx="15">
                  <c:v>'15</c:v>
                </c:pt>
                <c:pt idx="16">
                  <c:v>'16</c:v>
                </c:pt>
                <c:pt idx="17">
                  <c:v>'17</c:v>
                </c:pt>
                <c:pt idx="18">
                  <c:v>'18</c:v>
                </c:pt>
                <c:pt idx="19">
                  <c:v>'19</c:v>
                </c:pt>
                <c:pt idx="20">
                  <c:v>'20</c:v>
                </c:pt>
                <c:pt idx="21">
                  <c:v>'21</c:v>
                </c:pt>
                <c:pt idx="22">
                  <c:v>'22</c:v>
                </c:pt>
              </c:strCache>
            </c:strRef>
          </c:cat>
          <c:val>
            <c:numRef>
              <c:f>'UNEMP RATE ANNUAL Data'!$C$5:$C$27</c:f>
              <c:numCache>
                <c:formatCode>0.0</c:formatCode>
                <c:ptCount val="23"/>
                <c:pt idx="0">
                  <c:v>3.9916666666666667</c:v>
                </c:pt>
                <c:pt idx="1">
                  <c:v>4.7333333333333334</c:v>
                </c:pt>
                <c:pt idx="2">
                  <c:v>5.7749999999999995</c:v>
                </c:pt>
                <c:pt idx="3">
                  <c:v>5.9916666666666671</c:v>
                </c:pt>
                <c:pt idx="4">
                  <c:v>5.5333333333333341</c:v>
                </c:pt>
                <c:pt idx="5">
                  <c:v>5.0666666666666655</c:v>
                </c:pt>
                <c:pt idx="6">
                  <c:v>4.6166666666666663</c:v>
                </c:pt>
                <c:pt idx="7">
                  <c:v>4.6166666666666663</c:v>
                </c:pt>
                <c:pt idx="8">
                  <c:v>5.7749999999999995</c:v>
                </c:pt>
                <c:pt idx="9">
                  <c:v>9.2666666666666675</c:v>
                </c:pt>
                <c:pt idx="10">
                  <c:v>9.6166666666666654</c:v>
                </c:pt>
                <c:pt idx="11">
                  <c:v>8.9499999999999993</c:v>
                </c:pt>
                <c:pt idx="12">
                  <c:v>8.0666666666666664</c:v>
                </c:pt>
                <c:pt idx="13">
                  <c:v>7.375</c:v>
                </c:pt>
                <c:pt idx="14">
                  <c:v>6.166666666666667</c:v>
                </c:pt>
                <c:pt idx="15">
                  <c:v>5.291666666666667</c:v>
                </c:pt>
                <c:pt idx="16">
                  <c:v>4.8666666666666663</c:v>
                </c:pt>
                <c:pt idx="17">
                  <c:v>4.3499999999999996</c:v>
                </c:pt>
                <c:pt idx="18">
                  <c:v>3.9000000000000004</c:v>
                </c:pt>
                <c:pt idx="19">
                  <c:v>3.6666666666666661</c:v>
                </c:pt>
                <c:pt idx="20">
                  <c:v>8.0916666666666668</c:v>
                </c:pt>
                <c:pt idx="21">
                  <c:v>5.3666666666666663</c:v>
                </c:pt>
                <c:pt idx="22">
                  <c:v>3.65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C-46A9-98A0-DFD0FFCC6F89}"/>
            </c:ext>
          </c:extLst>
        </c:ser>
        <c:ser>
          <c:idx val="1"/>
          <c:order val="1"/>
          <c:tx>
            <c:v>Arizona</c:v>
          </c:tx>
          <c:spPr>
            <a:solidFill>
              <a:srgbClr val="C1023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'UNEMP RATE ANNUAL Data'!$B$5:$B$27</c:f>
              <c:strCache>
                <c:ptCount val="23"/>
                <c:pt idx="0">
                  <c:v>'00</c:v>
                </c:pt>
                <c:pt idx="1">
                  <c:v>'01</c:v>
                </c:pt>
                <c:pt idx="2">
                  <c:v>'02</c:v>
                </c:pt>
                <c:pt idx="3">
                  <c:v>'03</c:v>
                </c:pt>
                <c:pt idx="4">
                  <c:v>'04</c:v>
                </c:pt>
                <c:pt idx="5">
                  <c:v>'05</c:v>
                </c:pt>
                <c:pt idx="6">
                  <c:v>'06</c:v>
                </c:pt>
                <c:pt idx="7">
                  <c:v>'07</c:v>
                </c:pt>
                <c:pt idx="8">
                  <c:v>'08</c:v>
                </c:pt>
                <c:pt idx="9">
                  <c:v>'09</c:v>
                </c:pt>
                <c:pt idx="10">
                  <c:v>'10</c:v>
                </c:pt>
                <c:pt idx="11">
                  <c:v>'11</c:v>
                </c:pt>
                <c:pt idx="12">
                  <c:v>'12</c:v>
                </c:pt>
                <c:pt idx="13">
                  <c:v>'13</c:v>
                </c:pt>
                <c:pt idx="14">
                  <c:v>'14</c:v>
                </c:pt>
                <c:pt idx="15">
                  <c:v>'15</c:v>
                </c:pt>
                <c:pt idx="16">
                  <c:v>'16</c:v>
                </c:pt>
                <c:pt idx="17">
                  <c:v>'17</c:v>
                </c:pt>
                <c:pt idx="18">
                  <c:v>'18</c:v>
                </c:pt>
                <c:pt idx="19">
                  <c:v>'19</c:v>
                </c:pt>
                <c:pt idx="20">
                  <c:v>'20</c:v>
                </c:pt>
                <c:pt idx="21">
                  <c:v>'21</c:v>
                </c:pt>
                <c:pt idx="22">
                  <c:v>'22</c:v>
                </c:pt>
              </c:strCache>
            </c:strRef>
          </c:cat>
          <c:val>
            <c:numRef>
              <c:f>'UNEMP RATE ANNUAL Data'!$F$5:$F$27</c:f>
              <c:numCache>
                <c:formatCode>0.0</c:formatCode>
                <c:ptCount val="23"/>
                <c:pt idx="0">
                  <c:v>3.9749999999999996</c:v>
                </c:pt>
                <c:pt idx="1">
                  <c:v>4.7333333333333334</c:v>
                </c:pt>
                <c:pt idx="2">
                  <c:v>6.1833333333333336</c:v>
                </c:pt>
                <c:pt idx="3">
                  <c:v>5.7666666666666657</c:v>
                </c:pt>
                <c:pt idx="4">
                  <c:v>5.0083333333333337</c:v>
                </c:pt>
                <c:pt idx="5">
                  <c:v>4.6583333333333332</c:v>
                </c:pt>
                <c:pt idx="6">
                  <c:v>4.3</c:v>
                </c:pt>
                <c:pt idx="7">
                  <c:v>3.7749999999999999</c:v>
                </c:pt>
                <c:pt idx="8">
                  <c:v>5.7833333333333323</c:v>
                </c:pt>
                <c:pt idx="9">
                  <c:v>9.65</c:v>
                </c:pt>
                <c:pt idx="10">
                  <c:v>10.308333333333334</c:v>
                </c:pt>
                <c:pt idx="11">
                  <c:v>9.4333333333333318</c:v>
                </c:pt>
                <c:pt idx="12">
                  <c:v>8.3416666666666668</c:v>
                </c:pt>
                <c:pt idx="13">
                  <c:v>7.8083333333333336</c:v>
                </c:pt>
                <c:pt idx="14">
                  <c:v>6.8083333333333327</c:v>
                </c:pt>
                <c:pt idx="15">
                  <c:v>6.0750000000000002</c:v>
                </c:pt>
                <c:pt idx="16">
                  <c:v>5.458333333333333</c:v>
                </c:pt>
                <c:pt idx="17">
                  <c:v>4.958333333333333</c:v>
                </c:pt>
                <c:pt idx="18">
                  <c:v>4.8083333333333336</c:v>
                </c:pt>
                <c:pt idx="19">
                  <c:v>4.8166666666666664</c:v>
                </c:pt>
                <c:pt idx="20">
                  <c:v>7.833333333333333</c:v>
                </c:pt>
                <c:pt idx="21">
                  <c:v>5.0666666666666664</c:v>
                </c:pt>
                <c:pt idx="22">
                  <c:v>3.8166666666666664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C-46A9-98A0-DFD0FFCC6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7600256"/>
        <c:axId val="708143936"/>
        <c:axId val="0"/>
      </c:bar3DChart>
      <c:catAx>
        <c:axId val="75760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0814393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708143936"/>
        <c:scaling>
          <c:orientation val="minMax"/>
          <c:max val="10"/>
          <c:min val="2"/>
        </c:scaling>
        <c:delete val="0"/>
        <c:axPos val="l"/>
        <c:majorGridlines>
          <c:spPr>
            <a:ln w="3175">
              <a:solidFill>
                <a:schemeClr val="bg1">
                  <a:lumMod val="65000"/>
                </a:schemeClr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760025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6318216919313651"/>
          <c:y val="0.96371982913900456"/>
          <c:w val="0.21333333333333335"/>
          <c:h val="3.2956685499058377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343269591301086E-2"/>
          <c:y val="8.9049971694714625E-2"/>
          <c:w val="0.93201731479993577"/>
          <c:h val="0.84157670767344561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noFill/>
            </a:ln>
          </c:spPr>
          <c:marker>
            <c:symbol val="none"/>
          </c:marker>
          <c:cat>
            <c:numRef>
              <c:f>'GDP-AZ 2'!$A$9:$A$488</c:f>
              <c:numCache>
                <c:formatCode>mmm\-yy</c:formatCode>
                <c:ptCount val="480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  <c:pt idx="252">
                  <c:v>44562</c:v>
                </c:pt>
                <c:pt idx="253">
                  <c:v>44593</c:v>
                </c:pt>
                <c:pt idx="254">
                  <c:v>44621</c:v>
                </c:pt>
                <c:pt idx="255">
                  <c:v>44652</c:v>
                </c:pt>
                <c:pt idx="256">
                  <c:v>44682</c:v>
                </c:pt>
                <c:pt idx="257">
                  <c:v>44713</c:v>
                </c:pt>
                <c:pt idx="258">
                  <c:v>44743</c:v>
                </c:pt>
                <c:pt idx="259">
                  <c:v>44774</c:v>
                </c:pt>
                <c:pt idx="260">
                  <c:v>44805</c:v>
                </c:pt>
                <c:pt idx="261">
                  <c:v>44835</c:v>
                </c:pt>
                <c:pt idx="262">
                  <c:v>44866</c:v>
                </c:pt>
                <c:pt idx="263">
                  <c:v>44896</c:v>
                </c:pt>
                <c:pt idx="264">
                  <c:v>44927</c:v>
                </c:pt>
                <c:pt idx="265">
                  <c:v>44958</c:v>
                </c:pt>
                <c:pt idx="266">
                  <c:v>44986</c:v>
                </c:pt>
                <c:pt idx="267">
                  <c:v>45017</c:v>
                </c:pt>
                <c:pt idx="268">
                  <c:v>45047</c:v>
                </c:pt>
                <c:pt idx="269">
                  <c:v>45078</c:v>
                </c:pt>
                <c:pt idx="270">
                  <c:v>45108</c:v>
                </c:pt>
                <c:pt idx="271">
                  <c:v>45139</c:v>
                </c:pt>
                <c:pt idx="272">
                  <c:v>45170</c:v>
                </c:pt>
                <c:pt idx="273">
                  <c:v>45200</c:v>
                </c:pt>
                <c:pt idx="274">
                  <c:v>45231</c:v>
                </c:pt>
                <c:pt idx="275">
                  <c:v>45261</c:v>
                </c:pt>
                <c:pt idx="276">
                  <c:v>45292</c:v>
                </c:pt>
                <c:pt idx="277">
                  <c:v>45323</c:v>
                </c:pt>
                <c:pt idx="278">
                  <c:v>45352</c:v>
                </c:pt>
                <c:pt idx="279">
                  <c:v>45383</c:v>
                </c:pt>
                <c:pt idx="280">
                  <c:v>45413</c:v>
                </c:pt>
                <c:pt idx="281">
                  <c:v>45444</c:v>
                </c:pt>
                <c:pt idx="282">
                  <c:v>45474</c:v>
                </c:pt>
                <c:pt idx="283">
                  <c:v>45505</c:v>
                </c:pt>
                <c:pt idx="284">
                  <c:v>45536</c:v>
                </c:pt>
                <c:pt idx="285">
                  <c:v>45566</c:v>
                </c:pt>
                <c:pt idx="286">
                  <c:v>45597</c:v>
                </c:pt>
                <c:pt idx="287">
                  <c:v>45627</c:v>
                </c:pt>
                <c:pt idx="288">
                  <c:v>45658</c:v>
                </c:pt>
                <c:pt idx="289">
                  <c:v>45689</c:v>
                </c:pt>
                <c:pt idx="290">
                  <c:v>45717</c:v>
                </c:pt>
                <c:pt idx="291">
                  <c:v>45748</c:v>
                </c:pt>
                <c:pt idx="292">
                  <c:v>45778</c:v>
                </c:pt>
                <c:pt idx="293">
                  <c:v>45809</c:v>
                </c:pt>
                <c:pt idx="294">
                  <c:v>45839</c:v>
                </c:pt>
                <c:pt idx="295">
                  <c:v>45870</c:v>
                </c:pt>
                <c:pt idx="296">
                  <c:v>45901</c:v>
                </c:pt>
                <c:pt idx="297">
                  <c:v>45931</c:v>
                </c:pt>
                <c:pt idx="298">
                  <c:v>45962</c:v>
                </c:pt>
                <c:pt idx="299">
                  <c:v>45992</c:v>
                </c:pt>
                <c:pt idx="300">
                  <c:v>46023</c:v>
                </c:pt>
                <c:pt idx="301">
                  <c:v>46054</c:v>
                </c:pt>
                <c:pt idx="302">
                  <c:v>46082</c:v>
                </c:pt>
                <c:pt idx="303">
                  <c:v>46113</c:v>
                </c:pt>
                <c:pt idx="304">
                  <c:v>46143</c:v>
                </c:pt>
                <c:pt idx="305">
                  <c:v>46174</c:v>
                </c:pt>
                <c:pt idx="306">
                  <c:v>46204</c:v>
                </c:pt>
                <c:pt idx="307">
                  <c:v>46235</c:v>
                </c:pt>
                <c:pt idx="308">
                  <c:v>46266</c:v>
                </c:pt>
                <c:pt idx="309">
                  <c:v>46296</c:v>
                </c:pt>
                <c:pt idx="310">
                  <c:v>46327</c:v>
                </c:pt>
                <c:pt idx="311">
                  <c:v>46357</c:v>
                </c:pt>
                <c:pt idx="312">
                  <c:v>46388</c:v>
                </c:pt>
                <c:pt idx="313">
                  <c:v>46419</c:v>
                </c:pt>
                <c:pt idx="314">
                  <c:v>46447</c:v>
                </c:pt>
                <c:pt idx="315">
                  <c:v>46478</c:v>
                </c:pt>
                <c:pt idx="316">
                  <c:v>46508</c:v>
                </c:pt>
                <c:pt idx="317">
                  <c:v>46539</c:v>
                </c:pt>
                <c:pt idx="318">
                  <c:v>46569</c:v>
                </c:pt>
                <c:pt idx="319">
                  <c:v>46600</c:v>
                </c:pt>
                <c:pt idx="320">
                  <c:v>46631</c:v>
                </c:pt>
                <c:pt idx="321">
                  <c:v>46661</c:v>
                </c:pt>
                <c:pt idx="322">
                  <c:v>46692</c:v>
                </c:pt>
                <c:pt idx="323">
                  <c:v>46722</c:v>
                </c:pt>
                <c:pt idx="324">
                  <c:v>46753</c:v>
                </c:pt>
                <c:pt idx="325">
                  <c:v>46784</c:v>
                </c:pt>
                <c:pt idx="326">
                  <c:v>46813</c:v>
                </c:pt>
                <c:pt idx="327">
                  <c:v>46844</c:v>
                </c:pt>
                <c:pt idx="328">
                  <c:v>46874</c:v>
                </c:pt>
                <c:pt idx="329">
                  <c:v>46905</c:v>
                </c:pt>
                <c:pt idx="330">
                  <c:v>46935</c:v>
                </c:pt>
                <c:pt idx="331">
                  <c:v>46966</c:v>
                </c:pt>
                <c:pt idx="332">
                  <c:v>46997</c:v>
                </c:pt>
                <c:pt idx="333">
                  <c:v>47027</c:v>
                </c:pt>
                <c:pt idx="334">
                  <c:v>47058</c:v>
                </c:pt>
                <c:pt idx="335">
                  <c:v>47088</c:v>
                </c:pt>
                <c:pt idx="336">
                  <c:v>47119</c:v>
                </c:pt>
                <c:pt idx="337">
                  <c:v>47150</c:v>
                </c:pt>
                <c:pt idx="338">
                  <c:v>47178</c:v>
                </c:pt>
                <c:pt idx="339">
                  <c:v>47209</c:v>
                </c:pt>
                <c:pt idx="340">
                  <c:v>47239</c:v>
                </c:pt>
                <c:pt idx="341">
                  <c:v>47270</c:v>
                </c:pt>
                <c:pt idx="342">
                  <c:v>47300</c:v>
                </c:pt>
                <c:pt idx="343">
                  <c:v>47331</c:v>
                </c:pt>
                <c:pt idx="344">
                  <c:v>47362</c:v>
                </c:pt>
                <c:pt idx="345">
                  <c:v>47392</c:v>
                </c:pt>
                <c:pt idx="346">
                  <c:v>47423</c:v>
                </c:pt>
                <c:pt idx="347">
                  <c:v>47453</c:v>
                </c:pt>
                <c:pt idx="348">
                  <c:v>47484</c:v>
                </c:pt>
                <c:pt idx="349">
                  <c:v>47515</c:v>
                </c:pt>
                <c:pt idx="350">
                  <c:v>47543</c:v>
                </c:pt>
                <c:pt idx="351">
                  <c:v>47574</c:v>
                </c:pt>
                <c:pt idx="352">
                  <c:v>47604</c:v>
                </c:pt>
                <c:pt idx="353">
                  <c:v>47635</c:v>
                </c:pt>
                <c:pt idx="354">
                  <c:v>47665</c:v>
                </c:pt>
                <c:pt idx="355">
                  <c:v>47696</c:v>
                </c:pt>
                <c:pt idx="356">
                  <c:v>47727</c:v>
                </c:pt>
                <c:pt idx="357">
                  <c:v>47757</c:v>
                </c:pt>
                <c:pt idx="358">
                  <c:v>47788</c:v>
                </c:pt>
                <c:pt idx="359">
                  <c:v>47818</c:v>
                </c:pt>
                <c:pt idx="360">
                  <c:v>47849</c:v>
                </c:pt>
                <c:pt idx="361">
                  <c:v>47880</c:v>
                </c:pt>
                <c:pt idx="362">
                  <c:v>47908</c:v>
                </c:pt>
                <c:pt idx="363">
                  <c:v>47939</c:v>
                </c:pt>
                <c:pt idx="364">
                  <c:v>47969</c:v>
                </c:pt>
                <c:pt idx="365">
                  <c:v>48000</c:v>
                </c:pt>
                <c:pt idx="366">
                  <c:v>48030</c:v>
                </c:pt>
                <c:pt idx="367">
                  <c:v>48061</c:v>
                </c:pt>
                <c:pt idx="368">
                  <c:v>48092</c:v>
                </c:pt>
                <c:pt idx="369">
                  <c:v>48122</c:v>
                </c:pt>
                <c:pt idx="370">
                  <c:v>48153</c:v>
                </c:pt>
                <c:pt idx="371">
                  <c:v>48183</c:v>
                </c:pt>
                <c:pt idx="372">
                  <c:v>48214</c:v>
                </c:pt>
                <c:pt idx="373">
                  <c:v>48245</c:v>
                </c:pt>
                <c:pt idx="374">
                  <c:v>48274</c:v>
                </c:pt>
                <c:pt idx="375">
                  <c:v>48305</c:v>
                </c:pt>
                <c:pt idx="376">
                  <c:v>48335</c:v>
                </c:pt>
                <c:pt idx="377">
                  <c:v>48366</c:v>
                </c:pt>
                <c:pt idx="378">
                  <c:v>48396</c:v>
                </c:pt>
                <c:pt idx="379">
                  <c:v>48427</c:v>
                </c:pt>
                <c:pt idx="380">
                  <c:v>48458</c:v>
                </c:pt>
                <c:pt idx="381">
                  <c:v>48488</c:v>
                </c:pt>
                <c:pt idx="382">
                  <c:v>48519</c:v>
                </c:pt>
                <c:pt idx="383">
                  <c:v>48549</c:v>
                </c:pt>
                <c:pt idx="384">
                  <c:v>48580</c:v>
                </c:pt>
                <c:pt idx="385">
                  <c:v>48611</c:v>
                </c:pt>
                <c:pt idx="386">
                  <c:v>48639</c:v>
                </c:pt>
                <c:pt idx="387">
                  <c:v>48670</c:v>
                </c:pt>
                <c:pt idx="388">
                  <c:v>48700</c:v>
                </c:pt>
                <c:pt idx="389">
                  <c:v>48731</c:v>
                </c:pt>
                <c:pt idx="390">
                  <c:v>48761</c:v>
                </c:pt>
                <c:pt idx="391">
                  <c:v>48792</c:v>
                </c:pt>
                <c:pt idx="392">
                  <c:v>48823</c:v>
                </c:pt>
                <c:pt idx="393">
                  <c:v>48853</c:v>
                </c:pt>
                <c:pt idx="394">
                  <c:v>48884</c:v>
                </c:pt>
                <c:pt idx="395">
                  <c:v>48914</c:v>
                </c:pt>
                <c:pt idx="396">
                  <c:v>48945</c:v>
                </c:pt>
                <c:pt idx="397">
                  <c:v>48976</c:v>
                </c:pt>
                <c:pt idx="398">
                  <c:v>49004</c:v>
                </c:pt>
                <c:pt idx="399">
                  <c:v>49035</c:v>
                </c:pt>
                <c:pt idx="400">
                  <c:v>49065</c:v>
                </c:pt>
                <c:pt idx="401">
                  <c:v>49096</c:v>
                </c:pt>
                <c:pt idx="402">
                  <c:v>49126</c:v>
                </c:pt>
                <c:pt idx="403">
                  <c:v>49157</c:v>
                </c:pt>
                <c:pt idx="404">
                  <c:v>49188</c:v>
                </c:pt>
                <c:pt idx="405">
                  <c:v>49218</c:v>
                </c:pt>
                <c:pt idx="406">
                  <c:v>49249</c:v>
                </c:pt>
                <c:pt idx="407">
                  <c:v>49279</c:v>
                </c:pt>
                <c:pt idx="408">
                  <c:v>49310</c:v>
                </c:pt>
                <c:pt idx="409">
                  <c:v>49341</c:v>
                </c:pt>
                <c:pt idx="410">
                  <c:v>49369</c:v>
                </c:pt>
                <c:pt idx="411">
                  <c:v>49400</c:v>
                </c:pt>
                <c:pt idx="412">
                  <c:v>49430</c:v>
                </c:pt>
                <c:pt idx="413">
                  <c:v>49461</c:v>
                </c:pt>
                <c:pt idx="414">
                  <c:v>49491</c:v>
                </c:pt>
                <c:pt idx="415">
                  <c:v>49522</c:v>
                </c:pt>
                <c:pt idx="416">
                  <c:v>49553</c:v>
                </c:pt>
                <c:pt idx="417">
                  <c:v>49583</c:v>
                </c:pt>
                <c:pt idx="418">
                  <c:v>49614</c:v>
                </c:pt>
                <c:pt idx="419">
                  <c:v>49644</c:v>
                </c:pt>
                <c:pt idx="420">
                  <c:v>49675</c:v>
                </c:pt>
                <c:pt idx="421">
                  <c:v>49706</c:v>
                </c:pt>
                <c:pt idx="422">
                  <c:v>49735</c:v>
                </c:pt>
                <c:pt idx="423">
                  <c:v>49766</c:v>
                </c:pt>
                <c:pt idx="424">
                  <c:v>49796</c:v>
                </c:pt>
                <c:pt idx="425">
                  <c:v>49827</c:v>
                </c:pt>
                <c:pt idx="426">
                  <c:v>49857</c:v>
                </c:pt>
                <c:pt idx="427">
                  <c:v>49888</c:v>
                </c:pt>
                <c:pt idx="428">
                  <c:v>49919</c:v>
                </c:pt>
                <c:pt idx="429">
                  <c:v>49949</c:v>
                </c:pt>
                <c:pt idx="430">
                  <c:v>49980</c:v>
                </c:pt>
                <c:pt idx="431">
                  <c:v>50010</c:v>
                </c:pt>
                <c:pt idx="432">
                  <c:v>50041</c:v>
                </c:pt>
                <c:pt idx="433">
                  <c:v>50072</c:v>
                </c:pt>
                <c:pt idx="434">
                  <c:v>50100</c:v>
                </c:pt>
                <c:pt idx="435">
                  <c:v>50131</c:v>
                </c:pt>
                <c:pt idx="436">
                  <c:v>50161</c:v>
                </c:pt>
                <c:pt idx="437">
                  <c:v>50192</c:v>
                </c:pt>
                <c:pt idx="438">
                  <c:v>50222</c:v>
                </c:pt>
                <c:pt idx="439">
                  <c:v>50253</c:v>
                </c:pt>
                <c:pt idx="440">
                  <c:v>50284</c:v>
                </c:pt>
                <c:pt idx="441">
                  <c:v>50314</c:v>
                </c:pt>
                <c:pt idx="442">
                  <c:v>50345</c:v>
                </c:pt>
                <c:pt idx="443">
                  <c:v>50375</c:v>
                </c:pt>
                <c:pt idx="444">
                  <c:v>50406</c:v>
                </c:pt>
                <c:pt idx="445">
                  <c:v>50437</c:v>
                </c:pt>
                <c:pt idx="446">
                  <c:v>50465</c:v>
                </c:pt>
                <c:pt idx="447">
                  <c:v>50496</c:v>
                </c:pt>
                <c:pt idx="448">
                  <c:v>50526</c:v>
                </c:pt>
                <c:pt idx="449">
                  <c:v>50557</c:v>
                </c:pt>
                <c:pt idx="450">
                  <c:v>50587</c:v>
                </c:pt>
                <c:pt idx="451">
                  <c:v>50618</c:v>
                </c:pt>
                <c:pt idx="452">
                  <c:v>50649</c:v>
                </c:pt>
                <c:pt idx="453">
                  <c:v>50679</c:v>
                </c:pt>
                <c:pt idx="454">
                  <c:v>50710</c:v>
                </c:pt>
                <c:pt idx="455">
                  <c:v>50740</c:v>
                </c:pt>
                <c:pt idx="456">
                  <c:v>50771</c:v>
                </c:pt>
                <c:pt idx="457">
                  <c:v>50802</c:v>
                </c:pt>
                <c:pt idx="458">
                  <c:v>50830</c:v>
                </c:pt>
                <c:pt idx="459">
                  <c:v>50861</c:v>
                </c:pt>
                <c:pt idx="460">
                  <c:v>50891</c:v>
                </c:pt>
                <c:pt idx="461">
                  <c:v>50922</c:v>
                </c:pt>
                <c:pt idx="462">
                  <c:v>50952</c:v>
                </c:pt>
                <c:pt idx="463">
                  <c:v>50983</c:v>
                </c:pt>
                <c:pt idx="464">
                  <c:v>51014</c:v>
                </c:pt>
                <c:pt idx="465">
                  <c:v>51044</c:v>
                </c:pt>
                <c:pt idx="466">
                  <c:v>51075</c:v>
                </c:pt>
                <c:pt idx="467">
                  <c:v>51105</c:v>
                </c:pt>
                <c:pt idx="468">
                  <c:v>51136</c:v>
                </c:pt>
                <c:pt idx="469">
                  <c:v>51167</c:v>
                </c:pt>
                <c:pt idx="470">
                  <c:v>51196</c:v>
                </c:pt>
                <c:pt idx="471">
                  <c:v>51227</c:v>
                </c:pt>
                <c:pt idx="472">
                  <c:v>51257</c:v>
                </c:pt>
                <c:pt idx="473">
                  <c:v>51288</c:v>
                </c:pt>
                <c:pt idx="474">
                  <c:v>51318</c:v>
                </c:pt>
                <c:pt idx="475">
                  <c:v>51349</c:v>
                </c:pt>
                <c:pt idx="476">
                  <c:v>51380</c:v>
                </c:pt>
                <c:pt idx="477">
                  <c:v>51410</c:v>
                </c:pt>
                <c:pt idx="478">
                  <c:v>51441</c:v>
                </c:pt>
                <c:pt idx="479">
                  <c:v>51471</c:v>
                </c:pt>
              </c:numCache>
            </c:numRef>
          </c:cat>
          <c:val>
            <c:numRef>
              <c:f>AZUERT!$B$9:$B$488</c:f>
              <c:numCache>
                <c:formatCode>General</c:formatCode>
                <c:ptCount val="48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18-4412-82B7-D217FE40E89F}"/>
            </c:ext>
          </c:extLst>
        </c:ser>
        <c:ser>
          <c:idx val="3"/>
          <c:order val="2"/>
          <c:tx>
            <c:v>Arizona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'GDP-AZ 2'!$A$9:$A$488</c:f>
              <c:numCache>
                <c:formatCode>mmm\-yy</c:formatCode>
                <c:ptCount val="480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  <c:pt idx="252">
                  <c:v>44562</c:v>
                </c:pt>
                <c:pt idx="253">
                  <c:v>44593</c:v>
                </c:pt>
                <c:pt idx="254">
                  <c:v>44621</c:v>
                </c:pt>
                <c:pt idx="255">
                  <c:v>44652</c:v>
                </c:pt>
                <c:pt idx="256">
                  <c:v>44682</c:v>
                </c:pt>
                <c:pt idx="257">
                  <c:v>44713</c:v>
                </c:pt>
                <c:pt idx="258">
                  <c:v>44743</c:v>
                </c:pt>
                <c:pt idx="259">
                  <c:v>44774</c:v>
                </c:pt>
                <c:pt idx="260">
                  <c:v>44805</c:v>
                </c:pt>
                <c:pt idx="261">
                  <c:v>44835</c:v>
                </c:pt>
                <c:pt idx="262">
                  <c:v>44866</c:v>
                </c:pt>
                <c:pt idx="263">
                  <c:v>44896</c:v>
                </c:pt>
                <c:pt idx="264">
                  <c:v>44927</c:v>
                </c:pt>
                <c:pt idx="265">
                  <c:v>44958</c:v>
                </c:pt>
                <c:pt idx="266">
                  <c:v>44986</c:v>
                </c:pt>
                <c:pt idx="267">
                  <c:v>45017</c:v>
                </c:pt>
                <c:pt idx="268">
                  <c:v>45047</c:v>
                </c:pt>
                <c:pt idx="269">
                  <c:v>45078</c:v>
                </c:pt>
                <c:pt idx="270">
                  <c:v>45108</c:v>
                </c:pt>
                <c:pt idx="271">
                  <c:v>45139</c:v>
                </c:pt>
                <c:pt idx="272">
                  <c:v>45170</c:v>
                </c:pt>
                <c:pt idx="273">
                  <c:v>45200</c:v>
                </c:pt>
                <c:pt idx="274">
                  <c:v>45231</c:v>
                </c:pt>
                <c:pt idx="275">
                  <c:v>45261</c:v>
                </c:pt>
                <c:pt idx="276">
                  <c:v>45292</c:v>
                </c:pt>
                <c:pt idx="277">
                  <c:v>45323</c:v>
                </c:pt>
                <c:pt idx="278">
                  <c:v>45352</c:v>
                </c:pt>
                <c:pt idx="279">
                  <c:v>45383</c:v>
                </c:pt>
                <c:pt idx="280">
                  <c:v>45413</c:v>
                </c:pt>
                <c:pt idx="281">
                  <c:v>45444</c:v>
                </c:pt>
                <c:pt idx="282">
                  <c:v>45474</c:v>
                </c:pt>
                <c:pt idx="283">
                  <c:v>45505</c:v>
                </c:pt>
                <c:pt idx="284">
                  <c:v>45536</c:v>
                </c:pt>
                <c:pt idx="285">
                  <c:v>45566</c:v>
                </c:pt>
                <c:pt idx="286">
                  <c:v>45597</c:v>
                </c:pt>
                <c:pt idx="287">
                  <c:v>45627</c:v>
                </c:pt>
                <c:pt idx="288">
                  <c:v>45658</c:v>
                </c:pt>
                <c:pt idx="289">
                  <c:v>45689</c:v>
                </c:pt>
                <c:pt idx="290">
                  <c:v>45717</c:v>
                </c:pt>
                <c:pt idx="291">
                  <c:v>45748</c:v>
                </c:pt>
                <c:pt idx="292">
                  <c:v>45778</c:v>
                </c:pt>
                <c:pt idx="293">
                  <c:v>45809</c:v>
                </c:pt>
                <c:pt idx="294">
                  <c:v>45839</c:v>
                </c:pt>
                <c:pt idx="295">
                  <c:v>45870</c:v>
                </c:pt>
                <c:pt idx="296">
                  <c:v>45901</c:v>
                </c:pt>
                <c:pt idx="297">
                  <c:v>45931</c:v>
                </c:pt>
                <c:pt idx="298">
                  <c:v>45962</c:v>
                </c:pt>
                <c:pt idx="299">
                  <c:v>45992</c:v>
                </c:pt>
                <c:pt idx="300">
                  <c:v>46023</c:v>
                </c:pt>
                <c:pt idx="301">
                  <c:v>46054</c:v>
                </c:pt>
                <c:pt idx="302">
                  <c:v>46082</c:v>
                </c:pt>
                <c:pt idx="303">
                  <c:v>46113</c:v>
                </c:pt>
                <c:pt idx="304">
                  <c:v>46143</c:v>
                </c:pt>
                <c:pt idx="305">
                  <c:v>46174</c:v>
                </c:pt>
                <c:pt idx="306">
                  <c:v>46204</c:v>
                </c:pt>
                <c:pt idx="307">
                  <c:v>46235</c:v>
                </c:pt>
                <c:pt idx="308">
                  <c:v>46266</c:v>
                </c:pt>
                <c:pt idx="309">
                  <c:v>46296</c:v>
                </c:pt>
                <c:pt idx="310">
                  <c:v>46327</c:v>
                </c:pt>
                <c:pt idx="311">
                  <c:v>46357</c:v>
                </c:pt>
                <c:pt idx="312">
                  <c:v>46388</c:v>
                </c:pt>
                <c:pt idx="313">
                  <c:v>46419</c:v>
                </c:pt>
                <c:pt idx="314">
                  <c:v>46447</c:v>
                </c:pt>
                <c:pt idx="315">
                  <c:v>46478</c:v>
                </c:pt>
                <c:pt idx="316">
                  <c:v>46508</c:v>
                </c:pt>
                <c:pt idx="317">
                  <c:v>46539</c:v>
                </c:pt>
                <c:pt idx="318">
                  <c:v>46569</c:v>
                </c:pt>
                <c:pt idx="319">
                  <c:v>46600</c:v>
                </c:pt>
                <c:pt idx="320">
                  <c:v>46631</c:v>
                </c:pt>
                <c:pt idx="321">
                  <c:v>46661</c:v>
                </c:pt>
                <c:pt idx="322">
                  <c:v>46692</c:v>
                </c:pt>
                <c:pt idx="323">
                  <c:v>46722</c:v>
                </c:pt>
                <c:pt idx="324">
                  <c:v>46753</c:v>
                </c:pt>
                <c:pt idx="325">
                  <c:v>46784</c:v>
                </c:pt>
                <c:pt idx="326">
                  <c:v>46813</c:v>
                </c:pt>
                <c:pt idx="327">
                  <c:v>46844</c:v>
                </c:pt>
                <c:pt idx="328">
                  <c:v>46874</c:v>
                </c:pt>
                <c:pt idx="329">
                  <c:v>46905</c:v>
                </c:pt>
                <c:pt idx="330">
                  <c:v>46935</c:v>
                </c:pt>
                <c:pt idx="331">
                  <c:v>46966</c:v>
                </c:pt>
                <c:pt idx="332">
                  <c:v>46997</c:v>
                </c:pt>
                <c:pt idx="333">
                  <c:v>47027</c:v>
                </c:pt>
                <c:pt idx="334">
                  <c:v>47058</c:v>
                </c:pt>
                <c:pt idx="335">
                  <c:v>47088</c:v>
                </c:pt>
                <c:pt idx="336">
                  <c:v>47119</c:v>
                </c:pt>
                <c:pt idx="337">
                  <c:v>47150</c:v>
                </c:pt>
                <c:pt idx="338">
                  <c:v>47178</c:v>
                </c:pt>
                <c:pt idx="339">
                  <c:v>47209</c:v>
                </c:pt>
                <c:pt idx="340">
                  <c:v>47239</c:v>
                </c:pt>
                <c:pt idx="341">
                  <c:v>47270</c:v>
                </c:pt>
                <c:pt idx="342">
                  <c:v>47300</c:v>
                </c:pt>
                <c:pt idx="343">
                  <c:v>47331</c:v>
                </c:pt>
                <c:pt idx="344">
                  <c:v>47362</c:v>
                </c:pt>
                <c:pt idx="345">
                  <c:v>47392</c:v>
                </c:pt>
                <c:pt idx="346">
                  <c:v>47423</c:v>
                </c:pt>
                <c:pt idx="347">
                  <c:v>47453</c:v>
                </c:pt>
                <c:pt idx="348">
                  <c:v>47484</c:v>
                </c:pt>
                <c:pt idx="349">
                  <c:v>47515</c:v>
                </c:pt>
                <c:pt idx="350">
                  <c:v>47543</c:v>
                </c:pt>
                <c:pt idx="351">
                  <c:v>47574</c:v>
                </c:pt>
                <c:pt idx="352">
                  <c:v>47604</c:v>
                </c:pt>
                <c:pt idx="353">
                  <c:v>47635</c:v>
                </c:pt>
                <c:pt idx="354">
                  <c:v>47665</c:v>
                </c:pt>
                <c:pt idx="355">
                  <c:v>47696</c:v>
                </c:pt>
                <c:pt idx="356">
                  <c:v>47727</c:v>
                </c:pt>
                <c:pt idx="357">
                  <c:v>47757</c:v>
                </c:pt>
                <c:pt idx="358">
                  <c:v>47788</c:v>
                </c:pt>
                <c:pt idx="359">
                  <c:v>47818</c:v>
                </c:pt>
                <c:pt idx="360">
                  <c:v>47849</c:v>
                </c:pt>
                <c:pt idx="361">
                  <c:v>47880</c:v>
                </c:pt>
                <c:pt idx="362">
                  <c:v>47908</c:v>
                </c:pt>
                <c:pt idx="363">
                  <c:v>47939</c:v>
                </c:pt>
                <c:pt idx="364">
                  <c:v>47969</c:v>
                </c:pt>
                <c:pt idx="365">
                  <c:v>48000</c:v>
                </c:pt>
                <c:pt idx="366">
                  <c:v>48030</c:v>
                </c:pt>
                <c:pt idx="367">
                  <c:v>48061</c:v>
                </c:pt>
                <c:pt idx="368">
                  <c:v>48092</c:v>
                </c:pt>
                <c:pt idx="369">
                  <c:v>48122</c:v>
                </c:pt>
                <c:pt idx="370">
                  <c:v>48153</c:v>
                </c:pt>
                <c:pt idx="371">
                  <c:v>48183</c:v>
                </c:pt>
                <c:pt idx="372">
                  <c:v>48214</c:v>
                </c:pt>
                <c:pt idx="373">
                  <c:v>48245</c:v>
                </c:pt>
                <c:pt idx="374">
                  <c:v>48274</c:v>
                </c:pt>
                <c:pt idx="375">
                  <c:v>48305</c:v>
                </c:pt>
                <c:pt idx="376">
                  <c:v>48335</c:v>
                </c:pt>
                <c:pt idx="377">
                  <c:v>48366</c:v>
                </c:pt>
                <c:pt idx="378">
                  <c:v>48396</c:v>
                </c:pt>
                <c:pt idx="379">
                  <c:v>48427</c:v>
                </c:pt>
                <c:pt idx="380">
                  <c:v>48458</c:v>
                </c:pt>
                <c:pt idx="381">
                  <c:v>48488</c:v>
                </c:pt>
                <c:pt idx="382">
                  <c:v>48519</c:v>
                </c:pt>
                <c:pt idx="383">
                  <c:v>48549</c:v>
                </c:pt>
                <c:pt idx="384">
                  <c:v>48580</c:v>
                </c:pt>
                <c:pt idx="385">
                  <c:v>48611</c:v>
                </c:pt>
                <c:pt idx="386">
                  <c:v>48639</c:v>
                </c:pt>
                <c:pt idx="387">
                  <c:v>48670</c:v>
                </c:pt>
                <c:pt idx="388">
                  <c:v>48700</c:v>
                </c:pt>
                <c:pt idx="389">
                  <c:v>48731</c:v>
                </c:pt>
                <c:pt idx="390">
                  <c:v>48761</c:v>
                </c:pt>
                <c:pt idx="391">
                  <c:v>48792</c:v>
                </c:pt>
                <c:pt idx="392">
                  <c:v>48823</c:v>
                </c:pt>
                <c:pt idx="393">
                  <c:v>48853</c:v>
                </c:pt>
                <c:pt idx="394">
                  <c:v>48884</c:v>
                </c:pt>
                <c:pt idx="395">
                  <c:v>48914</c:v>
                </c:pt>
                <c:pt idx="396">
                  <c:v>48945</c:v>
                </c:pt>
                <c:pt idx="397">
                  <c:v>48976</c:v>
                </c:pt>
                <c:pt idx="398">
                  <c:v>49004</c:v>
                </c:pt>
                <c:pt idx="399">
                  <c:v>49035</c:v>
                </c:pt>
                <c:pt idx="400">
                  <c:v>49065</c:v>
                </c:pt>
                <c:pt idx="401">
                  <c:v>49096</c:v>
                </c:pt>
                <c:pt idx="402">
                  <c:v>49126</c:v>
                </c:pt>
                <c:pt idx="403">
                  <c:v>49157</c:v>
                </c:pt>
                <c:pt idx="404">
                  <c:v>49188</c:v>
                </c:pt>
                <c:pt idx="405">
                  <c:v>49218</c:v>
                </c:pt>
                <c:pt idx="406">
                  <c:v>49249</c:v>
                </c:pt>
                <c:pt idx="407">
                  <c:v>49279</c:v>
                </c:pt>
                <c:pt idx="408">
                  <c:v>49310</c:v>
                </c:pt>
                <c:pt idx="409">
                  <c:v>49341</c:v>
                </c:pt>
                <c:pt idx="410">
                  <c:v>49369</c:v>
                </c:pt>
                <c:pt idx="411">
                  <c:v>49400</c:v>
                </c:pt>
                <c:pt idx="412">
                  <c:v>49430</c:v>
                </c:pt>
                <c:pt idx="413">
                  <c:v>49461</c:v>
                </c:pt>
                <c:pt idx="414">
                  <c:v>49491</c:v>
                </c:pt>
                <c:pt idx="415">
                  <c:v>49522</c:v>
                </c:pt>
                <c:pt idx="416">
                  <c:v>49553</c:v>
                </c:pt>
                <c:pt idx="417">
                  <c:v>49583</c:v>
                </c:pt>
                <c:pt idx="418">
                  <c:v>49614</c:v>
                </c:pt>
                <c:pt idx="419">
                  <c:v>49644</c:v>
                </c:pt>
                <c:pt idx="420">
                  <c:v>49675</c:v>
                </c:pt>
                <c:pt idx="421">
                  <c:v>49706</c:v>
                </c:pt>
                <c:pt idx="422">
                  <c:v>49735</c:v>
                </c:pt>
                <c:pt idx="423">
                  <c:v>49766</c:v>
                </c:pt>
                <c:pt idx="424">
                  <c:v>49796</c:v>
                </c:pt>
                <c:pt idx="425">
                  <c:v>49827</c:v>
                </c:pt>
                <c:pt idx="426">
                  <c:v>49857</c:v>
                </c:pt>
                <c:pt idx="427">
                  <c:v>49888</c:v>
                </c:pt>
                <c:pt idx="428">
                  <c:v>49919</c:v>
                </c:pt>
                <c:pt idx="429">
                  <c:v>49949</c:v>
                </c:pt>
                <c:pt idx="430">
                  <c:v>49980</c:v>
                </c:pt>
                <c:pt idx="431">
                  <c:v>50010</c:v>
                </c:pt>
                <c:pt idx="432">
                  <c:v>50041</c:v>
                </c:pt>
                <c:pt idx="433">
                  <c:v>50072</c:v>
                </c:pt>
                <c:pt idx="434">
                  <c:v>50100</c:v>
                </c:pt>
                <c:pt idx="435">
                  <c:v>50131</c:v>
                </c:pt>
                <c:pt idx="436">
                  <c:v>50161</c:v>
                </c:pt>
                <c:pt idx="437">
                  <c:v>50192</c:v>
                </c:pt>
                <c:pt idx="438">
                  <c:v>50222</c:v>
                </c:pt>
                <c:pt idx="439">
                  <c:v>50253</c:v>
                </c:pt>
                <c:pt idx="440">
                  <c:v>50284</c:v>
                </c:pt>
                <c:pt idx="441">
                  <c:v>50314</c:v>
                </c:pt>
                <c:pt idx="442">
                  <c:v>50345</c:v>
                </c:pt>
                <c:pt idx="443">
                  <c:v>50375</c:v>
                </c:pt>
                <c:pt idx="444">
                  <c:v>50406</c:v>
                </c:pt>
                <c:pt idx="445">
                  <c:v>50437</c:v>
                </c:pt>
                <c:pt idx="446">
                  <c:v>50465</c:v>
                </c:pt>
                <c:pt idx="447">
                  <c:v>50496</c:v>
                </c:pt>
                <c:pt idx="448">
                  <c:v>50526</c:v>
                </c:pt>
                <c:pt idx="449">
                  <c:v>50557</c:v>
                </c:pt>
                <c:pt idx="450">
                  <c:v>50587</c:v>
                </c:pt>
                <c:pt idx="451">
                  <c:v>50618</c:v>
                </c:pt>
                <c:pt idx="452">
                  <c:v>50649</c:v>
                </c:pt>
                <c:pt idx="453">
                  <c:v>50679</c:v>
                </c:pt>
                <c:pt idx="454">
                  <c:v>50710</c:v>
                </c:pt>
                <c:pt idx="455">
                  <c:v>50740</c:v>
                </c:pt>
                <c:pt idx="456">
                  <c:v>50771</c:v>
                </c:pt>
                <c:pt idx="457">
                  <c:v>50802</c:v>
                </c:pt>
                <c:pt idx="458">
                  <c:v>50830</c:v>
                </c:pt>
                <c:pt idx="459">
                  <c:v>50861</c:v>
                </c:pt>
                <c:pt idx="460">
                  <c:v>50891</c:v>
                </c:pt>
                <c:pt idx="461">
                  <c:v>50922</c:v>
                </c:pt>
                <c:pt idx="462">
                  <c:v>50952</c:v>
                </c:pt>
                <c:pt idx="463">
                  <c:v>50983</c:v>
                </c:pt>
                <c:pt idx="464">
                  <c:v>51014</c:v>
                </c:pt>
                <c:pt idx="465">
                  <c:v>51044</c:v>
                </c:pt>
                <c:pt idx="466">
                  <c:v>51075</c:v>
                </c:pt>
                <c:pt idx="467">
                  <c:v>51105</c:v>
                </c:pt>
                <c:pt idx="468">
                  <c:v>51136</c:v>
                </c:pt>
                <c:pt idx="469">
                  <c:v>51167</c:v>
                </c:pt>
                <c:pt idx="470">
                  <c:v>51196</c:v>
                </c:pt>
                <c:pt idx="471">
                  <c:v>51227</c:v>
                </c:pt>
                <c:pt idx="472">
                  <c:v>51257</c:v>
                </c:pt>
                <c:pt idx="473">
                  <c:v>51288</c:v>
                </c:pt>
                <c:pt idx="474">
                  <c:v>51318</c:v>
                </c:pt>
                <c:pt idx="475">
                  <c:v>51349</c:v>
                </c:pt>
                <c:pt idx="476">
                  <c:v>51380</c:v>
                </c:pt>
                <c:pt idx="477">
                  <c:v>51410</c:v>
                </c:pt>
                <c:pt idx="478">
                  <c:v>51441</c:v>
                </c:pt>
                <c:pt idx="479">
                  <c:v>51471</c:v>
                </c:pt>
              </c:numCache>
            </c:numRef>
          </c:cat>
          <c:val>
            <c:numRef>
              <c:f>AZUERT!$D$9:$D$488</c:f>
              <c:numCache>
                <c:formatCode>0.0</c:formatCode>
                <c:ptCount val="480"/>
                <c:pt idx="0">
                  <c:v>4.3</c:v>
                </c:pt>
                <c:pt idx="1">
                  <c:v>3.9</c:v>
                </c:pt>
                <c:pt idx="2">
                  <c:v>4.2</c:v>
                </c:pt>
                <c:pt idx="3">
                  <c:v>4</c:v>
                </c:pt>
                <c:pt idx="4">
                  <c:v>3.9</c:v>
                </c:pt>
                <c:pt idx="5">
                  <c:v>4.8</c:v>
                </c:pt>
                <c:pt idx="6">
                  <c:v>4.8</c:v>
                </c:pt>
                <c:pt idx="7">
                  <c:v>5.3</c:v>
                </c:pt>
                <c:pt idx="8">
                  <c:v>5.2</c:v>
                </c:pt>
                <c:pt idx="9">
                  <c:v>5.4</c:v>
                </c:pt>
                <c:pt idx="10">
                  <c:v>5.4</c:v>
                </c:pt>
                <c:pt idx="11">
                  <c:v>5.6</c:v>
                </c:pt>
                <c:pt idx="12">
                  <c:v>6.3</c:v>
                </c:pt>
                <c:pt idx="13">
                  <c:v>6</c:v>
                </c:pt>
                <c:pt idx="14">
                  <c:v>6</c:v>
                </c:pt>
                <c:pt idx="15">
                  <c:v>6</c:v>
                </c:pt>
                <c:pt idx="16">
                  <c:v>6</c:v>
                </c:pt>
                <c:pt idx="17">
                  <c:v>6.7</c:v>
                </c:pt>
                <c:pt idx="18">
                  <c:v>6.7</c:v>
                </c:pt>
                <c:pt idx="19">
                  <c:v>6.6</c:v>
                </c:pt>
                <c:pt idx="20">
                  <c:v>6.2</c:v>
                </c:pt>
                <c:pt idx="21">
                  <c:v>6</c:v>
                </c:pt>
                <c:pt idx="22">
                  <c:v>5.9</c:v>
                </c:pt>
                <c:pt idx="23">
                  <c:v>5.8</c:v>
                </c:pt>
                <c:pt idx="24">
                  <c:v>6.1</c:v>
                </c:pt>
                <c:pt idx="25">
                  <c:v>5.8</c:v>
                </c:pt>
                <c:pt idx="26">
                  <c:v>5.7</c:v>
                </c:pt>
                <c:pt idx="27">
                  <c:v>5.6</c:v>
                </c:pt>
                <c:pt idx="28">
                  <c:v>5.7</c:v>
                </c:pt>
                <c:pt idx="29">
                  <c:v>6.5</c:v>
                </c:pt>
                <c:pt idx="30">
                  <c:v>6.3</c:v>
                </c:pt>
                <c:pt idx="31">
                  <c:v>6.2</c:v>
                </c:pt>
                <c:pt idx="32">
                  <c:v>5.8</c:v>
                </c:pt>
                <c:pt idx="33">
                  <c:v>5.4</c:v>
                </c:pt>
                <c:pt idx="34">
                  <c:v>5.0999999999999996</c:v>
                </c:pt>
                <c:pt idx="35">
                  <c:v>5</c:v>
                </c:pt>
                <c:pt idx="36">
                  <c:v>5.7</c:v>
                </c:pt>
                <c:pt idx="37">
                  <c:v>5.2</c:v>
                </c:pt>
                <c:pt idx="38">
                  <c:v>5.2</c:v>
                </c:pt>
                <c:pt idx="39">
                  <c:v>5.0999999999999996</c:v>
                </c:pt>
                <c:pt idx="40">
                  <c:v>4.9000000000000004</c:v>
                </c:pt>
                <c:pt idx="41">
                  <c:v>5.4</c:v>
                </c:pt>
                <c:pt idx="42">
                  <c:v>5.3</c:v>
                </c:pt>
                <c:pt idx="43">
                  <c:v>5.0999999999999996</c:v>
                </c:pt>
                <c:pt idx="44">
                  <c:v>4.9000000000000004</c:v>
                </c:pt>
                <c:pt idx="45">
                  <c:v>4.7</c:v>
                </c:pt>
                <c:pt idx="46">
                  <c:v>4.4000000000000004</c:v>
                </c:pt>
                <c:pt idx="47">
                  <c:v>4.2</c:v>
                </c:pt>
                <c:pt idx="48">
                  <c:v>4.5999999999999996</c:v>
                </c:pt>
                <c:pt idx="49">
                  <c:v>4.5</c:v>
                </c:pt>
                <c:pt idx="50">
                  <c:v>4.5999999999999996</c:v>
                </c:pt>
                <c:pt idx="51">
                  <c:v>4.5</c:v>
                </c:pt>
                <c:pt idx="52">
                  <c:v>4.4000000000000004</c:v>
                </c:pt>
                <c:pt idx="53">
                  <c:v>4.9000000000000004</c:v>
                </c:pt>
                <c:pt idx="54">
                  <c:v>5.0999999999999996</c:v>
                </c:pt>
                <c:pt idx="55">
                  <c:v>4.9000000000000004</c:v>
                </c:pt>
                <c:pt idx="56">
                  <c:v>5</c:v>
                </c:pt>
                <c:pt idx="57">
                  <c:v>4.5999999999999996</c:v>
                </c:pt>
                <c:pt idx="58">
                  <c:v>4.5</c:v>
                </c:pt>
                <c:pt idx="59">
                  <c:v>4.3</c:v>
                </c:pt>
                <c:pt idx="60">
                  <c:v>4.5999999999999996</c:v>
                </c:pt>
                <c:pt idx="61">
                  <c:v>4.3</c:v>
                </c:pt>
                <c:pt idx="62">
                  <c:v>4.0999999999999996</c:v>
                </c:pt>
                <c:pt idx="63">
                  <c:v>4.0999999999999996</c:v>
                </c:pt>
                <c:pt idx="64">
                  <c:v>4.0999999999999996</c:v>
                </c:pt>
                <c:pt idx="65">
                  <c:v>4.7</c:v>
                </c:pt>
                <c:pt idx="66">
                  <c:v>4.9000000000000004</c:v>
                </c:pt>
                <c:pt idx="67">
                  <c:v>4.7</c:v>
                </c:pt>
                <c:pt idx="68">
                  <c:v>4.4000000000000004</c:v>
                </c:pt>
                <c:pt idx="69">
                  <c:v>4</c:v>
                </c:pt>
                <c:pt idx="70">
                  <c:v>3.9</c:v>
                </c:pt>
                <c:pt idx="71">
                  <c:v>3.8</c:v>
                </c:pt>
                <c:pt idx="72">
                  <c:v>4.2</c:v>
                </c:pt>
                <c:pt idx="73">
                  <c:v>3.7</c:v>
                </c:pt>
                <c:pt idx="74">
                  <c:v>3.5</c:v>
                </c:pt>
                <c:pt idx="75">
                  <c:v>3.4</c:v>
                </c:pt>
                <c:pt idx="76">
                  <c:v>3.2</c:v>
                </c:pt>
                <c:pt idx="77">
                  <c:v>3.8</c:v>
                </c:pt>
                <c:pt idx="78">
                  <c:v>4</c:v>
                </c:pt>
                <c:pt idx="79">
                  <c:v>3.9</c:v>
                </c:pt>
                <c:pt idx="80">
                  <c:v>3.7</c:v>
                </c:pt>
                <c:pt idx="81">
                  <c:v>3.8</c:v>
                </c:pt>
                <c:pt idx="82">
                  <c:v>3.9</c:v>
                </c:pt>
                <c:pt idx="83">
                  <c:v>4.2</c:v>
                </c:pt>
                <c:pt idx="84">
                  <c:v>4.5</c:v>
                </c:pt>
                <c:pt idx="85">
                  <c:v>4.2</c:v>
                </c:pt>
                <c:pt idx="86">
                  <c:v>4.3</c:v>
                </c:pt>
                <c:pt idx="87">
                  <c:v>4.3</c:v>
                </c:pt>
                <c:pt idx="88">
                  <c:v>5</c:v>
                </c:pt>
                <c:pt idx="89">
                  <c:v>5.8</c:v>
                </c:pt>
                <c:pt idx="90">
                  <c:v>6.3</c:v>
                </c:pt>
                <c:pt idx="91">
                  <c:v>6.8</c:v>
                </c:pt>
                <c:pt idx="92">
                  <c:v>6.8</c:v>
                </c:pt>
                <c:pt idx="93">
                  <c:v>6.8</c:v>
                </c:pt>
                <c:pt idx="94">
                  <c:v>7</c:v>
                </c:pt>
                <c:pt idx="95">
                  <c:v>7.6</c:v>
                </c:pt>
                <c:pt idx="96">
                  <c:v>8.3000000000000007</c:v>
                </c:pt>
                <c:pt idx="97">
                  <c:v>8.5</c:v>
                </c:pt>
                <c:pt idx="98">
                  <c:v>8.8000000000000007</c:v>
                </c:pt>
                <c:pt idx="99">
                  <c:v>8.6999999999999993</c:v>
                </c:pt>
                <c:pt idx="100">
                  <c:v>9.1999999999999993</c:v>
                </c:pt>
                <c:pt idx="101">
                  <c:v>10</c:v>
                </c:pt>
                <c:pt idx="102">
                  <c:v>10.4</c:v>
                </c:pt>
                <c:pt idx="103">
                  <c:v>10.5</c:v>
                </c:pt>
                <c:pt idx="104">
                  <c:v>10.5</c:v>
                </c:pt>
                <c:pt idx="105">
                  <c:v>10.5</c:v>
                </c:pt>
                <c:pt idx="106">
                  <c:v>10.199999999999999</c:v>
                </c:pt>
                <c:pt idx="107">
                  <c:v>10.199999999999999</c:v>
                </c:pt>
                <c:pt idx="108">
                  <c:v>10.9</c:v>
                </c:pt>
                <c:pt idx="109">
                  <c:v>10.6</c:v>
                </c:pt>
                <c:pt idx="110">
                  <c:v>10.3</c:v>
                </c:pt>
                <c:pt idx="111">
                  <c:v>10.1</c:v>
                </c:pt>
                <c:pt idx="112">
                  <c:v>10</c:v>
                </c:pt>
                <c:pt idx="113">
                  <c:v>10.5</c:v>
                </c:pt>
                <c:pt idx="114">
                  <c:v>10.8</c:v>
                </c:pt>
                <c:pt idx="115">
                  <c:v>10.7</c:v>
                </c:pt>
                <c:pt idx="116">
                  <c:v>10.3</c:v>
                </c:pt>
                <c:pt idx="117">
                  <c:v>10</c:v>
                </c:pt>
                <c:pt idx="118">
                  <c:v>9.9</c:v>
                </c:pt>
                <c:pt idx="119">
                  <c:v>9.6</c:v>
                </c:pt>
                <c:pt idx="120">
                  <c:v>10.1</c:v>
                </c:pt>
                <c:pt idx="121">
                  <c:v>9.6</c:v>
                </c:pt>
                <c:pt idx="122">
                  <c:v>9.3000000000000007</c:v>
                </c:pt>
                <c:pt idx="123">
                  <c:v>9.1</c:v>
                </c:pt>
                <c:pt idx="124">
                  <c:v>8.9</c:v>
                </c:pt>
                <c:pt idx="125">
                  <c:v>10.4</c:v>
                </c:pt>
                <c:pt idx="126">
                  <c:v>10.199999999999999</c:v>
                </c:pt>
                <c:pt idx="127">
                  <c:v>9.8000000000000007</c:v>
                </c:pt>
                <c:pt idx="128">
                  <c:v>9.5</c:v>
                </c:pt>
                <c:pt idx="129">
                  <c:v>9.1999999999999993</c:v>
                </c:pt>
                <c:pt idx="130">
                  <c:v>8.5</c:v>
                </c:pt>
                <c:pt idx="131">
                  <c:v>8.6</c:v>
                </c:pt>
                <c:pt idx="132">
                  <c:v>8.8000000000000007</c:v>
                </c:pt>
                <c:pt idx="133">
                  <c:v>8.5</c:v>
                </c:pt>
                <c:pt idx="134">
                  <c:v>8.1999999999999993</c:v>
                </c:pt>
                <c:pt idx="135">
                  <c:v>7.9</c:v>
                </c:pt>
                <c:pt idx="136">
                  <c:v>8.1999999999999993</c:v>
                </c:pt>
                <c:pt idx="137">
                  <c:v>8.8000000000000007</c:v>
                </c:pt>
                <c:pt idx="138">
                  <c:v>9.1</c:v>
                </c:pt>
                <c:pt idx="139">
                  <c:v>8.8000000000000007</c:v>
                </c:pt>
                <c:pt idx="140">
                  <c:v>8.1999999999999993</c:v>
                </c:pt>
                <c:pt idx="141">
                  <c:v>8.1</c:v>
                </c:pt>
                <c:pt idx="142">
                  <c:v>7.6</c:v>
                </c:pt>
                <c:pt idx="143">
                  <c:v>7.9</c:v>
                </c:pt>
                <c:pt idx="144">
                  <c:v>8.4</c:v>
                </c:pt>
                <c:pt idx="145">
                  <c:v>7.8</c:v>
                </c:pt>
                <c:pt idx="146">
                  <c:v>7.7</c:v>
                </c:pt>
                <c:pt idx="147">
                  <c:v>7.5</c:v>
                </c:pt>
                <c:pt idx="148">
                  <c:v>7.6</c:v>
                </c:pt>
                <c:pt idx="149">
                  <c:v>8.4</c:v>
                </c:pt>
                <c:pt idx="150">
                  <c:v>8.3000000000000007</c:v>
                </c:pt>
                <c:pt idx="151">
                  <c:v>8.3000000000000007</c:v>
                </c:pt>
                <c:pt idx="152">
                  <c:v>7.9</c:v>
                </c:pt>
                <c:pt idx="153">
                  <c:v>7.7</c:v>
                </c:pt>
                <c:pt idx="154">
                  <c:v>7.1</c:v>
                </c:pt>
                <c:pt idx="155">
                  <c:v>7</c:v>
                </c:pt>
                <c:pt idx="156">
                  <c:v>7.2</c:v>
                </c:pt>
                <c:pt idx="157">
                  <c:v>7</c:v>
                </c:pt>
                <c:pt idx="158">
                  <c:v>6.9</c:v>
                </c:pt>
                <c:pt idx="159">
                  <c:v>6.2</c:v>
                </c:pt>
                <c:pt idx="160">
                  <c:v>6.7</c:v>
                </c:pt>
                <c:pt idx="161">
                  <c:v>7.1</c:v>
                </c:pt>
                <c:pt idx="162">
                  <c:v>7.4</c:v>
                </c:pt>
                <c:pt idx="163">
                  <c:v>7.3</c:v>
                </c:pt>
                <c:pt idx="164">
                  <c:v>6.8</c:v>
                </c:pt>
                <c:pt idx="165">
                  <c:v>6.6</c:v>
                </c:pt>
                <c:pt idx="166">
                  <c:v>6.3</c:v>
                </c:pt>
                <c:pt idx="167">
                  <c:v>6.2</c:v>
                </c:pt>
                <c:pt idx="168">
                  <c:v>6.5</c:v>
                </c:pt>
                <c:pt idx="169">
                  <c:v>6</c:v>
                </c:pt>
                <c:pt idx="170">
                  <c:v>5.8</c:v>
                </c:pt>
                <c:pt idx="171">
                  <c:v>5.8</c:v>
                </c:pt>
                <c:pt idx="172">
                  <c:v>6</c:v>
                </c:pt>
                <c:pt idx="173">
                  <c:v>6.5</c:v>
                </c:pt>
                <c:pt idx="174">
                  <c:v>6.6</c:v>
                </c:pt>
                <c:pt idx="175">
                  <c:v>6.4</c:v>
                </c:pt>
                <c:pt idx="176">
                  <c:v>6.1</c:v>
                </c:pt>
                <c:pt idx="177">
                  <c:v>6</c:v>
                </c:pt>
                <c:pt idx="178">
                  <c:v>5.7</c:v>
                </c:pt>
                <c:pt idx="179">
                  <c:v>5.5</c:v>
                </c:pt>
                <c:pt idx="180">
                  <c:v>5.6</c:v>
                </c:pt>
                <c:pt idx="181">
                  <c:v>5.4</c:v>
                </c:pt>
                <c:pt idx="182">
                  <c:v>5.4</c:v>
                </c:pt>
                <c:pt idx="183">
                  <c:v>5.4</c:v>
                </c:pt>
                <c:pt idx="184">
                  <c:v>5.2</c:v>
                </c:pt>
                <c:pt idx="185">
                  <c:v>5.8</c:v>
                </c:pt>
                <c:pt idx="186">
                  <c:v>5.9</c:v>
                </c:pt>
                <c:pt idx="187">
                  <c:v>5.8</c:v>
                </c:pt>
                <c:pt idx="188">
                  <c:v>5.6</c:v>
                </c:pt>
                <c:pt idx="189">
                  <c:v>5.4</c:v>
                </c:pt>
                <c:pt idx="190">
                  <c:v>5</c:v>
                </c:pt>
                <c:pt idx="191">
                  <c:v>5</c:v>
                </c:pt>
                <c:pt idx="192">
                  <c:v>5.4</c:v>
                </c:pt>
                <c:pt idx="193">
                  <c:v>5.0999999999999996</c:v>
                </c:pt>
                <c:pt idx="194">
                  <c:v>4.9000000000000004</c:v>
                </c:pt>
                <c:pt idx="195">
                  <c:v>4.7</c:v>
                </c:pt>
                <c:pt idx="196">
                  <c:v>4.8</c:v>
                </c:pt>
                <c:pt idx="197">
                  <c:v>5.2</c:v>
                </c:pt>
                <c:pt idx="198">
                  <c:v>5.3</c:v>
                </c:pt>
                <c:pt idx="199">
                  <c:v>5.3</c:v>
                </c:pt>
                <c:pt idx="200">
                  <c:v>4.9000000000000004</c:v>
                </c:pt>
                <c:pt idx="201">
                  <c:v>4.7</c:v>
                </c:pt>
                <c:pt idx="202">
                  <c:v>4.5999999999999996</c:v>
                </c:pt>
                <c:pt idx="203">
                  <c:v>4.5999999999999996</c:v>
                </c:pt>
                <c:pt idx="204">
                  <c:v>5</c:v>
                </c:pt>
                <c:pt idx="205">
                  <c:v>4.8</c:v>
                </c:pt>
                <c:pt idx="206">
                  <c:v>4.5999999999999996</c:v>
                </c:pt>
                <c:pt idx="207">
                  <c:v>4.5</c:v>
                </c:pt>
                <c:pt idx="208">
                  <c:v>4.4000000000000004</c:v>
                </c:pt>
                <c:pt idx="209">
                  <c:v>5.0999999999999996</c:v>
                </c:pt>
                <c:pt idx="210">
                  <c:v>5.2</c:v>
                </c:pt>
                <c:pt idx="211">
                  <c:v>5.0999999999999996</c:v>
                </c:pt>
                <c:pt idx="212">
                  <c:v>4.8</c:v>
                </c:pt>
                <c:pt idx="213">
                  <c:v>4.7</c:v>
                </c:pt>
                <c:pt idx="214">
                  <c:v>4.5999999999999996</c:v>
                </c:pt>
                <c:pt idx="215">
                  <c:v>4.9000000000000004</c:v>
                </c:pt>
                <c:pt idx="216">
                  <c:v>5.3</c:v>
                </c:pt>
                <c:pt idx="217">
                  <c:v>4.8</c:v>
                </c:pt>
                <c:pt idx="218">
                  <c:v>4.8</c:v>
                </c:pt>
                <c:pt idx="219">
                  <c:v>4.5</c:v>
                </c:pt>
                <c:pt idx="220">
                  <c:v>4.7</c:v>
                </c:pt>
                <c:pt idx="221">
                  <c:v>5.2</c:v>
                </c:pt>
                <c:pt idx="222">
                  <c:v>5.3</c:v>
                </c:pt>
                <c:pt idx="223">
                  <c:v>5.2</c:v>
                </c:pt>
                <c:pt idx="224">
                  <c:v>4.5999999999999996</c:v>
                </c:pt>
                <c:pt idx="225">
                  <c:v>4.5999999999999996</c:v>
                </c:pt>
                <c:pt idx="226">
                  <c:v>4.4000000000000004</c:v>
                </c:pt>
                <c:pt idx="227">
                  <c:v>4.4000000000000004</c:v>
                </c:pt>
                <c:pt idx="228">
                  <c:v>4.8</c:v>
                </c:pt>
                <c:pt idx="229">
                  <c:v>4.5</c:v>
                </c:pt>
                <c:pt idx="230">
                  <c:v>5.4</c:v>
                </c:pt>
                <c:pt idx="231">
                  <c:v>13.3</c:v>
                </c:pt>
                <c:pt idx="232">
                  <c:v>11.2</c:v>
                </c:pt>
                <c:pt idx="233">
                  <c:v>10.1</c:v>
                </c:pt>
                <c:pt idx="234">
                  <c:v>9.8000000000000007</c:v>
                </c:pt>
                <c:pt idx="235">
                  <c:v>8.1</c:v>
                </c:pt>
                <c:pt idx="236">
                  <c:v>7.5</c:v>
                </c:pt>
                <c:pt idx="237">
                  <c:v>6.6</c:v>
                </c:pt>
                <c:pt idx="238">
                  <c:v>6.3</c:v>
                </c:pt>
                <c:pt idx="239">
                  <c:v>6.4</c:v>
                </c:pt>
                <c:pt idx="240">
                  <c:v>6.5</c:v>
                </c:pt>
                <c:pt idx="241">
                  <c:v>6.2</c:v>
                </c:pt>
                <c:pt idx="242">
                  <c:v>5.8</c:v>
                </c:pt>
                <c:pt idx="243">
                  <c:v>5.7</c:v>
                </c:pt>
                <c:pt idx="244">
                  <c:v>5.5</c:v>
                </c:pt>
                <c:pt idx="245">
                  <c:v>6</c:v>
                </c:pt>
                <c:pt idx="246">
                  <c:v>5.4</c:v>
                </c:pt>
                <c:pt idx="247">
                  <c:v>4.9000000000000004</c:v>
                </c:pt>
                <c:pt idx="248">
                  <c:v>4.4000000000000004</c:v>
                </c:pt>
                <c:pt idx="249">
                  <c:v>3.8</c:v>
                </c:pt>
                <c:pt idx="250">
                  <c:v>3.4</c:v>
                </c:pt>
                <c:pt idx="251">
                  <c:v>3.2</c:v>
                </c:pt>
                <c:pt idx="252">
                  <c:v>3.8</c:v>
                </c:pt>
                <c:pt idx="253">
                  <c:v>3.6</c:v>
                </c:pt>
                <c:pt idx="254">
                  <c:v>3.3</c:v>
                </c:pt>
                <c:pt idx="255">
                  <c:v>3.5</c:v>
                </c:pt>
                <c:pt idx="256">
                  <c:v>3.7</c:v>
                </c:pt>
                <c:pt idx="257">
                  <c:v>4.3</c:v>
                </c:pt>
                <c:pt idx="258">
                  <c:v>4.3</c:v>
                </c:pt>
                <c:pt idx="259">
                  <c:v>4.5</c:v>
                </c:pt>
                <c:pt idx="260">
                  <c:v>4</c:v>
                </c:pt>
                <c:pt idx="261">
                  <c:v>3.9</c:v>
                </c:pt>
                <c:pt idx="262">
                  <c:v>3.6</c:v>
                </c:pt>
                <c:pt idx="263">
                  <c:v>3.3</c:v>
                </c:pt>
                <c:pt idx="264">
                  <c:v>3.2</c:v>
                </c:pt>
                <c:pt idx="265">
                  <c:v>3.2</c:v>
                </c:pt>
                <c:pt idx="479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2E18-4412-82B7-D217FE40E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6"/>
          <c:order val="1"/>
          <c:tx>
            <c:v>Yavapai</c:v>
          </c:tx>
          <c:spPr>
            <a:ln w="57150">
              <a:solidFill>
                <a:srgbClr val="7030A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'GDP-AZ 2'!$A$9:$A$488</c:f>
              <c:numCache>
                <c:formatCode>mmm\-yy</c:formatCode>
                <c:ptCount val="480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  <c:pt idx="252">
                  <c:v>44562</c:v>
                </c:pt>
                <c:pt idx="253">
                  <c:v>44593</c:v>
                </c:pt>
                <c:pt idx="254">
                  <c:v>44621</c:v>
                </c:pt>
                <c:pt idx="255">
                  <c:v>44652</c:v>
                </c:pt>
                <c:pt idx="256">
                  <c:v>44682</c:v>
                </c:pt>
                <c:pt idx="257">
                  <c:v>44713</c:v>
                </c:pt>
                <c:pt idx="258">
                  <c:v>44743</c:v>
                </c:pt>
                <c:pt idx="259">
                  <c:v>44774</c:v>
                </c:pt>
                <c:pt idx="260">
                  <c:v>44805</c:v>
                </c:pt>
                <c:pt idx="261">
                  <c:v>44835</c:v>
                </c:pt>
                <c:pt idx="262">
                  <c:v>44866</c:v>
                </c:pt>
                <c:pt idx="263">
                  <c:v>44896</c:v>
                </c:pt>
                <c:pt idx="264">
                  <c:v>44927</c:v>
                </c:pt>
                <c:pt idx="265">
                  <c:v>44958</c:v>
                </c:pt>
                <c:pt idx="266">
                  <c:v>44986</c:v>
                </c:pt>
                <c:pt idx="267">
                  <c:v>45017</c:v>
                </c:pt>
                <c:pt idx="268">
                  <c:v>45047</c:v>
                </c:pt>
                <c:pt idx="269">
                  <c:v>45078</c:v>
                </c:pt>
                <c:pt idx="270">
                  <c:v>45108</c:v>
                </c:pt>
                <c:pt idx="271">
                  <c:v>45139</c:v>
                </c:pt>
                <c:pt idx="272">
                  <c:v>45170</c:v>
                </c:pt>
                <c:pt idx="273">
                  <c:v>45200</c:v>
                </c:pt>
                <c:pt idx="274">
                  <c:v>45231</c:v>
                </c:pt>
                <c:pt idx="275">
                  <c:v>45261</c:v>
                </c:pt>
                <c:pt idx="276">
                  <c:v>45292</c:v>
                </c:pt>
                <c:pt idx="277">
                  <c:v>45323</c:v>
                </c:pt>
                <c:pt idx="278">
                  <c:v>45352</c:v>
                </c:pt>
                <c:pt idx="279">
                  <c:v>45383</c:v>
                </c:pt>
                <c:pt idx="280">
                  <c:v>45413</c:v>
                </c:pt>
                <c:pt idx="281">
                  <c:v>45444</c:v>
                </c:pt>
                <c:pt idx="282">
                  <c:v>45474</c:v>
                </c:pt>
                <c:pt idx="283">
                  <c:v>45505</c:v>
                </c:pt>
                <c:pt idx="284">
                  <c:v>45536</c:v>
                </c:pt>
                <c:pt idx="285">
                  <c:v>45566</c:v>
                </c:pt>
                <c:pt idx="286">
                  <c:v>45597</c:v>
                </c:pt>
                <c:pt idx="287">
                  <c:v>45627</c:v>
                </c:pt>
                <c:pt idx="288">
                  <c:v>45658</c:v>
                </c:pt>
                <c:pt idx="289">
                  <c:v>45689</c:v>
                </c:pt>
                <c:pt idx="290">
                  <c:v>45717</c:v>
                </c:pt>
                <c:pt idx="291">
                  <c:v>45748</c:v>
                </c:pt>
                <c:pt idx="292">
                  <c:v>45778</c:v>
                </c:pt>
                <c:pt idx="293">
                  <c:v>45809</c:v>
                </c:pt>
                <c:pt idx="294">
                  <c:v>45839</c:v>
                </c:pt>
                <c:pt idx="295">
                  <c:v>45870</c:v>
                </c:pt>
                <c:pt idx="296">
                  <c:v>45901</c:v>
                </c:pt>
                <c:pt idx="297">
                  <c:v>45931</c:v>
                </c:pt>
                <c:pt idx="298">
                  <c:v>45962</c:v>
                </c:pt>
                <c:pt idx="299">
                  <c:v>45992</c:v>
                </c:pt>
                <c:pt idx="300">
                  <c:v>46023</c:v>
                </c:pt>
                <c:pt idx="301">
                  <c:v>46054</c:v>
                </c:pt>
                <c:pt idx="302">
                  <c:v>46082</c:v>
                </c:pt>
                <c:pt idx="303">
                  <c:v>46113</c:v>
                </c:pt>
                <c:pt idx="304">
                  <c:v>46143</c:v>
                </c:pt>
                <c:pt idx="305">
                  <c:v>46174</c:v>
                </c:pt>
                <c:pt idx="306">
                  <c:v>46204</c:v>
                </c:pt>
                <c:pt idx="307">
                  <c:v>46235</c:v>
                </c:pt>
                <c:pt idx="308">
                  <c:v>46266</c:v>
                </c:pt>
                <c:pt idx="309">
                  <c:v>46296</c:v>
                </c:pt>
                <c:pt idx="310">
                  <c:v>46327</c:v>
                </c:pt>
                <c:pt idx="311">
                  <c:v>46357</c:v>
                </c:pt>
                <c:pt idx="312">
                  <c:v>46388</c:v>
                </c:pt>
                <c:pt idx="313">
                  <c:v>46419</c:v>
                </c:pt>
                <c:pt idx="314">
                  <c:v>46447</c:v>
                </c:pt>
                <c:pt idx="315">
                  <c:v>46478</c:v>
                </c:pt>
                <c:pt idx="316">
                  <c:v>46508</c:v>
                </c:pt>
                <c:pt idx="317">
                  <c:v>46539</c:v>
                </c:pt>
                <c:pt idx="318">
                  <c:v>46569</c:v>
                </c:pt>
                <c:pt idx="319">
                  <c:v>46600</c:v>
                </c:pt>
                <c:pt idx="320">
                  <c:v>46631</c:v>
                </c:pt>
                <c:pt idx="321">
                  <c:v>46661</c:v>
                </c:pt>
                <c:pt idx="322">
                  <c:v>46692</c:v>
                </c:pt>
                <c:pt idx="323">
                  <c:v>46722</c:v>
                </c:pt>
                <c:pt idx="324">
                  <c:v>46753</c:v>
                </c:pt>
                <c:pt idx="325">
                  <c:v>46784</c:v>
                </c:pt>
                <c:pt idx="326">
                  <c:v>46813</c:v>
                </c:pt>
                <c:pt idx="327">
                  <c:v>46844</c:v>
                </c:pt>
                <c:pt idx="328">
                  <c:v>46874</c:v>
                </c:pt>
                <c:pt idx="329">
                  <c:v>46905</c:v>
                </c:pt>
                <c:pt idx="330">
                  <c:v>46935</c:v>
                </c:pt>
                <c:pt idx="331">
                  <c:v>46966</c:v>
                </c:pt>
                <c:pt idx="332">
                  <c:v>46997</c:v>
                </c:pt>
                <c:pt idx="333">
                  <c:v>47027</c:v>
                </c:pt>
                <c:pt idx="334">
                  <c:v>47058</c:v>
                </c:pt>
                <c:pt idx="335">
                  <c:v>47088</c:v>
                </c:pt>
                <c:pt idx="336">
                  <c:v>47119</c:v>
                </c:pt>
                <c:pt idx="337">
                  <c:v>47150</c:v>
                </c:pt>
                <c:pt idx="338">
                  <c:v>47178</c:v>
                </c:pt>
                <c:pt idx="339">
                  <c:v>47209</c:v>
                </c:pt>
                <c:pt idx="340">
                  <c:v>47239</c:v>
                </c:pt>
                <c:pt idx="341">
                  <c:v>47270</c:v>
                </c:pt>
                <c:pt idx="342">
                  <c:v>47300</c:v>
                </c:pt>
                <c:pt idx="343">
                  <c:v>47331</c:v>
                </c:pt>
                <c:pt idx="344">
                  <c:v>47362</c:v>
                </c:pt>
                <c:pt idx="345">
                  <c:v>47392</c:v>
                </c:pt>
                <c:pt idx="346">
                  <c:v>47423</c:v>
                </c:pt>
                <c:pt idx="347">
                  <c:v>47453</c:v>
                </c:pt>
                <c:pt idx="348">
                  <c:v>47484</c:v>
                </c:pt>
                <c:pt idx="349">
                  <c:v>47515</c:v>
                </c:pt>
                <c:pt idx="350">
                  <c:v>47543</c:v>
                </c:pt>
                <c:pt idx="351">
                  <c:v>47574</c:v>
                </c:pt>
                <c:pt idx="352">
                  <c:v>47604</c:v>
                </c:pt>
                <c:pt idx="353">
                  <c:v>47635</c:v>
                </c:pt>
                <c:pt idx="354">
                  <c:v>47665</c:v>
                </c:pt>
                <c:pt idx="355">
                  <c:v>47696</c:v>
                </c:pt>
                <c:pt idx="356">
                  <c:v>47727</c:v>
                </c:pt>
                <c:pt idx="357">
                  <c:v>47757</c:v>
                </c:pt>
                <c:pt idx="358">
                  <c:v>47788</c:v>
                </c:pt>
                <c:pt idx="359">
                  <c:v>47818</c:v>
                </c:pt>
                <c:pt idx="360">
                  <c:v>47849</c:v>
                </c:pt>
                <c:pt idx="361">
                  <c:v>47880</c:v>
                </c:pt>
                <c:pt idx="362">
                  <c:v>47908</c:v>
                </c:pt>
                <c:pt idx="363">
                  <c:v>47939</c:v>
                </c:pt>
                <c:pt idx="364">
                  <c:v>47969</c:v>
                </c:pt>
                <c:pt idx="365">
                  <c:v>48000</c:v>
                </c:pt>
                <c:pt idx="366">
                  <c:v>48030</c:v>
                </c:pt>
                <c:pt idx="367">
                  <c:v>48061</c:v>
                </c:pt>
                <c:pt idx="368">
                  <c:v>48092</c:v>
                </c:pt>
                <c:pt idx="369">
                  <c:v>48122</c:v>
                </c:pt>
                <c:pt idx="370">
                  <c:v>48153</c:v>
                </c:pt>
                <c:pt idx="371">
                  <c:v>48183</c:v>
                </c:pt>
                <c:pt idx="372">
                  <c:v>48214</c:v>
                </c:pt>
                <c:pt idx="373">
                  <c:v>48245</c:v>
                </c:pt>
                <c:pt idx="374">
                  <c:v>48274</c:v>
                </c:pt>
                <c:pt idx="375">
                  <c:v>48305</c:v>
                </c:pt>
                <c:pt idx="376">
                  <c:v>48335</c:v>
                </c:pt>
                <c:pt idx="377">
                  <c:v>48366</c:v>
                </c:pt>
                <c:pt idx="378">
                  <c:v>48396</c:v>
                </c:pt>
                <c:pt idx="379">
                  <c:v>48427</c:v>
                </c:pt>
                <c:pt idx="380">
                  <c:v>48458</c:v>
                </c:pt>
                <c:pt idx="381">
                  <c:v>48488</c:v>
                </c:pt>
                <c:pt idx="382">
                  <c:v>48519</c:v>
                </c:pt>
                <c:pt idx="383">
                  <c:v>48549</c:v>
                </c:pt>
                <c:pt idx="384">
                  <c:v>48580</c:v>
                </c:pt>
                <c:pt idx="385">
                  <c:v>48611</c:v>
                </c:pt>
                <c:pt idx="386">
                  <c:v>48639</c:v>
                </c:pt>
                <c:pt idx="387">
                  <c:v>48670</c:v>
                </c:pt>
                <c:pt idx="388">
                  <c:v>48700</c:v>
                </c:pt>
                <c:pt idx="389">
                  <c:v>48731</c:v>
                </c:pt>
                <c:pt idx="390">
                  <c:v>48761</c:v>
                </c:pt>
                <c:pt idx="391">
                  <c:v>48792</c:v>
                </c:pt>
                <c:pt idx="392">
                  <c:v>48823</c:v>
                </c:pt>
                <c:pt idx="393">
                  <c:v>48853</c:v>
                </c:pt>
                <c:pt idx="394">
                  <c:v>48884</c:v>
                </c:pt>
                <c:pt idx="395">
                  <c:v>48914</c:v>
                </c:pt>
                <c:pt idx="396">
                  <c:v>48945</c:v>
                </c:pt>
                <c:pt idx="397">
                  <c:v>48976</c:v>
                </c:pt>
                <c:pt idx="398">
                  <c:v>49004</c:v>
                </c:pt>
                <c:pt idx="399">
                  <c:v>49035</c:v>
                </c:pt>
                <c:pt idx="400">
                  <c:v>49065</c:v>
                </c:pt>
                <c:pt idx="401">
                  <c:v>49096</c:v>
                </c:pt>
                <c:pt idx="402">
                  <c:v>49126</c:v>
                </c:pt>
                <c:pt idx="403">
                  <c:v>49157</c:v>
                </c:pt>
                <c:pt idx="404">
                  <c:v>49188</c:v>
                </c:pt>
                <c:pt idx="405">
                  <c:v>49218</c:v>
                </c:pt>
                <c:pt idx="406">
                  <c:v>49249</c:v>
                </c:pt>
                <c:pt idx="407">
                  <c:v>49279</c:v>
                </c:pt>
                <c:pt idx="408">
                  <c:v>49310</c:v>
                </c:pt>
                <c:pt idx="409">
                  <c:v>49341</c:v>
                </c:pt>
                <c:pt idx="410">
                  <c:v>49369</c:v>
                </c:pt>
                <c:pt idx="411">
                  <c:v>49400</c:v>
                </c:pt>
                <c:pt idx="412">
                  <c:v>49430</c:v>
                </c:pt>
                <c:pt idx="413">
                  <c:v>49461</c:v>
                </c:pt>
                <c:pt idx="414">
                  <c:v>49491</c:v>
                </c:pt>
                <c:pt idx="415">
                  <c:v>49522</c:v>
                </c:pt>
                <c:pt idx="416">
                  <c:v>49553</c:v>
                </c:pt>
                <c:pt idx="417">
                  <c:v>49583</c:v>
                </c:pt>
                <c:pt idx="418">
                  <c:v>49614</c:v>
                </c:pt>
                <c:pt idx="419">
                  <c:v>49644</c:v>
                </c:pt>
                <c:pt idx="420">
                  <c:v>49675</c:v>
                </c:pt>
                <c:pt idx="421">
                  <c:v>49706</c:v>
                </c:pt>
                <c:pt idx="422">
                  <c:v>49735</c:v>
                </c:pt>
                <c:pt idx="423">
                  <c:v>49766</c:v>
                </c:pt>
                <c:pt idx="424">
                  <c:v>49796</c:v>
                </c:pt>
                <c:pt idx="425">
                  <c:v>49827</c:v>
                </c:pt>
                <c:pt idx="426">
                  <c:v>49857</c:v>
                </c:pt>
                <c:pt idx="427">
                  <c:v>49888</c:v>
                </c:pt>
                <c:pt idx="428">
                  <c:v>49919</c:v>
                </c:pt>
                <c:pt idx="429">
                  <c:v>49949</c:v>
                </c:pt>
                <c:pt idx="430">
                  <c:v>49980</c:v>
                </c:pt>
                <c:pt idx="431">
                  <c:v>50010</c:v>
                </c:pt>
                <c:pt idx="432">
                  <c:v>50041</c:v>
                </c:pt>
                <c:pt idx="433">
                  <c:v>50072</c:v>
                </c:pt>
                <c:pt idx="434">
                  <c:v>50100</c:v>
                </c:pt>
                <c:pt idx="435">
                  <c:v>50131</c:v>
                </c:pt>
                <c:pt idx="436">
                  <c:v>50161</c:v>
                </c:pt>
                <c:pt idx="437">
                  <c:v>50192</c:v>
                </c:pt>
                <c:pt idx="438">
                  <c:v>50222</c:v>
                </c:pt>
                <c:pt idx="439">
                  <c:v>50253</c:v>
                </c:pt>
                <c:pt idx="440">
                  <c:v>50284</c:v>
                </c:pt>
                <c:pt idx="441">
                  <c:v>50314</c:v>
                </c:pt>
                <c:pt idx="442">
                  <c:v>50345</c:v>
                </c:pt>
                <c:pt idx="443">
                  <c:v>50375</c:v>
                </c:pt>
                <c:pt idx="444">
                  <c:v>50406</c:v>
                </c:pt>
                <c:pt idx="445">
                  <c:v>50437</c:v>
                </c:pt>
                <c:pt idx="446">
                  <c:v>50465</c:v>
                </c:pt>
                <c:pt idx="447">
                  <c:v>50496</c:v>
                </c:pt>
                <c:pt idx="448">
                  <c:v>50526</c:v>
                </c:pt>
                <c:pt idx="449">
                  <c:v>50557</c:v>
                </c:pt>
                <c:pt idx="450">
                  <c:v>50587</c:v>
                </c:pt>
                <c:pt idx="451">
                  <c:v>50618</c:v>
                </c:pt>
                <c:pt idx="452">
                  <c:v>50649</c:v>
                </c:pt>
                <c:pt idx="453">
                  <c:v>50679</c:v>
                </c:pt>
                <c:pt idx="454">
                  <c:v>50710</c:v>
                </c:pt>
                <c:pt idx="455">
                  <c:v>50740</c:v>
                </c:pt>
                <c:pt idx="456">
                  <c:v>50771</c:v>
                </c:pt>
                <c:pt idx="457">
                  <c:v>50802</c:v>
                </c:pt>
                <c:pt idx="458">
                  <c:v>50830</c:v>
                </c:pt>
                <c:pt idx="459">
                  <c:v>50861</c:v>
                </c:pt>
                <c:pt idx="460">
                  <c:v>50891</c:v>
                </c:pt>
                <c:pt idx="461">
                  <c:v>50922</c:v>
                </c:pt>
                <c:pt idx="462">
                  <c:v>50952</c:v>
                </c:pt>
                <c:pt idx="463">
                  <c:v>50983</c:v>
                </c:pt>
                <c:pt idx="464">
                  <c:v>51014</c:v>
                </c:pt>
                <c:pt idx="465">
                  <c:v>51044</c:v>
                </c:pt>
                <c:pt idx="466">
                  <c:v>51075</c:v>
                </c:pt>
                <c:pt idx="467">
                  <c:v>51105</c:v>
                </c:pt>
                <c:pt idx="468">
                  <c:v>51136</c:v>
                </c:pt>
                <c:pt idx="469">
                  <c:v>51167</c:v>
                </c:pt>
                <c:pt idx="470">
                  <c:v>51196</c:v>
                </c:pt>
                <c:pt idx="471">
                  <c:v>51227</c:v>
                </c:pt>
                <c:pt idx="472">
                  <c:v>51257</c:v>
                </c:pt>
                <c:pt idx="473">
                  <c:v>51288</c:v>
                </c:pt>
                <c:pt idx="474">
                  <c:v>51318</c:v>
                </c:pt>
                <c:pt idx="475">
                  <c:v>51349</c:v>
                </c:pt>
                <c:pt idx="476">
                  <c:v>51380</c:v>
                </c:pt>
                <c:pt idx="477">
                  <c:v>51410</c:v>
                </c:pt>
                <c:pt idx="478">
                  <c:v>51441</c:v>
                </c:pt>
                <c:pt idx="479">
                  <c:v>51471</c:v>
                </c:pt>
              </c:numCache>
            </c:numRef>
          </c:cat>
          <c:val>
            <c:numRef>
              <c:f>'Yavapai County Unemployment Rat'!$E$135:$E$746</c:f>
              <c:numCache>
                <c:formatCode>General</c:formatCode>
                <c:ptCount val="612"/>
                <c:pt idx="0">
                  <c:v>4.5999999999999996</c:v>
                </c:pt>
                <c:pt idx="1">
                  <c:v>4.3</c:v>
                </c:pt>
                <c:pt idx="2">
                  <c:v>4.3</c:v>
                </c:pt>
                <c:pt idx="3">
                  <c:v>3.8</c:v>
                </c:pt>
                <c:pt idx="4">
                  <c:v>3.7</c:v>
                </c:pt>
                <c:pt idx="5">
                  <c:v>4.3</c:v>
                </c:pt>
                <c:pt idx="6">
                  <c:v>4.2</c:v>
                </c:pt>
                <c:pt idx="7">
                  <c:v>4.5999999999999996</c:v>
                </c:pt>
                <c:pt idx="8">
                  <c:v>4.3</c:v>
                </c:pt>
                <c:pt idx="9">
                  <c:v>4.8</c:v>
                </c:pt>
                <c:pt idx="10">
                  <c:v>4.9000000000000004</c:v>
                </c:pt>
                <c:pt idx="11">
                  <c:v>5.2</c:v>
                </c:pt>
                <c:pt idx="12">
                  <c:v>6.1</c:v>
                </c:pt>
                <c:pt idx="13">
                  <c:v>5.7</c:v>
                </c:pt>
                <c:pt idx="14">
                  <c:v>5.6</c:v>
                </c:pt>
                <c:pt idx="15">
                  <c:v>5.3</c:v>
                </c:pt>
                <c:pt idx="16">
                  <c:v>5.0999999999999996</c:v>
                </c:pt>
                <c:pt idx="17">
                  <c:v>5.7</c:v>
                </c:pt>
                <c:pt idx="18">
                  <c:v>5.5</c:v>
                </c:pt>
                <c:pt idx="19">
                  <c:v>5.5</c:v>
                </c:pt>
                <c:pt idx="20">
                  <c:v>5.0999999999999996</c:v>
                </c:pt>
                <c:pt idx="21">
                  <c:v>5.3</c:v>
                </c:pt>
                <c:pt idx="22">
                  <c:v>5.4</c:v>
                </c:pt>
                <c:pt idx="23">
                  <c:v>5.3</c:v>
                </c:pt>
                <c:pt idx="24">
                  <c:v>5.7</c:v>
                </c:pt>
                <c:pt idx="25">
                  <c:v>5.4</c:v>
                </c:pt>
                <c:pt idx="26">
                  <c:v>5.2</c:v>
                </c:pt>
                <c:pt idx="27">
                  <c:v>4.9000000000000004</c:v>
                </c:pt>
                <c:pt idx="28">
                  <c:v>4.9000000000000004</c:v>
                </c:pt>
                <c:pt idx="29">
                  <c:v>5.6</c:v>
                </c:pt>
                <c:pt idx="30">
                  <c:v>5.3</c:v>
                </c:pt>
                <c:pt idx="31">
                  <c:v>5.2</c:v>
                </c:pt>
                <c:pt idx="32">
                  <c:v>5</c:v>
                </c:pt>
                <c:pt idx="33">
                  <c:v>4.9000000000000004</c:v>
                </c:pt>
                <c:pt idx="34">
                  <c:v>4.7</c:v>
                </c:pt>
                <c:pt idx="35">
                  <c:v>4.8</c:v>
                </c:pt>
                <c:pt idx="36">
                  <c:v>5.7</c:v>
                </c:pt>
                <c:pt idx="37">
                  <c:v>5.0999999999999996</c:v>
                </c:pt>
                <c:pt idx="38">
                  <c:v>5.0999999999999996</c:v>
                </c:pt>
                <c:pt idx="39">
                  <c:v>4.7</c:v>
                </c:pt>
                <c:pt idx="40">
                  <c:v>4.4000000000000004</c:v>
                </c:pt>
                <c:pt idx="41">
                  <c:v>4.7</c:v>
                </c:pt>
                <c:pt idx="42">
                  <c:v>4.5</c:v>
                </c:pt>
                <c:pt idx="43">
                  <c:v>4.4000000000000004</c:v>
                </c:pt>
                <c:pt idx="44">
                  <c:v>4.4000000000000004</c:v>
                </c:pt>
                <c:pt idx="45">
                  <c:v>4.3</c:v>
                </c:pt>
                <c:pt idx="46">
                  <c:v>4</c:v>
                </c:pt>
                <c:pt idx="47">
                  <c:v>4</c:v>
                </c:pt>
                <c:pt idx="48">
                  <c:v>4.5999999999999996</c:v>
                </c:pt>
                <c:pt idx="49">
                  <c:v>4.5999999999999996</c:v>
                </c:pt>
                <c:pt idx="50">
                  <c:v>4.5</c:v>
                </c:pt>
                <c:pt idx="51">
                  <c:v>4.3</c:v>
                </c:pt>
                <c:pt idx="52">
                  <c:v>4</c:v>
                </c:pt>
                <c:pt idx="53">
                  <c:v>4.4000000000000004</c:v>
                </c:pt>
                <c:pt idx="54">
                  <c:v>4.5</c:v>
                </c:pt>
                <c:pt idx="55">
                  <c:v>4.5</c:v>
                </c:pt>
                <c:pt idx="56">
                  <c:v>4.7</c:v>
                </c:pt>
                <c:pt idx="57">
                  <c:v>4.4000000000000004</c:v>
                </c:pt>
                <c:pt idx="58">
                  <c:v>4.2</c:v>
                </c:pt>
                <c:pt idx="59">
                  <c:v>4</c:v>
                </c:pt>
                <c:pt idx="60">
                  <c:v>4.5999999999999996</c:v>
                </c:pt>
                <c:pt idx="61">
                  <c:v>4.3</c:v>
                </c:pt>
                <c:pt idx="62">
                  <c:v>4.0999999999999996</c:v>
                </c:pt>
                <c:pt idx="63">
                  <c:v>4</c:v>
                </c:pt>
                <c:pt idx="64">
                  <c:v>3.7</c:v>
                </c:pt>
                <c:pt idx="65">
                  <c:v>4.4000000000000004</c:v>
                </c:pt>
                <c:pt idx="66">
                  <c:v>4.4000000000000004</c:v>
                </c:pt>
                <c:pt idx="67">
                  <c:v>4.3</c:v>
                </c:pt>
                <c:pt idx="68">
                  <c:v>4.0999999999999996</c:v>
                </c:pt>
                <c:pt idx="69">
                  <c:v>3.9</c:v>
                </c:pt>
                <c:pt idx="70">
                  <c:v>3.8</c:v>
                </c:pt>
                <c:pt idx="71">
                  <c:v>3.7</c:v>
                </c:pt>
                <c:pt idx="72">
                  <c:v>4.2</c:v>
                </c:pt>
                <c:pt idx="73">
                  <c:v>3.7</c:v>
                </c:pt>
                <c:pt idx="74">
                  <c:v>3.5</c:v>
                </c:pt>
                <c:pt idx="75">
                  <c:v>3.3</c:v>
                </c:pt>
                <c:pt idx="76">
                  <c:v>3</c:v>
                </c:pt>
                <c:pt idx="77">
                  <c:v>3.5</c:v>
                </c:pt>
                <c:pt idx="78">
                  <c:v>3.6</c:v>
                </c:pt>
                <c:pt idx="79">
                  <c:v>3.5</c:v>
                </c:pt>
                <c:pt idx="80">
                  <c:v>3.5</c:v>
                </c:pt>
                <c:pt idx="81">
                  <c:v>3.6</c:v>
                </c:pt>
                <c:pt idx="82">
                  <c:v>3.8</c:v>
                </c:pt>
                <c:pt idx="83">
                  <c:v>4.0999999999999996</c:v>
                </c:pt>
                <c:pt idx="84">
                  <c:v>4.5999999999999996</c:v>
                </c:pt>
                <c:pt idx="85">
                  <c:v>4.3</c:v>
                </c:pt>
                <c:pt idx="86">
                  <c:v>4.5</c:v>
                </c:pt>
                <c:pt idx="87">
                  <c:v>4.3</c:v>
                </c:pt>
                <c:pt idx="88">
                  <c:v>4.8</c:v>
                </c:pt>
                <c:pt idx="89">
                  <c:v>5.5</c:v>
                </c:pt>
                <c:pt idx="90">
                  <c:v>6</c:v>
                </c:pt>
                <c:pt idx="91">
                  <c:v>6.5</c:v>
                </c:pt>
                <c:pt idx="92">
                  <c:v>6.7</c:v>
                </c:pt>
                <c:pt idx="93">
                  <c:v>7</c:v>
                </c:pt>
                <c:pt idx="94">
                  <c:v>7.3</c:v>
                </c:pt>
                <c:pt idx="95">
                  <c:v>8.1999999999999993</c:v>
                </c:pt>
                <c:pt idx="96">
                  <c:v>9.5</c:v>
                </c:pt>
                <c:pt idx="97">
                  <c:v>9.6</c:v>
                </c:pt>
                <c:pt idx="98">
                  <c:v>10</c:v>
                </c:pt>
                <c:pt idx="99">
                  <c:v>9.5</c:v>
                </c:pt>
                <c:pt idx="100">
                  <c:v>9.5</c:v>
                </c:pt>
                <c:pt idx="101">
                  <c:v>10.1</c:v>
                </c:pt>
                <c:pt idx="102">
                  <c:v>10.5</c:v>
                </c:pt>
                <c:pt idx="103">
                  <c:v>10.4</c:v>
                </c:pt>
                <c:pt idx="104">
                  <c:v>10.7</c:v>
                </c:pt>
                <c:pt idx="105">
                  <c:v>10.8</c:v>
                </c:pt>
                <c:pt idx="106">
                  <c:v>10.6</c:v>
                </c:pt>
                <c:pt idx="107">
                  <c:v>10.9</c:v>
                </c:pt>
                <c:pt idx="108">
                  <c:v>11.6</c:v>
                </c:pt>
                <c:pt idx="109">
                  <c:v>11</c:v>
                </c:pt>
                <c:pt idx="110">
                  <c:v>10.9</c:v>
                </c:pt>
                <c:pt idx="111">
                  <c:v>10.4</c:v>
                </c:pt>
                <c:pt idx="112">
                  <c:v>10.199999999999999</c:v>
                </c:pt>
                <c:pt idx="113">
                  <c:v>10.5</c:v>
                </c:pt>
                <c:pt idx="114">
                  <c:v>10.8</c:v>
                </c:pt>
                <c:pt idx="115">
                  <c:v>10.7</c:v>
                </c:pt>
                <c:pt idx="116">
                  <c:v>10.4</c:v>
                </c:pt>
                <c:pt idx="117">
                  <c:v>10.1</c:v>
                </c:pt>
                <c:pt idx="118">
                  <c:v>10.3</c:v>
                </c:pt>
                <c:pt idx="119">
                  <c:v>10.3</c:v>
                </c:pt>
                <c:pt idx="120">
                  <c:v>11</c:v>
                </c:pt>
                <c:pt idx="121">
                  <c:v>10.3</c:v>
                </c:pt>
                <c:pt idx="122">
                  <c:v>10.1</c:v>
                </c:pt>
                <c:pt idx="123">
                  <c:v>9.5</c:v>
                </c:pt>
                <c:pt idx="124">
                  <c:v>9.3000000000000007</c:v>
                </c:pt>
                <c:pt idx="125">
                  <c:v>10.6</c:v>
                </c:pt>
                <c:pt idx="126">
                  <c:v>10.3</c:v>
                </c:pt>
                <c:pt idx="127">
                  <c:v>9.9</c:v>
                </c:pt>
                <c:pt idx="128">
                  <c:v>9.5</c:v>
                </c:pt>
                <c:pt idx="129">
                  <c:v>9.3000000000000007</c:v>
                </c:pt>
                <c:pt idx="130">
                  <c:v>8.6999999999999993</c:v>
                </c:pt>
                <c:pt idx="131">
                  <c:v>9</c:v>
                </c:pt>
                <c:pt idx="132">
                  <c:v>9.6</c:v>
                </c:pt>
                <c:pt idx="133">
                  <c:v>9</c:v>
                </c:pt>
                <c:pt idx="134">
                  <c:v>8.6999999999999993</c:v>
                </c:pt>
                <c:pt idx="135">
                  <c:v>8.1</c:v>
                </c:pt>
                <c:pt idx="136">
                  <c:v>8.4</c:v>
                </c:pt>
                <c:pt idx="137">
                  <c:v>9</c:v>
                </c:pt>
                <c:pt idx="138">
                  <c:v>9.1</c:v>
                </c:pt>
                <c:pt idx="139">
                  <c:v>8.8000000000000007</c:v>
                </c:pt>
                <c:pt idx="140">
                  <c:v>8.1</c:v>
                </c:pt>
                <c:pt idx="141">
                  <c:v>8.1999999999999993</c:v>
                </c:pt>
                <c:pt idx="142">
                  <c:v>7.8</c:v>
                </c:pt>
                <c:pt idx="143">
                  <c:v>8.3000000000000007</c:v>
                </c:pt>
                <c:pt idx="144">
                  <c:v>9.1</c:v>
                </c:pt>
                <c:pt idx="145">
                  <c:v>8.3000000000000007</c:v>
                </c:pt>
                <c:pt idx="146">
                  <c:v>8.1</c:v>
                </c:pt>
                <c:pt idx="147">
                  <c:v>7.7</c:v>
                </c:pt>
                <c:pt idx="148">
                  <c:v>7.7</c:v>
                </c:pt>
                <c:pt idx="149">
                  <c:v>8.4</c:v>
                </c:pt>
                <c:pt idx="150">
                  <c:v>8</c:v>
                </c:pt>
                <c:pt idx="151">
                  <c:v>7.9</c:v>
                </c:pt>
                <c:pt idx="152">
                  <c:v>7.5</c:v>
                </c:pt>
                <c:pt idx="153">
                  <c:v>7.3</c:v>
                </c:pt>
                <c:pt idx="154">
                  <c:v>6.7</c:v>
                </c:pt>
                <c:pt idx="155">
                  <c:v>6.8</c:v>
                </c:pt>
                <c:pt idx="156">
                  <c:v>7.2</c:v>
                </c:pt>
                <c:pt idx="157">
                  <c:v>6.8</c:v>
                </c:pt>
                <c:pt idx="158">
                  <c:v>6.8</c:v>
                </c:pt>
                <c:pt idx="159">
                  <c:v>5.9</c:v>
                </c:pt>
                <c:pt idx="160">
                  <c:v>6</c:v>
                </c:pt>
                <c:pt idx="161">
                  <c:v>6.6</c:v>
                </c:pt>
                <c:pt idx="162">
                  <c:v>6.6</c:v>
                </c:pt>
                <c:pt idx="163">
                  <c:v>6.6</c:v>
                </c:pt>
                <c:pt idx="164">
                  <c:v>6.1</c:v>
                </c:pt>
                <c:pt idx="165">
                  <c:v>6</c:v>
                </c:pt>
                <c:pt idx="166">
                  <c:v>5.9</c:v>
                </c:pt>
                <c:pt idx="167">
                  <c:v>5.9</c:v>
                </c:pt>
                <c:pt idx="168">
                  <c:v>6.4</c:v>
                </c:pt>
                <c:pt idx="169">
                  <c:v>5.9</c:v>
                </c:pt>
                <c:pt idx="170">
                  <c:v>5.6</c:v>
                </c:pt>
                <c:pt idx="171">
                  <c:v>5.5</c:v>
                </c:pt>
                <c:pt idx="172">
                  <c:v>5.3</c:v>
                </c:pt>
                <c:pt idx="173">
                  <c:v>6</c:v>
                </c:pt>
                <c:pt idx="174">
                  <c:v>6</c:v>
                </c:pt>
                <c:pt idx="175">
                  <c:v>5.8</c:v>
                </c:pt>
                <c:pt idx="176">
                  <c:v>5.4</c:v>
                </c:pt>
                <c:pt idx="177">
                  <c:v>5.3</c:v>
                </c:pt>
                <c:pt idx="178">
                  <c:v>5.2</c:v>
                </c:pt>
                <c:pt idx="179">
                  <c:v>5.0999999999999996</c:v>
                </c:pt>
                <c:pt idx="180">
                  <c:v>5.5</c:v>
                </c:pt>
                <c:pt idx="181">
                  <c:v>5.2</c:v>
                </c:pt>
                <c:pt idx="182">
                  <c:v>5.2</c:v>
                </c:pt>
                <c:pt idx="183">
                  <c:v>5</c:v>
                </c:pt>
                <c:pt idx="184">
                  <c:v>4.5999999999999996</c:v>
                </c:pt>
                <c:pt idx="185">
                  <c:v>5.2</c:v>
                </c:pt>
                <c:pt idx="186">
                  <c:v>5.2</c:v>
                </c:pt>
                <c:pt idx="187">
                  <c:v>5</c:v>
                </c:pt>
                <c:pt idx="188">
                  <c:v>5.2</c:v>
                </c:pt>
                <c:pt idx="189">
                  <c:v>4.8</c:v>
                </c:pt>
                <c:pt idx="190">
                  <c:v>4.5999999999999996</c:v>
                </c:pt>
                <c:pt idx="191">
                  <c:v>4.5999999999999996</c:v>
                </c:pt>
                <c:pt idx="192">
                  <c:v>5.3</c:v>
                </c:pt>
                <c:pt idx="193">
                  <c:v>5</c:v>
                </c:pt>
                <c:pt idx="194">
                  <c:v>4.7</c:v>
                </c:pt>
                <c:pt idx="195">
                  <c:v>4.5</c:v>
                </c:pt>
                <c:pt idx="196">
                  <c:v>4.4000000000000004</c:v>
                </c:pt>
                <c:pt idx="197">
                  <c:v>4.5999999999999996</c:v>
                </c:pt>
                <c:pt idx="198">
                  <c:v>4.5</c:v>
                </c:pt>
                <c:pt idx="199">
                  <c:v>4.7</c:v>
                </c:pt>
                <c:pt idx="200">
                  <c:v>4.4000000000000004</c:v>
                </c:pt>
                <c:pt idx="201">
                  <c:v>4.2</c:v>
                </c:pt>
                <c:pt idx="202">
                  <c:v>4.3</c:v>
                </c:pt>
                <c:pt idx="203">
                  <c:v>4.4000000000000004</c:v>
                </c:pt>
                <c:pt idx="204">
                  <c:v>4.8</c:v>
                </c:pt>
                <c:pt idx="205">
                  <c:v>4.5</c:v>
                </c:pt>
                <c:pt idx="206">
                  <c:v>4.3</c:v>
                </c:pt>
                <c:pt idx="207">
                  <c:v>4.0999999999999996</c:v>
                </c:pt>
                <c:pt idx="208">
                  <c:v>3.9</c:v>
                </c:pt>
                <c:pt idx="209">
                  <c:v>4.5999999999999996</c:v>
                </c:pt>
                <c:pt idx="210">
                  <c:v>4.4000000000000004</c:v>
                </c:pt>
                <c:pt idx="211">
                  <c:v>4.5999999999999996</c:v>
                </c:pt>
                <c:pt idx="212">
                  <c:v>4.4000000000000004</c:v>
                </c:pt>
                <c:pt idx="213">
                  <c:v>4.4000000000000004</c:v>
                </c:pt>
                <c:pt idx="214">
                  <c:v>4.4000000000000004</c:v>
                </c:pt>
                <c:pt idx="215">
                  <c:v>4.5999999999999996</c:v>
                </c:pt>
                <c:pt idx="216">
                  <c:v>5.2</c:v>
                </c:pt>
                <c:pt idx="217">
                  <c:v>4.5999999999999996</c:v>
                </c:pt>
                <c:pt idx="218">
                  <c:v>4.5999999999999996</c:v>
                </c:pt>
                <c:pt idx="219">
                  <c:v>4.4000000000000004</c:v>
                </c:pt>
                <c:pt idx="220">
                  <c:v>4.4000000000000004</c:v>
                </c:pt>
                <c:pt idx="221">
                  <c:v>4.8</c:v>
                </c:pt>
                <c:pt idx="222">
                  <c:v>4.8</c:v>
                </c:pt>
                <c:pt idx="223">
                  <c:v>4.8</c:v>
                </c:pt>
                <c:pt idx="224">
                  <c:v>4.2</c:v>
                </c:pt>
                <c:pt idx="225">
                  <c:v>4.4000000000000004</c:v>
                </c:pt>
                <c:pt idx="226">
                  <c:v>4.4000000000000004</c:v>
                </c:pt>
                <c:pt idx="227">
                  <c:v>4.3</c:v>
                </c:pt>
                <c:pt idx="228">
                  <c:v>4.8</c:v>
                </c:pt>
                <c:pt idx="229">
                  <c:v>4.7</c:v>
                </c:pt>
                <c:pt idx="230">
                  <c:v>5.5</c:v>
                </c:pt>
                <c:pt idx="231">
                  <c:v>15.1</c:v>
                </c:pt>
                <c:pt idx="232">
                  <c:v>11</c:v>
                </c:pt>
                <c:pt idx="233">
                  <c:v>8.9</c:v>
                </c:pt>
                <c:pt idx="234">
                  <c:v>8.3000000000000007</c:v>
                </c:pt>
                <c:pt idx="235">
                  <c:v>6.8</c:v>
                </c:pt>
                <c:pt idx="236">
                  <c:v>6</c:v>
                </c:pt>
                <c:pt idx="237">
                  <c:v>5.5</c:v>
                </c:pt>
                <c:pt idx="238">
                  <c:v>5.4</c:v>
                </c:pt>
                <c:pt idx="239">
                  <c:v>5.7</c:v>
                </c:pt>
                <c:pt idx="240">
                  <c:v>5.5</c:v>
                </c:pt>
                <c:pt idx="241">
                  <c:v>5.3</c:v>
                </c:pt>
                <c:pt idx="242">
                  <c:v>4.9000000000000004</c:v>
                </c:pt>
                <c:pt idx="243">
                  <c:v>4.8</c:v>
                </c:pt>
                <c:pt idx="244">
                  <c:v>4.5</c:v>
                </c:pt>
                <c:pt idx="245">
                  <c:v>4.9000000000000004</c:v>
                </c:pt>
                <c:pt idx="246">
                  <c:v>4.3</c:v>
                </c:pt>
                <c:pt idx="247">
                  <c:v>3.8</c:v>
                </c:pt>
                <c:pt idx="248">
                  <c:v>3.4</c:v>
                </c:pt>
                <c:pt idx="249">
                  <c:v>3</c:v>
                </c:pt>
                <c:pt idx="250">
                  <c:v>2.6</c:v>
                </c:pt>
                <c:pt idx="251">
                  <c:v>2.4</c:v>
                </c:pt>
                <c:pt idx="252">
                  <c:v>2.9</c:v>
                </c:pt>
                <c:pt idx="253">
                  <c:v>3</c:v>
                </c:pt>
                <c:pt idx="254">
                  <c:v>2.2999999999999998</c:v>
                </c:pt>
                <c:pt idx="255">
                  <c:v>2.6</c:v>
                </c:pt>
                <c:pt idx="256">
                  <c:v>2.8</c:v>
                </c:pt>
                <c:pt idx="257">
                  <c:v>3.4</c:v>
                </c:pt>
                <c:pt idx="258">
                  <c:v>3.3</c:v>
                </c:pt>
                <c:pt idx="259">
                  <c:v>3.3</c:v>
                </c:pt>
                <c:pt idx="260">
                  <c:v>3.6</c:v>
                </c:pt>
                <c:pt idx="261">
                  <c:v>3.4</c:v>
                </c:pt>
                <c:pt idx="262">
                  <c:v>2.9</c:v>
                </c:pt>
                <c:pt idx="263">
                  <c:v>2.7</c:v>
                </c:pt>
                <c:pt idx="264">
                  <c:v>3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18-4412-82B7-D217FE40E89F}"/>
            </c:ext>
          </c:extLst>
        </c:ser>
        <c:ser>
          <c:idx val="1"/>
          <c:order val="3"/>
          <c:tx>
            <c:strRef>
              <c:f>AZUERT!$L$7</c:f>
              <c:strCache>
                <c:ptCount val="1"/>
                <c:pt idx="0">
                  <c:v>3.2%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dLbl>
              <c:idx val="265"/>
              <c:layout>
                <c:manualLayout>
                  <c:x val="-7.0861678004537224E-3"/>
                  <c:y val="-2.116402116402116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18-4412-82B7-D217FE40E8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AZUERT!$L$9:$L$488</c:f>
              <c:numCache>
                <c:formatCode>General</c:formatCode>
                <c:ptCount val="480"/>
                <c:pt idx="265" formatCode="0.0">
                  <c:v>3.2</c:v>
                </c:pt>
                <c:pt idx="47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E18-4412-82B7-D217FE40E89F}"/>
            </c:ext>
          </c:extLst>
        </c:ser>
        <c:ser>
          <c:idx val="2"/>
          <c:order val="4"/>
          <c:tx>
            <c:strRef>
              <c:f>'Yavapai County Unemployment Rat'!$P$2</c:f>
              <c:strCache>
                <c:ptCount val="1"/>
                <c:pt idx="0">
                  <c:v>3.0%</c:v>
                </c:pt>
              </c:strCache>
            </c:strRef>
          </c:tx>
          <c:marker>
            <c:symbol val="none"/>
          </c:marker>
          <c:dLbls>
            <c:dLbl>
              <c:idx val="264"/>
              <c:layout>
                <c:manualLayout>
                  <c:x val="-4.194574421464716E-3"/>
                  <c:y val="3.930471926303329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18-4412-82B7-D217FE40E8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7030A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'Yavapai County Unemployment Rat'!$P$135:$P$614</c:f>
              <c:numCache>
                <c:formatCode>General</c:formatCode>
                <c:ptCount val="48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3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E18-4412-82B7-D217FE40E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21183"/>
        <c:axId val="16814159"/>
      </c:lineChart>
      <c:dateAx>
        <c:axId val="1385417216"/>
        <c:scaling>
          <c:orientation val="minMax"/>
          <c:max val="45658"/>
          <c:min val="36892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16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4"/>
      </c:valAx>
      <c:valAx>
        <c:axId val="16814159"/>
        <c:scaling>
          <c:orientation val="minMax"/>
          <c:max val="16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65000"/>
              </a:sys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521183"/>
        <c:crosses val="max"/>
        <c:crossBetween val="between"/>
        <c:majorUnit val="4"/>
      </c:valAx>
      <c:dateAx>
        <c:axId val="15521183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6814159"/>
        <c:crosses val="autoZero"/>
        <c:auto val="1"/>
        <c:lblOffset val="100"/>
        <c:baseTimeUnit val="months"/>
      </c:dateAx>
      <c:spPr>
        <a:noFill/>
        <a:ln w="25400">
          <a:noFill/>
        </a:ln>
      </c:spPr>
    </c:plotArea>
    <c:legend>
      <c:legendPos val="b"/>
      <c:legendEntry>
        <c:idx val="0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4.8184226522851613E-2"/>
          <c:y val="0.75562400288199261"/>
          <c:w val="0.13247808309675577"/>
          <c:h val="0.1776604395038855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6207932643373043E-2"/>
          <c:y val="2.2278838948959132E-2"/>
          <c:w val="0.91359325605900943"/>
          <c:h val="0.9041120906537401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noFill/>
            </a:ln>
          </c:spPr>
          <c:marker>
            <c:symbol val="none"/>
          </c:marker>
          <c:cat>
            <c:numRef>
              <c:f>EMPNFJO!$A$9:$A$596</c:f>
              <c:numCache>
                <c:formatCode>mmm\-yy</c:formatCode>
                <c:ptCount val="588"/>
                <c:pt idx="0">
                  <c:v>35431</c:v>
                </c:pt>
                <c:pt idx="1">
                  <c:v>35462</c:v>
                </c:pt>
                <c:pt idx="2">
                  <c:v>35490</c:v>
                </c:pt>
                <c:pt idx="3">
                  <c:v>35521</c:v>
                </c:pt>
                <c:pt idx="4">
                  <c:v>35551</c:v>
                </c:pt>
                <c:pt idx="5">
                  <c:v>35582</c:v>
                </c:pt>
                <c:pt idx="6">
                  <c:v>35612</c:v>
                </c:pt>
                <c:pt idx="7">
                  <c:v>35643</c:v>
                </c:pt>
                <c:pt idx="8">
                  <c:v>35674</c:v>
                </c:pt>
                <c:pt idx="9">
                  <c:v>35704</c:v>
                </c:pt>
                <c:pt idx="10">
                  <c:v>35735</c:v>
                </c:pt>
                <c:pt idx="11">
                  <c:v>35765</c:v>
                </c:pt>
                <c:pt idx="12">
                  <c:v>35796</c:v>
                </c:pt>
                <c:pt idx="13">
                  <c:v>35827</c:v>
                </c:pt>
                <c:pt idx="14">
                  <c:v>35855</c:v>
                </c:pt>
                <c:pt idx="15">
                  <c:v>35886</c:v>
                </c:pt>
                <c:pt idx="16">
                  <c:v>35916</c:v>
                </c:pt>
                <c:pt idx="17">
                  <c:v>35947</c:v>
                </c:pt>
                <c:pt idx="18">
                  <c:v>35977</c:v>
                </c:pt>
                <c:pt idx="19">
                  <c:v>36008</c:v>
                </c:pt>
                <c:pt idx="20">
                  <c:v>36039</c:v>
                </c:pt>
                <c:pt idx="21">
                  <c:v>36069</c:v>
                </c:pt>
                <c:pt idx="22">
                  <c:v>36100</c:v>
                </c:pt>
                <c:pt idx="23">
                  <c:v>36130</c:v>
                </c:pt>
                <c:pt idx="24">
                  <c:v>36161</c:v>
                </c:pt>
                <c:pt idx="25">
                  <c:v>36192</c:v>
                </c:pt>
                <c:pt idx="26">
                  <c:v>36220</c:v>
                </c:pt>
                <c:pt idx="27">
                  <c:v>36251</c:v>
                </c:pt>
                <c:pt idx="28">
                  <c:v>36281</c:v>
                </c:pt>
                <c:pt idx="29">
                  <c:v>36312</c:v>
                </c:pt>
                <c:pt idx="30">
                  <c:v>36342</c:v>
                </c:pt>
                <c:pt idx="31">
                  <c:v>36373</c:v>
                </c:pt>
                <c:pt idx="32">
                  <c:v>36404</c:v>
                </c:pt>
                <c:pt idx="33">
                  <c:v>36434</c:v>
                </c:pt>
                <c:pt idx="34">
                  <c:v>36465</c:v>
                </c:pt>
                <c:pt idx="35">
                  <c:v>36495</c:v>
                </c:pt>
                <c:pt idx="36">
                  <c:v>36526</c:v>
                </c:pt>
                <c:pt idx="37">
                  <c:v>36557</c:v>
                </c:pt>
                <c:pt idx="38">
                  <c:v>36586</c:v>
                </c:pt>
                <c:pt idx="39">
                  <c:v>36617</c:v>
                </c:pt>
                <c:pt idx="40">
                  <c:v>36647</c:v>
                </c:pt>
                <c:pt idx="41">
                  <c:v>36678</c:v>
                </c:pt>
                <c:pt idx="42">
                  <c:v>36708</c:v>
                </c:pt>
                <c:pt idx="43">
                  <c:v>36739</c:v>
                </c:pt>
                <c:pt idx="44">
                  <c:v>36770</c:v>
                </c:pt>
                <c:pt idx="45">
                  <c:v>36800</c:v>
                </c:pt>
                <c:pt idx="46">
                  <c:v>36831</c:v>
                </c:pt>
                <c:pt idx="47">
                  <c:v>36861</c:v>
                </c:pt>
                <c:pt idx="48">
                  <c:v>36892</c:v>
                </c:pt>
                <c:pt idx="49">
                  <c:v>36923</c:v>
                </c:pt>
                <c:pt idx="50">
                  <c:v>36951</c:v>
                </c:pt>
                <c:pt idx="51">
                  <c:v>36982</c:v>
                </c:pt>
                <c:pt idx="52">
                  <c:v>37012</c:v>
                </c:pt>
                <c:pt idx="53">
                  <c:v>37043</c:v>
                </c:pt>
                <c:pt idx="54">
                  <c:v>37073</c:v>
                </c:pt>
                <c:pt idx="55">
                  <c:v>37104</c:v>
                </c:pt>
                <c:pt idx="56">
                  <c:v>37135</c:v>
                </c:pt>
                <c:pt idx="57">
                  <c:v>37165</c:v>
                </c:pt>
                <c:pt idx="58">
                  <c:v>37196</c:v>
                </c:pt>
                <c:pt idx="59">
                  <c:v>37226</c:v>
                </c:pt>
                <c:pt idx="60">
                  <c:v>37257</c:v>
                </c:pt>
                <c:pt idx="61">
                  <c:v>37288</c:v>
                </c:pt>
                <c:pt idx="62">
                  <c:v>37316</c:v>
                </c:pt>
                <c:pt idx="63">
                  <c:v>37347</c:v>
                </c:pt>
                <c:pt idx="64">
                  <c:v>37377</c:v>
                </c:pt>
                <c:pt idx="65">
                  <c:v>37408</c:v>
                </c:pt>
                <c:pt idx="66">
                  <c:v>37438</c:v>
                </c:pt>
                <c:pt idx="67">
                  <c:v>37469</c:v>
                </c:pt>
                <c:pt idx="68">
                  <c:v>37500</c:v>
                </c:pt>
                <c:pt idx="69">
                  <c:v>37530</c:v>
                </c:pt>
                <c:pt idx="70">
                  <c:v>37561</c:v>
                </c:pt>
                <c:pt idx="71">
                  <c:v>37591</c:v>
                </c:pt>
                <c:pt idx="72">
                  <c:v>37622</c:v>
                </c:pt>
                <c:pt idx="73">
                  <c:v>37653</c:v>
                </c:pt>
                <c:pt idx="74">
                  <c:v>37681</c:v>
                </c:pt>
                <c:pt idx="75">
                  <c:v>37712</c:v>
                </c:pt>
                <c:pt idx="76">
                  <c:v>37742</c:v>
                </c:pt>
                <c:pt idx="77">
                  <c:v>37773</c:v>
                </c:pt>
                <c:pt idx="78">
                  <c:v>37803</c:v>
                </c:pt>
                <c:pt idx="79">
                  <c:v>37834</c:v>
                </c:pt>
                <c:pt idx="80">
                  <c:v>37865</c:v>
                </c:pt>
                <c:pt idx="81">
                  <c:v>37895</c:v>
                </c:pt>
                <c:pt idx="82">
                  <c:v>37926</c:v>
                </c:pt>
                <c:pt idx="83">
                  <c:v>37956</c:v>
                </c:pt>
                <c:pt idx="84">
                  <c:v>37987</c:v>
                </c:pt>
                <c:pt idx="85">
                  <c:v>38018</c:v>
                </c:pt>
                <c:pt idx="86">
                  <c:v>38047</c:v>
                </c:pt>
                <c:pt idx="87">
                  <c:v>38078</c:v>
                </c:pt>
                <c:pt idx="88">
                  <c:v>38108</c:v>
                </c:pt>
                <c:pt idx="89">
                  <c:v>38139</c:v>
                </c:pt>
                <c:pt idx="90">
                  <c:v>38169</c:v>
                </c:pt>
                <c:pt idx="91">
                  <c:v>38200</c:v>
                </c:pt>
                <c:pt idx="92">
                  <c:v>38231</c:v>
                </c:pt>
                <c:pt idx="93">
                  <c:v>38261</c:v>
                </c:pt>
                <c:pt idx="94">
                  <c:v>38292</c:v>
                </c:pt>
                <c:pt idx="95">
                  <c:v>38322</c:v>
                </c:pt>
                <c:pt idx="96">
                  <c:v>38353</c:v>
                </c:pt>
                <c:pt idx="97">
                  <c:v>38384</c:v>
                </c:pt>
                <c:pt idx="98">
                  <c:v>38412</c:v>
                </c:pt>
                <c:pt idx="99">
                  <c:v>38443</c:v>
                </c:pt>
                <c:pt idx="100">
                  <c:v>38473</c:v>
                </c:pt>
                <c:pt idx="101">
                  <c:v>38504</c:v>
                </c:pt>
                <c:pt idx="102">
                  <c:v>38534</c:v>
                </c:pt>
                <c:pt idx="103">
                  <c:v>38565</c:v>
                </c:pt>
                <c:pt idx="104">
                  <c:v>38596</c:v>
                </c:pt>
                <c:pt idx="105">
                  <c:v>38626</c:v>
                </c:pt>
                <c:pt idx="106">
                  <c:v>38657</c:v>
                </c:pt>
                <c:pt idx="107">
                  <c:v>38687</c:v>
                </c:pt>
                <c:pt idx="108">
                  <c:v>38718</c:v>
                </c:pt>
                <c:pt idx="109">
                  <c:v>38749</c:v>
                </c:pt>
                <c:pt idx="110">
                  <c:v>38777</c:v>
                </c:pt>
                <c:pt idx="111">
                  <c:v>38808</c:v>
                </c:pt>
                <c:pt idx="112">
                  <c:v>38838</c:v>
                </c:pt>
                <c:pt idx="113">
                  <c:v>38869</c:v>
                </c:pt>
                <c:pt idx="114">
                  <c:v>38899</c:v>
                </c:pt>
                <c:pt idx="115">
                  <c:v>38930</c:v>
                </c:pt>
                <c:pt idx="116">
                  <c:v>38961</c:v>
                </c:pt>
                <c:pt idx="117">
                  <c:v>38991</c:v>
                </c:pt>
                <c:pt idx="118">
                  <c:v>39022</c:v>
                </c:pt>
                <c:pt idx="119">
                  <c:v>39052</c:v>
                </c:pt>
                <c:pt idx="120">
                  <c:v>39083</c:v>
                </c:pt>
                <c:pt idx="121">
                  <c:v>39114</c:v>
                </c:pt>
                <c:pt idx="122">
                  <c:v>39142</c:v>
                </c:pt>
                <c:pt idx="123">
                  <c:v>39173</c:v>
                </c:pt>
                <c:pt idx="124">
                  <c:v>39203</c:v>
                </c:pt>
                <c:pt idx="125">
                  <c:v>39234</c:v>
                </c:pt>
                <c:pt idx="126">
                  <c:v>39264</c:v>
                </c:pt>
                <c:pt idx="127">
                  <c:v>39295</c:v>
                </c:pt>
                <c:pt idx="128">
                  <c:v>39326</c:v>
                </c:pt>
                <c:pt idx="129">
                  <c:v>39356</c:v>
                </c:pt>
                <c:pt idx="130">
                  <c:v>39387</c:v>
                </c:pt>
                <c:pt idx="131">
                  <c:v>39417</c:v>
                </c:pt>
                <c:pt idx="132">
                  <c:v>39448</c:v>
                </c:pt>
                <c:pt idx="133">
                  <c:v>39479</c:v>
                </c:pt>
                <c:pt idx="134">
                  <c:v>39508</c:v>
                </c:pt>
                <c:pt idx="135">
                  <c:v>39539</c:v>
                </c:pt>
                <c:pt idx="136">
                  <c:v>39569</c:v>
                </c:pt>
                <c:pt idx="137">
                  <c:v>39600</c:v>
                </c:pt>
                <c:pt idx="138">
                  <c:v>39630</c:v>
                </c:pt>
                <c:pt idx="139">
                  <c:v>39661</c:v>
                </c:pt>
                <c:pt idx="140">
                  <c:v>39692</c:v>
                </c:pt>
                <c:pt idx="141">
                  <c:v>39722</c:v>
                </c:pt>
                <c:pt idx="142">
                  <c:v>39753</c:v>
                </c:pt>
                <c:pt idx="143">
                  <c:v>39783</c:v>
                </c:pt>
                <c:pt idx="144">
                  <c:v>39814</c:v>
                </c:pt>
                <c:pt idx="145">
                  <c:v>39845</c:v>
                </c:pt>
                <c:pt idx="146">
                  <c:v>39873</c:v>
                </c:pt>
                <c:pt idx="147">
                  <c:v>39904</c:v>
                </c:pt>
                <c:pt idx="148">
                  <c:v>39934</c:v>
                </c:pt>
                <c:pt idx="149">
                  <c:v>39965</c:v>
                </c:pt>
                <c:pt idx="150">
                  <c:v>39995</c:v>
                </c:pt>
                <c:pt idx="151">
                  <c:v>40026</c:v>
                </c:pt>
                <c:pt idx="152">
                  <c:v>40057</c:v>
                </c:pt>
                <c:pt idx="153">
                  <c:v>40087</c:v>
                </c:pt>
                <c:pt idx="154">
                  <c:v>40118</c:v>
                </c:pt>
                <c:pt idx="155">
                  <c:v>40148</c:v>
                </c:pt>
                <c:pt idx="156">
                  <c:v>40179</c:v>
                </c:pt>
                <c:pt idx="157">
                  <c:v>40210</c:v>
                </c:pt>
                <c:pt idx="158">
                  <c:v>40238</c:v>
                </c:pt>
                <c:pt idx="159">
                  <c:v>40269</c:v>
                </c:pt>
                <c:pt idx="160">
                  <c:v>40299</c:v>
                </c:pt>
                <c:pt idx="161">
                  <c:v>40330</c:v>
                </c:pt>
                <c:pt idx="162">
                  <c:v>40360</c:v>
                </c:pt>
                <c:pt idx="163">
                  <c:v>40391</c:v>
                </c:pt>
                <c:pt idx="164">
                  <c:v>40422</c:v>
                </c:pt>
                <c:pt idx="165">
                  <c:v>40452</c:v>
                </c:pt>
                <c:pt idx="166">
                  <c:v>40483</c:v>
                </c:pt>
                <c:pt idx="167">
                  <c:v>40513</c:v>
                </c:pt>
                <c:pt idx="168">
                  <c:v>40544</c:v>
                </c:pt>
                <c:pt idx="169">
                  <c:v>40575</c:v>
                </c:pt>
                <c:pt idx="170">
                  <c:v>40603</c:v>
                </c:pt>
                <c:pt idx="171">
                  <c:v>40634</c:v>
                </c:pt>
                <c:pt idx="172">
                  <c:v>40664</c:v>
                </c:pt>
                <c:pt idx="173">
                  <c:v>40695</c:v>
                </c:pt>
                <c:pt idx="174">
                  <c:v>40725</c:v>
                </c:pt>
                <c:pt idx="175">
                  <c:v>40756</c:v>
                </c:pt>
                <c:pt idx="176">
                  <c:v>40787</c:v>
                </c:pt>
                <c:pt idx="177">
                  <c:v>40817</c:v>
                </c:pt>
                <c:pt idx="178">
                  <c:v>40848</c:v>
                </c:pt>
                <c:pt idx="179">
                  <c:v>40878</c:v>
                </c:pt>
                <c:pt idx="180">
                  <c:v>40909</c:v>
                </c:pt>
                <c:pt idx="181">
                  <c:v>40940</c:v>
                </c:pt>
                <c:pt idx="182">
                  <c:v>40969</c:v>
                </c:pt>
                <c:pt idx="183">
                  <c:v>41000</c:v>
                </c:pt>
                <c:pt idx="184">
                  <c:v>41030</c:v>
                </c:pt>
                <c:pt idx="185">
                  <c:v>41061</c:v>
                </c:pt>
                <c:pt idx="186">
                  <c:v>41091</c:v>
                </c:pt>
                <c:pt idx="187">
                  <c:v>41122</c:v>
                </c:pt>
                <c:pt idx="188">
                  <c:v>41153</c:v>
                </c:pt>
                <c:pt idx="189">
                  <c:v>41183</c:v>
                </c:pt>
                <c:pt idx="190">
                  <c:v>41214</c:v>
                </c:pt>
                <c:pt idx="191">
                  <c:v>41244</c:v>
                </c:pt>
                <c:pt idx="192">
                  <c:v>41275</c:v>
                </c:pt>
                <c:pt idx="193">
                  <c:v>41306</c:v>
                </c:pt>
                <c:pt idx="194">
                  <c:v>41334</c:v>
                </c:pt>
                <c:pt idx="195">
                  <c:v>41365</c:v>
                </c:pt>
                <c:pt idx="196">
                  <c:v>41395</c:v>
                </c:pt>
                <c:pt idx="197">
                  <c:v>41426</c:v>
                </c:pt>
                <c:pt idx="198">
                  <c:v>41456</c:v>
                </c:pt>
                <c:pt idx="199">
                  <c:v>41487</c:v>
                </c:pt>
                <c:pt idx="200">
                  <c:v>41518</c:v>
                </c:pt>
                <c:pt idx="201">
                  <c:v>41548</c:v>
                </c:pt>
                <c:pt idx="202">
                  <c:v>41579</c:v>
                </c:pt>
                <c:pt idx="203">
                  <c:v>41609</c:v>
                </c:pt>
                <c:pt idx="204">
                  <c:v>41640</c:v>
                </c:pt>
                <c:pt idx="205">
                  <c:v>41671</c:v>
                </c:pt>
                <c:pt idx="206">
                  <c:v>41699</c:v>
                </c:pt>
                <c:pt idx="207">
                  <c:v>41730</c:v>
                </c:pt>
                <c:pt idx="208">
                  <c:v>41760</c:v>
                </c:pt>
                <c:pt idx="209">
                  <c:v>41791</c:v>
                </c:pt>
                <c:pt idx="210">
                  <c:v>41821</c:v>
                </c:pt>
                <c:pt idx="211">
                  <c:v>41852</c:v>
                </c:pt>
                <c:pt idx="212">
                  <c:v>41883</c:v>
                </c:pt>
                <c:pt idx="213">
                  <c:v>41913</c:v>
                </c:pt>
                <c:pt idx="214">
                  <c:v>41944</c:v>
                </c:pt>
                <c:pt idx="215">
                  <c:v>41974</c:v>
                </c:pt>
                <c:pt idx="216">
                  <c:v>42005</c:v>
                </c:pt>
                <c:pt idx="217">
                  <c:v>42036</c:v>
                </c:pt>
                <c:pt idx="218">
                  <c:v>42064</c:v>
                </c:pt>
                <c:pt idx="219">
                  <c:v>42095</c:v>
                </c:pt>
                <c:pt idx="220">
                  <c:v>42125</c:v>
                </c:pt>
                <c:pt idx="221">
                  <c:v>42156</c:v>
                </c:pt>
                <c:pt idx="222">
                  <c:v>42186</c:v>
                </c:pt>
                <c:pt idx="223">
                  <c:v>42217</c:v>
                </c:pt>
                <c:pt idx="224">
                  <c:v>42248</c:v>
                </c:pt>
                <c:pt idx="225">
                  <c:v>42278</c:v>
                </c:pt>
                <c:pt idx="226">
                  <c:v>42309</c:v>
                </c:pt>
                <c:pt idx="227">
                  <c:v>42339</c:v>
                </c:pt>
                <c:pt idx="228">
                  <c:v>42370</c:v>
                </c:pt>
                <c:pt idx="229">
                  <c:v>42401</c:v>
                </c:pt>
                <c:pt idx="230">
                  <c:v>42430</c:v>
                </c:pt>
                <c:pt idx="231">
                  <c:v>42461</c:v>
                </c:pt>
                <c:pt idx="232">
                  <c:v>42491</c:v>
                </c:pt>
                <c:pt idx="233">
                  <c:v>42522</c:v>
                </c:pt>
                <c:pt idx="234">
                  <c:v>42552</c:v>
                </c:pt>
                <c:pt idx="235">
                  <c:v>42583</c:v>
                </c:pt>
                <c:pt idx="236">
                  <c:v>42614</c:v>
                </c:pt>
                <c:pt idx="237">
                  <c:v>42644</c:v>
                </c:pt>
                <c:pt idx="238">
                  <c:v>42675</c:v>
                </c:pt>
                <c:pt idx="239">
                  <c:v>42705</c:v>
                </c:pt>
                <c:pt idx="240">
                  <c:v>42736</c:v>
                </c:pt>
                <c:pt idx="241">
                  <c:v>42767</c:v>
                </c:pt>
                <c:pt idx="242">
                  <c:v>42795</c:v>
                </c:pt>
                <c:pt idx="243">
                  <c:v>42826</c:v>
                </c:pt>
                <c:pt idx="244">
                  <c:v>42856</c:v>
                </c:pt>
                <c:pt idx="245">
                  <c:v>42887</c:v>
                </c:pt>
                <c:pt idx="246">
                  <c:v>42917</c:v>
                </c:pt>
                <c:pt idx="247">
                  <c:v>42948</c:v>
                </c:pt>
                <c:pt idx="248">
                  <c:v>42979</c:v>
                </c:pt>
                <c:pt idx="249">
                  <c:v>43009</c:v>
                </c:pt>
                <c:pt idx="250">
                  <c:v>43040</c:v>
                </c:pt>
                <c:pt idx="251">
                  <c:v>43070</c:v>
                </c:pt>
                <c:pt idx="252">
                  <c:v>43101</c:v>
                </c:pt>
                <c:pt idx="253">
                  <c:v>43132</c:v>
                </c:pt>
                <c:pt idx="254">
                  <c:v>43160</c:v>
                </c:pt>
                <c:pt idx="255">
                  <c:v>43191</c:v>
                </c:pt>
                <c:pt idx="256">
                  <c:v>43221</c:v>
                </c:pt>
                <c:pt idx="257">
                  <c:v>43252</c:v>
                </c:pt>
                <c:pt idx="258">
                  <c:v>43282</c:v>
                </c:pt>
                <c:pt idx="259">
                  <c:v>43313</c:v>
                </c:pt>
                <c:pt idx="260">
                  <c:v>43344</c:v>
                </c:pt>
                <c:pt idx="261">
                  <c:v>43374</c:v>
                </c:pt>
                <c:pt idx="262">
                  <c:v>43405</c:v>
                </c:pt>
                <c:pt idx="263">
                  <c:v>43435</c:v>
                </c:pt>
                <c:pt idx="264">
                  <c:v>43466</c:v>
                </c:pt>
                <c:pt idx="265">
                  <c:v>43497</c:v>
                </c:pt>
                <c:pt idx="266">
                  <c:v>43525</c:v>
                </c:pt>
                <c:pt idx="267">
                  <c:v>43556</c:v>
                </c:pt>
                <c:pt idx="268">
                  <c:v>43586</c:v>
                </c:pt>
                <c:pt idx="269">
                  <c:v>43617</c:v>
                </c:pt>
                <c:pt idx="270">
                  <c:v>43647</c:v>
                </c:pt>
                <c:pt idx="271">
                  <c:v>43678</c:v>
                </c:pt>
                <c:pt idx="272">
                  <c:v>43709</c:v>
                </c:pt>
                <c:pt idx="273">
                  <c:v>43739</c:v>
                </c:pt>
                <c:pt idx="274">
                  <c:v>43770</c:v>
                </c:pt>
                <c:pt idx="275">
                  <c:v>43800</c:v>
                </c:pt>
                <c:pt idx="276">
                  <c:v>43831</c:v>
                </c:pt>
                <c:pt idx="277">
                  <c:v>43862</c:v>
                </c:pt>
                <c:pt idx="278">
                  <c:v>43891</c:v>
                </c:pt>
                <c:pt idx="279">
                  <c:v>43922</c:v>
                </c:pt>
                <c:pt idx="280">
                  <c:v>43952</c:v>
                </c:pt>
                <c:pt idx="281">
                  <c:v>43983</c:v>
                </c:pt>
                <c:pt idx="282">
                  <c:v>44013</c:v>
                </c:pt>
                <c:pt idx="283">
                  <c:v>44044</c:v>
                </c:pt>
                <c:pt idx="284">
                  <c:v>44075</c:v>
                </c:pt>
                <c:pt idx="285">
                  <c:v>44105</c:v>
                </c:pt>
                <c:pt idx="286">
                  <c:v>44136</c:v>
                </c:pt>
                <c:pt idx="287">
                  <c:v>44166</c:v>
                </c:pt>
                <c:pt idx="288">
                  <c:v>44197</c:v>
                </c:pt>
                <c:pt idx="289">
                  <c:v>44228</c:v>
                </c:pt>
                <c:pt idx="290">
                  <c:v>44256</c:v>
                </c:pt>
                <c:pt idx="291">
                  <c:v>44287</c:v>
                </c:pt>
                <c:pt idx="292">
                  <c:v>44317</c:v>
                </c:pt>
                <c:pt idx="293">
                  <c:v>44348</c:v>
                </c:pt>
                <c:pt idx="294">
                  <c:v>44378</c:v>
                </c:pt>
                <c:pt idx="295">
                  <c:v>44409</c:v>
                </c:pt>
                <c:pt idx="296">
                  <c:v>44440</c:v>
                </c:pt>
                <c:pt idx="297">
                  <c:v>44470</c:v>
                </c:pt>
                <c:pt idx="298">
                  <c:v>44501</c:v>
                </c:pt>
                <c:pt idx="299">
                  <c:v>44531</c:v>
                </c:pt>
                <c:pt idx="300">
                  <c:v>44562</c:v>
                </c:pt>
                <c:pt idx="301">
                  <c:v>44593</c:v>
                </c:pt>
                <c:pt idx="302">
                  <c:v>44621</c:v>
                </c:pt>
                <c:pt idx="303">
                  <c:v>44652</c:v>
                </c:pt>
                <c:pt idx="304">
                  <c:v>44682</c:v>
                </c:pt>
                <c:pt idx="305">
                  <c:v>44713</c:v>
                </c:pt>
                <c:pt idx="306">
                  <c:v>44743</c:v>
                </c:pt>
                <c:pt idx="307">
                  <c:v>44774</c:v>
                </c:pt>
                <c:pt idx="308">
                  <c:v>44805</c:v>
                </c:pt>
                <c:pt idx="309">
                  <c:v>44835</c:v>
                </c:pt>
                <c:pt idx="310">
                  <c:v>44866</c:v>
                </c:pt>
                <c:pt idx="311">
                  <c:v>44896</c:v>
                </c:pt>
                <c:pt idx="312">
                  <c:v>44927</c:v>
                </c:pt>
                <c:pt idx="313">
                  <c:v>44958</c:v>
                </c:pt>
                <c:pt idx="314">
                  <c:v>44986</c:v>
                </c:pt>
                <c:pt idx="315">
                  <c:v>45017</c:v>
                </c:pt>
                <c:pt idx="316">
                  <c:v>45047</c:v>
                </c:pt>
                <c:pt idx="317">
                  <c:v>45078</c:v>
                </c:pt>
                <c:pt idx="318">
                  <c:v>45108</c:v>
                </c:pt>
                <c:pt idx="319">
                  <c:v>45139</c:v>
                </c:pt>
                <c:pt idx="320">
                  <c:v>45170</c:v>
                </c:pt>
                <c:pt idx="321">
                  <c:v>45200</c:v>
                </c:pt>
                <c:pt idx="322">
                  <c:v>45231</c:v>
                </c:pt>
                <c:pt idx="323">
                  <c:v>45261</c:v>
                </c:pt>
                <c:pt idx="324">
                  <c:v>45292</c:v>
                </c:pt>
                <c:pt idx="325">
                  <c:v>45323</c:v>
                </c:pt>
                <c:pt idx="326">
                  <c:v>45352</c:v>
                </c:pt>
                <c:pt idx="327">
                  <c:v>45383</c:v>
                </c:pt>
                <c:pt idx="328">
                  <c:v>45413</c:v>
                </c:pt>
                <c:pt idx="329">
                  <c:v>45444</c:v>
                </c:pt>
                <c:pt idx="330">
                  <c:v>45474</c:v>
                </c:pt>
                <c:pt idx="331">
                  <c:v>45505</c:v>
                </c:pt>
                <c:pt idx="332">
                  <c:v>45536</c:v>
                </c:pt>
                <c:pt idx="333">
                  <c:v>45566</c:v>
                </c:pt>
                <c:pt idx="334">
                  <c:v>45597</c:v>
                </c:pt>
                <c:pt idx="335">
                  <c:v>45627</c:v>
                </c:pt>
                <c:pt idx="336">
                  <c:v>45658</c:v>
                </c:pt>
                <c:pt idx="337">
                  <c:v>45689</c:v>
                </c:pt>
                <c:pt idx="338">
                  <c:v>45717</c:v>
                </c:pt>
                <c:pt idx="339">
                  <c:v>45748</c:v>
                </c:pt>
                <c:pt idx="340">
                  <c:v>45778</c:v>
                </c:pt>
                <c:pt idx="341">
                  <c:v>45809</c:v>
                </c:pt>
                <c:pt idx="342">
                  <c:v>45839</c:v>
                </c:pt>
                <c:pt idx="343">
                  <c:v>45870</c:v>
                </c:pt>
                <c:pt idx="344">
                  <c:v>45901</c:v>
                </c:pt>
                <c:pt idx="345">
                  <c:v>45931</c:v>
                </c:pt>
                <c:pt idx="346">
                  <c:v>45962</c:v>
                </c:pt>
                <c:pt idx="347">
                  <c:v>45992</c:v>
                </c:pt>
                <c:pt idx="348">
                  <c:v>46023</c:v>
                </c:pt>
                <c:pt idx="349">
                  <c:v>46054</c:v>
                </c:pt>
                <c:pt idx="350">
                  <c:v>46082</c:v>
                </c:pt>
                <c:pt idx="351">
                  <c:v>46113</c:v>
                </c:pt>
                <c:pt idx="352">
                  <c:v>46143</c:v>
                </c:pt>
                <c:pt idx="353">
                  <c:v>46174</c:v>
                </c:pt>
                <c:pt idx="354">
                  <c:v>46204</c:v>
                </c:pt>
                <c:pt idx="355">
                  <c:v>46235</c:v>
                </c:pt>
                <c:pt idx="356">
                  <c:v>46266</c:v>
                </c:pt>
                <c:pt idx="357">
                  <c:v>46296</c:v>
                </c:pt>
                <c:pt idx="358">
                  <c:v>46327</c:v>
                </c:pt>
                <c:pt idx="359">
                  <c:v>46357</c:v>
                </c:pt>
                <c:pt idx="360">
                  <c:v>46388</c:v>
                </c:pt>
                <c:pt idx="361">
                  <c:v>46419</c:v>
                </c:pt>
                <c:pt idx="362">
                  <c:v>46447</c:v>
                </c:pt>
                <c:pt idx="363">
                  <c:v>46478</c:v>
                </c:pt>
                <c:pt idx="364">
                  <c:v>46508</c:v>
                </c:pt>
                <c:pt idx="365">
                  <c:v>46539</c:v>
                </c:pt>
                <c:pt idx="366">
                  <c:v>46569</c:v>
                </c:pt>
                <c:pt idx="367">
                  <c:v>46600</c:v>
                </c:pt>
                <c:pt idx="368">
                  <c:v>46631</c:v>
                </c:pt>
                <c:pt idx="369">
                  <c:v>46661</c:v>
                </c:pt>
                <c:pt idx="370">
                  <c:v>46692</c:v>
                </c:pt>
                <c:pt idx="371">
                  <c:v>46722</c:v>
                </c:pt>
                <c:pt idx="372">
                  <c:v>46753</c:v>
                </c:pt>
                <c:pt idx="373">
                  <c:v>46784</c:v>
                </c:pt>
                <c:pt idx="374">
                  <c:v>46813</c:v>
                </c:pt>
                <c:pt idx="375">
                  <c:v>46844</c:v>
                </c:pt>
                <c:pt idx="376">
                  <c:v>46874</c:v>
                </c:pt>
                <c:pt idx="377">
                  <c:v>46905</c:v>
                </c:pt>
                <c:pt idx="378">
                  <c:v>46935</c:v>
                </c:pt>
                <c:pt idx="379">
                  <c:v>46966</c:v>
                </c:pt>
                <c:pt idx="380">
                  <c:v>46997</c:v>
                </c:pt>
                <c:pt idx="381">
                  <c:v>47027</c:v>
                </c:pt>
                <c:pt idx="382">
                  <c:v>47058</c:v>
                </c:pt>
                <c:pt idx="383">
                  <c:v>47088</c:v>
                </c:pt>
                <c:pt idx="384">
                  <c:v>47119</c:v>
                </c:pt>
                <c:pt idx="385">
                  <c:v>47150</c:v>
                </c:pt>
                <c:pt idx="386">
                  <c:v>47178</c:v>
                </c:pt>
                <c:pt idx="387">
                  <c:v>47209</c:v>
                </c:pt>
                <c:pt idx="388">
                  <c:v>47239</c:v>
                </c:pt>
                <c:pt idx="389">
                  <c:v>47270</c:v>
                </c:pt>
                <c:pt idx="390">
                  <c:v>47300</c:v>
                </c:pt>
                <c:pt idx="391">
                  <c:v>47331</c:v>
                </c:pt>
                <c:pt idx="392">
                  <c:v>47362</c:v>
                </c:pt>
                <c:pt idx="393">
                  <c:v>47392</c:v>
                </c:pt>
                <c:pt idx="394">
                  <c:v>47423</c:v>
                </c:pt>
                <c:pt idx="395">
                  <c:v>47453</c:v>
                </c:pt>
                <c:pt idx="396">
                  <c:v>47484</c:v>
                </c:pt>
                <c:pt idx="397">
                  <c:v>47515</c:v>
                </c:pt>
                <c:pt idx="398">
                  <c:v>47543</c:v>
                </c:pt>
                <c:pt idx="399">
                  <c:v>47574</c:v>
                </c:pt>
                <c:pt idx="400">
                  <c:v>47604</c:v>
                </c:pt>
                <c:pt idx="401">
                  <c:v>47635</c:v>
                </c:pt>
                <c:pt idx="402">
                  <c:v>47665</c:v>
                </c:pt>
                <c:pt idx="403">
                  <c:v>47696</c:v>
                </c:pt>
                <c:pt idx="404">
                  <c:v>47727</c:v>
                </c:pt>
                <c:pt idx="405">
                  <c:v>47757</c:v>
                </c:pt>
                <c:pt idx="406">
                  <c:v>47788</c:v>
                </c:pt>
                <c:pt idx="407">
                  <c:v>47818</c:v>
                </c:pt>
                <c:pt idx="408">
                  <c:v>47849</c:v>
                </c:pt>
                <c:pt idx="409">
                  <c:v>47880</c:v>
                </c:pt>
                <c:pt idx="410">
                  <c:v>47908</c:v>
                </c:pt>
                <c:pt idx="411">
                  <c:v>47939</c:v>
                </c:pt>
                <c:pt idx="412">
                  <c:v>47969</c:v>
                </c:pt>
                <c:pt idx="413">
                  <c:v>48000</c:v>
                </c:pt>
                <c:pt idx="414">
                  <c:v>48030</c:v>
                </c:pt>
                <c:pt idx="415">
                  <c:v>48061</c:v>
                </c:pt>
                <c:pt idx="416">
                  <c:v>48092</c:v>
                </c:pt>
                <c:pt idx="417">
                  <c:v>48122</c:v>
                </c:pt>
                <c:pt idx="418">
                  <c:v>48153</c:v>
                </c:pt>
                <c:pt idx="419">
                  <c:v>48183</c:v>
                </c:pt>
                <c:pt idx="420">
                  <c:v>48214</c:v>
                </c:pt>
                <c:pt idx="421">
                  <c:v>48245</c:v>
                </c:pt>
                <c:pt idx="422">
                  <c:v>48274</c:v>
                </c:pt>
                <c:pt idx="423">
                  <c:v>48305</c:v>
                </c:pt>
                <c:pt idx="424">
                  <c:v>48335</c:v>
                </c:pt>
                <c:pt idx="425">
                  <c:v>48366</c:v>
                </c:pt>
                <c:pt idx="426">
                  <c:v>48396</c:v>
                </c:pt>
                <c:pt idx="427">
                  <c:v>48427</c:v>
                </c:pt>
                <c:pt idx="428">
                  <c:v>48458</c:v>
                </c:pt>
                <c:pt idx="429">
                  <c:v>48488</c:v>
                </c:pt>
                <c:pt idx="430">
                  <c:v>48519</c:v>
                </c:pt>
                <c:pt idx="431">
                  <c:v>48549</c:v>
                </c:pt>
                <c:pt idx="432">
                  <c:v>48580</c:v>
                </c:pt>
                <c:pt idx="433">
                  <c:v>48611</c:v>
                </c:pt>
                <c:pt idx="434">
                  <c:v>48639</c:v>
                </c:pt>
                <c:pt idx="435">
                  <c:v>48670</c:v>
                </c:pt>
                <c:pt idx="436">
                  <c:v>48700</c:v>
                </c:pt>
                <c:pt idx="437">
                  <c:v>48731</c:v>
                </c:pt>
                <c:pt idx="438">
                  <c:v>48761</c:v>
                </c:pt>
                <c:pt idx="439">
                  <c:v>48792</c:v>
                </c:pt>
                <c:pt idx="440">
                  <c:v>48823</c:v>
                </c:pt>
                <c:pt idx="441">
                  <c:v>48853</c:v>
                </c:pt>
                <c:pt idx="442">
                  <c:v>48884</c:v>
                </c:pt>
                <c:pt idx="443">
                  <c:v>48914</c:v>
                </c:pt>
                <c:pt idx="444">
                  <c:v>48945</c:v>
                </c:pt>
                <c:pt idx="445">
                  <c:v>48976</c:v>
                </c:pt>
                <c:pt idx="446">
                  <c:v>49004</c:v>
                </c:pt>
                <c:pt idx="447">
                  <c:v>49035</c:v>
                </c:pt>
                <c:pt idx="448">
                  <c:v>49065</c:v>
                </c:pt>
                <c:pt idx="449">
                  <c:v>49096</c:v>
                </c:pt>
                <c:pt idx="450">
                  <c:v>49126</c:v>
                </c:pt>
                <c:pt idx="451">
                  <c:v>49157</c:v>
                </c:pt>
                <c:pt idx="452">
                  <c:v>49188</c:v>
                </c:pt>
                <c:pt idx="453">
                  <c:v>49218</c:v>
                </c:pt>
                <c:pt idx="454">
                  <c:v>49249</c:v>
                </c:pt>
                <c:pt idx="455">
                  <c:v>49279</c:v>
                </c:pt>
                <c:pt idx="456">
                  <c:v>49310</c:v>
                </c:pt>
                <c:pt idx="457">
                  <c:v>49341</c:v>
                </c:pt>
                <c:pt idx="458">
                  <c:v>49369</c:v>
                </c:pt>
                <c:pt idx="459">
                  <c:v>49400</c:v>
                </c:pt>
                <c:pt idx="460">
                  <c:v>49430</c:v>
                </c:pt>
                <c:pt idx="461">
                  <c:v>49461</c:v>
                </c:pt>
                <c:pt idx="462">
                  <c:v>49491</c:v>
                </c:pt>
                <c:pt idx="463">
                  <c:v>49522</c:v>
                </c:pt>
                <c:pt idx="464">
                  <c:v>49553</c:v>
                </c:pt>
                <c:pt idx="465">
                  <c:v>49583</c:v>
                </c:pt>
                <c:pt idx="466">
                  <c:v>49614</c:v>
                </c:pt>
                <c:pt idx="467">
                  <c:v>49644</c:v>
                </c:pt>
                <c:pt idx="468">
                  <c:v>49675</c:v>
                </c:pt>
                <c:pt idx="469">
                  <c:v>49706</c:v>
                </c:pt>
                <c:pt idx="470">
                  <c:v>49735</c:v>
                </c:pt>
                <c:pt idx="471">
                  <c:v>49766</c:v>
                </c:pt>
                <c:pt idx="472">
                  <c:v>49796</c:v>
                </c:pt>
                <c:pt idx="473">
                  <c:v>49827</c:v>
                </c:pt>
                <c:pt idx="474">
                  <c:v>49857</c:v>
                </c:pt>
                <c:pt idx="475">
                  <c:v>49888</c:v>
                </c:pt>
                <c:pt idx="476">
                  <c:v>49919</c:v>
                </c:pt>
                <c:pt idx="477">
                  <c:v>49949</c:v>
                </c:pt>
                <c:pt idx="478">
                  <c:v>49980</c:v>
                </c:pt>
                <c:pt idx="479">
                  <c:v>50010</c:v>
                </c:pt>
                <c:pt idx="480">
                  <c:v>50041</c:v>
                </c:pt>
                <c:pt idx="481">
                  <c:v>50072</c:v>
                </c:pt>
                <c:pt idx="482">
                  <c:v>50100</c:v>
                </c:pt>
                <c:pt idx="483">
                  <c:v>50131</c:v>
                </c:pt>
                <c:pt idx="484">
                  <c:v>50161</c:v>
                </c:pt>
                <c:pt idx="485">
                  <c:v>50192</c:v>
                </c:pt>
                <c:pt idx="486">
                  <c:v>50222</c:v>
                </c:pt>
                <c:pt idx="487">
                  <c:v>50253</c:v>
                </c:pt>
                <c:pt idx="488">
                  <c:v>50284</c:v>
                </c:pt>
                <c:pt idx="489">
                  <c:v>50314</c:v>
                </c:pt>
                <c:pt idx="490">
                  <c:v>50345</c:v>
                </c:pt>
                <c:pt idx="491">
                  <c:v>50375</c:v>
                </c:pt>
                <c:pt idx="492">
                  <c:v>50406</c:v>
                </c:pt>
                <c:pt idx="493">
                  <c:v>50437</c:v>
                </c:pt>
                <c:pt idx="494">
                  <c:v>50465</c:v>
                </c:pt>
                <c:pt idx="495">
                  <c:v>50496</c:v>
                </c:pt>
                <c:pt idx="496">
                  <c:v>50526</c:v>
                </c:pt>
                <c:pt idx="497">
                  <c:v>50557</c:v>
                </c:pt>
                <c:pt idx="498">
                  <c:v>50587</c:v>
                </c:pt>
                <c:pt idx="499">
                  <c:v>50618</c:v>
                </c:pt>
                <c:pt idx="500">
                  <c:v>50649</c:v>
                </c:pt>
                <c:pt idx="501">
                  <c:v>50679</c:v>
                </c:pt>
                <c:pt idx="502">
                  <c:v>50710</c:v>
                </c:pt>
                <c:pt idx="503">
                  <c:v>50740</c:v>
                </c:pt>
                <c:pt idx="504">
                  <c:v>50771</c:v>
                </c:pt>
                <c:pt idx="505">
                  <c:v>50802</c:v>
                </c:pt>
                <c:pt idx="506">
                  <c:v>50830</c:v>
                </c:pt>
                <c:pt idx="507">
                  <c:v>50861</c:v>
                </c:pt>
                <c:pt idx="508">
                  <c:v>50891</c:v>
                </c:pt>
                <c:pt idx="509">
                  <c:v>50922</c:v>
                </c:pt>
                <c:pt idx="510">
                  <c:v>50952</c:v>
                </c:pt>
                <c:pt idx="511">
                  <c:v>50983</c:v>
                </c:pt>
                <c:pt idx="512">
                  <c:v>51014</c:v>
                </c:pt>
                <c:pt idx="513">
                  <c:v>51044</c:v>
                </c:pt>
                <c:pt idx="514">
                  <c:v>51075</c:v>
                </c:pt>
                <c:pt idx="515">
                  <c:v>51105</c:v>
                </c:pt>
                <c:pt idx="516">
                  <c:v>51136</c:v>
                </c:pt>
                <c:pt idx="517">
                  <c:v>51167</c:v>
                </c:pt>
                <c:pt idx="518">
                  <c:v>51196</c:v>
                </c:pt>
                <c:pt idx="519">
                  <c:v>51227</c:v>
                </c:pt>
                <c:pt idx="520">
                  <c:v>51257</c:v>
                </c:pt>
                <c:pt idx="521">
                  <c:v>51288</c:v>
                </c:pt>
                <c:pt idx="522">
                  <c:v>51318</c:v>
                </c:pt>
                <c:pt idx="523">
                  <c:v>51349</c:v>
                </c:pt>
                <c:pt idx="524">
                  <c:v>51380</c:v>
                </c:pt>
                <c:pt idx="525">
                  <c:v>51410</c:v>
                </c:pt>
                <c:pt idx="526">
                  <c:v>51441</c:v>
                </c:pt>
                <c:pt idx="527">
                  <c:v>51471</c:v>
                </c:pt>
              </c:numCache>
            </c:numRef>
          </c:cat>
          <c:val>
            <c:numRef>
              <c:f>EMPNFJO!$B$9:$B$596</c:f>
              <c:numCache>
                <c:formatCode>General</c:formatCode>
                <c:ptCount val="58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F4-44DB-A1FF-0753AD26A6F5}"/>
            </c:ext>
          </c:extLst>
        </c:ser>
        <c:ser>
          <c:idx val="5"/>
          <c:order val="1"/>
          <c:tx>
            <c:v>12MMA</c:v>
          </c:tx>
          <c:spPr>
            <a:ln w="57150">
              <a:solidFill>
                <a:schemeClr val="tx2">
                  <a:lumMod val="75000"/>
                </a:schemeClr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EMPNFJO!$A$9:$A$596</c:f>
              <c:numCache>
                <c:formatCode>mmm\-yy</c:formatCode>
                <c:ptCount val="588"/>
                <c:pt idx="0">
                  <c:v>35431</c:v>
                </c:pt>
                <c:pt idx="1">
                  <c:v>35462</c:v>
                </c:pt>
                <c:pt idx="2">
                  <c:v>35490</c:v>
                </c:pt>
                <c:pt idx="3">
                  <c:v>35521</c:v>
                </c:pt>
                <c:pt idx="4">
                  <c:v>35551</c:v>
                </c:pt>
                <c:pt idx="5">
                  <c:v>35582</c:v>
                </c:pt>
                <c:pt idx="6">
                  <c:v>35612</c:v>
                </c:pt>
                <c:pt idx="7">
                  <c:v>35643</c:v>
                </c:pt>
                <c:pt idx="8">
                  <c:v>35674</c:v>
                </c:pt>
                <c:pt idx="9">
                  <c:v>35704</c:v>
                </c:pt>
                <c:pt idx="10">
                  <c:v>35735</c:v>
                </c:pt>
                <c:pt idx="11">
                  <c:v>35765</c:v>
                </c:pt>
                <c:pt idx="12">
                  <c:v>35796</c:v>
                </c:pt>
                <c:pt idx="13">
                  <c:v>35827</c:v>
                </c:pt>
                <c:pt idx="14">
                  <c:v>35855</c:v>
                </c:pt>
                <c:pt idx="15">
                  <c:v>35886</c:v>
                </c:pt>
                <c:pt idx="16">
                  <c:v>35916</c:v>
                </c:pt>
                <c:pt idx="17">
                  <c:v>35947</c:v>
                </c:pt>
                <c:pt idx="18">
                  <c:v>35977</c:v>
                </c:pt>
                <c:pt idx="19">
                  <c:v>36008</c:v>
                </c:pt>
                <c:pt idx="20">
                  <c:v>36039</c:v>
                </c:pt>
                <c:pt idx="21">
                  <c:v>36069</c:v>
                </c:pt>
                <c:pt idx="22">
                  <c:v>36100</c:v>
                </c:pt>
                <c:pt idx="23">
                  <c:v>36130</c:v>
                </c:pt>
                <c:pt idx="24">
                  <c:v>36161</c:v>
                </c:pt>
                <c:pt idx="25">
                  <c:v>36192</c:v>
                </c:pt>
                <c:pt idx="26">
                  <c:v>36220</c:v>
                </c:pt>
                <c:pt idx="27">
                  <c:v>36251</c:v>
                </c:pt>
                <c:pt idx="28">
                  <c:v>36281</c:v>
                </c:pt>
                <c:pt idx="29">
                  <c:v>36312</c:v>
                </c:pt>
                <c:pt idx="30">
                  <c:v>36342</c:v>
                </c:pt>
                <c:pt idx="31">
                  <c:v>36373</c:v>
                </c:pt>
                <c:pt idx="32">
                  <c:v>36404</c:v>
                </c:pt>
                <c:pt idx="33">
                  <c:v>36434</c:v>
                </c:pt>
                <c:pt idx="34">
                  <c:v>36465</c:v>
                </c:pt>
                <c:pt idx="35">
                  <c:v>36495</c:v>
                </c:pt>
                <c:pt idx="36">
                  <c:v>36526</c:v>
                </c:pt>
                <c:pt idx="37">
                  <c:v>36557</c:v>
                </c:pt>
                <c:pt idx="38">
                  <c:v>36586</c:v>
                </c:pt>
                <c:pt idx="39">
                  <c:v>36617</c:v>
                </c:pt>
                <c:pt idx="40">
                  <c:v>36647</c:v>
                </c:pt>
                <c:pt idx="41">
                  <c:v>36678</c:v>
                </c:pt>
                <c:pt idx="42">
                  <c:v>36708</c:v>
                </c:pt>
                <c:pt idx="43">
                  <c:v>36739</c:v>
                </c:pt>
                <c:pt idx="44">
                  <c:v>36770</c:v>
                </c:pt>
                <c:pt idx="45">
                  <c:v>36800</c:v>
                </c:pt>
                <c:pt idx="46">
                  <c:v>36831</c:v>
                </c:pt>
                <c:pt idx="47">
                  <c:v>36861</c:v>
                </c:pt>
                <c:pt idx="48">
                  <c:v>36892</c:v>
                </c:pt>
                <c:pt idx="49">
                  <c:v>36923</c:v>
                </c:pt>
                <c:pt idx="50">
                  <c:v>36951</c:v>
                </c:pt>
                <c:pt idx="51">
                  <c:v>36982</c:v>
                </c:pt>
                <c:pt idx="52">
                  <c:v>37012</c:v>
                </c:pt>
                <c:pt idx="53">
                  <c:v>37043</c:v>
                </c:pt>
                <c:pt idx="54">
                  <c:v>37073</c:v>
                </c:pt>
                <c:pt idx="55">
                  <c:v>37104</c:v>
                </c:pt>
                <c:pt idx="56">
                  <c:v>37135</c:v>
                </c:pt>
                <c:pt idx="57">
                  <c:v>37165</c:v>
                </c:pt>
                <c:pt idx="58">
                  <c:v>37196</c:v>
                </c:pt>
                <c:pt idx="59">
                  <c:v>37226</c:v>
                </c:pt>
                <c:pt idx="60">
                  <c:v>37257</c:v>
                </c:pt>
                <c:pt idx="61">
                  <c:v>37288</c:v>
                </c:pt>
                <c:pt idx="62">
                  <c:v>37316</c:v>
                </c:pt>
                <c:pt idx="63">
                  <c:v>37347</c:v>
                </c:pt>
                <c:pt idx="64">
                  <c:v>37377</c:v>
                </c:pt>
                <c:pt idx="65">
                  <c:v>37408</c:v>
                </c:pt>
                <c:pt idx="66">
                  <c:v>37438</c:v>
                </c:pt>
                <c:pt idx="67">
                  <c:v>37469</c:v>
                </c:pt>
                <c:pt idx="68">
                  <c:v>37500</c:v>
                </c:pt>
                <c:pt idx="69">
                  <c:v>37530</c:v>
                </c:pt>
                <c:pt idx="70">
                  <c:v>37561</c:v>
                </c:pt>
                <c:pt idx="71">
                  <c:v>37591</c:v>
                </c:pt>
                <c:pt idx="72">
                  <c:v>37622</c:v>
                </c:pt>
                <c:pt idx="73">
                  <c:v>37653</c:v>
                </c:pt>
                <c:pt idx="74">
                  <c:v>37681</c:v>
                </c:pt>
                <c:pt idx="75">
                  <c:v>37712</c:v>
                </c:pt>
                <c:pt idx="76">
                  <c:v>37742</c:v>
                </c:pt>
                <c:pt idx="77">
                  <c:v>37773</c:v>
                </c:pt>
                <c:pt idx="78">
                  <c:v>37803</c:v>
                </c:pt>
                <c:pt idx="79">
                  <c:v>37834</c:v>
                </c:pt>
                <c:pt idx="80">
                  <c:v>37865</c:v>
                </c:pt>
                <c:pt idx="81">
                  <c:v>37895</c:v>
                </c:pt>
                <c:pt idx="82">
                  <c:v>37926</c:v>
                </c:pt>
                <c:pt idx="83">
                  <c:v>37956</c:v>
                </c:pt>
                <c:pt idx="84">
                  <c:v>37987</c:v>
                </c:pt>
                <c:pt idx="85">
                  <c:v>38018</c:v>
                </c:pt>
                <c:pt idx="86">
                  <c:v>38047</c:v>
                </c:pt>
                <c:pt idx="87">
                  <c:v>38078</c:v>
                </c:pt>
                <c:pt idx="88">
                  <c:v>38108</c:v>
                </c:pt>
                <c:pt idx="89">
                  <c:v>38139</c:v>
                </c:pt>
                <c:pt idx="90">
                  <c:v>38169</c:v>
                </c:pt>
                <c:pt idx="91">
                  <c:v>38200</c:v>
                </c:pt>
                <c:pt idx="92">
                  <c:v>38231</c:v>
                </c:pt>
                <c:pt idx="93">
                  <c:v>38261</c:v>
                </c:pt>
                <c:pt idx="94">
                  <c:v>38292</c:v>
                </c:pt>
                <c:pt idx="95">
                  <c:v>38322</c:v>
                </c:pt>
                <c:pt idx="96">
                  <c:v>38353</c:v>
                </c:pt>
                <c:pt idx="97">
                  <c:v>38384</c:v>
                </c:pt>
                <c:pt idx="98">
                  <c:v>38412</c:v>
                </c:pt>
                <c:pt idx="99">
                  <c:v>38443</c:v>
                </c:pt>
                <c:pt idx="100">
                  <c:v>38473</c:v>
                </c:pt>
                <c:pt idx="101">
                  <c:v>38504</c:v>
                </c:pt>
                <c:pt idx="102">
                  <c:v>38534</c:v>
                </c:pt>
                <c:pt idx="103">
                  <c:v>38565</c:v>
                </c:pt>
                <c:pt idx="104">
                  <c:v>38596</c:v>
                </c:pt>
                <c:pt idx="105">
                  <c:v>38626</c:v>
                </c:pt>
                <c:pt idx="106">
                  <c:v>38657</c:v>
                </c:pt>
                <c:pt idx="107">
                  <c:v>38687</c:v>
                </c:pt>
                <c:pt idx="108">
                  <c:v>38718</c:v>
                </c:pt>
                <c:pt idx="109">
                  <c:v>38749</c:v>
                </c:pt>
                <c:pt idx="110">
                  <c:v>38777</c:v>
                </c:pt>
                <c:pt idx="111">
                  <c:v>38808</c:v>
                </c:pt>
                <c:pt idx="112">
                  <c:v>38838</c:v>
                </c:pt>
                <c:pt idx="113">
                  <c:v>38869</c:v>
                </c:pt>
                <c:pt idx="114">
                  <c:v>38899</c:v>
                </c:pt>
                <c:pt idx="115">
                  <c:v>38930</c:v>
                </c:pt>
                <c:pt idx="116">
                  <c:v>38961</c:v>
                </c:pt>
                <c:pt idx="117">
                  <c:v>38991</c:v>
                </c:pt>
                <c:pt idx="118">
                  <c:v>39022</c:v>
                </c:pt>
                <c:pt idx="119">
                  <c:v>39052</c:v>
                </c:pt>
                <c:pt idx="120">
                  <c:v>39083</c:v>
                </c:pt>
                <c:pt idx="121">
                  <c:v>39114</c:v>
                </c:pt>
                <c:pt idx="122">
                  <c:v>39142</c:v>
                </c:pt>
                <c:pt idx="123">
                  <c:v>39173</c:v>
                </c:pt>
                <c:pt idx="124">
                  <c:v>39203</c:v>
                </c:pt>
                <c:pt idx="125">
                  <c:v>39234</c:v>
                </c:pt>
                <c:pt idx="126">
                  <c:v>39264</c:v>
                </c:pt>
                <c:pt idx="127">
                  <c:v>39295</c:v>
                </c:pt>
                <c:pt idx="128">
                  <c:v>39326</c:v>
                </c:pt>
                <c:pt idx="129">
                  <c:v>39356</c:v>
                </c:pt>
                <c:pt idx="130">
                  <c:v>39387</c:v>
                </c:pt>
                <c:pt idx="131">
                  <c:v>39417</c:v>
                </c:pt>
                <c:pt idx="132">
                  <c:v>39448</c:v>
                </c:pt>
                <c:pt idx="133">
                  <c:v>39479</c:v>
                </c:pt>
                <c:pt idx="134">
                  <c:v>39508</c:v>
                </c:pt>
                <c:pt idx="135">
                  <c:v>39539</c:v>
                </c:pt>
                <c:pt idx="136">
                  <c:v>39569</c:v>
                </c:pt>
                <c:pt idx="137">
                  <c:v>39600</c:v>
                </c:pt>
                <c:pt idx="138">
                  <c:v>39630</c:v>
                </c:pt>
                <c:pt idx="139">
                  <c:v>39661</c:v>
                </c:pt>
                <c:pt idx="140">
                  <c:v>39692</c:v>
                </c:pt>
                <c:pt idx="141">
                  <c:v>39722</c:v>
                </c:pt>
                <c:pt idx="142">
                  <c:v>39753</c:v>
                </c:pt>
                <c:pt idx="143">
                  <c:v>39783</c:v>
                </c:pt>
                <c:pt idx="144">
                  <c:v>39814</c:v>
                </c:pt>
                <c:pt idx="145">
                  <c:v>39845</c:v>
                </c:pt>
                <c:pt idx="146">
                  <c:v>39873</c:v>
                </c:pt>
                <c:pt idx="147">
                  <c:v>39904</c:v>
                </c:pt>
                <c:pt idx="148">
                  <c:v>39934</c:v>
                </c:pt>
                <c:pt idx="149">
                  <c:v>39965</c:v>
                </c:pt>
                <c:pt idx="150">
                  <c:v>39995</c:v>
                </c:pt>
                <c:pt idx="151">
                  <c:v>40026</c:v>
                </c:pt>
                <c:pt idx="152">
                  <c:v>40057</c:v>
                </c:pt>
                <c:pt idx="153">
                  <c:v>40087</c:v>
                </c:pt>
                <c:pt idx="154">
                  <c:v>40118</c:v>
                </c:pt>
                <c:pt idx="155">
                  <c:v>40148</c:v>
                </c:pt>
                <c:pt idx="156">
                  <c:v>40179</c:v>
                </c:pt>
                <c:pt idx="157">
                  <c:v>40210</c:v>
                </c:pt>
                <c:pt idx="158">
                  <c:v>40238</c:v>
                </c:pt>
                <c:pt idx="159">
                  <c:v>40269</c:v>
                </c:pt>
                <c:pt idx="160">
                  <c:v>40299</c:v>
                </c:pt>
                <c:pt idx="161">
                  <c:v>40330</c:v>
                </c:pt>
                <c:pt idx="162">
                  <c:v>40360</c:v>
                </c:pt>
                <c:pt idx="163">
                  <c:v>40391</c:v>
                </c:pt>
                <c:pt idx="164">
                  <c:v>40422</c:v>
                </c:pt>
                <c:pt idx="165">
                  <c:v>40452</c:v>
                </c:pt>
                <c:pt idx="166">
                  <c:v>40483</c:v>
                </c:pt>
                <c:pt idx="167">
                  <c:v>40513</c:v>
                </c:pt>
                <c:pt idx="168">
                  <c:v>40544</c:v>
                </c:pt>
                <c:pt idx="169">
                  <c:v>40575</c:v>
                </c:pt>
                <c:pt idx="170">
                  <c:v>40603</c:v>
                </c:pt>
                <c:pt idx="171">
                  <c:v>40634</c:v>
                </c:pt>
                <c:pt idx="172">
                  <c:v>40664</c:v>
                </c:pt>
                <c:pt idx="173">
                  <c:v>40695</c:v>
                </c:pt>
                <c:pt idx="174">
                  <c:v>40725</c:v>
                </c:pt>
                <c:pt idx="175">
                  <c:v>40756</c:v>
                </c:pt>
                <c:pt idx="176">
                  <c:v>40787</c:v>
                </c:pt>
                <c:pt idx="177">
                  <c:v>40817</c:v>
                </c:pt>
                <c:pt idx="178">
                  <c:v>40848</c:v>
                </c:pt>
                <c:pt idx="179">
                  <c:v>40878</c:v>
                </c:pt>
                <c:pt idx="180">
                  <c:v>40909</c:v>
                </c:pt>
                <c:pt idx="181">
                  <c:v>40940</c:v>
                </c:pt>
                <c:pt idx="182">
                  <c:v>40969</c:v>
                </c:pt>
                <c:pt idx="183">
                  <c:v>41000</c:v>
                </c:pt>
                <c:pt idx="184">
                  <c:v>41030</c:v>
                </c:pt>
                <c:pt idx="185">
                  <c:v>41061</c:v>
                </c:pt>
                <c:pt idx="186">
                  <c:v>41091</c:v>
                </c:pt>
                <c:pt idx="187">
                  <c:v>41122</c:v>
                </c:pt>
                <c:pt idx="188">
                  <c:v>41153</c:v>
                </c:pt>
                <c:pt idx="189">
                  <c:v>41183</c:v>
                </c:pt>
                <c:pt idx="190">
                  <c:v>41214</c:v>
                </c:pt>
                <c:pt idx="191">
                  <c:v>41244</c:v>
                </c:pt>
                <c:pt idx="192">
                  <c:v>41275</c:v>
                </c:pt>
                <c:pt idx="193">
                  <c:v>41306</c:v>
                </c:pt>
                <c:pt idx="194">
                  <c:v>41334</c:v>
                </c:pt>
                <c:pt idx="195">
                  <c:v>41365</c:v>
                </c:pt>
                <c:pt idx="196">
                  <c:v>41395</c:v>
                </c:pt>
                <c:pt idx="197">
                  <c:v>41426</c:v>
                </c:pt>
                <c:pt idx="198">
                  <c:v>41456</c:v>
                </c:pt>
                <c:pt idx="199">
                  <c:v>41487</c:v>
                </c:pt>
                <c:pt idx="200">
                  <c:v>41518</c:v>
                </c:pt>
                <c:pt idx="201">
                  <c:v>41548</c:v>
                </c:pt>
                <c:pt idx="202">
                  <c:v>41579</c:v>
                </c:pt>
                <c:pt idx="203">
                  <c:v>41609</c:v>
                </c:pt>
                <c:pt idx="204">
                  <c:v>41640</c:v>
                </c:pt>
                <c:pt idx="205">
                  <c:v>41671</c:v>
                </c:pt>
                <c:pt idx="206">
                  <c:v>41699</c:v>
                </c:pt>
                <c:pt idx="207">
                  <c:v>41730</c:v>
                </c:pt>
                <c:pt idx="208">
                  <c:v>41760</c:v>
                </c:pt>
                <c:pt idx="209">
                  <c:v>41791</c:v>
                </c:pt>
                <c:pt idx="210">
                  <c:v>41821</c:v>
                </c:pt>
                <c:pt idx="211">
                  <c:v>41852</c:v>
                </c:pt>
                <c:pt idx="212">
                  <c:v>41883</c:v>
                </c:pt>
                <c:pt idx="213">
                  <c:v>41913</c:v>
                </c:pt>
                <c:pt idx="214">
                  <c:v>41944</c:v>
                </c:pt>
                <c:pt idx="215">
                  <c:v>41974</c:v>
                </c:pt>
                <c:pt idx="216">
                  <c:v>42005</c:v>
                </c:pt>
                <c:pt idx="217">
                  <c:v>42036</c:v>
                </c:pt>
                <c:pt idx="218">
                  <c:v>42064</c:v>
                </c:pt>
                <c:pt idx="219">
                  <c:v>42095</c:v>
                </c:pt>
                <c:pt idx="220">
                  <c:v>42125</c:v>
                </c:pt>
                <c:pt idx="221">
                  <c:v>42156</c:v>
                </c:pt>
                <c:pt idx="222">
                  <c:v>42186</c:v>
                </c:pt>
                <c:pt idx="223">
                  <c:v>42217</c:v>
                </c:pt>
                <c:pt idx="224">
                  <c:v>42248</c:v>
                </c:pt>
                <c:pt idx="225">
                  <c:v>42278</c:v>
                </c:pt>
                <c:pt idx="226">
                  <c:v>42309</c:v>
                </c:pt>
                <c:pt idx="227">
                  <c:v>42339</c:v>
                </c:pt>
                <c:pt idx="228">
                  <c:v>42370</c:v>
                </c:pt>
                <c:pt idx="229">
                  <c:v>42401</c:v>
                </c:pt>
                <c:pt idx="230">
                  <c:v>42430</c:v>
                </c:pt>
                <c:pt idx="231">
                  <c:v>42461</c:v>
                </c:pt>
                <c:pt idx="232">
                  <c:v>42491</c:v>
                </c:pt>
                <c:pt idx="233">
                  <c:v>42522</c:v>
                </c:pt>
                <c:pt idx="234">
                  <c:v>42552</c:v>
                </c:pt>
                <c:pt idx="235">
                  <c:v>42583</c:v>
                </c:pt>
                <c:pt idx="236">
                  <c:v>42614</c:v>
                </c:pt>
                <c:pt idx="237">
                  <c:v>42644</c:v>
                </c:pt>
                <c:pt idx="238">
                  <c:v>42675</c:v>
                </c:pt>
                <c:pt idx="239">
                  <c:v>42705</c:v>
                </c:pt>
                <c:pt idx="240">
                  <c:v>42736</c:v>
                </c:pt>
                <c:pt idx="241">
                  <c:v>42767</c:v>
                </c:pt>
                <c:pt idx="242">
                  <c:v>42795</c:v>
                </c:pt>
                <c:pt idx="243">
                  <c:v>42826</c:v>
                </c:pt>
                <c:pt idx="244">
                  <c:v>42856</c:v>
                </c:pt>
                <c:pt idx="245">
                  <c:v>42887</c:v>
                </c:pt>
                <c:pt idx="246">
                  <c:v>42917</c:v>
                </c:pt>
                <c:pt idx="247">
                  <c:v>42948</c:v>
                </c:pt>
                <c:pt idx="248">
                  <c:v>42979</c:v>
                </c:pt>
                <c:pt idx="249">
                  <c:v>43009</c:v>
                </c:pt>
                <c:pt idx="250">
                  <c:v>43040</c:v>
                </c:pt>
                <c:pt idx="251">
                  <c:v>43070</c:v>
                </c:pt>
                <c:pt idx="252">
                  <c:v>43101</c:v>
                </c:pt>
                <c:pt idx="253">
                  <c:v>43132</c:v>
                </c:pt>
                <c:pt idx="254">
                  <c:v>43160</c:v>
                </c:pt>
                <c:pt idx="255">
                  <c:v>43191</c:v>
                </c:pt>
                <c:pt idx="256">
                  <c:v>43221</c:v>
                </c:pt>
                <c:pt idx="257">
                  <c:v>43252</c:v>
                </c:pt>
                <c:pt idx="258">
                  <c:v>43282</c:v>
                </c:pt>
                <c:pt idx="259">
                  <c:v>43313</c:v>
                </c:pt>
                <c:pt idx="260">
                  <c:v>43344</c:v>
                </c:pt>
                <c:pt idx="261">
                  <c:v>43374</c:v>
                </c:pt>
                <c:pt idx="262">
                  <c:v>43405</c:v>
                </c:pt>
                <c:pt idx="263">
                  <c:v>43435</c:v>
                </c:pt>
                <c:pt idx="264">
                  <c:v>43466</c:v>
                </c:pt>
                <c:pt idx="265">
                  <c:v>43497</c:v>
                </c:pt>
                <c:pt idx="266">
                  <c:v>43525</c:v>
                </c:pt>
                <c:pt idx="267">
                  <c:v>43556</c:v>
                </c:pt>
                <c:pt idx="268">
                  <c:v>43586</c:v>
                </c:pt>
                <c:pt idx="269">
                  <c:v>43617</c:v>
                </c:pt>
                <c:pt idx="270">
                  <c:v>43647</c:v>
                </c:pt>
                <c:pt idx="271">
                  <c:v>43678</c:v>
                </c:pt>
                <c:pt idx="272">
                  <c:v>43709</c:v>
                </c:pt>
                <c:pt idx="273">
                  <c:v>43739</c:v>
                </c:pt>
                <c:pt idx="274">
                  <c:v>43770</c:v>
                </c:pt>
                <c:pt idx="275">
                  <c:v>43800</c:v>
                </c:pt>
                <c:pt idx="276">
                  <c:v>43831</c:v>
                </c:pt>
                <c:pt idx="277">
                  <c:v>43862</c:v>
                </c:pt>
                <c:pt idx="278">
                  <c:v>43891</c:v>
                </c:pt>
                <c:pt idx="279">
                  <c:v>43922</c:v>
                </c:pt>
                <c:pt idx="280">
                  <c:v>43952</c:v>
                </c:pt>
                <c:pt idx="281">
                  <c:v>43983</c:v>
                </c:pt>
                <c:pt idx="282">
                  <c:v>44013</c:v>
                </c:pt>
                <c:pt idx="283">
                  <c:v>44044</c:v>
                </c:pt>
                <c:pt idx="284">
                  <c:v>44075</c:v>
                </c:pt>
                <c:pt idx="285">
                  <c:v>44105</c:v>
                </c:pt>
                <c:pt idx="286">
                  <c:v>44136</c:v>
                </c:pt>
                <c:pt idx="287">
                  <c:v>44166</c:v>
                </c:pt>
                <c:pt idx="288">
                  <c:v>44197</c:v>
                </c:pt>
                <c:pt idx="289">
                  <c:v>44228</c:v>
                </c:pt>
                <c:pt idx="290">
                  <c:v>44256</c:v>
                </c:pt>
                <c:pt idx="291">
                  <c:v>44287</c:v>
                </c:pt>
                <c:pt idx="292">
                  <c:v>44317</c:v>
                </c:pt>
                <c:pt idx="293">
                  <c:v>44348</c:v>
                </c:pt>
                <c:pt idx="294">
                  <c:v>44378</c:v>
                </c:pt>
                <c:pt idx="295">
                  <c:v>44409</c:v>
                </c:pt>
                <c:pt idx="296">
                  <c:v>44440</c:v>
                </c:pt>
                <c:pt idx="297">
                  <c:v>44470</c:v>
                </c:pt>
                <c:pt idx="298">
                  <c:v>44501</c:v>
                </c:pt>
                <c:pt idx="299">
                  <c:v>44531</c:v>
                </c:pt>
                <c:pt idx="300">
                  <c:v>44562</c:v>
                </c:pt>
                <c:pt idx="301">
                  <c:v>44593</c:v>
                </c:pt>
                <c:pt idx="302">
                  <c:v>44621</c:v>
                </c:pt>
                <c:pt idx="303">
                  <c:v>44652</c:v>
                </c:pt>
                <c:pt idx="304">
                  <c:v>44682</c:v>
                </c:pt>
                <c:pt idx="305">
                  <c:v>44713</c:v>
                </c:pt>
                <c:pt idx="306">
                  <c:v>44743</c:v>
                </c:pt>
                <c:pt idx="307">
                  <c:v>44774</c:v>
                </c:pt>
                <c:pt idx="308">
                  <c:v>44805</c:v>
                </c:pt>
                <c:pt idx="309">
                  <c:v>44835</c:v>
                </c:pt>
                <c:pt idx="310">
                  <c:v>44866</c:v>
                </c:pt>
                <c:pt idx="311">
                  <c:v>44896</c:v>
                </c:pt>
                <c:pt idx="312">
                  <c:v>44927</c:v>
                </c:pt>
                <c:pt idx="313">
                  <c:v>44958</c:v>
                </c:pt>
                <c:pt idx="314">
                  <c:v>44986</c:v>
                </c:pt>
                <c:pt idx="315">
                  <c:v>45017</c:v>
                </c:pt>
                <c:pt idx="316">
                  <c:v>45047</c:v>
                </c:pt>
                <c:pt idx="317">
                  <c:v>45078</c:v>
                </c:pt>
                <c:pt idx="318">
                  <c:v>45108</c:v>
                </c:pt>
                <c:pt idx="319">
                  <c:v>45139</c:v>
                </c:pt>
                <c:pt idx="320">
                  <c:v>45170</c:v>
                </c:pt>
                <c:pt idx="321">
                  <c:v>45200</c:v>
                </c:pt>
                <c:pt idx="322">
                  <c:v>45231</c:v>
                </c:pt>
                <c:pt idx="323">
                  <c:v>45261</c:v>
                </c:pt>
                <c:pt idx="324">
                  <c:v>45292</c:v>
                </c:pt>
                <c:pt idx="325">
                  <c:v>45323</c:v>
                </c:pt>
                <c:pt idx="326">
                  <c:v>45352</c:v>
                </c:pt>
                <c:pt idx="327">
                  <c:v>45383</c:v>
                </c:pt>
                <c:pt idx="328">
                  <c:v>45413</c:v>
                </c:pt>
                <c:pt idx="329">
                  <c:v>45444</c:v>
                </c:pt>
                <c:pt idx="330">
                  <c:v>45474</c:v>
                </c:pt>
                <c:pt idx="331">
                  <c:v>45505</c:v>
                </c:pt>
                <c:pt idx="332">
                  <c:v>45536</c:v>
                </c:pt>
                <c:pt idx="333">
                  <c:v>45566</c:v>
                </c:pt>
                <c:pt idx="334">
                  <c:v>45597</c:v>
                </c:pt>
                <c:pt idx="335">
                  <c:v>45627</c:v>
                </c:pt>
                <c:pt idx="336">
                  <c:v>45658</c:v>
                </c:pt>
                <c:pt idx="337">
                  <c:v>45689</c:v>
                </c:pt>
                <c:pt idx="338">
                  <c:v>45717</c:v>
                </c:pt>
                <c:pt idx="339">
                  <c:v>45748</c:v>
                </c:pt>
                <c:pt idx="340">
                  <c:v>45778</c:v>
                </c:pt>
                <c:pt idx="341">
                  <c:v>45809</c:v>
                </c:pt>
                <c:pt idx="342">
                  <c:v>45839</c:v>
                </c:pt>
                <c:pt idx="343">
                  <c:v>45870</c:v>
                </c:pt>
                <c:pt idx="344">
                  <c:v>45901</c:v>
                </c:pt>
                <c:pt idx="345">
                  <c:v>45931</c:v>
                </c:pt>
                <c:pt idx="346">
                  <c:v>45962</c:v>
                </c:pt>
                <c:pt idx="347">
                  <c:v>45992</c:v>
                </c:pt>
                <c:pt idx="348">
                  <c:v>46023</c:v>
                </c:pt>
                <c:pt idx="349">
                  <c:v>46054</c:v>
                </c:pt>
                <c:pt idx="350">
                  <c:v>46082</c:v>
                </c:pt>
                <c:pt idx="351">
                  <c:v>46113</c:v>
                </c:pt>
                <c:pt idx="352">
                  <c:v>46143</c:v>
                </c:pt>
                <c:pt idx="353">
                  <c:v>46174</c:v>
                </c:pt>
                <c:pt idx="354">
                  <c:v>46204</c:v>
                </c:pt>
                <c:pt idx="355">
                  <c:v>46235</c:v>
                </c:pt>
                <c:pt idx="356">
                  <c:v>46266</c:v>
                </c:pt>
                <c:pt idx="357">
                  <c:v>46296</c:v>
                </c:pt>
                <c:pt idx="358">
                  <c:v>46327</c:v>
                </c:pt>
                <c:pt idx="359">
                  <c:v>46357</c:v>
                </c:pt>
                <c:pt idx="360">
                  <c:v>46388</c:v>
                </c:pt>
                <c:pt idx="361">
                  <c:v>46419</c:v>
                </c:pt>
                <c:pt idx="362">
                  <c:v>46447</c:v>
                </c:pt>
                <c:pt idx="363">
                  <c:v>46478</c:v>
                </c:pt>
                <c:pt idx="364">
                  <c:v>46508</c:v>
                </c:pt>
                <c:pt idx="365">
                  <c:v>46539</c:v>
                </c:pt>
                <c:pt idx="366">
                  <c:v>46569</c:v>
                </c:pt>
                <c:pt idx="367">
                  <c:v>46600</c:v>
                </c:pt>
                <c:pt idx="368">
                  <c:v>46631</c:v>
                </c:pt>
                <c:pt idx="369">
                  <c:v>46661</c:v>
                </c:pt>
                <c:pt idx="370">
                  <c:v>46692</c:v>
                </c:pt>
                <c:pt idx="371">
                  <c:v>46722</c:v>
                </c:pt>
                <c:pt idx="372">
                  <c:v>46753</c:v>
                </c:pt>
                <c:pt idx="373">
                  <c:v>46784</c:v>
                </c:pt>
                <c:pt idx="374">
                  <c:v>46813</c:v>
                </c:pt>
                <c:pt idx="375">
                  <c:v>46844</c:v>
                </c:pt>
                <c:pt idx="376">
                  <c:v>46874</c:v>
                </c:pt>
                <c:pt idx="377">
                  <c:v>46905</c:v>
                </c:pt>
                <c:pt idx="378">
                  <c:v>46935</c:v>
                </c:pt>
                <c:pt idx="379">
                  <c:v>46966</c:v>
                </c:pt>
                <c:pt idx="380">
                  <c:v>46997</c:v>
                </c:pt>
                <c:pt idx="381">
                  <c:v>47027</c:v>
                </c:pt>
                <c:pt idx="382">
                  <c:v>47058</c:v>
                </c:pt>
                <c:pt idx="383">
                  <c:v>47088</c:v>
                </c:pt>
                <c:pt idx="384">
                  <c:v>47119</c:v>
                </c:pt>
                <c:pt idx="385">
                  <c:v>47150</c:v>
                </c:pt>
                <c:pt idx="386">
                  <c:v>47178</c:v>
                </c:pt>
                <c:pt idx="387">
                  <c:v>47209</c:v>
                </c:pt>
                <c:pt idx="388">
                  <c:v>47239</c:v>
                </c:pt>
                <c:pt idx="389">
                  <c:v>47270</c:v>
                </c:pt>
                <c:pt idx="390">
                  <c:v>47300</c:v>
                </c:pt>
                <c:pt idx="391">
                  <c:v>47331</c:v>
                </c:pt>
                <c:pt idx="392">
                  <c:v>47362</c:v>
                </c:pt>
                <c:pt idx="393">
                  <c:v>47392</c:v>
                </c:pt>
                <c:pt idx="394">
                  <c:v>47423</c:v>
                </c:pt>
                <c:pt idx="395">
                  <c:v>47453</c:v>
                </c:pt>
                <c:pt idx="396">
                  <c:v>47484</c:v>
                </c:pt>
                <c:pt idx="397">
                  <c:v>47515</c:v>
                </c:pt>
                <c:pt idx="398">
                  <c:v>47543</c:v>
                </c:pt>
                <c:pt idx="399">
                  <c:v>47574</c:v>
                </c:pt>
                <c:pt idx="400">
                  <c:v>47604</c:v>
                </c:pt>
                <c:pt idx="401">
                  <c:v>47635</c:v>
                </c:pt>
                <c:pt idx="402">
                  <c:v>47665</c:v>
                </c:pt>
                <c:pt idx="403">
                  <c:v>47696</c:v>
                </c:pt>
                <c:pt idx="404">
                  <c:v>47727</c:v>
                </c:pt>
                <c:pt idx="405">
                  <c:v>47757</c:v>
                </c:pt>
                <c:pt idx="406">
                  <c:v>47788</c:v>
                </c:pt>
                <c:pt idx="407">
                  <c:v>47818</c:v>
                </c:pt>
                <c:pt idx="408">
                  <c:v>47849</c:v>
                </c:pt>
                <c:pt idx="409">
                  <c:v>47880</c:v>
                </c:pt>
                <c:pt idx="410">
                  <c:v>47908</c:v>
                </c:pt>
                <c:pt idx="411">
                  <c:v>47939</c:v>
                </c:pt>
                <c:pt idx="412">
                  <c:v>47969</c:v>
                </c:pt>
                <c:pt idx="413">
                  <c:v>48000</c:v>
                </c:pt>
                <c:pt idx="414">
                  <c:v>48030</c:v>
                </c:pt>
                <c:pt idx="415">
                  <c:v>48061</c:v>
                </c:pt>
                <c:pt idx="416">
                  <c:v>48092</c:v>
                </c:pt>
                <c:pt idx="417">
                  <c:v>48122</c:v>
                </c:pt>
                <c:pt idx="418">
                  <c:v>48153</c:v>
                </c:pt>
                <c:pt idx="419">
                  <c:v>48183</c:v>
                </c:pt>
                <c:pt idx="420">
                  <c:v>48214</c:v>
                </c:pt>
                <c:pt idx="421">
                  <c:v>48245</c:v>
                </c:pt>
                <c:pt idx="422">
                  <c:v>48274</c:v>
                </c:pt>
                <c:pt idx="423">
                  <c:v>48305</c:v>
                </c:pt>
                <c:pt idx="424">
                  <c:v>48335</c:v>
                </c:pt>
                <c:pt idx="425">
                  <c:v>48366</c:v>
                </c:pt>
                <c:pt idx="426">
                  <c:v>48396</c:v>
                </c:pt>
                <c:pt idx="427">
                  <c:v>48427</c:v>
                </c:pt>
                <c:pt idx="428">
                  <c:v>48458</c:v>
                </c:pt>
                <c:pt idx="429">
                  <c:v>48488</c:v>
                </c:pt>
                <c:pt idx="430">
                  <c:v>48519</c:v>
                </c:pt>
                <c:pt idx="431">
                  <c:v>48549</c:v>
                </c:pt>
                <c:pt idx="432">
                  <c:v>48580</c:v>
                </c:pt>
                <c:pt idx="433">
                  <c:v>48611</c:v>
                </c:pt>
                <c:pt idx="434">
                  <c:v>48639</c:v>
                </c:pt>
                <c:pt idx="435">
                  <c:v>48670</c:v>
                </c:pt>
                <c:pt idx="436">
                  <c:v>48700</c:v>
                </c:pt>
                <c:pt idx="437">
                  <c:v>48731</c:v>
                </c:pt>
                <c:pt idx="438">
                  <c:v>48761</c:v>
                </c:pt>
                <c:pt idx="439">
                  <c:v>48792</c:v>
                </c:pt>
                <c:pt idx="440">
                  <c:v>48823</c:v>
                </c:pt>
                <c:pt idx="441">
                  <c:v>48853</c:v>
                </c:pt>
                <c:pt idx="442">
                  <c:v>48884</c:v>
                </c:pt>
                <c:pt idx="443">
                  <c:v>48914</c:v>
                </c:pt>
                <c:pt idx="444">
                  <c:v>48945</c:v>
                </c:pt>
                <c:pt idx="445">
                  <c:v>48976</c:v>
                </c:pt>
                <c:pt idx="446">
                  <c:v>49004</c:v>
                </c:pt>
                <c:pt idx="447">
                  <c:v>49035</c:v>
                </c:pt>
                <c:pt idx="448">
                  <c:v>49065</c:v>
                </c:pt>
                <c:pt idx="449">
                  <c:v>49096</c:v>
                </c:pt>
                <c:pt idx="450">
                  <c:v>49126</c:v>
                </c:pt>
                <c:pt idx="451">
                  <c:v>49157</c:v>
                </c:pt>
                <c:pt idx="452">
                  <c:v>49188</c:v>
                </c:pt>
                <c:pt idx="453">
                  <c:v>49218</c:v>
                </c:pt>
                <c:pt idx="454">
                  <c:v>49249</c:v>
                </c:pt>
                <c:pt idx="455">
                  <c:v>49279</c:v>
                </c:pt>
                <c:pt idx="456">
                  <c:v>49310</c:v>
                </c:pt>
                <c:pt idx="457">
                  <c:v>49341</c:v>
                </c:pt>
                <c:pt idx="458">
                  <c:v>49369</c:v>
                </c:pt>
                <c:pt idx="459">
                  <c:v>49400</c:v>
                </c:pt>
                <c:pt idx="460">
                  <c:v>49430</c:v>
                </c:pt>
                <c:pt idx="461">
                  <c:v>49461</c:v>
                </c:pt>
                <c:pt idx="462">
                  <c:v>49491</c:v>
                </c:pt>
                <c:pt idx="463">
                  <c:v>49522</c:v>
                </c:pt>
                <c:pt idx="464">
                  <c:v>49553</c:v>
                </c:pt>
                <c:pt idx="465">
                  <c:v>49583</c:v>
                </c:pt>
                <c:pt idx="466">
                  <c:v>49614</c:v>
                </c:pt>
                <c:pt idx="467">
                  <c:v>49644</c:v>
                </c:pt>
                <c:pt idx="468">
                  <c:v>49675</c:v>
                </c:pt>
                <c:pt idx="469">
                  <c:v>49706</c:v>
                </c:pt>
                <c:pt idx="470">
                  <c:v>49735</c:v>
                </c:pt>
                <c:pt idx="471">
                  <c:v>49766</c:v>
                </c:pt>
                <c:pt idx="472">
                  <c:v>49796</c:v>
                </c:pt>
                <c:pt idx="473">
                  <c:v>49827</c:v>
                </c:pt>
                <c:pt idx="474">
                  <c:v>49857</c:v>
                </c:pt>
                <c:pt idx="475">
                  <c:v>49888</c:v>
                </c:pt>
                <c:pt idx="476">
                  <c:v>49919</c:v>
                </c:pt>
                <c:pt idx="477">
                  <c:v>49949</c:v>
                </c:pt>
                <c:pt idx="478">
                  <c:v>49980</c:v>
                </c:pt>
                <c:pt idx="479">
                  <c:v>50010</c:v>
                </c:pt>
                <c:pt idx="480">
                  <c:v>50041</c:v>
                </c:pt>
                <c:pt idx="481">
                  <c:v>50072</c:v>
                </c:pt>
                <c:pt idx="482">
                  <c:v>50100</c:v>
                </c:pt>
                <c:pt idx="483">
                  <c:v>50131</c:v>
                </c:pt>
                <c:pt idx="484">
                  <c:v>50161</c:v>
                </c:pt>
                <c:pt idx="485">
                  <c:v>50192</c:v>
                </c:pt>
                <c:pt idx="486">
                  <c:v>50222</c:v>
                </c:pt>
                <c:pt idx="487">
                  <c:v>50253</c:v>
                </c:pt>
                <c:pt idx="488">
                  <c:v>50284</c:v>
                </c:pt>
                <c:pt idx="489">
                  <c:v>50314</c:v>
                </c:pt>
                <c:pt idx="490">
                  <c:v>50345</c:v>
                </c:pt>
                <c:pt idx="491">
                  <c:v>50375</c:v>
                </c:pt>
                <c:pt idx="492">
                  <c:v>50406</c:v>
                </c:pt>
                <c:pt idx="493">
                  <c:v>50437</c:v>
                </c:pt>
                <c:pt idx="494">
                  <c:v>50465</c:v>
                </c:pt>
                <c:pt idx="495">
                  <c:v>50496</c:v>
                </c:pt>
                <c:pt idx="496">
                  <c:v>50526</c:v>
                </c:pt>
                <c:pt idx="497">
                  <c:v>50557</c:v>
                </c:pt>
                <c:pt idx="498">
                  <c:v>50587</c:v>
                </c:pt>
                <c:pt idx="499">
                  <c:v>50618</c:v>
                </c:pt>
                <c:pt idx="500">
                  <c:v>50649</c:v>
                </c:pt>
                <c:pt idx="501">
                  <c:v>50679</c:v>
                </c:pt>
                <c:pt idx="502">
                  <c:v>50710</c:v>
                </c:pt>
                <c:pt idx="503">
                  <c:v>50740</c:v>
                </c:pt>
                <c:pt idx="504">
                  <c:v>50771</c:v>
                </c:pt>
                <c:pt idx="505">
                  <c:v>50802</c:v>
                </c:pt>
                <c:pt idx="506">
                  <c:v>50830</c:v>
                </c:pt>
                <c:pt idx="507">
                  <c:v>50861</c:v>
                </c:pt>
                <c:pt idx="508">
                  <c:v>50891</c:v>
                </c:pt>
                <c:pt idx="509">
                  <c:v>50922</c:v>
                </c:pt>
                <c:pt idx="510">
                  <c:v>50952</c:v>
                </c:pt>
                <c:pt idx="511">
                  <c:v>50983</c:v>
                </c:pt>
                <c:pt idx="512">
                  <c:v>51014</c:v>
                </c:pt>
                <c:pt idx="513">
                  <c:v>51044</c:v>
                </c:pt>
                <c:pt idx="514">
                  <c:v>51075</c:v>
                </c:pt>
                <c:pt idx="515">
                  <c:v>51105</c:v>
                </c:pt>
                <c:pt idx="516">
                  <c:v>51136</c:v>
                </c:pt>
                <c:pt idx="517">
                  <c:v>51167</c:v>
                </c:pt>
                <c:pt idx="518">
                  <c:v>51196</c:v>
                </c:pt>
                <c:pt idx="519">
                  <c:v>51227</c:v>
                </c:pt>
                <c:pt idx="520">
                  <c:v>51257</c:v>
                </c:pt>
                <c:pt idx="521">
                  <c:v>51288</c:v>
                </c:pt>
                <c:pt idx="522">
                  <c:v>51318</c:v>
                </c:pt>
                <c:pt idx="523">
                  <c:v>51349</c:v>
                </c:pt>
                <c:pt idx="524">
                  <c:v>51380</c:v>
                </c:pt>
                <c:pt idx="525">
                  <c:v>51410</c:v>
                </c:pt>
                <c:pt idx="526">
                  <c:v>51441</c:v>
                </c:pt>
                <c:pt idx="527">
                  <c:v>51471</c:v>
                </c:pt>
              </c:numCache>
            </c:numRef>
          </c:cat>
          <c:val>
            <c:numRef>
              <c:f>EMPNFJO!$H$9:$H$536</c:f>
              <c:numCache>
                <c:formatCode>General</c:formatCode>
                <c:ptCount val="528"/>
                <c:pt idx="0" formatCode="0.0">
                  <c:v>0</c:v>
                </c:pt>
                <c:pt idx="58" formatCode="0.0">
                  <c:v>4.4632500000000004</c:v>
                </c:pt>
                <c:pt idx="59" formatCode="0.0">
                  <c:v>4.3536666665999997</c:v>
                </c:pt>
                <c:pt idx="60" formatCode="0.0">
                  <c:v>4.2195833333000001</c:v>
                </c:pt>
                <c:pt idx="61" formatCode="0.0">
                  <c:v>4.0844166666000001</c:v>
                </c:pt>
                <c:pt idx="62" formatCode="0.0">
                  <c:v>3.9918333332999998</c:v>
                </c:pt>
                <c:pt idx="63" formatCode="0.0">
                  <c:v>3.8951666666000002</c:v>
                </c:pt>
                <c:pt idx="64" formatCode="0.0">
                  <c:v>3.8118333333000001</c:v>
                </c:pt>
                <c:pt idx="65" formatCode="0.0">
                  <c:v>3.7315</c:v>
                </c:pt>
                <c:pt idx="66" formatCode="0.0">
                  <c:v>3.6376666665999999</c:v>
                </c:pt>
                <c:pt idx="67" formatCode="0.0">
                  <c:v>3.5950000000000002</c:v>
                </c:pt>
                <c:pt idx="68" formatCode="0.0">
                  <c:v>3.5345</c:v>
                </c:pt>
                <c:pt idx="69" formatCode="0.0">
                  <c:v>3.5149166666</c:v>
                </c:pt>
                <c:pt idx="70" formatCode="0.0">
                  <c:v>3.4944166665999998</c:v>
                </c:pt>
                <c:pt idx="71" formatCode="0.0">
                  <c:v>3.4580833332999998</c:v>
                </c:pt>
                <c:pt idx="72" formatCode="0.0">
                  <c:v>3.4312499999999999</c:v>
                </c:pt>
                <c:pt idx="73" formatCode="0.0">
                  <c:v>3.4149166665999999</c:v>
                </c:pt>
                <c:pt idx="74" formatCode="0.0">
                  <c:v>3.3740833333000002</c:v>
                </c:pt>
                <c:pt idx="75" formatCode="0.0">
                  <c:v>3.3436666665999999</c:v>
                </c:pt>
                <c:pt idx="76" formatCode="0.0">
                  <c:v>3.3279166666000002</c:v>
                </c:pt>
                <c:pt idx="77" formatCode="0.0">
                  <c:v>3.3256666666000001</c:v>
                </c:pt>
                <c:pt idx="78" formatCode="0.0">
                  <c:v>3.2919999999999998</c:v>
                </c:pt>
                <c:pt idx="79" formatCode="0.0">
                  <c:v>3.2645833333000001</c:v>
                </c:pt>
                <c:pt idx="80" formatCode="0.0">
                  <c:v>3.2491666665999999</c:v>
                </c:pt>
                <c:pt idx="81" formatCode="0.0">
                  <c:v>3.2325833333</c:v>
                </c:pt>
                <c:pt idx="82" formatCode="0.0">
                  <c:v>3.2195833333000001</c:v>
                </c:pt>
                <c:pt idx="83" formatCode="0.0">
                  <c:v>3.2409166666</c:v>
                </c:pt>
                <c:pt idx="84" formatCode="0.0">
                  <c:v>3.2356666665999998</c:v>
                </c:pt>
                <c:pt idx="85" formatCode="0.0">
                  <c:v>3.2610000000000001</c:v>
                </c:pt>
                <c:pt idx="86" formatCode="0.0">
                  <c:v>3.2976666666000001</c:v>
                </c:pt>
                <c:pt idx="87" formatCode="0.0">
                  <c:v>3.3328333333</c:v>
                </c:pt>
                <c:pt idx="88" formatCode="0.0">
                  <c:v>3.3670833333000001</c:v>
                </c:pt>
                <c:pt idx="89" formatCode="0.0">
                  <c:v>3.3620833333000002</c:v>
                </c:pt>
                <c:pt idx="90" formatCode="0.0">
                  <c:v>3.4308333332999998</c:v>
                </c:pt>
                <c:pt idx="91" formatCode="0.0">
                  <c:v>3.4613333332999998</c:v>
                </c:pt>
                <c:pt idx="92" formatCode="0.0">
                  <c:v>3.5241666666000002</c:v>
                </c:pt>
                <c:pt idx="93" formatCode="0.0">
                  <c:v>3.5744166665999999</c:v>
                </c:pt>
                <c:pt idx="94" formatCode="0.0">
                  <c:v>3.5868333333</c:v>
                </c:pt>
                <c:pt idx="95" formatCode="0.0">
                  <c:v>3.6405833332999999</c:v>
                </c:pt>
                <c:pt idx="96" formatCode="0.0">
                  <c:v>3.6681666665999999</c:v>
                </c:pt>
                <c:pt idx="97" formatCode="0.0">
                  <c:v>3.7030833332999999</c:v>
                </c:pt>
                <c:pt idx="98" formatCode="0.0">
                  <c:v>3.7488333332999999</c:v>
                </c:pt>
                <c:pt idx="99" formatCode="0.0">
                  <c:v>3.8074166666</c:v>
                </c:pt>
                <c:pt idx="100" formatCode="0.0">
                  <c:v>3.8139166665999999</c:v>
                </c:pt>
                <c:pt idx="101" formatCode="0.0">
                  <c:v>3.8727499999999999</c:v>
                </c:pt>
                <c:pt idx="102" formatCode="0.0">
                  <c:v>3.9093333333000002</c:v>
                </c:pt>
                <c:pt idx="103" formatCode="0.0">
                  <c:v>3.9605833332999998</c:v>
                </c:pt>
                <c:pt idx="104" formatCode="0.0">
                  <c:v>4.0068333333000004</c:v>
                </c:pt>
                <c:pt idx="105" formatCode="0.0">
                  <c:v>4.0252499999999998</c:v>
                </c:pt>
                <c:pt idx="106" formatCode="0.0">
                  <c:v>4.0894166666</c:v>
                </c:pt>
                <c:pt idx="107" formatCode="0.0">
                  <c:v>4.1104166665999999</c:v>
                </c:pt>
                <c:pt idx="108" formatCode="0.0">
                  <c:v>4.157</c:v>
                </c:pt>
                <c:pt idx="109" formatCode="0.0">
                  <c:v>4.1864999999999997</c:v>
                </c:pt>
                <c:pt idx="110" formatCode="0.0">
                  <c:v>4.2451666666000003</c:v>
                </c:pt>
                <c:pt idx="111" formatCode="0.0">
                  <c:v>4.2975833333000004</c:v>
                </c:pt>
                <c:pt idx="112" formatCode="0.0">
                  <c:v>4.3525833333000001</c:v>
                </c:pt>
                <c:pt idx="113" formatCode="0.0">
                  <c:v>4.3994166665999996</c:v>
                </c:pt>
                <c:pt idx="114" formatCode="0.0">
                  <c:v>4.4081666665999997</c:v>
                </c:pt>
                <c:pt idx="115" formatCode="0.0">
                  <c:v>4.4577499999999999</c:v>
                </c:pt>
                <c:pt idx="116" formatCode="0.0">
                  <c:v>4.4919166665999999</c:v>
                </c:pt>
                <c:pt idx="117" formatCode="0.0">
                  <c:v>4.5255000000000001</c:v>
                </c:pt>
                <c:pt idx="118" formatCode="0.0">
                  <c:v>4.5595833333</c:v>
                </c:pt>
                <c:pt idx="119" formatCode="0.0">
                  <c:v>4.5863333332999998</c:v>
                </c:pt>
                <c:pt idx="120" formatCode="0.0">
                  <c:v>4.6145833332999997</c:v>
                </c:pt>
                <c:pt idx="121" formatCode="0.0">
                  <c:v>4.6439166666</c:v>
                </c:pt>
                <c:pt idx="122" formatCode="0.0">
                  <c:v>4.6636666666000002</c:v>
                </c:pt>
                <c:pt idx="123" formatCode="0.0">
                  <c:v>4.6537499999999996</c:v>
                </c:pt>
                <c:pt idx="124" formatCode="0.0">
                  <c:v>4.6701666666000001</c:v>
                </c:pt>
                <c:pt idx="125" formatCode="0.0">
                  <c:v>4.6899166666000003</c:v>
                </c:pt>
                <c:pt idx="126" formatCode="0.0">
                  <c:v>4.70425</c:v>
                </c:pt>
                <c:pt idx="127" formatCode="0.0">
                  <c:v>4.6915833332999997</c:v>
                </c:pt>
                <c:pt idx="128" formatCode="0.0">
                  <c:v>4.6846666666000001</c:v>
                </c:pt>
                <c:pt idx="129" formatCode="0.0">
                  <c:v>4.6875833333000001</c:v>
                </c:pt>
                <c:pt idx="130" formatCode="0.0">
                  <c:v>4.6891666666000003</c:v>
                </c:pt>
                <c:pt idx="131" formatCode="0.0">
                  <c:v>4.6870833333000004</c:v>
                </c:pt>
                <c:pt idx="132" formatCode="0.0">
                  <c:v>4.6749999999999998</c:v>
                </c:pt>
                <c:pt idx="133" formatCode="0.0">
                  <c:v>4.6432500000000001</c:v>
                </c:pt>
                <c:pt idx="134" formatCode="0.0">
                  <c:v>4.5844166666000001</c:v>
                </c:pt>
                <c:pt idx="135" formatCode="0.0">
                  <c:v>4.5220833333000003</c:v>
                </c:pt>
                <c:pt idx="136" formatCode="0.0">
                  <c:v>4.48475</c:v>
                </c:pt>
                <c:pt idx="137" formatCode="0.0">
                  <c:v>4.4000833332999996</c:v>
                </c:pt>
                <c:pt idx="138" formatCode="0.0">
                  <c:v>4.3255833333</c:v>
                </c:pt>
                <c:pt idx="139" formatCode="0.0">
                  <c:v>4.2522500000000001</c:v>
                </c:pt>
                <c:pt idx="140" formatCode="0.0">
                  <c:v>4.1335833332999998</c:v>
                </c:pt>
                <c:pt idx="141" formatCode="0.0">
                  <c:v>4.0292500000000002</c:v>
                </c:pt>
                <c:pt idx="142" formatCode="0.0">
                  <c:v>3.9160833333</c:v>
                </c:pt>
                <c:pt idx="143" formatCode="0.0">
                  <c:v>3.8050000000000002</c:v>
                </c:pt>
                <c:pt idx="144" formatCode="0.0">
                  <c:v>3.6475</c:v>
                </c:pt>
                <c:pt idx="145" formatCode="0.0">
                  <c:v>3.532</c:v>
                </c:pt>
                <c:pt idx="146" formatCode="0.0">
                  <c:v>3.3940833332999998</c:v>
                </c:pt>
                <c:pt idx="147" formatCode="0.0">
                  <c:v>3.2386666665999999</c:v>
                </c:pt>
                <c:pt idx="148" formatCode="0.0">
                  <c:v>3.0997499999999998</c:v>
                </c:pt>
                <c:pt idx="149" formatCode="0.0">
                  <c:v>2.9895833333000001</c:v>
                </c:pt>
                <c:pt idx="150" formatCode="0.0">
                  <c:v>2.8561666666000001</c:v>
                </c:pt>
                <c:pt idx="151" formatCode="0.0">
                  <c:v>2.7432500000000002</c:v>
                </c:pt>
                <c:pt idx="152" formatCode="0.0">
                  <c:v>2.6809166665999999</c:v>
                </c:pt>
                <c:pt idx="153" formatCode="0.0">
                  <c:v>2.6030000000000002</c:v>
                </c:pt>
                <c:pt idx="154" formatCode="0.0">
                  <c:v>2.5445833332999999</c:v>
                </c:pt>
                <c:pt idx="155" formatCode="0.0">
                  <c:v>2.4993333333000001</c:v>
                </c:pt>
                <c:pt idx="156" formatCode="0.0">
                  <c:v>2.5064166665999998</c:v>
                </c:pt>
                <c:pt idx="157" formatCode="0.0">
                  <c:v>2.4922499999999999</c:v>
                </c:pt>
                <c:pt idx="158" formatCode="0.0">
                  <c:v>2.5065</c:v>
                </c:pt>
                <c:pt idx="159" formatCode="0.0">
                  <c:v>2.5788333333</c:v>
                </c:pt>
                <c:pt idx="160" formatCode="0.0">
                  <c:v>2.6169166665999999</c:v>
                </c:pt>
                <c:pt idx="161" formatCode="0.0">
                  <c:v>2.6412499999999999</c:v>
                </c:pt>
                <c:pt idx="162" formatCode="0.0">
                  <c:v>2.71225</c:v>
                </c:pt>
                <c:pt idx="163" formatCode="0.0">
                  <c:v>2.7669999999999999</c:v>
                </c:pt>
                <c:pt idx="164" formatCode="0.0">
                  <c:v>2.8039166666000002</c:v>
                </c:pt>
                <c:pt idx="165" formatCode="0.0">
                  <c:v>2.8765833333000002</c:v>
                </c:pt>
                <c:pt idx="166" formatCode="0.0">
                  <c:v>2.9347500000000002</c:v>
                </c:pt>
                <c:pt idx="167" formatCode="0.0">
                  <c:v>2.9729999999999999</c:v>
                </c:pt>
                <c:pt idx="168" formatCode="0.0">
                  <c:v>2.9914166666000002</c:v>
                </c:pt>
                <c:pt idx="169" formatCode="0.0">
                  <c:v>3.0387499999999998</c:v>
                </c:pt>
                <c:pt idx="170" formatCode="0.0">
                  <c:v>3.0873333333000001</c:v>
                </c:pt>
                <c:pt idx="171" formatCode="0.0">
                  <c:v>3.0973333332999999</c:v>
                </c:pt>
                <c:pt idx="172" formatCode="0.0">
                  <c:v>3.1125833332999999</c:v>
                </c:pt>
                <c:pt idx="173" formatCode="0.0">
                  <c:v>3.1665000000000001</c:v>
                </c:pt>
                <c:pt idx="174" formatCode="0.0">
                  <c:v>3.2117499999999999</c:v>
                </c:pt>
                <c:pt idx="175" formatCode="0.0">
                  <c:v>3.2396666665999998</c:v>
                </c:pt>
                <c:pt idx="176" formatCode="0.0">
                  <c:v>3.3110833333</c:v>
                </c:pt>
                <c:pt idx="177" formatCode="0.0">
                  <c:v>3.3469166665999999</c:v>
                </c:pt>
                <c:pt idx="178" formatCode="0.0">
                  <c:v>3.3748333332999998</c:v>
                </c:pt>
                <c:pt idx="179" formatCode="0.0">
                  <c:v>3.4296666666000002</c:v>
                </c:pt>
                <c:pt idx="180" formatCode="0.0">
                  <c:v>3.4935</c:v>
                </c:pt>
                <c:pt idx="181" formatCode="0.0">
                  <c:v>3.5259999999999998</c:v>
                </c:pt>
                <c:pt idx="182" formatCode="0.0">
                  <c:v>3.58575</c:v>
                </c:pt>
                <c:pt idx="183" formatCode="0.0">
                  <c:v>3.6370833333000001</c:v>
                </c:pt>
                <c:pt idx="184" formatCode="0.0">
                  <c:v>3.6924166665999998</c:v>
                </c:pt>
                <c:pt idx="185" formatCode="0.0">
                  <c:v>3.7282500000000001</c:v>
                </c:pt>
                <c:pt idx="186" formatCode="0.0">
                  <c:v>3.7386666665999999</c:v>
                </c:pt>
                <c:pt idx="187" formatCode="0.0">
                  <c:v>3.7796666665999998</c:v>
                </c:pt>
                <c:pt idx="188" formatCode="0.0">
                  <c:v>3.7894999999999999</c:v>
                </c:pt>
                <c:pt idx="189" formatCode="0.0">
                  <c:v>3.8047499999999999</c:v>
                </c:pt>
                <c:pt idx="190" formatCode="0.0">
                  <c:v>3.8284166665999999</c:v>
                </c:pt>
                <c:pt idx="191" formatCode="0.0">
                  <c:v>3.8392499999999998</c:v>
                </c:pt>
                <c:pt idx="192" formatCode="0.0">
                  <c:v>3.8371666665999999</c:v>
                </c:pt>
                <c:pt idx="193" formatCode="0.0">
                  <c:v>3.86775</c:v>
                </c:pt>
                <c:pt idx="194" formatCode="0.0">
                  <c:v>3.8759166665999998</c:v>
                </c:pt>
                <c:pt idx="195" formatCode="0.0">
                  <c:v>3.8946666666</c:v>
                </c:pt>
                <c:pt idx="196" formatCode="0.0">
                  <c:v>3.9202499999999998</c:v>
                </c:pt>
                <c:pt idx="197" formatCode="0.0">
                  <c:v>3.9411666666</c:v>
                </c:pt>
                <c:pt idx="198" formatCode="0.0">
                  <c:v>3.9549166666</c:v>
                </c:pt>
                <c:pt idx="199" formatCode="0.0">
                  <c:v>3.9780000000000002</c:v>
                </c:pt>
                <c:pt idx="200" formatCode="0.0">
                  <c:v>3.9999166665999999</c:v>
                </c:pt>
                <c:pt idx="201" formatCode="0.0">
                  <c:v>4.0397499999999997</c:v>
                </c:pt>
                <c:pt idx="202" formatCode="0.0">
                  <c:v>4.0558333332999998</c:v>
                </c:pt>
                <c:pt idx="203" formatCode="0.0">
                  <c:v>4.0655000000000001</c:v>
                </c:pt>
                <c:pt idx="204" formatCode="0.0">
                  <c:v>4.0810833332999996</c:v>
                </c:pt>
                <c:pt idx="205" formatCode="0.0">
                  <c:v>4.1121666666000003</c:v>
                </c:pt>
                <c:pt idx="206" formatCode="0.0">
                  <c:v>4.1353333333000002</c:v>
                </c:pt>
                <c:pt idx="207" formatCode="0.0">
                  <c:v>4.1894166665999997</c:v>
                </c:pt>
                <c:pt idx="208" formatCode="0.0">
                  <c:v>4.2400833333000003</c:v>
                </c:pt>
                <c:pt idx="209" formatCode="0.0">
                  <c:v>4.3090000000000002</c:v>
                </c:pt>
                <c:pt idx="210" formatCode="0.0">
                  <c:v>4.3940000000000001</c:v>
                </c:pt>
                <c:pt idx="211" formatCode="0.0">
                  <c:v>4.4998333332999998</c:v>
                </c:pt>
                <c:pt idx="212" formatCode="0.0">
                  <c:v>4.5665833332999997</c:v>
                </c:pt>
                <c:pt idx="213" formatCode="0.0">
                  <c:v>4.63375</c:v>
                </c:pt>
                <c:pt idx="214" formatCode="0.0">
                  <c:v>4.6916666665999998</c:v>
                </c:pt>
                <c:pt idx="215" formatCode="0.0">
                  <c:v>4.7705833333000003</c:v>
                </c:pt>
                <c:pt idx="216" formatCode="0.0">
                  <c:v>4.8720833333</c:v>
                </c:pt>
                <c:pt idx="217" formatCode="0.0">
                  <c:v>4.9597499999999997</c:v>
                </c:pt>
                <c:pt idx="218" formatCode="0.0">
                  <c:v>5.0289166665999998</c:v>
                </c:pt>
                <c:pt idx="219" formatCode="0.0">
                  <c:v>5.1207500000000001</c:v>
                </c:pt>
                <c:pt idx="220" formatCode="0.0">
                  <c:v>5.1879999999999997</c:v>
                </c:pt>
                <c:pt idx="221" formatCode="0.0">
                  <c:v>5.2096666666000004</c:v>
                </c:pt>
                <c:pt idx="222" formatCode="0.0">
                  <c:v>5.3158333332999996</c:v>
                </c:pt>
                <c:pt idx="223" formatCode="0.0">
                  <c:v>5.3274166665999996</c:v>
                </c:pt>
                <c:pt idx="224" formatCode="0.0">
                  <c:v>5.3775000000000004</c:v>
                </c:pt>
                <c:pt idx="225" formatCode="0.0">
                  <c:v>5.4436666666000004</c:v>
                </c:pt>
                <c:pt idx="226" formatCode="0.0">
                  <c:v>5.5110833333000002</c:v>
                </c:pt>
                <c:pt idx="227" formatCode="0.0">
                  <c:v>5.5666666665999998</c:v>
                </c:pt>
                <c:pt idx="228" formatCode="0.0">
                  <c:v>5.6208333333000002</c:v>
                </c:pt>
                <c:pt idx="229" formatCode="0.0">
                  <c:v>5.6442500000000004</c:v>
                </c:pt>
                <c:pt idx="230" formatCode="0.0">
                  <c:v>5.7191666665999996</c:v>
                </c:pt>
                <c:pt idx="231" formatCode="0.0">
                  <c:v>5.7350000000000003</c:v>
                </c:pt>
                <c:pt idx="232" formatCode="0.0">
                  <c:v>5.7484166665999998</c:v>
                </c:pt>
                <c:pt idx="233" formatCode="0.0">
                  <c:v>5.7885833333000001</c:v>
                </c:pt>
                <c:pt idx="234" formatCode="0.0">
                  <c:v>5.7899166665999999</c:v>
                </c:pt>
                <c:pt idx="235" formatCode="0.0">
                  <c:v>5.8091666666000004</c:v>
                </c:pt>
                <c:pt idx="236" formatCode="0.0">
                  <c:v>5.8412499999999996</c:v>
                </c:pt>
                <c:pt idx="237" formatCode="0.0">
                  <c:v>5.8217499999999998</c:v>
                </c:pt>
                <c:pt idx="238" formatCode="0.0">
                  <c:v>5.84375</c:v>
                </c:pt>
                <c:pt idx="239" formatCode="0.0">
                  <c:v>5.8564999999999996</c:v>
                </c:pt>
                <c:pt idx="240" formatCode="0.0">
                  <c:v>5.8260833332999997</c:v>
                </c:pt>
                <c:pt idx="241" formatCode="0.0">
                  <c:v>5.8361666665999996</c:v>
                </c:pt>
                <c:pt idx="242" formatCode="0.0">
                  <c:v>5.8098333333000003</c:v>
                </c:pt>
                <c:pt idx="243" formatCode="0.0">
                  <c:v>5.8335833333</c:v>
                </c:pt>
                <c:pt idx="244" formatCode="0.0">
                  <c:v>5.8390833332999996</c:v>
                </c:pt>
                <c:pt idx="245" formatCode="0.0">
                  <c:v>5.8886666665999998</c:v>
                </c:pt>
                <c:pt idx="246" formatCode="0.0">
                  <c:v>5.9095833332999996</c:v>
                </c:pt>
                <c:pt idx="247" formatCode="0.0">
                  <c:v>5.9606666665999999</c:v>
                </c:pt>
                <c:pt idx="248" formatCode="0.0">
                  <c:v>6.0004166665999996</c:v>
                </c:pt>
                <c:pt idx="249" formatCode="0.0">
                  <c:v>6.0596666666000001</c:v>
                </c:pt>
                <c:pt idx="250" formatCode="0.0">
                  <c:v>6.0843333333</c:v>
                </c:pt>
                <c:pt idx="251" formatCode="0.0">
                  <c:v>6.1173333333000004</c:v>
                </c:pt>
                <c:pt idx="252" formatCode="0.0">
                  <c:v>6.2039166665999996</c:v>
                </c:pt>
                <c:pt idx="253" formatCode="0.0">
                  <c:v>6.2538333333000002</c:v>
                </c:pt>
                <c:pt idx="254" formatCode="0.0">
                  <c:v>6.3373333333000001</c:v>
                </c:pt>
                <c:pt idx="255" formatCode="0.0">
                  <c:v>6.4009166665999997</c:v>
                </c:pt>
                <c:pt idx="256" formatCode="0.0">
                  <c:v>6.4989166665999996</c:v>
                </c:pt>
                <c:pt idx="257" formatCode="0.0">
                  <c:v>6.5802500000000004</c:v>
                </c:pt>
                <c:pt idx="258" formatCode="0.0">
                  <c:v>6.6595000000000004</c:v>
                </c:pt>
                <c:pt idx="259" formatCode="0.0">
                  <c:v>6.7402499999999996</c:v>
                </c:pt>
                <c:pt idx="260" formatCode="0.0">
                  <c:v>6.8289999999999997</c:v>
                </c:pt>
                <c:pt idx="261" formatCode="0.0">
                  <c:v>6.9108333333000003</c:v>
                </c:pt>
                <c:pt idx="262" formatCode="0.0">
                  <c:v>7.0153333333000001</c:v>
                </c:pt>
                <c:pt idx="263" formatCode="0.0">
                  <c:v>7.1037499999999998</c:v>
                </c:pt>
                <c:pt idx="264" formatCode="0.0">
                  <c:v>7.1797500000000003</c:v>
                </c:pt>
                <c:pt idx="265" formatCode="0.0">
                  <c:v>7.2204166666000003</c:v>
                </c:pt>
                <c:pt idx="266" formatCode="0.0">
                  <c:v>7.2650833332999998</c:v>
                </c:pt>
                <c:pt idx="267" formatCode="0.0">
                  <c:v>7.2921666666</c:v>
                </c:pt>
                <c:pt idx="268" formatCode="0.0">
                  <c:v>7.3179166666000004</c:v>
                </c:pt>
                <c:pt idx="269" formatCode="0.0">
                  <c:v>7.3125833333000001</c:v>
                </c:pt>
                <c:pt idx="270" formatCode="0.0">
                  <c:v>7.3004166666000003</c:v>
                </c:pt>
                <c:pt idx="271" formatCode="0.0">
                  <c:v>7.2991666665999997</c:v>
                </c:pt>
                <c:pt idx="272" formatCode="0.0">
                  <c:v>7.2772500000000004</c:v>
                </c:pt>
                <c:pt idx="273" formatCode="0.0">
                  <c:v>7.2776666666000001</c:v>
                </c:pt>
                <c:pt idx="274" formatCode="0.0">
                  <c:v>7.2234999999999996</c:v>
                </c:pt>
                <c:pt idx="275" formatCode="0.0">
                  <c:v>7.1611666665999998</c:v>
                </c:pt>
                <c:pt idx="276" formatCode="0.0">
                  <c:v>7.1336666665999999</c:v>
                </c:pt>
                <c:pt idx="277" formatCode="0.0">
                  <c:v>7.12575</c:v>
                </c:pt>
                <c:pt idx="278" formatCode="0.0">
                  <c:v>6.9966666666000004</c:v>
                </c:pt>
                <c:pt idx="279" formatCode="0.0">
                  <c:v>6.7825833332999999</c:v>
                </c:pt>
                <c:pt idx="280" formatCode="0.0">
                  <c:v>6.6224999999999996</c:v>
                </c:pt>
                <c:pt idx="281" formatCode="0.0">
                  <c:v>6.5274999999999999</c:v>
                </c:pt>
                <c:pt idx="282" formatCode="0.0">
                  <c:v>6.508</c:v>
                </c:pt>
                <c:pt idx="283" formatCode="0.0">
                  <c:v>6.4386666665999996</c:v>
                </c:pt>
                <c:pt idx="284" formatCode="0.0">
                  <c:v>6.3877499999999996</c:v>
                </c:pt>
                <c:pt idx="285" formatCode="0.0">
                  <c:v>6.3607500000000003</c:v>
                </c:pt>
                <c:pt idx="286" formatCode="0.0">
                  <c:v>6.3516666665999999</c:v>
                </c:pt>
                <c:pt idx="287" formatCode="0.0">
                  <c:v>6.3639166665999998</c:v>
                </c:pt>
                <c:pt idx="288" formatCode="0.0">
                  <c:v>6.3663333333000001</c:v>
                </c:pt>
                <c:pt idx="289" formatCode="0.0">
                  <c:v>6.4314166665999997</c:v>
                </c:pt>
                <c:pt idx="290" formatCode="0.0">
                  <c:v>6.6468333333</c:v>
                </c:pt>
                <c:pt idx="291" formatCode="0.0">
                  <c:v>7.0351666666000003</c:v>
                </c:pt>
                <c:pt idx="292" formatCode="0.0">
                  <c:v>7.3923333332999999</c:v>
                </c:pt>
                <c:pt idx="293" formatCode="0.0">
                  <c:v>7.7247500000000002</c:v>
                </c:pt>
                <c:pt idx="294" formatCode="0.0">
                  <c:v>8.1066666666000007</c:v>
                </c:pt>
                <c:pt idx="295" formatCode="0.0">
                  <c:v>8.4916666666000005</c:v>
                </c:pt>
                <c:pt idx="296" formatCode="0.0">
                  <c:v>8.8550000000000004</c:v>
                </c:pt>
                <c:pt idx="297" formatCode="0.0">
                  <c:v>9.2360000000000007</c:v>
                </c:pt>
                <c:pt idx="298" formatCode="0.0">
                  <c:v>9.5852500000000003</c:v>
                </c:pt>
                <c:pt idx="299" formatCode="0.0">
                  <c:v>9.9668333333000003</c:v>
                </c:pt>
                <c:pt idx="300" formatCode="0.0">
                  <c:v>10.321249999999999</c:v>
                </c:pt>
                <c:pt idx="301" formatCode="0.0">
                  <c:v>10.634499999999999</c:v>
                </c:pt>
                <c:pt idx="302" formatCode="0.0">
                  <c:v>10.93975</c:v>
                </c:pt>
                <c:pt idx="303" formatCode="0.0">
                  <c:v>11.1571666666</c:v>
                </c:pt>
                <c:pt idx="304" formatCode="0.0">
                  <c:v>11.291166666600001</c:v>
                </c:pt>
                <c:pt idx="305" formatCode="0.0">
                  <c:v>11.3605</c:v>
                </c:pt>
                <c:pt idx="306" formatCode="0.0">
                  <c:v>11.4088333333</c:v>
                </c:pt>
                <c:pt idx="307" formatCode="0.0">
                  <c:v>11.338916666599999</c:v>
                </c:pt>
                <c:pt idx="308" formatCode="0.0">
                  <c:v>11.3315</c:v>
                </c:pt>
                <c:pt idx="309" formatCode="0.0">
                  <c:v>11.255333333299999</c:v>
                </c:pt>
                <c:pt idx="310" formatCode="0.0">
                  <c:v>11.21475</c:v>
                </c:pt>
                <c:pt idx="311" formatCode="0.0">
                  <c:v>11.16825</c:v>
                </c:pt>
                <c:pt idx="312" formatCode="0.0">
                  <c:v>11.112833333299999</c:v>
                </c:pt>
                <c:pt idx="5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0F4-44DB-A1FF-0753AD26A6F5}"/>
            </c:ext>
          </c:extLst>
        </c:ser>
        <c:ser>
          <c:idx val="6"/>
          <c:order val="2"/>
          <c:tx>
            <c:strRef>
              <c:f>EMPNFJO!$M$7</c:f>
              <c:strCache>
                <c:ptCount val="1"/>
                <c:pt idx="0">
                  <c:v>11.1</c:v>
                </c:pt>
              </c:strCache>
            </c:strRef>
          </c:tx>
          <c:marker>
            <c:symbol val="none"/>
          </c:marker>
          <c:dLbls>
            <c:dLbl>
              <c:idx val="312"/>
              <c:layout>
                <c:manualLayout>
                  <c:x val="-1.0532644804980346E-16"/>
                  <c:y val="-1.99362041467304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F4-44DB-A1FF-0753AD26A6F5}"/>
                </c:ext>
              </c:extLst>
            </c:dLbl>
            <c:dLbl>
              <c:idx val="355"/>
              <c:layout>
                <c:manualLayout>
                  <c:x val="-1.2926577042399173E-2"/>
                  <c:y val="-0.10964912280701754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F4-44DB-A1FF-0753AD26A6F5}"/>
                </c:ext>
              </c:extLst>
            </c:dLbl>
            <c:dLbl>
              <c:idx val="366"/>
              <c:layout>
                <c:manualLayout>
                  <c:x val="3.447087211306446E-2"/>
                  <c:y val="3.654970760233917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F4-44DB-A1FF-0753AD26A6F5}"/>
                </c:ext>
              </c:extLst>
            </c:dLbl>
            <c:dLbl>
              <c:idx val="367"/>
              <c:layout>
                <c:manualLayout>
                  <c:x val="-1.0532644804980346E-16"/>
                  <c:y val="-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F4-44DB-A1FF-0753AD26A6F5}"/>
                </c:ext>
              </c:extLst>
            </c:dLbl>
            <c:dLbl>
              <c:idx val="389"/>
              <c:layout>
                <c:manualLayout>
                  <c:x val="2.8725726760886944E-2"/>
                  <c:y val="-2.325890483785226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0F4-44DB-A1FF-0753AD26A6F5}"/>
                </c:ext>
              </c:extLst>
            </c:dLbl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F4-44DB-A1FF-0753AD26A6F5}"/>
                </c:ext>
              </c:extLst>
            </c:dLbl>
            <c:dLbl>
              <c:idx val="391"/>
              <c:layout>
                <c:manualLayout>
                  <c:x val="7.1814316902217628E-3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0F4-44DB-A1FF-0753AD26A6F5}"/>
                </c:ext>
              </c:extLst>
            </c:dLbl>
            <c:dLbl>
              <c:idx val="392"/>
              <c:layout>
                <c:manualLayout>
                  <c:x val="-6.3196598873951612E-2"/>
                  <c:y val="-8.63902179691653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F4-44DB-A1FF-0753AD26A6F5}"/>
                </c:ext>
              </c:extLst>
            </c:dLbl>
            <c:dLbl>
              <c:idx val="820"/>
              <c:layout>
                <c:manualLayout>
                  <c:x val="7.181431690221657E-3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0F4-44DB-A1FF-0753AD26A6F5}"/>
                </c:ext>
              </c:extLst>
            </c:dLbl>
            <c:dLbl>
              <c:idx val="821"/>
              <c:layout>
                <c:manualLayout>
                  <c:x val="-1.0532644804980346E-16"/>
                  <c:y val="3.987240829346086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0F4-44DB-A1FF-0753AD26A6F5}"/>
                </c:ext>
              </c:extLst>
            </c:dLbl>
            <c:dLbl>
              <c:idx val="822"/>
              <c:layout>
                <c:manualLayout>
                  <c:x val="4.3088590141330575E-3"/>
                  <c:y val="-1.329080276448697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0F4-44DB-A1FF-0753AD26A6F5}"/>
                </c:ext>
              </c:extLst>
            </c:dLbl>
            <c:dLbl>
              <c:idx val="824"/>
              <c:layout>
                <c:manualLayout>
                  <c:x val="1.0054004366310468E-2"/>
                  <c:y val="-9.9681020733652318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0F4-44DB-A1FF-0753AD26A6F5}"/>
                </c:ext>
              </c:extLst>
            </c:dLbl>
            <c:dLbl>
              <c:idx val="905"/>
              <c:layout>
                <c:manualLayout>
                  <c:x val="8.6177180282660092E-3"/>
                  <c:y val="-0.1162945241892610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0F4-44DB-A1FF-0753AD26A6F5}"/>
                </c:ext>
              </c:extLst>
            </c:dLbl>
            <c:dLbl>
              <c:idx val="1135"/>
              <c:layout>
                <c:manualLayout>
                  <c:x val="1.8671722394576689E-2"/>
                  <c:y val="1.993620414673040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0F4-44DB-A1FF-0753AD26A6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EMPNFJO!$A$9:$A$596</c:f>
              <c:numCache>
                <c:formatCode>mmm\-yy</c:formatCode>
                <c:ptCount val="588"/>
                <c:pt idx="0">
                  <c:v>35431</c:v>
                </c:pt>
                <c:pt idx="1">
                  <c:v>35462</c:v>
                </c:pt>
                <c:pt idx="2">
                  <c:v>35490</c:v>
                </c:pt>
                <c:pt idx="3">
                  <c:v>35521</c:v>
                </c:pt>
                <c:pt idx="4">
                  <c:v>35551</c:v>
                </c:pt>
                <c:pt idx="5">
                  <c:v>35582</c:v>
                </c:pt>
                <c:pt idx="6">
                  <c:v>35612</c:v>
                </c:pt>
                <c:pt idx="7">
                  <c:v>35643</c:v>
                </c:pt>
                <c:pt idx="8">
                  <c:v>35674</c:v>
                </c:pt>
                <c:pt idx="9">
                  <c:v>35704</c:v>
                </c:pt>
                <c:pt idx="10">
                  <c:v>35735</c:v>
                </c:pt>
                <c:pt idx="11">
                  <c:v>35765</c:v>
                </c:pt>
                <c:pt idx="12">
                  <c:v>35796</c:v>
                </c:pt>
                <c:pt idx="13">
                  <c:v>35827</c:v>
                </c:pt>
                <c:pt idx="14">
                  <c:v>35855</c:v>
                </c:pt>
                <c:pt idx="15">
                  <c:v>35886</c:v>
                </c:pt>
                <c:pt idx="16">
                  <c:v>35916</c:v>
                </c:pt>
                <c:pt idx="17">
                  <c:v>35947</c:v>
                </c:pt>
                <c:pt idx="18">
                  <c:v>35977</c:v>
                </c:pt>
                <c:pt idx="19">
                  <c:v>36008</c:v>
                </c:pt>
                <c:pt idx="20">
                  <c:v>36039</c:v>
                </c:pt>
                <c:pt idx="21">
                  <c:v>36069</c:v>
                </c:pt>
                <c:pt idx="22">
                  <c:v>36100</c:v>
                </c:pt>
                <c:pt idx="23">
                  <c:v>36130</c:v>
                </c:pt>
                <c:pt idx="24">
                  <c:v>36161</c:v>
                </c:pt>
                <c:pt idx="25">
                  <c:v>36192</c:v>
                </c:pt>
                <c:pt idx="26">
                  <c:v>36220</c:v>
                </c:pt>
                <c:pt idx="27">
                  <c:v>36251</c:v>
                </c:pt>
                <c:pt idx="28">
                  <c:v>36281</c:v>
                </c:pt>
                <c:pt idx="29">
                  <c:v>36312</c:v>
                </c:pt>
                <c:pt idx="30">
                  <c:v>36342</c:v>
                </c:pt>
                <c:pt idx="31">
                  <c:v>36373</c:v>
                </c:pt>
                <c:pt idx="32">
                  <c:v>36404</c:v>
                </c:pt>
                <c:pt idx="33">
                  <c:v>36434</c:v>
                </c:pt>
                <c:pt idx="34">
                  <c:v>36465</c:v>
                </c:pt>
                <c:pt idx="35">
                  <c:v>36495</c:v>
                </c:pt>
                <c:pt idx="36">
                  <c:v>36526</c:v>
                </c:pt>
                <c:pt idx="37">
                  <c:v>36557</c:v>
                </c:pt>
                <c:pt idx="38">
                  <c:v>36586</c:v>
                </c:pt>
                <c:pt idx="39">
                  <c:v>36617</c:v>
                </c:pt>
                <c:pt idx="40">
                  <c:v>36647</c:v>
                </c:pt>
                <c:pt idx="41">
                  <c:v>36678</c:v>
                </c:pt>
                <c:pt idx="42">
                  <c:v>36708</c:v>
                </c:pt>
                <c:pt idx="43">
                  <c:v>36739</c:v>
                </c:pt>
                <c:pt idx="44">
                  <c:v>36770</c:v>
                </c:pt>
                <c:pt idx="45">
                  <c:v>36800</c:v>
                </c:pt>
                <c:pt idx="46">
                  <c:v>36831</c:v>
                </c:pt>
                <c:pt idx="47">
                  <c:v>36861</c:v>
                </c:pt>
                <c:pt idx="48">
                  <c:v>36892</c:v>
                </c:pt>
                <c:pt idx="49">
                  <c:v>36923</c:v>
                </c:pt>
                <c:pt idx="50">
                  <c:v>36951</c:v>
                </c:pt>
                <c:pt idx="51">
                  <c:v>36982</c:v>
                </c:pt>
                <c:pt idx="52">
                  <c:v>37012</c:v>
                </c:pt>
                <c:pt idx="53">
                  <c:v>37043</c:v>
                </c:pt>
                <c:pt idx="54">
                  <c:v>37073</c:v>
                </c:pt>
                <c:pt idx="55">
                  <c:v>37104</c:v>
                </c:pt>
                <c:pt idx="56">
                  <c:v>37135</c:v>
                </c:pt>
                <c:pt idx="57">
                  <c:v>37165</c:v>
                </c:pt>
                <c:pt idx="58">
                  <c:v>37196</c:v>
                </c:pt>
                <c:pt idx="59">
                  <c:v>37226</c:v>
                </c:pt>
                <c:pt idx="60">
                  <c:v>37257</c:v>
                </c:pt>
                <c:pt idx="61">
                  <c:v>37288</c:v>
                </c:pt>
                <c:pt idx="62">
                  <c:v>37316</c:v>
                </c:pt>
                <c:pt idx="63">
                  <c:v>37347</c:v>
                </c:pt>
                <c:pt idx="64">
                  <c:v>37377</c:v>
                </c:pt>
                <c:pt idx="65">
                  <c:v>37408</c:v>
                </c:pt>
                <c:pt idx="66">
                  <c:v>37438</c:v>
                </c:pt>
                <c:pt idx="67">
                  <c:v>37469</c:v>
                </c:pt>
                <c:pt idx="68">
                  <c:v>37500</c:v>
                </c:pt>
                <c:pt idx="69">
                  <c:v>37530</c:v>
                </c:pt>
                <c:pt idx="70">
                  <c:v>37561</c:v>
                </c:pt>
                <c:pt idx="71">
                  <c:v>37591</c:v>
                </c:pt>
                <c:pt idx="72">
                  <c:v>37622</c:v>
                </c:pt>
                <c:pt idx="73">
                  <c:v>37653</c:v>
                </c:pt>
                <c:pt idx="74">
                  <c:v>37681</c:v>
                </c:pt>
                <c:pt idx="75">
                  <c:v>37712</c:v>
                </c:pt>
                <c:pt idx="76">
                  <c:v>37742</c:v>
                </c:pt>
                <c:pt idx="77">
                  <c:v>37773</c:v>
                </c:pt>
                <c:pt idx="78">
                  <c:v>37803</c:v>
                </c:pt>
                <c:pt idx="79">
                  <c:v>37834</c:v>
                </c:pt>
                <c:pt idx="80">
                  <c:v>37865</c:v>
                </c:pt>
                <c:pt idx="81">
                  <c:v>37895</c:v>
                </c:pt>
                <c:pt idx="82">
                  <c:v>37926</c:v>
                </c:pt>
                <c:pt idx="83">
                  <c:v>37956</c:v>
                </c:pt>
                <c:pt idx="84">
                  <c:v>37987</c:v>
                </c:pt>
                <c:pt idx="85">
                  <c:v>38018</c:v>
                </c:pt>
                <c:pt idx="86">
                  <c:v>38047</c:v>
                </c:pt>
                <c:pt idx="87">
                  <c:v>38078</c:v>
                </c:pt>
                <c:pt idx="88">
                  <c:v>38108</c:v>
                </c:pt>
                <c:pt idx="89">
                  <c:v>38139</c:v>
                </c:pt>
                <c:pt idx="90">
                  <c:v>38169</c:v>
                </c:pt>
                <c:pt idx="91">
                  <c:v>38200</c:v>
                </c:pt>
                <c:pt idx="92">
                  <c:v>38231</c:v>
                </c:pt>
                <c:pt idx="93">
                  <c:v>38261</c:v>
                </c:pt>
                <c:pt idx="94">
                  <c:v>38292</c:v>
                </c:pt>
                <c:pt idx="95">
                  <c:v>38322</c:v>
                </c:pt>
                <c:pt idx="96">
                  <c:v>38353</c:v>
                </c:pt>
                <c:pt idx="97">
                  <c:v>38384</c:v>
                </c:pt>
                <c:pt idx="98">
                  <c:v>38412</c:v>
                </c:pt>
                <c:pt idx="99">
                  <c:v>38443</c:v>
                </c:pt>
                <c:pt idx="100">
                  <c:v>38473</c:v>
                </c:pt>
                <c:pt idx="101">
                  <c:v>38504</c:v>
                </c:pt>
                <c:pt idx="102">
                  <c:v>38534</c:v>
                </c:pt>
                <c:pt idx="103">
                  <c:v>38565</c:v>
                </c:pt>
                <c:pt idx="104">
                  <c:v>38596</c:v>
                </c:pt>
                <c:pt idx="105">
                  <c:v>38626</c:v>
                </c:pt>
                <c:pt idx="106">
                  <c:v>38657</c:v>
                </c:pt>
                <c:pt idx="107">
                  <c:v>38687</c:v>
                </c:pt>
                <c:pt idx="108">
                  <c:v>38718</c:v>
                </c:pt>
                <c:pt idx="109">
                  <c:v>38749</c:v>
                </c:pt>
                <c:pt idx="110">
                  <c:v>38777</c:v>
                </c:pt>
                <c:pt idx="111">
                  <c:v>38808</c:v>
                </c:pt>
                <c:pt idx="112">
                  <c:v>38838</c:v>
                </c:pt>
                <c:pt idx="113">
                  <c:v>38869</c:v>
                </c:pt>
                <c:pt idx="114">
                  <c:v>38899</c:v>
                </c:pt>
                <c:pt idx="115">
                  <c:v>38930</c:v>
                </c:pt>
                <c:pt idx="116">
                  <c:v>38961</c:v>
                </c:pt>
                <c:pt idx="117">
                  <c:v>38991</c:v>
                </c:pt>
                <c:pt idx="118">
                  <c:v>39022</c:v>
                </c:pt>
                <c:pt idx="119">
                  <c:v>39052</c:v>
                </c:pt>
                <c:pt idx="120">
                  <c:v>39083</c:v>
                </c:pt>
                <c:pt idx="121">
                  <c:v>39114</c:v>
                </c:pt>
                <c:pt idx="122">
                  <c:v>39142</c:v>
                </c:pt>
                <c:pt idx="123">
                  <c:v>39173</c:v>
                </c:pt>
                <c:pt idx="124">
                  <c:v>39203</c:v>
                </c:pt>
                <c:pt idx="125">
                  <c:v>39234</c:v>
                </c:pt>
                <c:pt idx="126">
                  <c:v>39264</c:v>
                </c:pt>
                <c:pt idx="127">
                  <c:v>39295</c:v>
                </c:pt>
                <c:pt idx="128">
                  <c:v>39326</c:v>
                </c:pt>
                <c:pt idx="129">
                  <c:v>39356</c:v>
                </c:pt>
                <c:pt idx="130">
                  <c:v>39387</c:v>
                </c:pt>
                <c:pt idx="131">
                  <c:v>39417</c:v>
                </c:pt>
                <c:pt idx="132">
                  <c:v>39448</c:v>
                </c:pt>
                <c:pt idx="133">
                  <c:v>39479</c:v>
                </c:pt>
                <c:pt idx="134">
                  <c:v>39508</c:v>
                </c:pt>
                <c:pt idx="135">
                  <c:v>39539</c:v>
                </c:pt>
                <c:pt idx="136">
                  <c:v>39569</c:v>
                </c:pt>
                <c:pt idx="137">
                  <c:v>39600</c:v>
                </c:pt>
                <c:pt idx="138">
                  <c:v>39630</c:v>
                </c:pt>
                <c:pt idx="139">
                  <c:v>39661</c:v>
                </c:pt>
                <c:pt idx="140">
                  <c:v>39692</c:v>
                </c:pt>
                <c:pt idx="141">
                  <c:v>39722</c:v>
                </c:pt>
                <c:pt idx="142">
                  <c:v>39753</c:v>
                </c:pt>
                <c:pt idx="143">
                  <c:v>39783</c:v>
                </c:pt>
                <c:pt idx="144">
                  <c:v>39814</c:v>
                </c:pt>
                <c:pt idx="145">
                  <c:v>39845</c:v>
                </c:pt>
                <c:pt idx="146">
                  <c:v>39873</c:v>
                </c:pt>
                <c:pt idx="147">
                  <c:v>39904</c:v>
                </c:pt>
                <c:pt idx="148">
                  <c:v>39934</c:v>
                </c:pt>
                <c:pt idx="149">
                  <c:v>39965</c:v>
                </c:pt>
                <c:pt idx="150">
                  <c:v>39995</c:v>
                </c:pt>
                <c:pt idx="151">
                  <c:v>40026</c:v>
                </c:pt>
                <c:pt idx="152">
                  <c:v>40057</c:v>
                </c:pt>
                <c:pt idx="153">
                  <c:v>40087</c:v>
                </c:pt>
                <c:pt idx="154">
                  <c:v>40118</c:v>
                </c:pt>
                <c:pt idx="155">
                  <c:v>40148</c:v>
                </c:pt>
                <c:pt idx="156">
                  <c:v>40179</c:v>
                </c:pt>
                <c:pt idx="157">
                  <c:v>40210</c:v>
                </c:pt>
                <c:pt idx="158">
                  <c:v>40238</c:v>
                </c:pt>
                <c:pt idx="159">
                  <c:v>40269</c:v>
                </c:pt>
                <c:pt idx="160">
                  <c:v>40299</c:v>
                </c:pt>
                <c:pt idx="161">
                  <c:v>40330</c:v>
                </c:pt>
                <c:pt idx="162">
                  <c:v>40360</c:v>
                </c:pt>
                <c:pt idx="163">
                  <c:v>40391</c:v>
                </c:pt>
                <c:pt idx="164">
                  <c:v>40422</c:v>
                </c:pt>
                <c:pt idx="165">
                  <c:v>40452</c:v>
                </c:pt>
                <c:pt idx="166">
                  <c:v>40483</c:v>
                </c:pt>
                <c:pt idx="167">
                  <c:v>40513</c:v>
                </c:pt>
                <c:pt idx="168">
                  <c:v>40544</c:v>
                </c:pt>
                <c:pt idx="169">
                  <c:v>40575</c:v>
                </c:pt>
                <c:pt idx="170">
                  <c:v>40603</c:v>
                </c:pt>
                <c:pt idx="171">
                  <c:v>40634</c:v>
                </c:pt>
                <c:pt idx="172">
                  <c:v>40664</c:v>
                </c:pt>
                <c:pt idx="173">
                  <c:v>40695</c:v>
                </c:pt>
                <c:pt idx="174">
                  <c:v>40725</c:v>
                </c:pt>
                <c:pt idx="175">
                  <c:v>40756</c:v>
                </c:pt>
                <c:pt idx="176">
                  <c:v>40787</c:v>
                </c:pt>
                <c:pt idx="177">
                  <c:v>40817</c:v>
                </c:pt>
                <c:pt idx="178">
                  <c:v>40848</c:v>
                </c:pt>
                <c:pt idx="179">
                  <c:v>40878</c:v>
                </c:pt>
                <c:pt idx="180">
                  <c:v>40909</c:v>
                </c:pt>
                <c:pt idx="181">
                  <c:v>40940</c:v>
                </c:pt>
                <c:pt idx="182">
                  <c:v>40969</c:v>
                </c:pt>
                <c:pt idx="183">
                  <c:v>41000</c:v>
                </c:pt>
                <c:pt idx="184">
                  <c:v>41030</c:v>
                </c:pt>
                <c:pt idx="185">
                  <c:v>41061</c:v>
                </c:pt>
                <c:pt idx="186">
                  <c:v>41091</c:v>
                </c:pt>
                <c:pt idx="187">
                  <c:v>41122</c:v>
                </c:pt>
                <c:pt idx="188">
                  <c:v>41153</c:v>
                </c:pt>
                <c:pt idx="189">
                  <c:v>41183</c:v>
                </c:pt>
                <c:pt idx="190">
                  <c:v>41214</c:v>
                </c:pt>
                <c:pt idx="191">
                  <c:v>41244</c:v>
                </c:pt>
                <c:pt idx="192">
                  <c:v>41275</c:v>
                </c:pt>
                <c:pt idx="193">
                  <c:v>41306</c:v>
                </c:pt>
                <c:pt idx="194">
                  <c:v>41334</c:v>
                </c:pt>
                <c:pt idx="195">
                  <c:v>41365</c:v>
                </c:pt>
                <c:pt idx="196">
                  <c:v>41395</c:v>
                </c:pt>
                <c:pt idx="197">
                  <c:v>41426</c:v>
                </c:pt>
                <c:pt idx="198">
                  <c:v>41456</c:v>
                </c:pt>
                <c:pt idx="199">
                  <c:v>41487</c:v>
                </c:pt>
                <c:pt idx="200">
                  <c:v>41518</c:v>
                </c:pt>
                <c:pt idx="201">
                  <c:v>41548</c:v>
                </c:pt>
                <c:pt idx="202">
                  <c:v>41579</c:v>
                </c:pt>
                <c:pt idx="203">
                  <c:v>41609</c:v>
                </c:pt>
                <c:pt idx="204">
                  <c:v>41640</c:v>
                </c:pt>
                <c:pt idx="205">
                  <c:v>41671</c:v>
                </c:pt>
                <c:pt idx="206">
                  <c:v>41699</c:v>
                </c:pt>
                <c:pt idx="207">
                  <c:v>41730</c:v>
                </c:pt>
                <c:pt idx="208">
                  <c:v>41760</c:v>
                </c:pt>
                <c:pt idx="209">
                  <c:v>41791</c:v>
                </c:pt>
                <c:pt idx="210">
                  <c:v>41821</c:v>
                </c:pt>
                <c:pt idx="211">
                  <c:v>41852</c:v>
                </c:pt>
                <c:pt idx="212">
                  <c:v>41883</c:v>
                </c:pt>
                <c:pt idx="213">
                  <c:v>41913</c:v>
                </c:pt>
                <c:pt idx="214">
                  <c:v>41944</c:v>
                </c:pt>
                <c:pt idx="215">
                  <c:v>41974</c:v>
                </c:pt>
                <c:pt idx="216">
                  <c:v>42005</c:v>
                </c:pt>
                <c:pt idx="217">
                  <c:v>42036</c:v>
                </c:pt>
                <c:pt idx="218">
                  <c:v>42064</c:v>
                </c:pt>
                <c:pt idx="219">
                  <c:v>42095</c:v>
                </c:pt>
                <c:pt idx="220">
                  <c:v>42125</c:v>
                </c:pt>
                <c:pt idx="221">
                  <c:v>42156</c:v>
                </c:pt>
                <c:pt idx="222">
                  <c:v>42186</c:v>
                </c:pt>
                <c:pt idx="223">
                  <c:v>42217</c:v>
                </c:pt>
                <c:pt idx="224">
                  <c:v>42248</c:v>
                </c:pt>
                <c:pt idx="225">
                  <c:v>42278</c:v>
                </c:pt>
                <c:pt idx="226">
                  <c:v>42309</c:v>
                </c:pt>
                <c:pt idx="227">
                  <c:v>42339</c:v>
                </c:pt>
                <c:pt idx="228">
                  <c:v>42370</c:v>
                </c:pt>
                <c:pt idx="229">
                  <c:v>42401</c:v>
                </c:pt>
                <c:pt idx="230">
                  <c:v>42430</c:v>
                </c:pt>
                <c:pt idx="231">
                  <c:v>42461</c:v>
                </c:pt>
                <c:pt idx="232">
                  <c:v>42491</c:v>
                </c:pt>
                <c:pt idx="233">
                  <c:v>42522</c:v>
                </c:pt>
                <c:pt idx="234">
                  <c:v>42552</c:v>
                </c:pt>
                <c:pt idx="235">
                  <c:v>42583</c:v>
                </c:pt>
                <c:pt idx="236">
                  <c:v>42614</c:v>
                </c:pt>
                <c:pt idx="237">
                  <c:v>42644</c:v>
                </c:pt>
                <c:pt idx="238">
                  <c:v>42675</c:v>
                </c:pt>
                <c:pt idx="239">
                  <c:v>42705</c:v>
                </c:pt>
                <c:pt idx="240">
                  <c:v>42736</c:v>
                </c:pt>
                <c:pt idx="241">
                  <c:v>42767</c:v>
                </c:pt>
                <c:pt idx="242">
                  <c:v>42795</c:v>
                </c:pt>
                <c:pt idx="243">
                  <c:v>42826</c:v>
                </c:pt>
                <c:pt idx="244">
                  <c:v>42856</c:v>
                </c:pt>
                <c:pt idx="245">
                  <c:v>42887</c:v>
                </c:pt>
                <c:pt idx="246">
                  <c:v>42917</c:v>
                </c:pt>
                <c:pt idx="247">
                  <c:v>42948</c:v>
                </c:pt>
                <c:pt idx="248">
                  <c:v>42979</c:v>
                </c:pt>
                <c:pt idx="249">
                  <c:v>43009</c:v>
                </c:pt>
                <c:pt idx="250">
                  <c:v>43040</c:v>
                </c:pt>
                <c:pt idx="251">
                  <c:v>43070</c:v>
                </c:pt>
                <c:pt idx="252">
                  <c:v>43101</c:v>
                </c:pt>
                <c:pt idx="253">
                  <c:v>43132</c:v>
                </c:pt>
                <c:pt idx="254">
                  <c:v>43160</c:v>
                </c:pt>
                <c:pt idx="255">
                  <c:v>43191</c:v>
                </c:pt>
                <c:pt idx="256">
                  <c:v>43221</c:v>
                </c:pt>
                <c:pt idx="257">
                  <c:v>43252</c:v>
                </c:pt>
                <c:pt idx="258">
                  <c:v>43282</c:v>
                </c:pt>
                <c:pt idx="259">
                  <c:v>43313</c:v>
                </c:pt>
                <c:pt idx="260">
                  <c:v>43344</c:v>
                </c:pt>
                <c:pt idx="261">
                  <c:v>43374</c:v>
                </c:pt>
                <c:pt idx="262">
                  <c:v>43405</c:v>
                </c:pt>
                <c:pt idx="263">
                  <c:v>43435</c:v>
                </c:pt>
                <c:pt idx="264">
                  <c:v>43466</c:v>
                </c:pt>
                <c:pt idx="265">
                  <c:v>43497</c:v>
                </c:pt>
                <c:pt idx="266">
                  <c:v>43525</c:v>
                </c:pt>
                <c:pt idx="267">
                  <c:v>43556</c:v>
                </c:pt>
                <c:pt idx="268">
                  <c:v>43586</c:v>
                </c:pt>
                <c:pt idx="269">
                  <c:v>43617</c:v>
                </c:pt>
                <c:pt idx="270">
                  <c:v>43647</c:v>
                </c:pt>
                <c:pt idx="271">
                  <c:v>43678</c:v>
                </c:pt>
                <c:pt idx="272">
                  <c:v>43709</c:v>
                </c:pt>
                <c:pt idx="273">
                  <c:v>43739</c:v>
                </c:pt>
                <c:pt idx="274">
                  <c:v>43770</c:v>
                </c:pt>
                <c:pt idx="275">
                  <c:v>43800</c:v>
                </c:pt>
                <c:pt idx="276">
                  <c:v>43831</c:v>
                </c:pt>
                <c:pt idx="277">
                  <c:v>43862</c:v>
                </c:pt>
                <c:pt idx="278">
                  <c:v>43891</c:v>
                </c:pt>
                <c:pt idx="279">
                  <c:v>43922</c:v>
                </c:pt>
                <c:pt idx="280">
                  <c:v>43952</c:v>
                </c:pt>
                <c:pt idx="281">
                  <c:v>43983</c:v>
                </c:pt>
                <c:pt idx="282">
                  <c:v>44013</c:v>
                </c:pt>
                <c:pt idx="283">
                  <c:v>44044</c:v>
                </c:pt>
                <c:pt idx="284">
                  <c:v>44075</c:v>
                </c:pt>
                <c:pt idx="285">
                  <c:v>44105</c:v>
                </c:pt>
                <c:pt idx="286">
                  <c:v>44136</c:v>
                </c:pt>
                <c:pt idx="287">
                  <c:v>44166</c:v>
                </c:pt>
                <c:pt idx="288">
                  <c:v>44197</c:v>
                </c:pt>
                <c:pt idx="289">
                  <c:v>44228</c:v>
                </c:pt>
                <c:pt idx="290">
                  <c:v>44256</c:v>
                </c:pt>
                <c:pt idx="291">
                  <c:v>44287</c:v>
                </c:pt>
                <c:pt idx="292">
                  <c:v>44317</c:v>
                </c:pt>
                <c:pt idx="293">
                  <c:v>44348</c:v>
                </c:pt>
                <c:pt idx="294">
                  <c:v>44378</c:v>
                </c:pt>
                <c:pt idx="295">
                  <c:v>44409</c:v>
                </c:pt>
                <c:pt idx="296">
                  <c:v>44440</c:v>
                </c:pt>
                <c:pt idx="297">
                  <c:v>44470</c:v>
                </c:pt>
                <c:pt idx="298">
                  <c:v>44501</c:v>
                </c:pt>
                <c:pt idx="299">
                  <c:v>44531</c:v>
                </c:pt>
                <c:pt idx="300">
                  <c:v>44562</c:v>
                </c:pt>
                <c:pt idx="301">
                  <c:v>44593</c:v>
                </c:pt>
                <c:pt idx="302">
                  <c:v>44621</c:v>
                </c:pt>
                <c:pt idx="303">
                  <c:v>44652</c:v>
                </c:pt>
                <c:pt idx="304">
                  <c:v>44682</c:v>
                </c:pt>
                <c:pt idx="305">
                  <c:v>44713</c:v>
                </c:pt>
                <c:pt idx="306">
                  <c:v>44743</c:v>
                </c:pt>
                <c:pt idx="307">
                  <c:v>44774</c:v>
                </c:pt>
                <c:pt idx="308">
                  <c:v>44805</c:v>
                </c:pt>
                <c:pt idx="309">
                  <c:v>44835</c:v>
                </c:pt>
                <c:pt idx="310">
                  <c:v>44866</c:v>
                </c:pt>
                <c:pt idx="311">
                  <c:v>44896</c:v>
                </c:pt>
                <c:pt idx="312">
                  <c:v>44927</c:v>
                </c:pt>
                <c:pt idx="313">
                  <c:v>44958</c:v>
                </c:pt>
                <c:pt idx="314">
                  <c:v>44986</c:v>
                </c:pt>
                <c:pt idx="315">
                  <c:v>45017</c:v>
                </c:pt>
                <c:pt idx="316">
                  <c:v>45047</c:v>
                </c:pt>
                <c:pt idx="317">
                  <c:v>45078</c:v>
                </c:pt>
                <c:pt idx="318">
                  <c:v>45108</c:v>
                </c:pt>
                <c:pt idx="319">
                  <c:v>45139</c:v>
                </c:pt>
                <c:pt idx="320">
                  <c:v>45170</c:v>
                </c:pt>
                <c:pt idx="321">
                  <c:v>45200</c:v>
                </c:pt>
                <c:pt idx="322">
                  <c:v>45231</c:v>
                </c:pt>
                <c:pt idx="323">
                  <c:v>45261</c:v>
                </c:pt>
                <c:pt idx="324">
                  <c:v>45292</c:v>
                </c:pt>
                <c:pt idx="325">
                  <c:v>45323</c:v>
                </c:pt>
                <c:pt idx="326">
                  <c:v>45352</c:v>
                </c:pt>
                <c:pt idx="327">
                  <c:v>45383</c:v>
                </c:pt>
                <c:pt idx="328">
                  <c:v>45413</c:v>
                </c:pt>
                <c:pt idx="329">
                  <c:v>45444</c:v>
                </c:pt>
                <c:pt idx="330">
                  <c:v>45474</c:v>
                </c:pt>
                <c:pt idx="331">
                  <c:v>45505</c:v>
                </c:pt>
                <c:pt idx="332">
                  <c:v>45536</c:v>
                </c:pt>
                <c:pt idx="333">
                  <c:v>45566</c:v>
                </c:pt>
                <c:pt idx="334">
                  <c:v>45597</c:v>
                </c:pt>
                <c:pt idx="335">
                  <c:v>45627</c:v>
                </c:pt>
                <c:pt idx="336">
                  <c:v>45658</c:v>
                </c:pt>
                <c:pt idx="337">
                  <c:v>45689</c:v>
                </c:pt>
                <c:pt idx="338">
                  <c:v>45717</c:v>
                </c:pt>
                <c:pt idx="339">
                  <c:v>45748</c:v>
                </c:pt>
                <c:pt idx="340">
                  <c:v>45778</c:v>
                </c:pt>
                <c:pt idx="341">
                  <c:v>45809</c:v>
                </c:pt>
                <c:pt idx="342">
                  <c:v>45839</c:v>
                </c:pt>
                <c:pt idx="343">
                  <c:v>45870</c:v>
                </c:pt>
                <c:pt idx="344">
                  <c:v>45901</c:v>
                </c:pt>
                <c:pt idx="345">
                  <c:v>45931</c:v>
                </c:pt>
                <c:pt idx="346">
                  <c:v>45962</c:v>
                </c:pt>
                <c:pt idx="347">
                  <c:v>45992</c:v>
                </c:pt>
                <c:pt idx="348">
                  <c:v>46023</c:v>
                </c:pt>
                <c:pt idx="349">
                  <c:v>46054</c:v>
                </c:pt>
                <c:pt idx="350">
                  <c:v>46082</c:v>
                </c:pt>
                <c:pt idx="351">
                  <c:v>46113</c:v>
                </c:pt>
                <c:pt idx="352">
                  <c:v>46143</c:v>
                </c:pt>
                <c:pt idx="353">
                  <c:v>46174</c:v>
                </c:pt>
                <c:pt idx="354">
                  <c:v>46204</c:v>
                </c:pt>
                <c:pt idx="355">
                  <c:v>46235</c:v>
                </c:pt>
                <c:pt idx="356">
                  <c:v>46266</c:v>
                </c:pt>
                <c:pt idx="357">
                  <c:v>46296</c:v>
                </c:pt>
                <c:pt idx="358">
                  <c:v>46327</c:v>
                </c:pt>
                <c:pt idx="359">
                  <c:v>46357</c:v>
                </c:pt>
                <c:pt idx="360">
                  <c:v>46388</c:v>
                </c:pt>
                <c:pt idx="361">
                  <c:v>46419</c:v>
                </c:pt>
                <c:pt idx="362">
                  <c:v>46447</c:v>
                </c:pt>
                <c:pt idx="363">
                  <c:v>46478</c:v>
                </c:pt>
                <c:pt idx="364">
                  <c:v>46508</c:v>
                </c:pt>
                <c:pt idx="365">
                  <c:v>46539</c:v>
                </c:pt>
                <c:pt idx="366">
                  <c:v>46569</c:v>
                </c:pt>
                <c:pt idx="367">
                  <c:v>46600</c:v>
                </c:pt>
                <c:pt idx="368">
                  <c:v>46631</c:v>
                </c:pt>
                <c:pt idx="369">
                  <c:v>46661</c:v>
                </c:pt>
                <c:pt idx="370">
                  <c:v>46692</c:v>
                </c:pt>
                <c:pt idx="371">
                  <c:v>46722</c:v>
                </c:pt>
                <c:pt idx="372">
                  <c:v>46753</c:v>
                </c:pt>
                <c:pt idx="373">
                  <c:v>46784</c:v>
                </c:pt>
                <c:pt idx="374">
                  <c:v>46813</c:v>
                </c:pt>
                <c:pt idx="375">
                  <c:v>46844</c:v>
                </c:pt>
                <c:pt idx="376">
                  <c:v>46874</c:v>
                </c:pt>
                <c:pt idx="377">
                  <c:v>46905</c:v>
                </c:pt>
                <c:pt idx="378">
                  <c:v>46935</c:v>
                </c:pt>
                <c:pt idx="379">
                  <c:v>46966</c:v>
                </c:pt>
                <c:pt idx="380">
                  <c:v>46997</c:v>
                </c:pt>
                <c:pt idx="381">
                  <c:v>47027</c:v>
                </c:pt>
                <c:pt idx="382">
                  <c:v>47058</c:v>
                </c:pt>
                <c:pt idx="383">
                  <c:v>47088</c:v>
                </c:pt>
                <c:pt idx="384">
                  <c:v>47119</c:v>
                </c:pt>
                <c:pt idx="385">
                  <c:v>47150</c:v>
                </c:pt>
                <c:pt idx="386">
                  <c:v>47178</c:v>
                </c:pt>
                <c:pt idx="387">
                  <c:v>47209</c:v>
                </c:pt>
                <c:pt idx="388">
                  <c:v>47239</c:v>
                </c:pt>
                <c:pt idx="389">
                  <c:v>47270</c:v>
                </c:pt>
                <c:pt idx="390">
                  <c:v>47300</c:v>
                </c:pt>
                <c:pt idx="391">
                  <c:v>47331</c:v>
                </c:pt>
                <c:pt idx="392">
                  <c:v>47362</c:v>
                </c:pt>
                <c:pt idx="393">
                  <c:v>47392</c:v>
                </c:pt>
                <c:pt idx="394">
                  <c:v>47423</c:v>
                </c:pt>
                <c:pt idx="395">
                  <c:v>47453</c:v>
                </c:pt>
                <c:pt idx="396">
                  <c:v>47484</c:v>
                </c:pt>
                <c:pt idx="397">
                  <c:v>47515</c:v>
                </c:pt>
                <c:pt idx="398">
                  <c:v>47543</c:v>
                </c:pt>
                <c:pt idx="399">
                  <c:v>47574</c:v>
                </c:pt>
                <c:pt idx="400">
                  <c:v>47604</c:v>
                </c:pt>
                <c:pt idx="401">
                  <c:v>47635</c:v>
                </c:pt>
                <c:pt idx="402">
                  <c:v>47665</c:v>
                </c:pt>
                <c:pt idx="403">
                  <c:v>47696</c:v>
                </c:pt>
                <c:pt idx="404">
                  <c:v>47727</c:v>
                </c:pt>
                <c:pt idx="405">
                  <c:v>47757</c:v>
                </c:pt>
                <c:pt idx="406">
                  <c:v>47788</c:v>
                </c:pt>
                <c:pt idx="407">
                  <c:v>47818</c:v>
                </c:pt>
                <c:pt idx="408">
                  <c:v>47849</c:v>
                </c:pt>
                <c:pt idx="409">
                  <c:v>47880</c:v>
                </c:pt>
                <c:pt idx="410">
                  <c:v>47908</c:v>
                </c:pt>
                <c:pt idx="411">
                  <c:v>47939</c:v>
                </c:pt>
                <c:pt idx="412">
                  <c:v>47969</c:v>
                </c:pt>
                <c:pt idx="413">
                  <c:v>48000</c:v>
                </c:pt>
                <c:pt idx="414">
                  <c:v>48030</c:v>
                </c:pt>
                <c:pt idx="415">
                  <c:v>48061</c:v>
                </c:pt>
                <c:pt idx="416">
                  <c:v>48092</c:v>
                </c:pt>
                <c:pt idx="417">
                  <c:v>48122</c:v>
                </c:pt>
                <c:pt idx="418">
                  <c:v>48153</c:v>
                </c:pt>
                <c:pt idx="419">
                  <c:v>48183</c:v>
                </c:pt>
                <c:pt idx="420">
                  <c:v>48214</c:v>
                </c:pt>
                <c:pt idx="421">
                  <c:v>48245</c:v>
                </c:pt>
                <c:pt idx="422">
                  <c:v>48274</c:v>
                </c:pt>
                <c:pt idx="423">
                  <c:v>48305</c:v>
                </c:pt>
                <c:pt idx="424">
                  <c:v>48335</c:v>
                </c:pt>
                <c:pt idx="425">
                  <c:v>48366</c:v>
                </c:pt>
                <c:pt idx="426">
                  <c:v>48396</c:v>
                </c:pt>
                <c:pt idx="427">
                  <c:v>48427</c:v>
                </c:pt>
                <c:pt idx="428">
                  <c:v>48458</c:v>
                </c:pt>
                <c:pt idx="429">
                  <c:v>48488</c:v>
                </c:pt>
                <c:pt idx="430">
                  <c:v>48519</c:v>
                </c:pt>
                <c:pt idx="431">
                  <c:v>48549</c:v>
                </c:pt>
                <c:pt idx="432">
                  <c:v>48580</c:v>
                </c:pt>
                <c:pt idx="433">
                  <c:v>48611</c:v>
                </c:pt>
                <c:pt idx="434">
                  <c:v>48639</c:v>
                </c:pt>
                <c:pt idx="435">
                  <c:v>48670</c:v>
                </c:pt>
                <c:pt idx="436">
                  <c:v>48700</c:v>
                </c:pt>
                <c:pt idx="437">
                  <c:v>48731</c:v>
                </c:pt>
                <c:pt idx="438">
                  <c:v>48761</c:v>
                </c:pt>
                <c:pt idx="439">
                  <c:v>48792</c:v>
                </c:pt>
                <c:pt idx="440">
                  <c:v>48823</c:v>
                </c:pt>
                <c:pt idx="441">
                  <c:v>48853</c:v>
                </c:pt>
                <c:pt idx="442">
                  <c:v>48884</c:v>
                </c:pt>
                <c:pt idx="443">
                  <c:v>48914</c:v>
                </c:pt>
                <c:pt idx="444">
                  <c:v>48945</c:v>
                </c:pt>
                <c:pt idx="445">
                  <c:v>48976</c:v>
                </c:pt>
                <c:pt idx="446">
                  <c:v>49004</c:v>
                </c:pt>
                <c:pt idx="447">
                  <c:v>49035</c:v>
                </c:pt>
                <c:pt idx="448">
                  <c:v>49065</c:v>
                </c:pt>
                <c:pt idx="449">
                  <c:v>49096</c:v>
                </c:pt>
                <c:pt idx="450">
                  <c:v>49126</c:v>
                </c:pt>
                <c:pt idx="451">
                  <c:v>49157</c:v>
                </c:pt>
                <c:pt idx="452">
                  <c:v>49188</c:v>
                </c:pt>
                <c:pt idx="453">
                  <c:v>49218</c:v>
                </c:pt>
                <c:pt idx="454">
                  <c:v>49249</c:v>
                </c:pt>
                <c:pt idx="455">
                  <c:v>49279</c:v>
                </c:pt>
                <c:pt idx="456">
                  <c:v>49310</c:v>
                </c:pt>
                <c:pt idx="457">
                  <c:v>49341</c:v>
                </c:pt>
                <c:pt idx="458">
                  <c:v>49369</c:v>
                </c:pt>
                <c:pt idx="459">
                  <c:v>49400</c:v>
                </c:pt>
                <c:pt idx="460">
                  <c:v>49430</c:v>
                </c:pt>
                <c:pt idx="461">
                  <c:v>49461</c:v>
                </c:pt>
                <c:pt idx="462">
                  <c:v>49491</c:v>
                </c:pt>
                <c:pt idx="463">
                  <c:v>49522</c:v>
                </c:pt>
                <c:pt idx="464">
                  <c:v>49553</c:v>
                </c:pt>
                <c:pt idx="465">
                  <c:v>49583</c:v>
                </c:pt>
                <c:pt idx="466">
                  <c:v>49614</c:v>
                </c:pt>
                <c:pt idx="467">
                  <c:v>49644</c:v>
                </c:pt>
                <c:pt idx="468">
                  <c:v>49675</c:v>
                </c:pt>
                <c:pt idx="469">
                  <c:v>49706</c:v>
                </c:pt>
                <c:pt idx="470">
                  <c:v>49735</c:v>
                </c:pt>
                <c:pt idx="471">
                  <c:v>49766</c:v>
                </c:pt>
                <c:pt idx="472">
                  <c:v>49796</c:v>
                </c:pt>
                <c:pt idx="473">
                  <c:v>49827</c:v>
                </c:pt>
                <c:pt idx="474">
                  <c:v>49857</c:v>
                </c:pt>
                <c:pt idx="475">
                  <c:v>49888</c:v>
                </c:pt>
                <c:pt idx="476">
                  <c:v>49919</c:v>
                </c:pt>
                <c:pt idx="477">
                  <c:v>49949</c:v>
                </c:pt>
                <c:pt idx="478">
                  <c:v>49980</c:v>
                </c:pt>
                <c:pt idx="479">
                  <c:v>50010</c:v>
                </c:pt>
                <c:pt idx="480">
                  <c:v>50041</c:v>
                </c:pt>
                <c:pt idx="481">
                  <c:v>50072</c:v>
                </c:pt>
                <c:pt idx="482">
                  <c:v>50100</c:v>
                </c:pt>
                <c:pt idx="483">
                  <c:v>50131</c:v>
                </c:pt>
                <c:pt idx="484">
                  <c:v>50161</c:v>
                </c:pt>
                <c:pt idx="485">
                  <c:v>50192</c:v>
                </c:pt>
                <c:pt idx="486">
                  <c:v>50222</c:v>
                </c:pt>
                <c:pt idx="487">
                  <c:v>50253</c:v>
                </c:pt>
                <c:pt idx="488">
                  <c:v>50284</c:v>
                </c:pt>
                <c:pt idx="489">
                  <c:v>50314</c:v>
                </c:pt>
                <c:pt idx="490">
                  <c:v>50345</c:v>
                </c:pt>
                <c:pt idx="491">
                  <c:v>50375</c:v>
                </c:pt>
                <c:pt idx="492">
                  <c:v>50406</c:v>
                </c:pt>
                <c:pt idx="493">
                  <c:v>50437</c:v>
                </c:pt>
                <c:pt idx="494">
                  <c:v>50465</c:v>
                </c:pt>
                <c:pt idx="495">
                  <c:v>50496</c:v>
                </c:pt>
                <c:pt idx="496">
                  <c:v>50526</c:v>
                </c:pt>
                <c:pt idx="497">
                  <c:v>50557</c:v>
                </c:pt>
                <c:pt idx="498">
                  <c:v>50587</c:v>
                </c:pt>
                <c:pt idx="499">
                  <c:v>50618</c:v>
                </c:pt>
                <c:pt idx="500">
                  <c:v>50649</c:v>
                </c:pt>
                <c:pt idx="501">
                  <c:v>50679</c:v>
                </c:pt>
                <c:pt idx="502">
                  <c:v>50710</c:v>
                </c:pt>
                <c:pt idx="503">
                  <c:v>50740</c:v>
                </c:pt>
                <c:pt idx="504">
                  <c:v>50771</c:v>
                </c:pt>
                <c:pt idx="505">
                  <c:v>50802</c:v>
                </c:pt>
                <c:pt idx="506">
                  <c:v>50830</c:v>
                </c:pt>
                <c:pt idx="507">
                  <c:v>50861</c:v>
                </c:pt>
                <c:pt idx="508">
                  <c:v>50891</c:v>
                </c:pt>
                <c:pt idx="509">
                  <c:v>50922</c:v>
                </c:pt>
                <c:pt idx="510">
                  <c:v>50952</c:v>
                </c:pt>
                <c:pt idx="511">
                  <c:v>50983</c:v>
                </c:pt>
                <c:pt idx="512">
                  <c:v>51014</c:v>
                </c:pt>
                <c:pt idx="513">
                  <c:v>51044</c:v>
                </c:pt>
                <c:pt idx="514">
                  <c:v>51075</c:v>
                </c:pt>
                <c:pt idx="515">
                  <c:v>51105</c:v>
                </c:pt>
                <c:pt idx="516">
                  <c:v>51136</c:v>
                </c:pt>
                <c:pt idx="517">
                  <c:v>51167</c:v>
                </c:pt>
                <c:pt idx="518">
                  <c:v>51196</c:v>
                </c:pt>
                <c:pt idx="519">
                  <c:v>51227</c:v>
                </c:pt>
                <c:pt idx="520">
                  <c:v>51257</c:v>
                </c:pt>
                <c:pt idx="521">
                  <c:v>51288</c:v>
                </c:pt>
                <c:pt idx="522">
                  <c:v>51318</c:v>
                </c:pt>
                <c:pt idx="523">
                  <c:v>51349</c:v>
                </c:pt>
                <c:pt idx="524">
                  <c:v>51380</c:v>
                </c:pt>
                <c:pt idx="525">
                  <c:v>51410</c:v>
                </c:pt>
                <c:pt idx="526">
                  <c:v>51441</c:v>
                </c:pt>
                <c:pt idx="527">
                  <c:v>51471</c:v>
                </c:pt>
              </c:numCache>
            </c:numRef>
          </c:cat>
          <c:val>
            <c:numRef>
              <c:f>EMPNFJO!$M$9:$M$536</c:f>
              <c:numCache>
                <c:formatCode>General</c:formatCode>
                <c:ptCount val="528"/>
                <c:pt idx="312" formatCode="0.0">
                  <c:v>11.112833333299999</c:v>
                </c:pt>
                <c:pt idx="5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50F4-44DB-A1FF-0753AD26A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3"/>
          <c:tx>
            <c:v>Monthly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EMPNFJO!$A$9:$A$596</c:f>
              <c:numCache>
                <c:formatCode>mmm\-yy</c:formatCode>
                <c:ptCount val="588"/>
                <c:pt idx="0">
                  <c:v>35431</c:v>
                </c:pt>
                <c:pt idx="1">
                  <c:v>35462</c:v>
                </c:pt>
                <c:pt idx="2">
                  <c:v>35490</c:v>
                </c:pt>
                <c:pt idx="3">
                  <c:v>35521</c:v>
                </c:pt>
                <c:pt idx="4">
                  <c:v>35551</c:v>
                </c:pt>
                <c:pt idx="5">
                  <c:v>35582</c:v>
                </c:pt>
                <c:pt idx="6">
                  <c:v>35612</c:v>
                </c:pt>
                <c:pt idx="7">
                  <c:v>35643</c:v>
                </c:pt>
                <c:pt idx="8">
                  <c:v>35674</c:v>
                </c:pt>
                <c:pt idx="9">
                  <c:v>35704</c:v>
                </c:pt>
                <c:pt idx="10">
                  <c:v>35735</c:v>
                </c:pt>
                <c:pt idx="11">
                  <c:v>35765</c:v>
                </c:pt>
                <c:pt idx="12">
                  <c:v>35796</c:v>
                </c:pt>
                <c:pt idx="13">
                  <c:v>35827</c:v>
                </c:pt>
                <c:pt idx="14">
                  <c:v>35855</c:v>
                </c:pt>
                <c:pt idx="15">
                  <c:v>35886</c:v>
                </c:pt>
                <c:pt idx="16">
                  <c:v>35916</c:v>
                </c:pt>
                <c:pt idx="17">
                  <c:v>35947</c:v>
                </c:pt>
                <c:pt idx="18">
                  <c:v>35977</c:v>
                </c:pt>
                <c:pt idx="19">
                  <c:v>36008</c:v>
                </c:pt>
                <c:pt idx="20">
                  <c:v>36039</c:v>
                </c:pt>
                <c:pt idx="21">
                  <c:v>36069</c:v>
                </c:pt>
                <c:pt idx="22">
                  <c:v>36100</c:v>
                </c:pt>
                <c:pt idx="23">
                  <c:v>36130</c:v>
                </c:pt>
                <c:pt idx="24">
                  <c:v>36161</c:v>
                </c:pt>
                <c:pt idx="25">
                  <c:v>36192</c:v>
                </c:pt>
                <c:pt idx="26">
                  <c:v>36220</c:v>
                </c:pt>
                <c:pt idx="27">
                  <c:v>36251</c:v>
                </c:pt>
                <c:pt idx="28">
                  <c:v>36281</c:v>
                </c:pt>
                <c:pt idx="29">
                  <c:v>36312</c:v>
                </c:pt>
                <c:pt idx="30">
                  <c:v>36342</c:v>
                </c:pt>
                <c:pt idx="31">
                  <c:v>36373</c:v>
                </c:pt>
                <c:pt idx="32">
                  <c:v>36404</c:v>
                </c:pt>
                <c:pt idx="33">
                  <c:v>36434</c:v>
                </c:pt>
                <c:pt idx="34">
                  <c:v>36465</c:v>
                </c:pt>
                <c:pt idx="35">
                  <c:v>36495</c:v>
                </c:pt>
                <c:pt idx="36">
                  <c:v>36526</c:v>
                </c:pt>
                <c:pt idx="37">
                  <c:v>36557</c:v>
                </c:pt>
                <c:pt idx="38">
                  <c:v>36586</c:v>
                </c:pt>
                <c:pt idx="39">
                  <c:v>36617</c:v>
                </c:pt>
                <c:pt idx="40">
                  <c:v>36647</c:v>
                </c:pt>
                <c:pt idx="41">
                  <c:v>36678</c:v>
                </c:pt>
                <c:pt idx="42">
                  <c:v>36708</c:v>
                </c:pt>
                <c:pt idx="43">
                  <c:v>36739</c:v>
                </c:pt>
                <c:pt idx="44">
                  <c:v>36770</c:v>
                </c:pt>
                <c:pt idx="45">
                  <c:v>36800</c:v>
                </c:pt>
                <c:pt idx="46">
                  <c:v>36831</c:v>
                </c:pt>
                <c:pt idx="47">
                  <c:v>36861</c:v>
                </c:pt>
                <c:pt idx="48">
                  <c:v>36892</c:v>
                </c:pt>
                <c:pt idx="49">
                  <c:v>36923</c:v>
                </c:pt>
                <c:pt idx="50">
                  <c:v>36951</c:v>
                </c:pt>
                <c:pt idx="51">
                  <c:v>36982</c:v>
                </c:pt>
                <c:pt idx="52">
                  <c:v>37012</c:v>
                </c:pt>
                <c:pt idx="53">
                  <c:v>37043</c:v>
                </c:pt>
                <c:pt idx="54">
                  <c:v>37073</c:v>
                </c:pt>
                <c:pt idx="55">
                  <c:v>37104</c:v>
                </c:pt>
                <c:pt idx="56">
                  <c:v>37135</c:v>
                </c:pt>
                <c:pt idx="57">
                  <c:v>37165</c:v>
                </c:pt>
                <c:pt idx="58">
                  <c:v>37196</c:v>
                </c:pt>
                <c:pt idx="59">
                  <c:v>37226</c:v>
                </c:pt>
                <c:pt idx="60">
                  <c:v>37257</c:v>
                </c:pt>
                <c:pt idx="61">
                  <c:v>37288</c:v>
                </c:pt>
                <c:pt idx="62">
                  <c:v>37316</c:v>
                </c:pt>
                <c:pt idx="63">
                  <c:v>37347</c:v>
                </c:pt>
                <c:pt idx="64">
                  <c:v>37377</c:v>
                </c:pt>
                <c:pt idx="65">
                  <c:v>37408</c:v>
                </c:pt>
                <c:pt idx="66">
                  <c:v>37438</c:v>
                </c:pt>
                <c:pt idx="67">
                  <c:v>37469</c:v>
                </c:pt>
                <c:pt idx="68">
                  <c:v>37500</c:v>
                </c:pt>
                <c:pt idx="69">
                  <c:v>37530</c:v>
                </c:pt>
                <c:pt idx="70">
                  <c:v>37561</c:v>
                </c:pt>
                <c:pt idx="71">
                  <c:v>37591</c:v>
                </c:pt>
                <c:pt idx="72">
                  <c:v>37622</c:v>
                </c:pt>
                <c:pt idx="73">
                  <c:v>37653</c:v>
                </c:pt>
                <c:pt idx="74">
                  <c:v>37681</c:v>
                </c:pt>
                <c:pt idx="75">
                  <c:v>37712</c:v>
                </c:pt>
                <c:pt idx="76">
                  <c:v>37742</c:v>
                </c:pt>
                <c:pt idx="77">
                  <c:v>37773</c:v>
                </c:pt>
                <c:pt idx="78">
                  <c:v>37803</c:v>
                </c:pt>
                <c:pt idx="79">
                  <c:v>37834</c:v>
                </c:pt>
                <c:pt idx="80">
                  <c:v>37865</c:v>
                </c:pt>
                <c:pt idx="81">
                  <c:v>37895</c:v>
                </c:pt>
                <c:pt idx="82">
                  <c:v>37926</c:v>
                </c:pt>
                <c:pt idx="83">
                  <c:v>37956</c:v>
                </c:pt>
                <c:pt idx="84">
                  <c:v>37987</c:v>
                </c:pt>
                <c:pt idx="85">
                  <c:v>38018</c:v>
                </c:pt>
                <c:pt idx="86">
                  <c:v>38047</c:v>
                </c:pt>
                <c:pt idx="87">
                  <c:v>38078</c:v>
                </c:pt>
                <c:pt idx="88">
                  <c:v>38108</c:v>
                </c:pt>
                <c:pt idx="89">
                  <c:v>38139</c:v>
                </c:pt>
                <c:pt idx="90">
                  <c:v>38169</c:v>
                </c:pt>
                <c:pt idx="91">
                  <c:v>38200</c:v>
                </c:pt>
                <c:pt idx="92">
                  <c:v>38231</c:v>
                </c:pt>
                <c:pt idx="93">
                  <c:v>38261</c:v>
                </c:pt>
                <c:pt idx="94">
                  <c:v>38292</c:v>
                </c:pt>
                <c:pt idx="95">
                  <c:v>38322</c:v>
                </c:pt>
                <c:pt idx="96">
                  <c:v>38353</c:v>
                </c:pt>
                <c:pt idx="97">
                  <c:v>38384</c:v>
                </c:pt>
                <c:pt idx="98">
                  <c:v>38412</c:v>
                </c:pt>
                <c:pt idx="99">
                  <c:v>38443</c:v>
                </c:pt>
                <c:pt idx="100">
                  <c:v>38473</c:v>
                </c:pt>
                <c:pt idx="101">
                  <c:v>38504</c:v>
                </c:pt>
                <c:pt idx="102">
                  <c:v>38534</c:v>
                </c:pt>
                <c:pt idx="103">
                  <c:v>38565</c:v>
                </c:pt>
                <c:pt idx="104">
                  <c:v>38596</c:v>
                </c:pt>
                <c:pt idx="105">
                  <c:v>38626</c:v>
                </c:pt>
                <c:pt idx="106">
                  <c:v>38657</c:v>
                </c:pt>
                <c:pt idx="107">
                  <c:v>38687</c:v>
                </c:pt>
                <c:pt idx="108">
                  <c:v>38718</c:v>
                </c:pt>
                <c:pt idx="109">
                  <c:v>38749</c:v>
                </c:pt>
                <c:pt idx="110">
                  <c:v>38777</c:v>
                </c:pt>
                <c:pt idx="111">
                  <c:v>38808</c:v>
                </c:pt>
                <c:pt idx="112">
                  <c:v>38838</c:v>
                </c:pt>
                <c:pt idx="113">
                  <c:v>38869</c:v>
                </c:pt>
                <c:pt idx="114">
                  <c:v>38899</c:v>
                </c:pt>
                <c:pt idx="115">
                  <c:v>38930</c:v>
                </c:pt>
                <c:pt idx="116">
                  <c:v>38961</c:v>
                </c:pt>
                <c:pt idx="117">
                  <c:v>38991</c:v>
                </c:pt>
                <c:pt idx="118">
                  <c:v>39022</c:v>
                </c:pt>
                <c:pt idx="119">
                  <c:v>39052</c:v>
                </c:pt>
                <c:pt idx="120">
                  <c:v>39083</c:v>
                </c:pt>
                <c:pt idx="121">
                  <c:v>39114</c:v>
                </c:pt>
                <c:pt idx="122">
                  <c:v>39142</c:v>
                </c:pt>
                <c:pt idx="123">
                  <c:v>39173</c:v>
                </c:pt>
                <c:pt idx="124">
                  <c:v>39203</c:v>
                </c:pt>
                <c:pt idx="125">
                  <c:v>39234</c:v>
                </c:pt>
                <c:pt idx="126">
                  <c:v>39264</c:v>
                </c:pt>
                <c:pt idx="127">
                  <c:v>39295</c:v>
                </c:pt>
                <c:pt idx="128">
                  <c:v>39326</c:v>
                </c:pt>
                <c:pt idx="129">
                  <c:v>39356</c:v>
                </c:pt>
                <c:pt idx="130">
                  <c:v>39387</c:v>
                </c:pt>
                <c:pt idx="131">
                  <c:v>39417</c:v>
                </c:pt>
                <c:pt idx="132">
                  <c:v>39448</c:v>
                </c:pt>
                <c:pt idx="133">
                  <c:v>39479</c:v>
                </c:pt>
                <c:pt idx="134">
                  <c:v>39508</c:v>
                </c:pt>
                <c:pt idx="135">
                  <c:v>39539</c:v>
                </c:pt>
                <c:pt idx="136">
                  <c:v>39569</c:v>
                </c:pt>
                <c:pt idx="137">
                  <c:v>39600</c:v>
                </c:pt>
                <c:pt idx="138">
                  <c:v>39630</c:v>
                </c:pt>
                <c:pt idx="139">
                  <c:v>39661</c:v>
                </c:pt>
                <c:pt idx="140">
                  <c:v>39692</c:v>
                </c:pt>
                <c:pt idx="141">
                  <c:v>39722</c:v>
                </c:pt>
                <c:pt idx="142">
                  <c:v>39753</c:v>
                </c:pt>
                <c:pt idx="143">
                  <c:v>39783</c:v>
                </c:pt>
                <c:pt idx="144">
                  <c:v>39814</c:v>
                </c:pt>
                <c:pt idx="145">
                  <c:v>39845</c:v>
                </c:pt>
                <c:pt idx="146">
                  <c:v>39873</c:v>
                </c:pt>
                <c:pt idx="147">
                  <c:v>39904</c:v>
                </c:pt>
                <c:pt idx="148">
                  <c:v>39934</c:v>
                </c:pt>
                <c:pt idx="149">
                  <c:v>39965</c:v>
                </c:pt>
                <c:pt idx="150">
                  <c:v>39995</c:v>
                </c:pt>
                <c:pt idx="151">
                  <c:v>40026</c:v>
                </c:pt>
                <c:pt idx="152">
                  <c:v>40057</c:v>
                </c:pt>
                <c:pt idx="153">
                  <c:v>40087</c:v>
                </c:pt>
                <c:pt idx="154">
                  <c:v>40118</c:v>
                </c:pt>
                <c:pt idx="155">
                  <c:v>40148</c:v>
                </c:pt>
                <c:pt idx="156">
                  <c:v>40179</c:v>
                </c:pt>
                <c:pt idx="157">
                  <c:v>40210</c:v>
                </c:pt>
                <c:pt idx="158">
                  <c:v>40238</c:v>
                </c:pt>
                <c:pt idx="159">
                  <c:v>40269</c:v>
                </c:pt>
                <c:pt idx="160">
                  <c:v>40299</c:v>
                </c:pt>
                <c:pt idx="161">
                  <c:v>40330</c:v>
                </c:pt>
                <c:pt idx="162">
                  <c:v>40360</c:v>
                </c:pt>
                <c:pt idx="163">
                  <c:v>40391</c:v>
                </c:pt>
                <c:pt idx="164">
                  <c:v>40422</c:v>
                </c:pt>
                <c:pt idx="165">
                  <c:v>40452</c:v>
                </c:pt>
                <c:pt idx="166">
                  <c:v>40483</c:v>
                </c:pt>
                <c:pt idx="167">
                  <c:v>40513</c:v>
                </c:pt>
                <c:pt idx="168">
                  <c:v>40544</c:v>
                </c:pt>
                <c:pt idx="169">
                  <c:v>40575</c:v>
                </c:pt>
                <c:pt idx="170">
                  <c:v>40603</c:v>
                </c:pt>
                <c:pt idx="171">
                  <c:v>40634</c:v>
                </c:pt>
                <c:pt idx="172">
                  <c:v>40664</c:v>
                </c:pt>
                <c:pt idx="173">
                  <c:v>40695</c:v>
                </c:pt>
                <c:pt idx="174">
                  <c:v>40725</c:v>
                </c:pt>
                <c:pt idx="175">
                  <c:v>40756</c:v>
                </c:pt>
                <c:pt idx="176">
                  <c:v>40787</c:v>
                </c:pt>
                <c:pt idx="177">
                  <c:v>40817</c:v>
                </c:pt>
                <c:pt idx="178">
                  <c:v>40848</c:v>
                </c:pt>
                <c:pt idx="179">
                  <c:v>40878</c:v>
                </c:pt>
                <c:pt idx="180">
                  <c:v>40909</c:v>
                </c:pt>
                <c:pt idx="181">
                  <c:v>40940</c:v>
                </c:pt>
                <c:pt idx="182">
                  <c:v>40969</c:v>
                </c:pt>
                <c:pt idx="183">
                  <c:v>41000</c:v>
                </c:pt>
                <c:pt idx="184">
                  <c:v>41030</c:v>
                </c:pt>
                <c:pt idx="185">
                  <c:v>41061</c:v>
                </c:pt>
                <c:pt idx="186">
                  <c:v>41091</c:v>
                </c:pt>
                <c:pt idx="187">
                  <c:v>41122</c:v>
                </c:pt>
                <c:pt idx="188">
                  <c:v>41153</c:v>
                </c:pt>
                <c:pt idx="189">
                  <c:v>41183</c:v>
                </c:pt>
                <c:pt idx="190">
                  <c:v>41214</c:v>
                </c:pt>
                <c:pt idx="191">
                  <c:v>41244</c:v>
                </c:pt>
                <c:pt idx="192">
                  <c:v>41275</c:v>
                </c:pt>
                <c:pt idx="193">
                  <c:v>41306</c:v>
                </c:pt>
                <c:pt idx="194">
                  <c:v>41334</c:v>
                </c:pt>
                <c:pt idx="195">
                  <c:v>41365</c:v>
                </c:pt>
                <c:pt idx="196">
                  <c:v>41395</c:v>
                </c:pt>
                <c:pt idx="197">
                  <c:v>41426</c:v>
                </c:pt>
                <c:pt idx="198">
                  <c:v>41456</c:v>
                </c:pt>
                <c:pt idx="199">
                  <c:v>41487</c:v>
                </c:pt>
                <c:pt idx="200">
                  <c:v>41518</c:v>
                </c:pt>
                <c:pt idx="201">
                  <c:v>41548</c:v>
                </c:pt>
                <c:pt idx="202">
                  <c:v>41579</c:v>
                </c:pt>
                <c:pt idx="203">
                  <c:v>41609</c:v>
                </c:pt>
                <c:pt idx="204">
                  <c:v>41640</c:v>
                </c:pt>
                <c:pt idx="205">
                  <c:v>41671</c:v>
                </c:pt>
                <c:pt idx="206">
                  <c:v>41699</c:v>
                </c:pt>
                <c:pt idx="207">
                  <c:v>41730</c:v>
                </c:pt>
                <c:pt idx="208">
                  <c:v>41760</c:v>
                </c:pt>
                <c:pt idx="209">
                  <c:v>41791</c:v>
                </c:pt>
                <c:pt idx="210">
                  <c:v>41821</c:v>
                </c:pt>
                <c:pt idx="211">
                  <c:v>41852</c:v>
                </c:pt>
                <c:pt idx="212">
                  <c:v>41883</c:v>
                </c:pt>
                <c:pt idx="213">
                  <c:v>41913</c:v>
                </c:pt>
                <c:pt idx="214">
                  <c:v>41944</c:v>
                </c:pt>
                <c:pt idx="215">
                  <c:v>41974</c:v>
                </c:pt>
                <c:pt idx="216">
                  <c:v>42005</c:v>
                </c:pt>
                <c:pt idx="217">
                  <c:v>42036</c:v>
                </c:pt>
                <c:pt idx="218">
                  <c:v>42064</c:v>
                </c:pt>
                <c:pt idx="219">
                  <c:v>42095</c:v>
                </c:pt>
                <c:pt idx="220">
                  <c:v>42125</c:v>
                </c:pt>
                <c:pt idx="221">
                  <c:v>42156</c:v>
                </c:pt>
                <c:pt idx="222">
                  <c:v>42186</c:v>
                </c:pt>
                <c:pt idx="223">
                  <c:v>42217</c:v>
                </c:pt>
                <c:pt idx="224">
                  <c:v>42248</c:v>
                </c:pt>
                <c:pt idx="225">
                  <c:v>42278</c:v>
                </c:pt>
                <c:pt idx="226">
                  <c:v>42309</c:v>
                </c:pt>
                <c:pt idx="227">
                  <c:v>42339</c:v>
                </c:pt>
                <c:pt idx="228">
                  <c:v>42370</c:v>
                </c:pt>
                <c:pt idx="229">
                  <c:v>42401</c:v>
                </c:pt>
                <c:pt idx="230">
                  <c:v>42430</c:v>
                </c:pt>
                <c:pt idx="231">
                  <c:v>42461</c:v>
                </c:pt>
                <c:pt idx="232">
                  <c:v>42491</c:v>
                </c:pt>
                <c:pt idx="233">
                  <c:v>42522</c:v>
                </c:pt>
                <c:pt idx="234">
                  <c:v>42552</c:v>
                </c:pt>
                <c:pt idx="235">
                  <c:v>42583</c:v>
                </c:pt>
                <c:pt idx="236">
                  <c:v>42614</c:v>
                </c:pt>
                <c:pt idx="237">
                  <c:v>42644</c:v>
                </c:pt>
                <c:pt idx="238">
                  <c:v>42675</c:v>
                </c:pt>
                <c:pt idx="239">
                  <c:v>42705</c:v>
                </c:pt>
                <c:pt idx="240">
                  <c:v>42736</c:v>
                </c:pt>
                <c:pt idx="241">
                  <c:v>42767</c:v>
                </c:pt>
                <c:pt idx="242">
                  <c:v>42795</c:v>
                </c:pt>
                <c:pt idx="243">
                  <c:v>42826</c:v>
                </c:pt>
                <c:pt idx="244">
                  <c:v>42856</c:v>
                </c:pt>
                <c:pt idx="245">
                  <c:v>42887</c:v>
                </c:pt>
                <c:pt idx="246">
                  <c:v>42917</c:v>
                </c:pt>
                <c:pt idx="247">
                  <c:v>42948</c:v>
                </c:pt>
                <c:pt idx="248">
                  <c:v>42979</c:v>
                </c:pt>
                <c:pt idx="249">
                  <c:v>43009</c:v>
                </c:pt>
                <c:pt idx="250">
                  <c:v>43040</c:v>
                </c:pt>
                <c:pt idx="251">
                  <c:v>43070</c:v>
                </c:pt>
                <c:pt idx="252">
                  <c:v>43101</c:v>
                </c:pt>
                <c:pt idx="253">
                  <c:v>43132</c:v>
                </c:pt>
                <c:pt idx="254">
                  <c:v>43160</c:v>
                </c:pt>
                <c:pt idx="255">
                  <c:v>43191</c:v>
                </c:pt>
                <c:pt idx="256">
                  <c:v>43221</c:v>
                </c:pt>
                <c:pt idx="257">
                  <c:v>43252</c:v>
                </c:pt>
                <c:pt idx="258">
                  <c:v>43282</c:v>
                </c:pt>
                <c:pt idx="259">
                  <c:v>43313</c:v>
                </c:pt>
                <c:pt idx="260">
                  <c:v>43344</c:v>
                </c:pt>
                <c:pt idx="261">
                  <c:v>43374</c:v>
                </c:pt>
                <c:pt idx="262">
                  <c:v>43405</c:v>
                </c:pt>
                <c:pt idx="263">
                  <c:v>43435</c:v>
                </c:pt>
                <c:pt idx="264">
                  <c:v>43466</c:v>
                </c:pt>
                <c:pt idx="265">
                  <c:v>43497</c:v>
                </c:pt>
                <c:pt idx="266">
                  <c:v>43525</c:v>
                </c:pt>
                <c:pt idx="267">
                  <c:v>43556</c:v>
                </c:pt>
                <c:pt idx="268">
                  <c:v>43586</c:v>
                </c:pt>
                <c:pt idx="269">
                  <c:v>43617</c:v>
                </c:pt>
                <c:pt idx="270">
                  <c:v>43647</c:v>
                </c:pt>
                <c:pt idx="271">
                  <c:v>43678</c:v>
                </c:pt>
                <c:pt idx="272">
                  <c:v>43709</c:v>
                </c:pt>
                <c:pt idx="273">
                  <c:v>43739</c:v>
                </c:pt>
                <c:pt idx="274">
                  <c:v>43770</c:v>
                </c:pt>
                <c:pt idx="275">
                  <c:v>43800</c:v>
                </c:pt>
                <c:pt idx="276">
                  <c:v>43831</c:v>
                </c:pt>
                <c:pt idx="277">
                  <c:v>43862</c:v>
                </c:pt>
                <c:pt idx="278">
                  <c:v>43891</c:v>
                </c:pt>
                <c:pt idx="279">
                  <c:v>43922</c:v>
                </c:pt>
                <c:pt idx="280">
                  <c:v>43952</c:v>
                </c:pt>
                <c:pt idx="281">
                  <c:v>43983</c:v>
                </c:pt>
                <c:pt idx="282">
                  <c:v>44013</c:v>
                </c:pt>
                <c:pt idx="283">
                  <c:v>44044</c:v>
                </c:pt>
                <c:pt idx="284">
                  <c:v>44075</c:v>
                </c:pt>
                <c:pt idx="285">
                  <c:v>44105</c:v>
                </c:pt>
                <c:pt idx="286">
                  <c:v>44136</c:v>
                </c:pt>
                <c:pt idx="287">
                  <c:v>44166</c:v>
                </c:pt>
                <c:pt idx="288">
                  <c:v>44197</c:v>
                </c:pt>
                <c:pt idx="289">
                  <c:v>44228</c:v>
                </c:pt>
                <c:pt idx="290">
                  <c:v>44256</c:v>
                </c:pt>
                <c:pt idx="291">
                  <c:v>44287</c:v>
                </c:pt>
                <c:pt idx="292">
                  <c:v>44317</c:v>
                </c:pt>
                <c:pt idx="293">
                  <c:v>44348</c:v>
                </c:pt>
                <c:pt idx="294">
                  <c:v>44378</c:v>
                </c:pt>
                <c:pt idx="295">
                  <c:v>44409</c:v>
                </c:pt>
                <c:pt idx="296">
                  <c:v>44440</c:v>
                </c:pt>
                <c:pt idx="297">
                  <c:v>44470</c:v>
                </c:pt>
                <c:pt idx="298">
                  <c:v>44501</c:v>
                </c:pt>
                <c:pt idx="299">
                  <c:v>44531</c:v>
                </c:pt>
                <c:pt idx="300">
                  <c:v>44562</c:v>
                </c:pt>
                <c:pt idx="301">
                  <c:v>44593</c:v>
                </c:pt>
                <c:pt idx="302">
                  <c:v>44621</c:v>
                </c:pt>
                <c:pt idx="303">
                  <c:v>44652</c:v>
                </c:pt>
                <c:pt idx="304">
                  <c:v>44682</c:v>
                </c:pt>
                <c:pt idx="305">
                  <c:v>44713</c:v>
                </c:pt>
                <c:pt idx="306">
                  <c:v>44743</c:v>
                </c:pt>
                <c:pt idx="307">
                  <c:v>44774</c:v>
                </c:pt>
                <c:pt idx="308">
                  <c:v>44805</c:v>
                </c:pt>
                <c:pt idx="309">
                  <c:v>44835</c:v>
                </c:pt>
                <c:pt idx="310">
                  <c:v>44866</c:v>
                </c:pt>
                <c:pt idx="311">
                  <c:v>44896</c:v>
                </c:pt>
                <c:pt idx="312">
                  <c:v>44927</c:v>
                </c:pt>
                <c:pt idx="313">
                  <c:v>44958</c:v>
                </c:pt>
                <c:pt idx="314">
                  <c:v>44986</c:v>
                </c:pt>
                <c:pt idx="315">
                  <c:v>45017</c:v>
                </c:pt>
                <c:pt idx="316">
                  <c:v>45047</c:v>
                </c:pt>
                <c:pt idx="317">
                  <c:v>45078</c:v>
                </c:pt>
                <c:pt idx="318">
                  <c:v>45108</c:v>
                </c:pt>
                <c:pt idx="319">
                  <c:v>45139</c:v>
                </c:pt>
                <c:pt idx="320">
                  <c:v>45170</c:v>
                </c:pt>
                <c:pt idx="321">
                  <c:v>45200</c:v>
                </c:pt>
                <c:pt idx="322">
                  <c:v>45231</c:v>
                </c:pt>
                <c:pt idx="323">
                  <c:v>45261</c:v>
                </c:pt>
                <c:pt idx="324">
                  <c:v>45292</c:v>
                </c:pt>
                <c:pt idx="325">
                  <c:v>45323</c:v>
                </c:pt>
                <c:pt idx="326">
                  <c:v>45352</c:v>
                </c:pt>
                <c:pt idx="327">
                  <c:v>45383</c:v>
                </c:pt>
                <c:pt idx="328">
                  <c:v>45413</c:v>
                </c:pt>
                <c:pt idx="329">
                  <c:v>45444</c:v>
                </c:pt>
                <c:pt idx="330">
                  <c:v>45474</c:v>
                </c:pt>
                <c:pt idx="331">
                  <c:v>45505</c:v>
                </c:pt>
                <c:pt idx="332">
                  <c:v>45536</c:v>
                </c:pt>
                <c:pt idx="333">
                  <c:v>45566</c:v>
                </c:pt>
                <c:pt idx="334">
                  <c:v>45597</c:v>
                </c:pt>
                <c:pt idx="335">
                  <c:v>45627</c:v>
                </c:pt>
                <c:pt idx="336">
                  <c:v>45658</c:v>
                </c:pt>
                <c:pt idx="337">
                  <c:v>45689</c:v>
                </c:pt>
                <c:pt idx="338">
                  <c:v>45717</c:v>
                </c:pt>
                <c:pt idx="339">
                  <c:v>45748</c:v>
                </c:pt>
                <c:pt idx="340">
                  <c:v>45778</c:v>
                </c:pt>
                <c:pt idx="341">
                  <c:v>45809</c:v>
                </c:pt>
                <c:pt idx="342">
                  <c:v>45839</c:v>
                </c:pt>
                <c:pt idx="343">
                  <c:v>45870</c:v>
                </c:pt>
                <c:pt idx="344">
                  <c:v>45901</c:v>
                </c:pt>
                <c:pt idx="345">
                  <c:v>45931</c:v>
                </c:pt>
                <c:pt idx="346">
                  <c:v>45962</c:v>
                </c:pt>
                <c:pt idx="347">
                  <c:v>45992</c:v>
                </c:pt>
                <c:pt idx="348">
                  <c:v>46023</c:v>
                </c:pt>
                <c:pt idx="349">
                  <c:v>46054</c:v>
                </c:pt>
                <c:pt idx="350">
                  <c:v>46082</c:v>
                </c:pt>
                <c:pt idx="351">
                  <c:v>46113</c:v>
                </c:pt>
                <c:pt idx="352">
                  <c:v>46143</c:v>
                </c:pt>
                <c:pt idx="353">
                  <c:v>46174</c:v>
                </c:pt>
                <c:pt idx="354">
                  <c:v>46204</c:v>
                </c:pt>
                <c:pt idx="355">
                  <c:v>46235</c:v>
                </c:pt>
                <c:pt idx="356">
                  <c:v>46266</c:v>
                </c:pt>
                <c:pt idx="357">
                  <c:v>46296</c:v>
                </c:pt>
                <c:pt idx="358">
                  <c:v>46327</c:v>
                </c:pt>
                <c:pt idx="359">
                  <c:v>46357</c:v>
                </c:pt>
                <c:pt idx="360">
                  <c:v>46388</c:v>
                </c:pt>
                <c:pt idx="361">
                  <c:v>46419</c:v>
                </c:pt>
                <c:pt idx="362">
                  <c:v>46447</c:v>
                </c:pt>
                <c:pt idx="363">
                  <c:v>46478</c:v>
                </c:pt>
                <c:pt idx="364">
                  <c:v>46508</c:v>
                </c:pt>
                <c:pt idx="365">
                  <c:v>46539</c:v>
                </c:pt>
                <c:pt idx="366">
                  <c:v>46569</c:v>
                </c:pt>
                <c:pt idx="367">
                  <c:v>46600</c:v>
                </c:pt>
                <c:pt idx="368">
                  <c:v>46631</c:v>
                </c:pt>
                <c:pt idx="369">
                  <c:v>46661</c:v>
                </c:pt>
                <c:pt idx="370">
                  <c:v>46692</c:v>
                </c:pt>
                <c:pt idx="371">
                  <c:v>46722</c:v>
                </c:pt>
                <c:pt idx="372">
                  <c:v>46753</c:v>
                </c:pt>
                <c:pt idx="373">
                  <c:v>46784</c:v>
                </c:pt>
                <c:pt idx="374">
                  <c:v>46813</c:v>
                </c:pt>
                <c:pt idx="375">
                  <c:v>46844</c:v>
                </c:pt>
                <c:pt idx="376">
                  <c:v>46874</c:v>
                </c:pt>
                <c:pt idx="377">
                  <c:v>46905</c:v>
                </c:pt>
                <c:pt idx="378">
                  <c:v>46935</c:v>
                </c:pt>
                <c:pt idx="379">
                  <c:v>46966</c:v>
                </c:pt>
                <c:pt idx="380">
                  <c:v>46997</c:v>
                </c:pt>
                <c:pt idx="381">
                  <c:v>47027</c:v>
                </c:pt>
                <c:pt idx="382">
                  <c:v>47058</c:v>
                </c:pt>
                <c:pt idx="383">
                  <c:v>47088</c:v>
                </c:pt>
                <c:pt idx="384">
                  <c:v>47119</c:v>
                </c:pt>
                <c:pt idx="385">
                  <c:v>47150</c:v>
                </c:pt>
                <c:pt idx="386">
                  <c:v>47178</c:v>
                </c:pt>
                <c:pt idx="387">
                  <c:v>47209</c:v>
                </c:pt>
                <c:pt idx="388">
                  <c:v>47239</c:v>
                </c:pt>
                <c:pt idx="389">
                  <c:v>47270</c:v>
                </c:pt>
                <c:pt idx="390">
                  <c:v>47300</c:v>
                </c:pt>
                <c:pt idx="391">
                  <c:v>47331</c:v>
                </c:pt>
                <c:pt idx="392">
                  <c:v>47362</c:v>
                </c:pt>
                <c:pt idx="393">
                  <c:v>47392</c:v>
                </c:pt>
                <c:pt idx="394">
                  <c:v>47423</c:v>
                </c:pt>
                <c:pt idx="395">
                  <c:v>47453</c:v>
                </c:pt>
                <c:pt idx="396">
                  <c:v>47484</c:v>
                </c:pt>
                <c:pt idx="397">
                  <c:v>47515</c:v>
                </c:pt>
                <c:pt idx="398">
                  <c:v>47543</c:v>
                </c:pt>
                <c:pt idx="399">
                  <c:v>47574</c:v>
                </c:pt>
                <c:pt idx="400">
                  <c:v>47604</c:v>
                </c:pt>
                <c:pt idx="401">
                  <c:v>47635</c:v>
                </c:pt>
                <c:pt idx="402">
                  <c:v>47665</c:v>
                </c:pt>
                <c:pt idx="403">
                  <c:v>47696</c:v>
                </c:pt>
                <c:pt idx="404">
                  <c:v>47727</c:v>
                </c:pt>
                <c:pt idx="405">
                  <c:v>47757</c:v>
                </c:pt>
                <c:pt idx="406">
                  <c:v>47788</c:v>
                </c:pt>
                <c:pt idx="407">
                  <c:v>47818</c:v>
                </c:pt>
                <c:pt idx="408">
                  <c:v>47849</c:v>
                </c:pt>
                <c:pt idx="409">
                  <c:v>47880</c:v>
                </c:pt>
                <c:pt idx="410">
                  <c:v>47908</c:v>
                </c:pt>
                <c:pt idx="411">
                  <c:v>47939</c:v>
                </c:pt>
                <c:pt idx="412">
                  <c:v>47969</c:v>
                </c:pt>
                <c:pt idx="413">
                  <c:v>48000</c:v>
                </c:pt>
                <c:pt idx="414">
                  <c:v>48030</c:v>
                </c:pt>
                <c:pt idx="415">
                  <c:v>48061</c:v>
                </c:pt>
                <c:pt idx="416">
                  <c:v>48092</c:v>
                </c:pt>
                <c:pt idx="417">
                  <c:v>48122</c:v>
                </c:pt>
                <c:pt idx="418">
                  <c:v>48153</c:v>
                </c:pt>
                <c:pt idx="419">
                  <c:v>48183</c:v>
                </c:pt>
                <c:pt idx="420">
                  <c:v>48214</c:v>
                </c:pt>
                <c:pt idx="421">
                  <c:v>48245</c:v>
                </c:pt>
                <c:pt idx="422">
                  <c:v>48274</c:v>
                </c:pt>
                <c:pt idx="423">
                  <c:v>48305</c:v>
                </c:pt>
                <c:pt idx="424">
                  <c:v>48335</c:v>
                </c:pt>
                <c:pt idx="425">
                  <c:v>48366</c:v>
                </c:pt>
                <c:pt idx="426">
                  <c:v>48396</c:v>
                </c:pt>
                <c:pt idx="427">
                  <c:v>48427</c:v>
                </c:pt>
                <c:pt idx="428">
                  <c:v>48458</c:v>
                </c:pt>
                <c:pt idx="429">
                  <c:v>48488</c:v>
                </c:pt>
                <c:pt idx="430">
                  <c:v>48519</c:v>
                </c:pt>
                <c:pt idx="431">
                  <c:v>48549</c:v>
                </c:pt>
                <c:pt idx="432">
                  <c:v>48580</c:v>
                </c:pt>
                <c:pt idx="433">
                  <c:v>48611</c:v>
                </c:pt>
                <c:pt idx="434">
                  <c:v>48639</c:v>
                </c:pt>
                <c:pt idx="435">
                  <c:v>48670</c:v>
                </c:pt>
                <c:pt idx="436">
                  <c:v>48700</c:v>
                </c:pt>
                <c:pt idx="437">
                  <c:v>48731</c:v>
                </c:pt>
                <c:pt idx="438">
                  <c:v>48761</c:v>
                </c:pt>
                <c:pt idx="439">
                  <c:v>48792</c:v>
                </c:pt>
                <c:pt idx="440">
                  <c:v>48823</c:v>
                </c:pt>
                <c:pt idx="441">
                  <c:v>48853</c:v>
                </c:pt>
                <c:pt idx="442">
                  <c:v>48884</c:v>
                </c:pt>
                <c:pt idx="443">
                  <c:v>48914</c:v>
                </c:pt>
                <c:pt idx="444">
                  <c:v>48945</c:v>
                </c:pt>
                <c:pt idx="445">
                  <c:v>48976</c:v>
                </c:pt>
                <c:pt idx="446">
                  <c:v>49004</c:v>
                </c:pt>
                <c:pt idx="447">
                  <c:v>49035</c:v>
                </c:pt>
                <c:pt idx="448">
                  <c:v>49065</c:v>
                </c:pt>
                <c:pt idx="449">
                  <c:v>49096</c:v>
                </c:pt>
                <c:pt idx="450">
                  <c:v>49126</c:v>
                </c:pt>
                <c:pt idx="451">
                  <c:v>49157</c:v>
                </c:pt>
                <c:pt idx="452">
                  <c:v>49188</c:v>
                </c:pt>
                <c:pt idx="453">
                  <c:v>49218</c:v>
                </c:pt>
                <c:pt idx="454">
                  <c:v>49249</c:v>
                </c:pt>
                <c:pt idx="455">
                  <c:v>49279</c:v>
                </c:pt>
                <c:pt idx="456">
                  <c:v>49310</c:v>
                </c:pt>
                <c:pt idx="457">
                  <c:v>49341</c:v>
                </c:pt>
                <c:pt idx="458">
                  <c:v>49369</c:v>
                </c:pt>
                <c:pt idx="459">
                  <c:v>49400</c:v>
                </c:pt>
                <c:pt idx="460">
                  <c:v>49430</c:v>
                </c:pt>
                <c:pt idx="461">
                  <c:v>49461</c:v>
                </c:pt>
                <c:pt idx="462">
                  <c:v>49491</c:v>
                </c:pt>
                <c:pt idx="463">
                  <c:v>49522</c:v>
                </c:pt>
                <c:pt idx="464">
                  <c:v>49553</c:v>
                </c:pt>
                <c:pt idx="465">
                  <c:v>49583</c:v>
                </c:pt>
                <c:pt idx="466">
                  <c:v>49614</c:v>
                </c:pt>
                <c:pt idx="467">
                  <c:v>49644</c:v>
                </c:pt>
                <c:pt idx="468">
                  <c:v>49675</c:v>
                </c:pt>
                <c:pt idx="469">
                  <c:v>49706</c:v>
                </c:pt>
                <c:pt idx="470">
                  <c:v>49735</c:v>
                </c:pt>
                <c:pt idx="471">
                  <c:v>49766</c:v>
                </c:pt>
                <c:pt idx="472">
                  <c:v>49796</c:v>
                </c:pt>
                <c:pt idx="473">
                  <c:v>49827</c:v>
                </c:pt>
                <c:pt idx="474">
                  <c:v>49857</c:v>
                </c:pt>
                <c:pt idx="475">
                  <c:v>49888</c:v>
                </c:pt>
                <c:pt idx="476">
                  <c:v>49919</c:v>
                </c:pt>
                <c:pt idx="477">
                  <c:v>49949</c:v>
                </c:pt>
                <c:pt idx="478">
                  <c:v>49980</c:v>
                </c:pt>
                <c:pt idx="479">
                  <c:v>50010</c:v>
                </c:pt>
                <c:pt idx="480">
                  <c:v>50041</c:v>
                </c:pt>
                <c:pt idx="481">
                  <c:v>50072</c:v>
                </c:pt>
                <c:pt idx="482">
                  <c:v>50100</c:v>
                </c:pt>
                <c:pt idx="483">
                  <c:v>50131</c:v>
                </c:pt>
                <c:pt idx="484">
                  <c:v>50161</c:v>
                </c:pt>
                <c:pt idx="485">
                  <c:v>50192</c:v>
                </c:pt>
                <c:pt idx="486">
                  <c:v>50222</c:v>
                </c:pt>
                <c:pt idx="487">
                  <c:v>50253</c:v>
                </c:pt>
                <c:pt idx="488">
                  <c:v>50284</c:v>
                </c:pt>
                <c:pt idx="489">
                  <c:v>50314</c:v>
                </c:pt>
                <c:pt idx="490">
                  <c:v>50345</c:v>
                </c:pt>
                <c:pt idx="491">
                  <c:v>50375</c:v>
                </c:pt>
                <c:pt idx="492">
                  <c:v>50406</c:v>
                </c:pt>
                <c:pt idx="493">
                  <c:v>50437</c:v>
                </c:pt>
                <c:pt idx="494">
                  <c:v>50465</c:v>
                </c:pt>
                <c:pt idx="495">
                  <c:v>50496</c:v>
                </c:pt>
                <c:pt idx="496">
                  <c:v>50526</c:v>
                </c:pt>
                <c:pt idx="497">
                  <c:v>50557</c:v>
                </c:pt>
                <c:pt idx="498">
                  <c:v>50587</c:v>
                </c:pt>
                <c:pt idx="499">
                  <c:v>50618</c:v>
                </c:pt>
                <c:pt idx="500">
                  <c:v>50649</c:v>
                </c:pt>
                <c:pt idx="501">
                  <c:v>50679</c:v>
                </c:pt>
                <c:pt idx="502">
                  <c:v>50710</c:v>
                </c:pt>
                <c:pt idx="503">
                  <c:v>50740</c:v>
                </c:pt>
                <c:pt idx="504">
                  <c:v>50771</c:v>
                </c:pt>
                <c:pt idx="505">
                  <c:v>50802</c:v>
                </c:pt>
                <c:pt idx="506">
                  <c:v>50830</c:v>
                </c:pt>
                <c:pt idx="507">
                  <c:v>50861</c:v>
                </c:pt>
                <c:pt idx="508">
                  <c:v>50891</c:v>
                </c:pt>
                <c:pt idx="509">
                  <c:v>50922</c:v>
                </c:pt>
                <c:pt idx="510">
                  <c:v>50952</c:v>
                </c:pt>
                <c:pt idx="511">
                  <c:v>50983</c:v>
                </c:pt>
                <c:pt idx="512">
                  <c:v>51014</c:v>
                </c:pt>
                <c:pt idx="513">
                  <c:v>51044</c:v>
                </c:pt>
                <c:pt idx="514">
                  <c:v>51075</c:v>
                </c:pt>
                <c:pt idx="515">
                  <c:v>51105</c:v>
                </c:pt>
                <c:pt idx="516">
                  <c:v>51136</c:v>
                </c:pt>
                <c:pt idx="517">
                  <c:v>51167</c:v>
                </c:pt>
                <c:pt idx="518">
                  <c:v>51196</c:v>
                </c:pt>
                <c:pt idx="519">
                  <c:v>51227</c:v>
                </c:pt>
                <c:pt idx="520">
                  <c:v>51257</c:v>
                </c:pt>
                <c:pt idx="521">
                  <c:v>51288</c:v>
                </c:pt>
                <c:pt idx="522">
                  <c:v>51318</c:v>
                </c:pt>
                <c:pt idx="523">
                  <c:v>51349</c:v>
                </c:pt>
                <c:pt idx="524">
                  <c:v>51380</c:v>
                </c:pt>
                <c:pt idx="525">
                  <c:v>51410</c:v>
                </c:pt>
                <c:pt idx="526">
                  <c:v>51441</c:v>
                </c:pt>
                <c:pt idx="527">
                  <c:v>51471</c:v>
                </c:pt>
              </c:numCache>
            </c:numRef>
          </c:cat>
          <c:val>
            <c:numRef>
              <c:f>EMPNFJO!$D$9:$D$536</c:f>
              <c:numCache>
                <c:formatCode>General</c:formatCode>
                <c:ptCount val="528"/>
                <c:pt idx="0" formatCode="0.0">
                  <c:v>0</c:v>
                </c:pt>
                <c:pt idx="47" formatCode="0.0">
                  <c:v>4.335</c:v>
                </c:pt>
                <c:pt idx="48" formatCode="0.0">
                  <c:v>5.5919999999999996</c:v>
                </c:pt>
                <c:pt idx="49" formatCode="0.0">
                  <c:v>4.8440000000000003</c:v>
                </c:pt>
                <c:pt idx="50" formatCode="0.0">
                  <c:v>4.5140000000000002</c:v>
                </c:pt>
                <c:pt idx="51" formatCode="0.0">
                  <c:v>5.0949999999999998</c:v>
                </c:pt>
                <c:pt idx="52" formatCode="0.0">
                  <c:v>4.5439999999999996</c:v>
                </c:pt>
                <c:pt idx="53" formatCode="0.0">
                  <c:v>4.319</c:v>
                </c:pt>
                <c:pt idx="54" formatCode="0.0">
                  <c:v>4.8959999999999999</c:v>
                </c:pt>
                <c:pt idx="55" formatCode="0.0">
                  <c:v>4.1050000000000004</c:v>
                </c:pt>
                <c:pt idx="56" formatCode="0.0">
                  <c:v>3.9409999999999998</c:v>
                </c:pt>
                <c:pt idx="57" formatCode="0.0">
                  <c:v>4.0019999999999998</c:v>
                </c:pt>
                <c:pt idx="58" formatCode="0.0">
                  <c:v>3.3719999999999999</c:v>
                </c:pt>
                <c:pt idx="59" formatCode="0.0">
                  <c:v>3.02</c:v>
                </c:pt>
                <c:pt idx="60" formatCode="0.0">
                  <c:v>3.9830000000000001</c:v>
                </c:pt>
                <c:pt idx="61" formatCode="0.0">
                  <c:v>3.222</c:v>
                </c:pt>
                <c:pt idx="62" formatCode="0.0">
                  <c:v>3.403</c:v>
                </c:pt>
                <c:pt idx="63" formatCode="0.0">
                  <c:v>3.9350000000000001</c:v>
                </c:pt>
                <c:pt idx="64" formatCode="0.0">
                  <c:v>3.544</c:v>
                </c:pt>
                <c:pt idx="65" formatCode="0.0">
                  <c:v>3.355</c:v>
                </c:pt>
                <c:pt idx="66" formatCode="0.0">
                  <c:v>3.77</c:v>
                </c:pt>
                <c:pt idx="67" formatCode="0.0">
                  <c:v>3.593</c:v>
                </c:pt>
                <c:pt idx="68" formatCode="0.0">
                  <c:v>3.2149999999999999</c:v>
                </c:pt>
                <c:pt idx="69" formatCode="0.0">
                  <c:v>3.7669999999999999</c:v>
                </c:pt>
                <c:pt idx="70" formatCode="0.0">
                  <c:v>3.1259999999999999</c:v>
                </c:pt>
                <c:pt idx="71" formatCode="0.0">
                  <c:v>2.5840000000000001</c:v>
                </c:pt>
                <c:pt idx="72" formatCode="0.0">
                  <c:v>3.661</c:v>
                </c:pt>
                <c:pt idx="73" formatCode="0.0">
                  <c:v>3.0259999999999998</c:v>
                </c:pt>
                <c:pt idx="74" formatCode="0.0">
                  <c:v>2.9129999999999998</c:v>
                </c:pt>
                <c:pt idx="75" formatCode="0.0">
                  <c:v>3.57</c:v>
                </c:pt>
                <c:pt idx="76" formatCode="0.0">
                  <c:v>3.355</c:v>
                </c:pt>
                <c:pt idx="77" formatCode="0.0">
                  <c:v>3.3279999999999998</c:v>
                </c:pt>
                <c:pt idx="78" formatCode="0.0">
                  <c:v>3.3660000000000001</c:v>
                </c:pt>
                <c:pt idx="79" formatCode="0.0">
                  <c:v>3.2639999999999998</c:v>
                </c:pt>
                <c:pt idx="80" formatCode="0.0">
                  <c:v>3.03</c:v>
                </c:pt>
                <c:pt idx="81" formatCode="0.0">
                  <c:v>3.5680000000000001</c:v>
                </c:pt>
                <c:pt idx="82" formatCode="0.0">
                  <c:v>2.97</c:v>
                </c:pt>
                <c:pt idx="83" formatCode="0.0">
                  <c:v>2.84</c:v>
                </c:pt>
                <c:pt idx="84" formatCode="0.0">
                  <c:v>3.5979999999999999</c:v>
                </c:pt>
                <c:pt idx="85" formatCode="0.0">
                  <c:v>3.33</c:v>
                </c:pt>
                <c:pt idx="86" formatCode="0.0">
                  <c:v>3.3530000000000002</c:v>
                </c:pt>
                <c:pt idx="87" formatCode="0.0">
                  <c:v>3.992</c:v>
                </c:pt>
                <c:pt idx="88" formatCode="0.0">
                  <c:v>3.766</c:v>
                </c:pt>
                <c:pt idx="89" formatCode="0.0">
                  <c:v>3.2679999999999998</c:v>
                </c:pt>
                <c:pt idx="90" formatCode="0.0">
                  <c:v>4.1909999999999998</c:v>
                </c:pt>
                <c:pt idx="91" formatCode="0.0">
                  <c:v>3.63</c:v>
                </c:pt>
                <c:pt idx="92" formatCode="0.0">
                  <c:v>3.7839999999999998</c:v>
                </c:pt>
                <c:pt idx="93" formatCode="0.0">
                  <c:v>4.1710000000000003</c:v>
                </c:pt>
                <c:pt idx="94" formatCode="0.0">
                  <c:v>3.1190000000000002</c:v>
                </c:pt>
                <c:pt idx="95" formatCode="0.0">
                  <c:v>3.4849999999999999</c:v>
                </c:pt>
                <c:pt idx="96" formatCode="0.0">
                  <c:v>3.9289999999999998</c:v>
                </c:pt>
                <c:pt idx="97" formatCode="0.0">
                  <c:v>3.7490000000000001</c:v>
                </c:pt>
                <c:pt idx="98" formatCode="0.0">
                  <c:v>3.9020000000000001</c:v>
                </c:pt>
                <c:pt idx="99" formatCode="0.0">
                  <c:v>4.6950000000000003</c:v>
                </c:pt>
                <c:pt idx="100" formatCode="0.0">
                  <c:v>3.8439999999999999</c:v>
                </c:pt>
                <c:pt idx="101" formatCode="0.0">
                  <c:v>3.9740000000000002</c:v>
                </c:pt>
                <c:pt idx="102" formatCode="0.0">
                  <c:v>4.63</c:v>
                </c:pt>
                <c:pt idx="103" formatCode="0.0">
                  <c:v>4.2450000000000001</c:v>
                </c:pt>
                <c:pt idx="104" formatCode="0.0">
                  <c:v>4.3390000000000004</c:v>
                </c:pt>
                <c:pt idx="105" formatCode="0.0">
                  <c:v>4.3920000000000003</c:v>
                </c:pt>
                <c:pt idx="106" formatCode="0.0">
                  <c:v>3.8889999999999998</c:v>
                </c:pt>
                <c:pt idx="107" formatCode="0.0">
                  <c:v>3.7370000000000001</c:v>
                </c:pt>
                <c:pt idx="108" formatCode="0.0">
                  <c:v>4.4880000000000004</c:v>
                </c:pt>
                <c:pt idx="109" formatCode="0.0">
                  <c:v>4.1029999999999998</c:v>
                </c:pt>
                <c:pt idx="110" formatCode="0.0">
                  <c:v>4.6059999999999999</c:v>
                </c:pt>
                <c:pt idx="111" formatCode="0.0">
                  <c:v>5.3239999999999998</c:v>
                </c:pt>
                <c:pt idx="112" formatCode="0.0">
                  <c:v>4.5039999999999996</c:v>
                </c:pt>
                <c:pt idx="113" formatCode="0.0">
                  <c:v>4.5359999999999996</c:v>
                </c:pt>
                <c:pt idx="114" formatCode="0.0">
                  <c:v>4.7350000000000003</c:v>
                </c:pt>
                <c:pt idx="115" formatCode="0.0">
                  <c:v>4.84</c:v>
                </c:pt>
                <c:pt idx="116" formatCode="0.0">
                  <c:v>4.7489999999999997</c:v>
                </c:pt>
                <c:pt idx="117" formatCode="0.0">
                  <c:v>4.7949999999999999</c:v>
                </c:pt>
                <c:pt idx="118" formatCode="0.0">
                  <c:v>4.298</c:v>
                </c:pt>
                <c:pt idx="119" formatCode="0.0">
                  <c:v>4.0579999999999998</c:v>
                </c:pt>
                <c:pt idx="120" formatCode="0.0">
                  <c:v>4.827</c:v>
                </c:pt>
                <c:pt idx="121" formatCode="0.0">
                  <c:v>4.4550000000000001</c:v>
                </c:pt>
                <c:pt idx="122" formatCode="0.0">
                  <c:v>4.843</c:v>
                </c:pt>
                <c:pt idx="123" formatCode="0.0">
                  <c:v>5.2050000000000001</c:v>
                </c:pt>
                <c:pt idx="124" formatCode="0.0">
                  <c:v>4.7009999999999996</c:v>
                </c:pt>
                <c:pt idx="125" formatCode="0.0">
                  <c:v>4.7729999999999997</c:v>
                </c:pt>
                <c:pt idx="126" formatCode="0.0">
                  <c:v>4.907</c:v>
                </c:pt>
                <c:pt idx="127" formatCode="0.0">
                  <c:v>4.6879999999999997</c:v>
                </c:pt>
                <c:pt idx="128" formatCode="0.0">
                  <c:v>4.6660000000000004</c:v>
                </c:pt>
                <c:pt idx="129" formatCode="0.0">
                  <c:v>4.83</c:v>
                </c:pt>
                <c:pt idx="130" formatCode="0.0">
                  <c:v>4.3170000000000002</c:v>
                </c:pt>
                <c:pt idx="131" formatCode="0.0">
                  <c:v>4.0330000000000004</c:v>
                </c:pt>
                <c:pt idx="132" formatCode="0.0">
                  <c:v>4.6820000000000004</c:v>
                </c:pt>
                <c:pt idx="133" formatCode="0.0">
                  <c:v>4.0739999999999998</c:v>
                </c:pt>
                <c:pt idx="134" formatCode="0.0">
                  <c:v>4.1369999999999996</c:v>
                </c:pt>
                <c:pt idx="135" formatCode="0.0">
                  <c:v>4.4569999999999999</c:v>
                </c:pt>
                <c:pt idx="136" formatCode="0.0">
                  <c:v>4.2530000000000001</c:v>
                </c:pt>
                <c:pt idx="137" formatCode="0.0">
                  <c:v>3.7570000000000001</c:v>
                </c:pt>
                <c:pt idx="138" formatCode="0.0">
                  <c:v>4.0129999999999999</c:v>
                </c:pt>
                <c:pt idx="139" formatCode="0.0">
                  <c:v>3.8079999999999998</c:v>
                </c:pt>
                <c:pt idx="140" formatCode="0.0">
                  <c:v>3.242</c:v>
                </c:pt>
                <c:pt idx="141" formatCode="0.0">
                  <c:v>3.5779999999999998</c:v>
                </c:pt>
                <c:pt idx="142" formatCode="0.0">
                  <c:v>2.9590000000000001</c:v>
                </c:pt>
                <c:pt idx="143" formatCode="0.0">
                  <c:v>2.7</c:v>
                </c:pt>
                <c:pt idx="144" formatCode="0.0">
                  <c:v>2.7919999999999998</c:v>
                </c:pt>
                <c:pt idx="145" formatCode="0.0">
                  <c:v>2.6880000000000002</c:v>
                </c:pt>
                <c:pt idx="146" formatCode="0.0">
                  <c:v>2.4820000000000002</c:v>
                </c:pt>
                <c:pt idx="147" formatCode="0.0">
                  <c:v>2.5920000000000001</c:v>
                </c:pt>
                <c:pt idx="148" formatCode="0.0">
                  <c:v>2.5859999999999999</c:v>
                </c:pt>
                <c:pt idx="149" formatCode="0.0">
                  <c:v>2.4350000000000001</c:v>
                </c:pt>
                <c:pt idx="150" formatCode="0.0">
                  <c:v>2.4119999999999999</c:v>
                </c:pt>
                <c:pt idx="151" formatCode="0.0">
                  <c:v>2.4529999999999998</c:v>
                </c:pt>
                <c:pt idx="152" formatCode="0.0">
                  <c:v>2.4940000000000002</c:v>
                </c:pt>
                <c:pt idx="153" formatCode="0.0">
                  <c:v>2.6429999999999998</c:v>
                </c:pt>
                <c:pt idx="154" formatCode="0.0">
                  <c:v>2.258</c:v>
                </c:pt>
                <c:pt idx="155" formatCode="0.0">
                  <c:v>2.157</c:v>
                </c:pt>
                <c:pt idx="156" formatCode="0.0">
                  <c:v>2.8769999999999998</c:v>
                </c:pt>
                <c:pt idx="157" formatCode="0.0">
                  <c:v>2.5179999999999998</c:v>
                </c:pt>
                <c:pt idx="158" formatCode="0.0">
                  <c:v>2.653</c:v>
                </c:pt>
                <c:pt idx="159" formatCode="0.0">
                  <c:v>3.46</c:v>
                </c:pt>
                <c:pt idx="160" formatCode="0.0">
                  <c:v>3.0430000000000001</c:v>
                </c:pt>
                <c:pt idx="161" formatCode="0.0">
                  <c:v>2.7269999999999999</c:v>
                </c:pt>
                <c:pt idx="162" formatCode="0.0">
                  <c:v>3.2639999999999998</c:v>
                </c:pt>
                <c:pt idx="163" formatCode="0.0">
                  <c:v>3.11</c:v>
                </c:pt>
                <c:pt idx="164" formatCode="0.0">
                  <c:v>2.9369999999999998</c:v>
                </c:pt>
                <c:pt idx="165" formatCode="0.0">
                  <c:v>3.5150000000000001</c:v>
                </c:pt>
                <c:pt idx="166" formatCode="0.0">
                  <c:v>2.956</c:v>
                </c:pt>
                <c:pt idx="167" formatCode="0.0">
                  <c:v>2.6160000000000001</c:v>
                </c:pt>
                <c:pt idx="168" formatCode="0.0">
                  <c:v>3.0979999999999999</c:v>
                </c:pt>
                <c:pt idx="169" formatCode="0.0">
                  <c:v>3.0859999999999999</c:v>
                </c:pt>
                <c:pt idx="170" formatCode="0.0">
                  <c:v>3.2360000000000002</c:v>
                </c:pt>
                <c:pt idx="171" formatCode="0.0">
                  <c:v>3.58</c:v>
                </c:pt>
                <c:pt idx="172" formatCode="0.0">
                  <c:v>3.226</c:v>
                </c:pt>
                <c:pt idx="173" formatCode="0.0">
                  <c:v>3.3740000000000001</c:v>
                </c:pt>
                <c:pt idx="174" formatCode="0.0">
                  <c:v>3.8069999999999999</c:v>
                </c:pt>
                <c:pt idx="175" formatCode="0.0">
                  <c:v>3.4449999999999998</c:v>
                </c:pt>
                <c:pt idx="176" formatCode="0.0">
                  <c:v>3.794</c:v>
                </c:pt>
                <c:pt idx="177" formatCode="0.0">
                  <c:v>3.9449999999999998</c:v>
                </c:pt>
                <c:pt idx="178" formatCode="0.0">
                  <c:v>3.2909999999999999</c:v>
                </c:pt>
                <c:pt idx="179" formatCode="0.0">
                  <c:v>3.274</c:v>
                </c:pt>
                <c:pt idx="180" formatCode="0.0">
                  <c:v>3.8639999999999999</c:v>
                </c:pt>
                <c:pt idx="181" formatCode="0.0">
                  <c:v>3.476</c:v>
                </c:pt>
                <c:pt idx="182" formatCode="0.0">
                  <c:v>3.9529999999999998</c:v>
                </c:pt>
                <c:pt idx="183" formatCode="0.0">
                  <c:v>4.1959999999999997</c:v>
                </c:pt>
                <c:pt idx="184" formatCode="0.0">
                  <c:v>3.89</c:v>
                </c:pt>
                <c:pt idx="185" formatCode="0.0">
                  <c:v>3.8039999999999998</c:v>
                </c:pt>
                <c:pt idx="186" formatCode="0.0">
                  <c:v>3.9319999999999999</c:v>
                </c:pt>
                <c:pt idx="187" formatCode="0.0">
                  <c:v>3.9369999999999998</c:v>
                </c:pt>
                <c:pt idx="188" formatCode="0.0">
                  <c:v>3.9119999999999999</c:v>
                </c:pt>
                <c:pt idx="189" formatCode="0.0">
                  <c:v>4.1280000000000001</c:v>
                </c:pt>
                <c:pt idx="190" formatCode="0.0">
                  <c:v>3.5750000000000002</c:v>
                </c:pt>
                <c:pt idx="191" formatCode="0.0">
                  <c:v>3.4039999999999999</c:v>
                </c:pt>
                <c:pt idx="192" formatCode="0.0">
                  <c:v>3.839</c:v>
                </c:pt>
                <c:pt idx="193" formatCode="0.0">
                  <c:v>3.843</c:v>
                </c:pt>
                <c:pt idx="194" formatCode="0.0">
                  <c:v>4.0510000000000002</c:v>
                </c:pt>
                <c:pt idx="195" formatCode="0.0">
                  <c:v>4.4210000000000003</c:v>
                </c:pt>
                <c:pt idx="196" formatCode="0.0">
                  <c:v>4.1970000000000001</c:v>
                </c:pt>
                <c:pt idx="197" formatCode="0.0">
                  <c:v>4.0549999999999997</c:v>
                </c:pt>
                <c:pt idx="198" formatCode="0.0">
                  <c:v>4.0970000000000004</c:v>
                </c:pt>
                <c:pt idx="199" formatCode="0.0">
                  <c:v>4.2140000000000004</c:v>
                </c:pt>
                <c:pt idx="200" formatCode="0.0">
                  <c:v>4.1749999999999998</c:v>
                </c:pt>
                <c:pt idx="201" formatCode="0.0">
                  <c:v>4.6059999999999999</c:v>
                </c:pt>
                <c:pt idx="202" formatCode="0.0">
                  <c:v>3.7679999999999998</c:v>
                </c:pt>
                <c:pt idx="203" formatCode="0.0">
                  <c:v>3.52</c:v>
                </c:pt>
                <c:pt idx="204" formatCode="0.0">
                  <c:v>4.0259999999999998</c:v>
                </c:pt>
                <c:pt idx="205" formatCode="0.0">
                  <c:v>4.2160000000000002</c:v>
                </c:pt>
                <c:pt idx="206" formatCode="0.0">
                  <c:v>4.3289999999999997</c:v>
                </c:pt>
                <c:pt idx="207" formatCode="0.0">
                  <c:v>5.07</c:v>
                </c:pt>
                <c:pt idx="208" formatCode="0.0">
                  <c:v>4.8049999999999997</c:v>
                </c:pt>
                <c:pt idx="209" formatCode="0.0">
                  <c:v>4.8819999999999997</c:v>
                </c:pt>
                <c:pt idx="210" formatCode="0.0">
                  <c:v>5.117</c:v>
                </c:pt>
                <c:pt idx="211" formatCode="0.0">
                  <c:v>5.484</c:v>
                </c:pt>
                <c:pt idx="212" formatCode="0.0">
                  <c:v>4.976</c:v>
                </c:pt>
                <c:pt idx="213" formatCode="0.0">
                  <c:v>5.4119999999999999</c:v>
                </c:pt>
                <c:pt idx="214" formatCode="0.0">
                  <c:v>4.4630000000000001</c:v>
                </c:pt>
                <c:pt idx="215" formatCode="0.0">
                  <c:v>4.4669999999999996</c:v>
                </c:pt>
                <c:pt idx="216" formatCode="0.0">
                  <c:v>5.2439999999999998</c:v>
                </c:pt>
                <c:pt idx="217" formatCode="0.0">
                  <c:v>5.2679999999999998</c:v>
                </c:pt>
                <c:pt idx="218" formatCode="0.0">
                  <c:v>5.1589999999999998</c:v>
                </c:pt>
                <c:pt idx="219" formatCode="0.0">
                  <c:v>6.1719999999999997</c:v>
                </c:pt>
                <c:pt idx="220" formatCode="0.0">
                  <c:v>5.6120000000000001</c:v>
                </c:pt>
                <c:pt idx="221" formatCode="0.0">
                  <c:v>5.1420000000000003</c:v>
                </c:pt>
                <c:pt idx="222" formatCode="0.0">
                  <c:v>6.391</c:v>
                </c:pt>
                <c:pt idx="223" formatCode="0.0">
                  <c:v>5.6230000000000002</c:v>
                </c:pt>
                <c:pt idx="224" formatCode="0.0">
                  <c:v>5.577</c:v>
                </c:pt>
                <c:pt idx="225" formatCode="0.0">
                  <c:v>6.2060000000000004</c:v>
                </c:pt>
                <c:pt idx="226" formatCode="0.0">
                  <c:v>5.2720000000000002</c:v>
                </c:pt>
                <c:pt idx="227" formatCode="0.0">
                  <c:v>5.1340000000000003</c:v>
                </c:pt>
                <c:pt idx="228" formatCode="0.0">
                  <c:v>5.8940000000000001</c:v>
                </c:pt>
                <c:pt idx="229" formatCode="0.0">
                  <c:v>5.5490000000000004</c:v>
                </c:pt>
                <c:pt idx="230" formatCode="0.0">
                  <c:v>6.0579999999999998</c:v>
                </c:pt>
                <c:pt idx="231" formatCode="0.0">
                  <c:v>6.3620000000000001</c:v>
                </c:pt>
                <c:pt idx="232" formatCode="0.0">
                  <c:v>5.7729999999999997</c:v>
                </c:pt>
                <c:pt idx="233" formatCode="0.0">
                  <c:v>5.6239999999999997</c:v>
                </c:pt>
                <c:pt idx="234" formatCode="0.0">
                  <c:v>6.407</c:v>
                </c:pt>
                <c:pt idx="235" formatCode="0.0">
                  <c:v>5.8540000000000001</c:v>
                </c:pt>
                <c:pt idx="236" formatCode="0.0">
                  <c:v>5.9619999999999997</c:v>
                </c:pt>
                <c:pt idx="237" formatCode="0.0">
                  <c:v>5.9720000000000004</c:v>
                </c:pt>
                <c:pt idx="238" formatCode="0.0">
                  <c:v>5.5359999999999996</c:v>
                </c:pt>
                <c:pt idx="239" formatCode="0.0">
                  <c:v>5.2869999999999999</c:v>
                </c:pt>
                <c:pt idx="240" formatCode="0.0">
                  <c:v>5.5289999999999999</c:v>
                </c:pt>
                <c:pt idx="241" formatCode="0.0">
                  <c:v>5.67</c:v>
                </c:pt>
                <c:pt idx="242" formatCode="0.0">
                  <c:v>5.742</c:v>
                </c:pt>
                <c:pt idx="243" formatCode="0.0">
                  <c:v>6.6470000000000002</c:v>
                </c:pt>
                <c:pt idx="244" formatCode="0.0">
                  <c:v>5.8390000000000004</c:v>
                </c:pt>
                <c:pt idx="245" formatCode="0.0">
                  <c:v>6.2190000000000003</c:v>
                </c:pt>
                <c:pt idx="246" formatCode="0.0">
                  <c:v>6.6580000000000004</c:v>
                </c:pt>
                <c:pt idx="247" formatCode="0.0">
                  <c:v>6.4669999999999996</c:v>
                </c:pt>
                <c:pt idx="248" formatCode="0.0">
                  <c:v>6.4390000000000001</c:v>
                </c:pt>
                <c:pt idx="249" formatCode="0.0">
                  <c:v>6.6829999999999998</c:v>
                </c:pt>
                <c:pt idx="250" formatCode="0.0">
                  <c:v>5.8319999999999999</c:v>
                </c:pt>
                <c:pt idx="251" formatCode="0.0">
                  <c:v>5.6829999999999998</c:v>
                </c:pt>
                <c:pt idx="252" formatCode="0.0">
                  <c:v>6.5679999999999996</c:v>
                </c:pt>
                <c:pt idx="253" formatCode="0.0">
                  <c:v>6.2690000000000001</c:v>
                </c:pt>
                <c:pt idx="254" formatCode="0.0">
                  <c:v>6.7439999999999998</c:v>
                </c:pt>
                <c:pt idx="255" formatCode="0.0">
                  <c:v>7.41</c:v>
                </c:pt>
                <c:pt idx="256" formatCode="0.0">
                  <c:v>7.0149999999999997</c:v>
                </c:pt>
                <c:pt idx="257" formatCode="0.0">
                  <c:v>7.1950000000000003</c:v>
                </c:pt>
                <c:pt idx="258" formatCode="0.0">
                  <c:v>7.609</c:v>
                </c:pt>
                <c:pt idx="259" formatCode="0.0">
                  <c:v>7.4359999999999999</c:v>
                </c:pt>
                <c:pt idx="260" formatCode="0.0">
                  <c:v>7.5039999999999996</c:v>
                </c:pt>
                <c:pt idx="261" formatCode="0.0">
                  <c:v>7.665</c:v>
                </c:pt>
                <c:pt idx="262" formatCode="0.0">
                  <c:v>7.0860000000000003</c:v>
                </c:pt>
                <c:pt idx="263" formatCode="0.0">
                  <c:v>6.7439999999999998</c:v>
                </c:pt>
                <c:pt idx="264" formatCode="0.0">
                  <c:v>7.48</c:v>
                </c:pt>
                <c:pt idx="265" formatCode="0.0">
                  <c:v>6.7569999999999997</c:v>
                </c:pt>
                <c:pt idx="266" formatCode="0.0">
                  <c:v>7.28</c:v>
                </c:pt>
                <c:pt idx="267" formatCode="0.0">
                  <c:v>7.7350000000000003</c:v>
                </c:pt>
                <c:pt idx="268" formatCode="0.0">
                  <c:v>7.3239999999999998</c:v>
                </c:pt>
                <c:pt idx="269" formatCode="0.0">
                  <c:v>7.1310000000000002</c:v>
                </c:pt>
                <c:pt idx="270" formatCode="0.0">
                  <c:v>7.4630000000000001</c:v>
                </c:pt>
                <c:pt idx="271" formatCode="0.0">
                  <c:v>7.4210000000000003</c:v>
                </c:pt>
                <c:pt idx="272" formatCode="0.0">
                  <c:v>7.2409999999999997</c:v>
                </c:pt>
                <c:pt idx="273" formatCode="0.0">
                  <c:v>7.67</c:v>
                </c:pt>
                <c:pt idx="274" formatCode="0.0">
                  <c:v>6.4359999999999999</c:v>
                </c:pt>
                <c:pt idx="275" formatCode="0.0">
                  <c:v>5.9960000000000004</c:v>
                </c:pt>
                <c:pt idx="276" formatCode="0.0">
                  <c:v>7.15</c:v>
                </c:pt>
                <c:pt idx="277" formatCode="0.0">
                  <c:v>6.6619999999999999</c:v>
                </c:pt>
                <c:pt idx="278" formatCode="0.0">
                  <c:v>5.7309999999999999</c:v>
                </c:pt>
                <c:pt idx="279" formatCode="0.0">
                  <c:v>5.1660000000000004</c:v>
                </c:pt>
                <c:pt idx="280" formatCode="0.0">
                  <c:v>5.4029999999999996</c:v>
                </c:pt>
                <c:pt idx="281" formatCode="0.0">
                  <c:v>5.9909999999999997</c:v>
                </c:pt>
                <c:pt idx="282" formatCode="0.0">
                  <c:v>7.2290000000000001</c:v>
                </c:pt>
                <c:pt idx="283" formatCode="0.0">
                  <c:v>6.5890000000000004</c:v>
                </c:pt>
                <c:pt idx="284" formatCode="0.0">
                  <c:v>6.63</c:v>
                </c:pt>
                <c:pt idx="285" formatCode="0.0">
                  <c:v>7.3460000000000001</c:v>
                </c:pt>
                <c:pt idx="286" formatCode="0.0">
                  <c:v>6.327</c:v>
                </c:pt>
                <c:pt idx="287" formatCode="0.0">
                  <c:v>6.1429999999999998</c:v>
                </c:pt>
                <c:pt idx="288" formatCode="0.0">
                  <c:v>7.1790000000000003</c:v>
                </c:pt>
                <c:pt idx="289" formatCode="0.0">
                  <c:v>7.4429999999999996</c:v>
                </c:pt>
                <c:pt idx="290" formatCode="0.0">
                  <c:v>8.3160000000000007</c:v>
                </c:pt>
                <c:pt idx="291" formatCode="0.0">
                  <c:v>9.8260000000000005</c:v>
                </c:pt>
                <c:pt idx="292" formatCode="0.0">
                  <c:v>9.6890000000000001</c:v>
                </c:pt>
                <c:pt idx="293" formatCode="0.0">
                  <c:v>9.98</c:v>
                </c:pt>
                <c:pt idx="294" formatCode="0.0">
                  <c:v>11.811999999999999</c:v>
                </c:pt>
                <c:pt idx="295" formatCode="0.0">
                  <c:v>11.209</c:v>
                </c:pt>
                <c:pt idx="296" formatCode="0.0">
                  <c:v>10.99</c:v>
                </c:pt>
                <c:pt idx="297" formatCode="0.0">
                  <c:v>11.917999999999999</c:v>
                </c:pt>
                <c:pt idx="298" formatCode="0.0">
                  <c:v>10.518000000000001</c:v>
                </c:pt>
                <c:pt idx="299" formatCode="0.0">
                  <c:v>10.722</c:v>
                </c:pt>
                <c:pt idx="300" formatCode="0.0">
                  <c:v>11.432</c:v>
                </c:pt>
                <c:pt idx="301" formatCode="0.0">
                  <c:v>11.202</c:v>
                </c:pt>
                <c:pt idx="302" formatCode="0.0">
                  <c:v>11.978999999999999</c:v>
                </c:pt>
                <c:pt idx="303" formatCode="0.0">
                  <c:v>12.435</c:v>
                </c:pt>
                <c:pt idx="304" formatCode="0.0">
                  <c:v>11.297000000000001</c:v>
                </c:pt>
                <c:pt idx="305" formatCode="0.0">
                  <c:v>10.811999999999999</c:v>
                </c:pt>
                <c:pt idx="306" formatCode="0.0">
                  <c:v>12.391999999999999</c:v>
                </c:pt>
                <c:pt idx="307" formatCode="0.0">
                  <c:v>10.37</c:v>
                </c:pt>
                <c:pt idx="308" formatCode="0.0">
                  <c:v>10.901</c:v>
                </c:pt>
                <c:pt idx="309" formatCode="0.0">
                  <c:v>11.004</c:v>
                </c:pt>
                <c:pt idx="310" formatCode="0.0">
                  <c:v>10.031000000000001</c:v>
                </c:pt>
                <c:pt idx="311" formatCode="0.0">
                  <c:v>10.164</c:v>
                </c:pt>
                <c:pt idx="312" formatCode="0.0">
                  <c:v>10.766999999999999</c:v>
                </c:pt>
                <c:pt idx="5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50F4-44DB-A1FF-0753AD26A6F5}"/>
            </c:ext>
          </c:extLst>
        </c:ser>
        <c:ser>
          <c:idx val="4"/>
          <c:order val="4"/>
          <c:tx>
            <c:strRef>
              <c:f>EMPNFJO!$Y$7</c:f>
              <c:strCache>
                <c:ptCount val="1"/>
                <c:pt idx="0">
                  <c:v>10.8</c:v>
                </c:pt>
              </c:strCache>
            </c:strRef>
          </c:tx>
          <c:marker>
            <c:symbol val="none"/>
          </c:marker>
          <c:dLbls>
            <c:dLbl>
              <c:idx val="312"/>
              <c:layout>
                <c:manualLayout>
                  <c:x val="-1.0532644804980346E-16"/>
                  <c:y val="2.65816055289738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0F4-44DB-A1FF-0753AD26A6F5}"/>
                </c:ext>
              </c:extLst>
            </c:dLbl>
            <c:dLbl>
              <c:idx val="367"/>
              <c:layout>
                <c:manualLayout>
                  <c:x val="-1.0532644804980346E-16"/>
                  <c:y val="1.32908027644870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0F4-44DB-A1FF-0753AD26A6F5}"/>
                </c:ext>
              </c:extLst>
            </c:dLbl>
            <c:dLbl>
              <c:idx val="373"/>
              <c:layout>
                <c:manualLayout>
                  <c:x val="-1.0532644804980346E-16"/>
                  <c:y val="4.651780967570440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0F4-44DB-A1FF-0753AD26A6F5}"/>
                </c:ext>
              </c:extLst>
            </c:dLbl>
            <c:dLbl>
              <c:idx val="377"/>
              <c:layout>
                <c:manualLayout>
                  <c:x val="-4.3088590141330575E-3"/>
                  <c:y val="3.322700691121743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0F4-44DB-A1FF-0753AD26A6F5}"/>
                </c:ext>
              </c:extLst>
            </c:dLbl>
            <c:dLbl>
              <c:idx val="390"/>
              <c:layout>
                <c:manualLayout>
                  <c:x val="2.8725726760887049E-3"/>
                  <c:y val="-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0F4-44DB-A1FF-0753AD26A6F5}"/>
                </c:ext>
              </c:extLst>
            </c:dLbl>
            <c:dLbl>
              <c:idx val="392"/>
              <c:layout>
                <c:manualLayout>
                  <c:x val="2.8725726760885999E-3"/>
                  <c:y val="-3.3227006911217436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0F4-44DB-A1FF-0753AD26A6F5}"/>
                </c:ext>
              </c:extLst>
            </c:dLbl>
            <c:dLbl>
              <c:idx val="397"/>
              <c:layout>
                <c:manualLayout>
                  <c:x val="-4.3088590141330575E-3"/>
                  <c:y val="1.99362041467304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0F4-44DB-A1FF-0753AD26A6F5}"/>
                </c:ext>
              </c:extLst>
            </c:dLbl>
            <c:dLbl>
              <c:idx val="419"/>
              <c:layout>
                <c:manualLayout>
                  <c:x val="-2.0108008732620936E-2"/>
                  <c:y val="5.316321105794789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0F4-44DB-A1FF-0753AD26A6F5}"/>
                </c:ext>
              </c:extLst>
            </c:dLbl>
            <c:dLbl>
              <c:idx val="611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0F4-44DB-A1FF-0753AD26A6F5}"/>
                </c:ext>
              </c:extLst>
            </c:dLbl>
            <c:dLbl>
              <c:idx val="823"/>
              <c:layout>
                <c:manualLayout>
                  <c:x val="0"/>
                  <c:y val="-5.98086124401913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0F4-44DB-A1FF-0753AD26A6F5}"/>
                </c:ext>
              </c:extLst>
            </c:dLbl>
            <c:dLbl>
              <c:idx val="833"/>
              <c:layout>
                <c:manualLayout>
                  <c:x val="-1.0532644804980346E-16"/>
                  <c:y val="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50F4-44DB-A1FF-0753AD26A6F5}"/>
                </c:ext>
              </c:extLst>
            </c:dLbl>
            <c:dLbl>
              <c:idx val="912"/>
              <c:layout>
                <c:manualLayout>
                  <c:x val="-2.1065289609960692E-16"/>
                  <c:y val="-7.64221158958002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0F4-44DB-A1FF-0753AD26A6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EMPNFJO!$A$9:$A$596</c:f>
              <c:numCache>
                <c:formatCode>mmm\-yy</c:formatCode>
                <c:ptCount val="588"/>
                <c:pt idx="0">
                  <c:v>35431</c:v>
                </c:pt>
                <c:pt idx="1">
                  <c:v>35462</c:v>
                </c:pt>
                <c:pt idx="2">
                  <c:v>35490</c:v>
                </c:pt>
                <c:pt idx="3">
                  <c:v>35521</c:v>
                </c:pt>
                <c:pt idx="4">
                  <c:v>35551</c:v>
                </c:pt>
                <c:pt idx="5">
                  <c:v>35582</c:v>
                </c:pt>
                <c:pt idx="6">
                  <c:v>35612</c:v>
                </c:pt>
                <c:pt idx="7">
                  <c:v>35643</c:v>
                </c:pt>
                <c:pt idx="8">
                  <c:v>35674</c:v>
                </c:pt>
                <c:pt idx="9">
                  <c:v>35704</c:v>
                </c:pt>
                <c:pt idx="10">
                  <c:v>35735</c:v>
                </c:pt>
                <c:pt idx="11">
                  <c:v>35765</c:v>
                </c:pt>
                <c:pt idx="12">
                  <c:v>35796</c:v>
                </c:pt>
                <c:pt idx="13">
                  <c:v>35827</c:v>
                </c:pt>
                <c:pt idx="14">
                  <c:v>35855</c:v>
                </c:pt>
                <c:pt idx="15">
                  <c:v>35886</c:v>
                </c:pt>
                <c:pt idx="16">
                  <c:v>35916</c:v>
                </c:pt>
                <c:pt idx="17">
                  <c:v>35947</c:v>
                </c:pt>
                <c:pt idx="18">
                  <c:v>35977</c:v>
                </c:pt>
                <c:pt idx="19">
                  <c:v>36008</c:v>
                </c:pt>
                <c:pt idx="20">
                  <c:v>36039</c:v>
                </c:pt>
                <c:pt idx="21">
                  <c:v>36069</c:v>
                </c:pt>
                <c:pt idx="22">
                  <c:v>36100</c:v>
                </c:pt>
                <c:pt idx="23">
                  <c:v>36130</c:v>
                </c:pt>
                <c:pt idx="24">
                  <c:v>36161</c:v>
                </c:pt>
                <c:pt idx="25">
                  <c:v>36192</c:v>
                </c:pt>
                <c:pt idx="26">
                  <c:v>36220</c:v>
                </c:pt>
                <c:pt idx="27">
                  <c:v>36251</c:v>
                </c:pt>
                <c:pt idx="28">
                  <c:v>36281</c:v>
                </c:pt>
                <c:pt idx="29">
                  <c:v>36312</c:v>
                </c:pt>
                <c:pt idx="30">
                  <c:v>36342</c:v>
                </c:pt>
                <c:pt idx="31">
                  <c:v>36373</c:v>
                </c:pt>
                <c:pt idx="32">
                  <c:v>36404</c:v>
                </c:pt>
                <c:pt idx="33">
                  <c:v>36434</c:v>
                </c:pt>
                <c:pt idx="34">
                  <c:v>36465</c:v>
                </c:pt>
                <c:pt idx="35">
                  <c:v>36495</c:v>
                </c:pt>
                <c:pt idx="36">
                  <c:v>36526</c:v>
                </c:pt>
                <c:pt idx="37">
                  <c:v>36557</c:v>
                </c:pt>
                <c:pt idx="38">
                  <c:v>36586</c:v>
                </c:pt>
                <c:pt idx="39">
                  <c:v>36617</c:v>
                </c:pt>
                <c:pt idx="40">
                  <c:v>36647</c:v>
                </c:pt>
                <c:pt idx="41">
                  <c:v>36678</c:v>
                </c:pt>
                <c:pt idx="42">
                  <c:v>36708</c:v>
                </c:pt>
                <c:pt idx="43">
                  <c:v>36739</c:v>
                </c:pt>
                <c:pt idx="44">
                  <c:v>36770</c:v>
                </c:pt>
                <c:pt idx="45">
                  <c:v>36800</c:v>
                </c:pt>
                <c:pt idx="46">
                  <c:v>36831</c:v>
                </c:pt>
                <c:pt idx="47">
                  <c:v>36861</c:v>
                </c:pt>
                <c:pt idx="48">
                  <c:v>36892</c:v>
                </c:pt>
                <c:pt idx="49">
                  <c:v>36923</c:v>
                </c:pt>
                <c:pt idx="50">
                  <c:v>36951</c:v>
                </c:pt>
                <c:pt idx="51">
                  <c:v>36982</c:v>
                </c:pt>
                <c:pt idx="52">
                  <c:v>37012</c:v>
                </c:pt>
                <c:pt idx="53">
                  <c:v>37043</c:v>
                </c:pt>
                <c:pt idx="54">
                  <c:v>37073</c:v>
                </c:pt>
                <c:pt idx="55">
                  <c:v>37104</c:v>
                </c:pt>
                <c:pt idx="56">
                  <c:v>37135</c:v>
                </c:pt>
                <c:pt idx="57">
                  <c:v>37165</c:v>
                </c:pt>
                <c:pt idx="58">
                  <c:v>37196</c:v>
                </c:pt>
                <c:pt idx="59">
                  <c:v>37226</c:v>
                </c:pt>
                <c:pt idx="60">
                  <c:v>37257</c:v>
                </c:pt>
                <c:pt idx="61">
                  <c:v>37288</c:v>
                </c:pt>
                <c:pt idx="62">
                  <c:v>37316</c:v>
                </c:pt>
                <c:pt idx="63">
                  <c:v>37347</c:v>
                </c:pt>
                <c:pt idx="64">
                  <c:v>37377</c:v>
                </c:pt>
                <c:pt idx="65">
                  <c:v>37408</c:v>
                </c:pt>
                <c:pt idx="66">
                  <c:v>37438</c:v>
                </c:pt>
                <c:pt idx="67">
                  <c:v>37469</c:v>
                </c:pt>
                <c:pt idx="68">
                  <c:v>37500</c:v>
                </c:pt>
                <c:pt idx="69">
                  <c:v>37530</c:v>
                </c:pt>
                <c:pt idx="70">
                  <c:v>37561</c:v>
                </c:pt>
                <c:pt idx="71">
                  <c:v>37591</c:v>
                </c:pt>
                <c:pt idx="72">
                  <c:v>37622</c:v>
                </c:pt>
                <c:pt idx="73">
                  <c:v>37653</c:v>
                </c:pt>
                <c:pt idx="74">
                  <c:v>37681</c:v>
                </c:pt>
                <c:pt idx="75">
                  <c:v>37712</c:v>
                </c:pt>
                <c:pt idx="76">
                  <c:v>37742</c:v>
                </c:pt>
                <c:pt idx="77">
                  <c:v>37773</c:v>
                </c:pt>
                <c:pt idx="78">
                  <c:v>37803</c:v>
                </c:pt>
                <c:pt idx="79">
                  <c:v>37834</c:v>
                </c:pt>
                <c:pt idx="80">
                  <c:v>37865</c:v>
                </c:pt>
                <c:pt idx="81">
                  <c:v>37895</c:v>
                </c:pt>
                <c:pt idx="82">
                  <c:v>37926</c:v>
                </c:pt>
                <c:pt idx="83">
                  <c:v>37956</c:v>
                </c:pt>
                <c:pt idx="84">
                  <c:v>37987</c:v>
                </c:pt>
                <c:pt idx="85">
                  <c:v>38018</c:v>
                </c:pt>
                <c:pt idx="86">
                  <c:v>38047</c:v>
                </c:pt>
                <c:pt idx="87">
                  <c:v>38078</c:v>
                </c:pt>
                <c:pt idx="88">
                  <c:v>38108</c:v>
                </c:pt>
                <c:pt idx="89">
                  <c:v>38139</c:v>
                </c:pt>
                <c:pt idx="90">
                  <c:v>38169</c:v>
                </c:pt>
                <c:pt idx="91">
                  <c:v>38200</c:v>
                </c:pt>
                <c:pt idx="92">
                  <c:v>38231</c:v>
                </c:pt>
                <c:pt idx="93">
                  <c:v>38261</c:v>
                </c:pt>
                <c:pt idx="94">
                  <c:v>38292</c:v>
                </c:pt>
                <c:pt idx="95">
                  <c:v>38322</c:v>
                </c:pt>
                <c:pt idx="96">
                  <c:v>38353</c:v>
                </c:pt>
                <c:pt idx="97">
                  <c:v>38384</c:v>
                </c:pt>
                <c:pt idx="98">
                  <c:v>38412</c:v>
                </c:pt>
                <c:pt idx="99">
                  <c:v>38443</c:v>
                </c:pt>
                <c:pt idx="100">
                  <c:v>38473</c:v>
                </c:pt>
                <c:pt idx="101">
                  <c:v>38504</c:v>
                </c:pt>
                <c:pt idx="102">
                  <c:v>38534</c:v>
                </c:pt>
                <c:pt idx="103">
                  <c:v>38565</c:v>
                </c:pt>
                <c:pt idx="104">
                  <c:v>38596</c:v>
                </c:pt>
                <c:pt idx="105">
                  <c:v>38626</c:v>
                </c:pt>
                <c:pt idx="106">
                  <c:v>38657</c:v>
                </c:pt>
                <c:pt idx="107">
                  <c:v>38687</c:v>
                </c:pt>
                <c:pt idx="108">
                  <c:v>38718</c:v>
                </c:pt>
                <c:pt idx="109">
                  <c:v>38749</c:v>
                </c:pt>
                <c:pt idx="110">
                  <c:v>38777</c:v>
                </c:pt>
                <c:pt idx="111">
                  <c:v>38808</c:v>
                </c:pt>
                <c:pt idx="112">
                  <c:v>38838</c:v>
                </c:pt>
                <c:pt idx="113">
                  <c:v>38869</c:v>
                </c:pt>
                <c:pt idx="114">
                  <c:v>38899</c:v>
                </c:pt>
                <c:pt idx="115">
                  <c:v>38930</c:v>
                </c:pt>
                <c:pt idx="116">
                  <c:v>38961</c:v>
                </c:pt>
                <c:pt idx="117">
                  <c:v>38991</c:v>
                </c:pt>
                <c:pt idx="118">
                  <c:v>39022</c:v>
                </c:pt>
                <c:pt idx="119">
                  <c:v>39052</c:v>
                </c:pt>
                <c:pt idx="120">
                  <c:v>39083</c:v>
                </c:pt>
                <c:pt idx="121">
                  <c:v>39114</c:v>
                </c:pt>
                <c:pt idx="122">
                  <c:v>39142</c:v>
                </c:pt>
                <c:pt idx="123">
                  <c:v>39173</c:v>
                </c:pt>
                <c:pt idx="124">
                  <c:v>39203</c:v>
                </c:pt>
                <c:pt idx="125">
                  <c:v>39234</c:v>
                </c:pt>
                <c:pt idx="126">
                  <c:v>39264</c:v>
                </c:pt>
                <c:pt idx="127">
                  <c:v>39295</c:v>
                </c:pt>
                <c:pt idx="128">
                  <c:v>39326</c:v>
                </c:pt>
                <c:pt idx="129">
                  <c:v>39356</c:v>
                </c:pt>
                <c:pt idx="130">
                  <c:v>39387</c:v>
                </c:pt>
                <c:pt idx="131">
                  <c:v>39417</c:v>
                </c:pt>
                <c:pt idx="132">
                  <c:v>39448</c:v>
                </c:pt>
                <c:pt idx="133">
                  <c:v>39479</c:v>
                </c:pt>
                <c:pt idx="134">
                  <c:v>39508</c:v>
                </c:pt>
                <c:pt idx="135">
                  <c:v>39539</c:v>
                </c:pt>
                <c:pt idx="136">
                  <c:v>39569</c:v>
                </c:pt>
                <c:pt idx="137">
                  <c:v>39600</c:v>
                </c:pt>
                <c:pt idx="138">
                  <c:v>39630</c:v>
                </c:pt>
                <c:pt idx="139">
                  <c:v>39661</c:v>
                </c:pt>
                <c:pt idx="140">
                  <c:v>39692</c:v>
                </c:pt>
                <c:pt idx="141">
                  <c:v>39722</c:v>
                </c:pt>
                <c:pt idx="142">
                  <c:v>39753</c:v>
                </c:pt>
                <c:pt idx="143">
                  <c:v>39783</c:v>
                </c:pt>
                <c:pt idx="144">
                  <c:v>39814</c:v>
                </c:pt>
                <c:pt idx="145">
                  <c:v>39845</c:v>
                </c:pt>
                <c:pt idx="146">
                  <c:v>39873</c:v>
                </c:pt>
                <c:pt idx="147">
                  <c:v>39904</c:v>
                </c:pt>
                <c:pt idx="148">
                  <c:v>39934</c:v>
                </c:pt>
                <c:pt idx="149">
                  <c:v>39965</c:v>
                </c:pt>
                <c:pt idx="150">
                  <c:v>39995</c:v>
                </c:pt>
                <c:pt idx="151">
                  <c:v>40026</c:v>
                </c:pt>
                <c:pt idx="152">
                  <c:v>40057</c:v>
                </c:pt>
                <c:pt idx="153">
                  <c:v>40087</c:v>
                </c:pt>
                <c:pt idx="154">
                  <c:v>40118</c:v>
                </c:pt>
                <c:pt idx="155">
                  <c:v>40148</c:v>
                </c:pt>
                <c:pt idx="156">
                  <c:v>40179</c:v>
                </c:pt>
                <c:pt idx="157">
                  <c:v>40210</c:v>
                </c:pt>
                <c:pt idx="158">
                  <c:v>40238</c:v>
                </c:pt>
                <c:pt idx="159">
                  <c:v>40269</c:v>
                </c:pt>
                <c:pt idx="160">
                  <c:v>40299</c:v>
                </c:pt>
                <c:pt idx="161">
                  <c:v>40330</c:v>
                </c:pt>
                <c:pt idx="162">
                  <c:v>40360</c:v>
                </c:pt>
                <c:pt idx="163">
                  <c:v>40391</c:v>
                </c:pt>
                <c:pt idx="164">
                  <c:v>40422</c:v>
                </c:pt>
                <c:pt idx="165">
                  <c:v>40452</c:v>
                </c:pt>
                <c:pt idx="166">
                  <c:v>40483</c:v>
                </c:pt>
                <c:pt idx="167">
                  <c:v>40513</c:v>
                </c:pt>
                <c:pt idx="168">
                  <c:v>40544</c:v>
                </c:pt>
                <c:pt idx="169">
                  <c:v>40575</c:v>
                </c:pt>
                <c:pt idx="170">
                  <c:v>40603</c:v>
                </c:pt>
                <c:pt idx="171">
                  <c:v>40634</c:v>
                </c:pt>
                <c:pt idx="172">
                  <c:v>40664</c:v>
                </c:pt>
                <c:pt idx="173">
                  <c:v>40695</c:v>
                </c:pt>
                <c:pt idx="174">
                  <c:v>40725</c:v>
                </c:pt>
                <c:pt idx="175">
                  <c:v>40756</c:v>
                </c:pt>
                <c:pt idx="176">
                  <c:v>40787</c:v>
                </c:pt>
                <c:pt idx="177">
                  <c:v>40817</c:v>
                </c:pt>
                <c:pt idx="178">
                  <c:v>40848</c:v>
                </c:pt>
                <c:pt idx="179">
                  <c:v>40878</c:v>
                </c:pt>
                <c:pt idx="180">
                  <c:v>40909</c:v>
                </c:pt>
                <c:pt idx="181">
                  <c:v>40940</c:v>
                </c:pt>
                <c:pt idx="182">
                  <c:v>40969</c:v>
                </c:pt>
                <c:pt idx="183">
                  <c:v>41000</c:v>
                </c:pt>
                <c:pt idx="184">
                  <c:v>41030</c:v>
                </c:pt>
                <c:pt idx="185">
                  <c:v>41061</c:v>
                </c:pt>
                <c:pt idx="186">
                  <c:v>41091</c:v>
                </c:pt>
                <c:pt idx="187">
                  <c:v>41122</c:v>
                </c:pt>
                <c:pt idx="188">
                  <c:v>41153</c:v>
                </c:pt>
                <c:pt idx="189">
                  <c:v>41183</c:v>
                </c:pt>
                <c:pt idx="190">
                  <c:v>41214</c:v>
                </c:pt>
                <c:pt idx="191">
                  <c:v>41244</c:v>
                </c:pt>
                <c:pt idx="192">
                  <c:v>41275</c:v>
                </c:pt>
                <c:pt idx="193">
                  <c:v>41306</c:v>
                </c:pt>
                <c:pt idx="194">
                  <c:v>41334</c:v>
                </c:pt>
                <c:pt idx="195">
                  <c:v>41365</c:v>
                </c:pt>
                <c:pt idx="196">
                  <c:v>41395</c:v>
                </c:pt>
                <c:pt idx="197">
                  <c:v>41426</c:v>
                </c:pt>
                <c:pt idx="198">
                  <c:v>41456</c:v>
                </c:pt>
                <c:pt idx="199">
                  <c:v>41487</c:v>
                </c:pt>
                <c:pt idx="200">
                  <c:v>41518</c:v>
                </c:pt>
                <c:pt idx="201">
                  <c:v>41548</c:v>
                </c:pt>
                <c:pt idx="202">
                  <c:v>41579</c:v>
                </c:pt>
                <c:pt idx="203">
                  <c:v>41609</c:v>
                </c:pt>
                <c:pt idx="204">
                  <c:v>41640</c:v>
                </c:pt>
                <c:pt idx="205">
                  <c:v>41671</c:v>
                </c:pt>
                <c:pt idx="206">
                  <c:v>41699</c:v>
                </c:pt>
                <c:pt idx="207">
                  <c:v>41730</c:v>
                </c:pt>
                <c:pt idx="208">
                  <c:v>41760</c:v>
                </c:pt>
                <c:pt idx="209">
                  <c:v>41791</c:v>
                </c:pt>
                <c:pt idx="210">
                  <c:v>41821</c:v>
                </c:pt>
                <c:pt idx="211">
                  <c:v>41852</c:v>
                </c:pt>
                <c:pt idx="212">
                  <c:v>41883</c:v>
                </c:pt>
                <c:pt idx="213">
                  <c:v>41913</c:v>
                </c:pt>
                <c:pt idx="214">
                  <c:v>41944</c:v>
                </c:pt>
                <c:pt idx="215">
                  <c:v>41974</c:v>
                </c:pt>
                <c:pt idx="216">
                  <c:v>42005</c:v>
                </c:pt>
                <c:pt idx="217">
                  <c:v>42036</c:v>
                </c:pt>
                <c:pt idx="218">
                  <c:v>42064</c:v>
                </c:pt>
                <c:pt idx="219">
                  <c:v>42095</c:v>
                </c:pt>
                <c:pt idx="220">
                  <c:v>42125</c:v>
                </c:pt>
                <c:pt idx="221">
                  <c:v>42156</c:v>
                </c:pt>
                <c:pt idx="222">
                  <c:v>42186</c:v>
                </c:pt>
                <c:pt idx="223">
                  <c:v>42217</c:v>
                </c:pt>
                <c:pt idx="224">
                  <c:v>42248</c:v>
                </c:pt>
                <c:pt idx="225">
                  <c:v>42278</c:v>
                </c:pt>
                <c:pt idx="226">
                  <c:v>42309</c:v>
                </c:pt>
                <c:pt idx="227">
                  <c:v>42339</c:v>
                </c:pt>
                <c:pt idx="228">
                  <c:v>42370</c:v>
                </c:pt>
                <c:pt idx="229">
                  <c:v>42401</c:v>
                </c:pt>
                <c:pt idx="230">
                  <c:v>42430</c:v>
                </c:pt>
                <c:pt idx="231">
                  <c:v>42461</c:v>
                </c:pt>
                <c:pt idx="232">
                  <c:v>42491</c:v>
                </c:pt>
                <c:pt idx="233">
                  <c:v>42522</c:v>
                </c:pt>
                <c:pt idx="234">
                  <c:v>42552</c:v>
                </c:pt>
                <c:pt idx="235">
                  <c:v>42583</c:v>
                </c:pt>
                <c:pt idx="236">
                  <c:v>42614</c:v>
                </c:pt>
                <c:pt idx="237">
                  <c:v>42644</c:v>
                </c:pt>
                <c:pt idx="238">
                  <c:v>42675</c:v>
                </c:pt>
                <c:pt idx="239">
                  <c:v>42705</c:v>
                </c:pt>
                <c:pt idx="240">
                  <c:v>42736</c:v>
                </c:pt>
                <c:pt idx="241">
                  <c:v>42767</c:v>
                </c:pt>
                <c:pt idx="242">
                  <c:v>42795</c:v>
                </c:pt>
                <c:pt idx="243">
                  <c:v>42826</c:v>
                </c:pt>
                <c:pt idx="244">
                  <c:v>42856</c:v>
                </c:pt>
                <c:pt idx="245">
                  <c:v>42887</c:v>
                </c:pt>
                <c:pt idx="246">
                  <c:v>42917</c:v>
                </c:pt>
                <c:pt idx="247">
                  <c:v>42948</c:v>
                </c:pt>
                <c:pt idx="248">
                  <c:v>42979</c:v>
                </c:pt>
                <c:pt idx="249">
                  <c:v>43009</c:v>
                </c:pt>
                <c:pt idx="250">
                  <c:v>43040</c:v>
                </c:pt>
                <c:pt idx="251">
                  <c:v>43070</c:v>
                </c:pt>
                <c:pt idx="252">
                  <c:v>43101</c:v>
                </c:pt>
                <c:pt idx="253">
                  <c:v>43132</c:v>
                </c:pt>
                <c:pt idx="254">
                  <c:v>43160</c:v>
                </c:pt>
                <c:pt idx="255">
                  <c:v>43191</c:v>
                </c:pt>
                <c:pt idx="256">
                  <c:v>43221</c:v>
                </c:pt>
                <c:pt idx="257">
                  <c:v>43252</c:v>
                </c:pt>
                <c:pt idx="258">
                  <c:v>43282</c:v>
                </c:pt>
                <c:pt idx="259">
                  <c:v>43313</c:v>
                </c:pt>
                <c:pt idx="260">
                  <c:v>43344</c:v>
                </c:pt>
                <c:pt idx="261">
                  <c:v>43374</c:v>
                </c:pt>
                <c:pt idx="262">
                  <c:v>43405</c:v>
                </c:pt>
                <c:pt idx="263">
                  <c:v>43435</c:v>
                </c:pt>
                <c:pt idx="264">
                  <c:v>43466</c:v>
                </c:pt>
                <c:pt idx="265">
                  <c:v>43497</c:v>
                </c:pt>
                <c:pt idx="266">
                  <c:v>43525</c:v>
                </c:pt>
                <c:pt idx="267">
                  <c:v>43556</c:v>
                </c:pt>
                <c:pt idx="268">
                  <c:v>43586</c:v>
                </c:pt>
                <c:pt idx="269">
                  <c:v>43617</c:v>
                </c:pt>
                <c:pt idx="270">
                  <c:v>43647</c:v>
                </c:pt>
                <c:pt idx="271">
                  <c:v>43678</c:v>
                </c:pt>
                <c:pt idx="272">
                  <c:v>43709</c:v>
                </c:pt>
                <c:pt idx="273">
                  <c:v>43739</c:v>
                </c:pt>
                <c:pt idx="274">
                  <c:v>43770</c:v>
                </c:pt>
                <c:pt idx="275">
                  <c:v>43800</c:v>
                </c:pt>
                <c:pt idx="276">
                  <c:v>43831</c:v>
                </c:pt>
                <c:pt idx="277">
                  <c:v>43862</c:v>
                </c:pt>
                <c:pt idx="278">
                  <c:v>43891</c:v>
                </c:pt>
                <c:pt idx="279">
                  <c:v>43922</c:v>
                </c:pt>
                <c:pt idx="280">
                  <c:v>43952</c:v>
                </c:pt>
                <c:pt idx="281">
                  <c:v>43983</c:v>
                </c:pt>
                <c:pt idx="282">
                  <c:v>44013</c:v>
                </c:pt>
                <c:pt idx="283">
                  <c:v>44044</c:v>
                </c:pt>
                <c:pt idx="284">
                  <c:v>44075</c:v>
                </c:pt>
                <c:pt idx="285">
                  <c:v>44105</c:v>
                </c:pt>
                <c:pt idx="286">
                  <c:v>44136</c:v>
                </c:pt>
                <c:pt idx="287">
                  <c:v>44166</c:v>
                </c:pt>
                <c:pt idx="288">
                  <c:v>44197</c:v>
                </c:pt>
                <c:pt idx="289">
                  <c:v>44228</c:v>
                </c:pt>
                <c:pt idx="290">
                  <c:v>44256</c:v>
                </c:pt>
                <c:pt idx="291">
                  <c:v>44287</c:v>
                </c:pt>
                <c:pt idx="292">
                  <c:v>44317</c:v>
                </c:pt>
                <c:pt idx="293">
                  <c:v>44348</c:v>
                </c:pt>
                <c:pt idx="294">
                  <c:v>44378</c:v>
                </c:pt>
                <c:pt idx="295">
                  <c:v>44409</c:v>
                </c:pt>
                <c:pt idx="296">
                  <c:v>44440</c:v>
                </c:pt>
                <c:pt idx="297">
                  <c:v>44470</c:v>
                </c:pt>
                <c:pt idx="298">
                  <c:v>44501</c:v>
                </c:pt>
                <c:pt idx="299">
                  <c:v>44531</c:v>
                </c:pt>
                <c:pt idx="300">
                  <c:v>44562</c:v>
                </c:pt>
                <c:pt idx="301">
                  <c:v>44593</c:v>
                </c:pt>
                <c:pt idx="302">
                  <c:v>44621</c:v>
                </c:pt>
                <c:pt idx="303">
                  <c:v>44652</c:v>
                </c:pt>
                <c:pt idx="304">
                  <c:v>44682</c:v>
                </c:pt>
                <c:pt idx="305">
                  <c:v>44713</c:v>
                </c:pt>
                <c:pt idx="306">
                  <c:v>44743</c:v>
                </c:pt>
                <c:pt idx="307">
                  <c:v>44774</c:v>
                </c:pt>
                <c:pt idx="308">
                  <c:v>44805</c:v>
                </c:pt>
                <c:pt idx="309">
                  <c:v>44835</c:v>
                </c:pt>
                <c:pt idx="310">
                  <c:v>44866</c:v>
                </c:pt>
                <c:pt idx="311">
                  <c:v>44896</c:v>
                </c:pt>
                <c:pt idx="312">
                  <c:v>44927</c:v>
                </c:pt>
                <c:pt idx="313">
                  <c:v>44958</c:v>
                </c:pt>
                <c:pt idx="314">
                  <c:v>44986</c:v>
                </c:pt>
                <c:pt idx="315">
                  <c:v>45017</c:v>
                </c:pt>
                <c:pt idx="316">
                  <c:v>45047</c:v>
                </c:pt>
                <c:pt idx="317">
                  <c:v>45078</c:v>
                </c:pt>
                <c:pt idx="318">
                  <c:v>45108</c:v>
                </c:pt>
                <c:pt idx="319">
                  <c:v>45139</c:v>
                </c:pt>
                <c:pt idx="320">
                  <c:v>45170</c:v>
                </c:pt>
                <c:pt idx="321">
                  <c:v>45200</c:v>
                </c:pt>
                <c:pt idx="322">
                  <c:v>45231</c:v>
                </c:pt>
                <c:pt idx="323">
                  <c:v>45261</c:v>
                </c:pt>
                <c:pt idx="324">
                  <c:v>45292</c:v>
                </c:pt>
                <c:pt idx="325">
                  <c:v>45323</c:v>
                </c:pt>
                <c:pt idx="326">
                  <c:v>45352</c:v>
                </c:pt>
                <c:pt idx="327">
                  <c:v>45383</c:v>
                </c:pt>
                <c:pt idx="328">
                  <c:v>45413</c:v>
                </c:pt>
                <c:pt idx="329">
                  <c:v>45444</c:v>
                </c:pt>
                <c:pt idx="330">
                  <c:v>45474</c:v>
                </c:pt>
                <c:pt idx="331">
                  <c:v>45505</c:v>
                </c:pt>
                <c:pt idx="332">
                  <c:v>45536</c:v>
                </c:pt>
                <c:pt idx="333">
                  <c:v>45566</c:v>
                </c:pt>
                <c:pt idx="334">
                  <c:v>45597</c:v>
                </c:pt>
                <c:pt idx="335">
                  <c:v>45627</c:v>
                </c:pt>
                <c:pt idx="336">
                  <c:v>45658</c:v>
                </c:pt>
                <c:pt idx="337">
                  <c:v>45689</c:v>
                </c:pt>
                <c:pt idx="338">
                  <c:v>45717</c:v>
                </c:pt>
                <c:pt idx="339">
                  <c:v>45748</c:v>
                </c:pt>
                <c:pt idx="340">
                  <c:v>45778</c:v>
                </c:pt>
                <c:pt idx="341">
                  <c:v>45809</c:v>
                </c:pt>
                <c:pt idx="342">
                  <c:v>45839</c:v>
                </c:pt>
                <c:pt idx="343">
                  <c:v>45870</c:v>
                </c:pt>
                <c:pt idx="344">
                  <c:v>45901</c:v>
                </c:pt>
                <c:pt idx="345">
                  <c:v>45931</c:v>
                </c:pt>
                <c:pt idx="346">
                  <c:v>45962</c:v>
                </c:pt>
                <c:pt idx="347">
                  <c:v>45992</c:v>
                </c:pt>
                <c:pt idx="348">
                  <c:v>46023</c:v>
                </c:pt>
                <c:pt idx="349">
                  <c:v>46054</c:v>
                </c:pt>
                <c:pt idx="350">
                  <c:v>46082</c:v>
                </c:pt>
                <c:pt idx="351">
                  <c:v>46113</c:v>
                </c:pt>
                <c:pt idx="352">
                  <c:v>46143</c:v>
                </c:pt>
                <c:pt idx="353">
                  <c:v>46174</c:v>
                </c:pt>
                <c:pt idx="354">
                  <c:v>46204</c:v>
                </c:pt>
                <c:pt idx="355">
                  <c:v>46235</c:v>
                </c:pt>
                <c:pt idx="356">
                  <c:v>46266</c:v>
                </c:pt>
                <c:pt idx="357">
                  <c:v>46296</c:v>
                </c:pt>
                <c:pt idx="358">
                  <c:v>46327</c:v>
                </c:pt>
                <c:pt idx="359">
                  <c:v>46357</c:v>
                </c:pt>
                <c:pt idx="360">
                  <c:v>46388</c:v>
                </c:pt>
                <c:pt idx="361">
                  <c:v>46419</c:v>
                </c:pt>
                <c:pt idx="362">
                  <c:v>46447</c:v>
                </c:pt>
                <c:pt idx="363">
                  <c:v>46478</c:v>
                </c:pt>
                <c:pt idx="364">
                  <c:v>46508</c:v>
                </c:pt>
                <c:pt idx="365">
                  <c:v>46539</c:v>
                </c:pt>
                <c:pt idx="366">
                  <c:v>46569</c:v>
                </c:pt>
                <c:pt idx="367">
                  <c:v>46600</c:v>
                </c:pt>
                <c:pt idx="368">
                  <c:v>46631</c:v>
                </c:pt>
                <c:pt idx="369">
                  <c:v>46661</c:v>
                </c:pt>
                <c:pt idx="370">
                  <c:v>46692</c:v>
                </c:pt>
                <c:pt idx="371">
                  <c:v>46722</c:v>
                </c:pt>
                <c:pt idx="372">
                  <c:v>46753</c:v>
                </c:pt>
                <c:pt idx="373">
                  <c:v>46784</c:v>
                </c:pt>
                <c:pt idx="374">
                  <c:v>46813</c:v>
                </c:pt>
                <c:pt idx="375">
                  <c:v>46844</c:v>
                </c:pt>
                <c:pt idx="376">
                  <c:v>46874</c:v>
                </c:pt>
                <c:pt idx="377">
                  <c:v>46905</c:v>
                </c:pt>
                <c:pt idx="378">
                  <c:v>46935</c:v>
                </c:pt>
                <c:pt idx="379">
                  <c:v>46966</c:v>
                </c:pt>
                <c:pt idx="380">
                  <c:v>46997</c:v>
                </c:pt>
                <c:pt idx="381">
                  <c:v>47027</c:v>
                </c:pt>
                <c:pt idx="382">
                  <c:v>47058</c:v>
                </c:pt>
                <c:pt idx="383">
                  <c:v>47088</c:v>
                </c:pt>
                <c:pt idx="384">
                  <c:v>47119</c:v>
                </c:pt>
                <c:pt idx="385">
                  <c:v>47150</c:v>
                </c:pt>
                <c:pt idx="386">
                  <c:v>47178</c:v>
                </c:pt>
                <c:pt idx="387">
                  <c:v>47209</c:v>
                </c:pt>
                <c:pt idx="388">
                  <c:v>47239</c:v>
                </c:pt>
                <c:pt idx="389">
                  <c:v>47270</c:v>
                </c:pt>
                <c:pt idx="390">
                  <c:v>47300</c:v>
                </c:pt>
                <c:pt idx="391">
                  <c:v>47331</c:v>
                </c:pt>
                <c:pt idx="392">
                  <c:v>47362</c:v>
                </c:pt>
                <c:pt idx="393">
                  <c:v>47392</c:v>
                </c:pt>
                <c:pt idx="394">
                  <c:v>47423</c:v>
                </c:pt>
                <c:pt idx="395">
                  <c:v>47453</c:v>
                </c:pt>
                <c:pt idx="396">
                  <c:v>47484</c:v>
                </c:pt>
                <c:pt idx="397">
                  <c:v>47515</c:v>
                </c:pt>
                <c:pt idx="398">
                  <c:v>47543</c:v>
                </c:pt>
                <c:pt idx="399">
                  <c:v>47574</c:v>
                </c:pt>
                <c:pt idx="400">
                  <c:v>47604</c:v>
                </c:pt>
                <c:pt idx="401">
                  <c:v>47635</c:v>
                </c:pt>
                <c:pt idx="402">
                  <c:v>47665</c:v>
                </c:pt>
                <c:pt idx="403">
                  <c:v>47696</c:v>
                </c:pt>
                <c:pt idx="404">
                  <c:v>47727</c:v>
                </c:pt>
                <c:pt idx="405">
                  <c:v>47757</c:v>
                </c:pt>
                <c:pt idx="406">
                  <c:v>47788</c:v>
                </c:pt>
                <c:pt idx="407">
                  <c:v>47818</c:v>
                </c:pt>
                <c:pt idx="408">
                  <c:v>47849</c:v>
                </c:pt>
                <c:pt idx="409">
                  <c:v>47880</c:v>
                </c:pt>
                <c:pt idx="410">
                  <c:v>47908</c:v>
                </c:pt>
                <c:pt idx="411">
                  <c:v>47939</c:v>
                </c:pt>
                <c:pt idx="412">
                  <c:v>47969</c:v>
                </c:pt>
                <c:pt idx="413">
                  <c:v>48000</c:v>
                </c:pt>
                <c:pt idx="414">
                  <c:v>48030</c:v>
                </c:pt>
                <c:pt idx="415">
                  <c:v>48061</c:v>
                </c:pt>
                <c:pt idx="416">
                  <c:v>48092</c:v>
                </c:pt>
                <c:pt idx="417">
                  <c:v>48122</c:v>
                </c:pt>
                <c:pt idx="418">
                  <c:v>48153</c:v>
                </c:pt>
                <c:pt idx="419">
                  <c:v>48183</c:v>
                </c:pt>
                <c:pt idx="420">
                  <c:v>48214</c:v>
                </c:pt>
                <c:pt idx="421">
                  <c:v>48245</c:v>
                </c:pt>
                <c:pt idx="422">
                  <c:v>48274</c:v>
                </c:pt>
                <c:pt idx="423">
                  <c:v>48305</c:v>
                </c:pt>
                <c:pt idx="424">
                  <c:v>48335</c:v>
                </c:pt>
                <c:pt idx="425">
                  <c:v>48366</c:v>
                </c:pt>
                <c:pt idx="426">
                  <c:v>48396</c:v>
                </c:pt>
                <c:pt idx="427">
                  <c:v>48427</c:v>
                </c:pt>
                <c:pt idx="428">
                  <c:v>48458</c:v>
                </c:pt>
                <c:pt idx="429">
                  <c:v>48488</c:v>
                </c:pt>
                <c:pt idx="430">
                  <c:v>48519</c:v>
                </c:pt>
                <c:pt idx="431">
                  <c:v>48549</c:v>
                </c:pt>
                <c:pt idx="432">
                  <c:v>48580</c:v>
                </c:pt>
                <c:pt idx="433">
                  <c:v>48611</c:v>
                </c:pt>
                <c:pt idx="434">
                  <c:v>48639</c:v>
                </c:pt>
                <c:pt idx="435">
                  <c:v>48670</c:v>
                </c:pt>
                <c:pt idx="436">
                  <c:v>48700</c:v>
                </c:pt>
                <c:pt idx="437">
                  <c:v>48731</c:v>
                </c:pt>
                <c:pt idx="438">
                  <c:v>48761</c:v>
                </c:pt>
                <c:pt idx="439">
                  <c:v>48792</c:v>
                </c:pt>
                <c:pt idx="440">
                  <c:v>48823</c:v>
                </c:pt>
                <c:pt idx="441">
                  <c:v>48853</c:v>
                </c:pt>
                <c:pt idx="442">
                  <c:v>48884</c:v>
                </c:pt>
                <c:pt idx="443">
                  <c:v>48914</c:v>
                </c:pt>
                <c:pt idx="444">
                  <c:v>48945</c:v>
                </c:pt>
                <c:pt idx="445">
                  <c:v>48976</c:v>
                </c:pt>
                <c:pt idx="446">
                  <c:v>49004</c:v>
                </c:pt>
                <c:pt idx="447">
                  <c:v>49035</c:v>
                </c:pt>
                <c:pt idx="448">
                  <c:v>49065</c:v>
                </c:pt>
                <c:pt idx="449">
                  <c:v>49096</c:v>
                </c:pt>
                <c:pt idx="450">
                  <c:v>49126</c:v>
                </c:pt>
                <c:pt idx="451">
                  <c:v>49157</c:v>
                </c:pt>
                <c:pt idx="452">
                  <c:v>49188</c:v>
                </c:pt>
                <c:pt idx="453">
                  <c:v>49218</c:v>
                </c:pt>
                <c:pt idx="454">
                  <c:v>49249</c:v>
                </c:pt>
                <c:pt idx="455">
                  <c:v>49279</c:v>
                </c:pt>
                <c:pt idx="456">
                  <c:v>49310</c:v>
                </c:pt>
                <c:pt idx="457">
                  <c:v>49341</c:v>
                </c:pt>
                <c:pt idx="458">
                  <c:v>49369</c:v>
                </c:pt>
                <c:pt idx="459">
                  <c:v>49400</c:v>
                </c:pt>
                <c:pt idx="460">
                  <c:v>49430</c:v>
                </c:pt>
                <c:pt idx="461">
                  <c:v>49461</c:v>
                </c:pt>
                <c:pt idx="462">
                  <c:v>49491</c:v>
                </c:pt>
                <c:pt idx="463">
                  <c:v>49522</c:v>
                </c:pt>
                <c:pt idx="464">
                  <c:v>49553</c:v>
                </c:pt>
                <c:pt idx="465">
                  <c:v>49583</c:v>
                </c:pt>
                <c:pt idx="466">
                  <c:v>49614</c:v>
                </c:pt>
                <c:pt idx="467">
                  <c:v>49644</c:v>
                </c:pt>
                <c:pt idx="468">
                  <c:v>49675</c:v>
                </c:pt>
                <c:pt idx="469">
                  <c:v>49706</c:v>
                </c:pt>
                <c:pt idx="470">
                  <c:v>49735</c:v>
                </c:pt>
                <c:pt idx="471">
                  <c:v>49766</c:v>
                </c:pt>
                <c:pt idx="472">
                  <c:v>49796</c:v>
                </c:pt>
                <c:pt idx="473">
                  <c:v>49827</c:v>
                </c:pt>
                <c:pt idx="474">
                  <c:v>49857</c:v>
                </c:pt>
                <c:pt idx="475">
                  <c:v>49888</c:v>
                </c:pt>
                <c:pt idx="476">
                  <c:v>49919</c:v>
                </c:pt>
                <c:pt idx="477">
                  <c:v>49949</c:v>
                </c:pt>
                <c:pt idx="478">
                  <c:v>49980</c:v>
                </c:pt>
                <c:pt idx="479">
                  <c:v>50010</c:v>
                </c:pt>
                <c:pt idx="480">
                  <c:v>50041</c:v>
                </c:pt>
                <c:pt idx="481">
                  <c:v>50072</c:v>
                </c:pt>
                <c:pt idx="482">
                  <c:v>50100</c:v>
                </c:pt>
                <c:pt idx="483">
                  <c:v>50131</c:v>
                </c:pt>
                <c:pt idx="484">
                  <c:v>50161</c:v>
                </c:pt>
                <c:pt idx="485">
                  <c:v>50192</c:v>
                </c:pt>
                <c:pt idx="486">
                  <c:v>50222</c:v>
                </c:pt>
                <c:pt idx="487">
                  <c:v>50253</c:v>
                </c:pt>
                <c:pt idx="488">
                  <c:v>50284</c:v>
                </c:pt>
                <c:pt idx="489">
                  <c:v>50314</c:v>
                </c:pt>
                <c:pt idx="490">
                  <c:v>50345</c:v>
                </c:pt>
                <c:pt idx="491">
                  <c:v>50375</c:v>
                </c:pt>
                <c:pt idx="492">
                  <c:v>50406</c:v>
                </c:pt>
                <c:pt idx="493">
                  <c:v>50437</c:v>
                </c:pt>
                <c:pt idx="494">
                  <c:v>50465</c:v>
                </c:pt>
                <c:pt idx="495">
                  <c:v>50496</c:v>
                </c:pt>
                <c:pt idx="496">
                  <c:v>50526</c:v>
                </c:pt>
                <c:pt idx="497">
                  <c:v>50557</c:v>
                </c:pt>
                <c:pt idx="498">
                  <c:v>50587</c:v>
                </c:pt>
                <c:pt idx="499">
                  <c:v>50618</c:v>
                </c:pt>
                <c:pt idx="500">
                  <c:v>50649</c:v>
                </c:pt>
                <c:pt idx="501">
                  <c:v>50679</c:v>
                </c:pt>
                <c:pt idx="502">
                  <c:v>50710</c:v>
                </c:pt>
                <c:pt idx="503">
                  <c:v>50740</c:v>
                </c:pt>
                <c:pt idx="504">
                  <c:v>50771</c:v>
                </c:pt>
                <c:pt idx="505">
                  <c:v>50802</c:v>
                </c:pt>
                <c:pt idx="506">
                  <c:v>50830</c:v>
                </c:pt>
                <c:pt idx="507">
                  <c:v>50861</c:v>
                </c:pt>
                <c:pt idx="508">
                  <c:v>50891</c:v>
                </c:pt>
                <c:pt idx="509">
                  <c:v>50922</c:v>
                </c:pt>
                <c:pt idx="510">
                  <c:v>50952</c:v>
                </c:pt>
                <c:pt idx="511">
                  <c:v>50983</c:v>
                </c:pt>
                <c:pt idx="512">
                  <c:v>51014</c:v>
                </c:pt>
                <c:pt idx="513">
                  <c:v>51044</c:v>
                </c:pt>
                <c:pt idx="514">
                  <c:v>51075</c:v>
                </c:pt>
                <c:pt idx="515">
                  <c:v>51105</c:v>
                </c:pt>
                <c:pt idx="516">
                  <c:v>51136</c:v>
                </c:pt>
                <c:pt idx="517">
                  <c:v>51167</c:v>
                </c:pt>
                <c:pt idx="518">
                  <c:v>51196</c:v>
                </c:pt>
                <c:pt idx="519">
                  <c:v>51227</c:v>
                </c:pt>
                <c:pt idx="520">
                  <c:v>51257</c:v>
                </c:pt>
                <c:pt idx="521">
                  <c:v>51288</c:v>
                </c:pt>
                <c:pt idx="522">
                  <c:v>51318</c:v>
                </c:pt>
                <c:pt idx="523">
                  <c:v>51349</c:v>
                </c:pt>
                <c:pt idx="524">
                  <c:v>51380</c:v>
                </c:pt>
                <c:pt idx="525">
                  <c:v>51410</c:v>
                </c:pt>
                <c:pt idx="526">
                  <c:v>51441</c:v>
                </c:pt>
                <c:pt idx="527">
                  <c:v>51471</c:v>
                </c:pt>
              </c:numCache>
            </c:numRef>
          </c:cat>
          <c:val>
            <c:numRef>
              <c:f>EMPNFJO!$Y$9:$Y$536</c:f>
              <c:numCache>
                <c:formatCode>General</c:formatCode>
                <c:ptCount val="52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10.766999999999999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50F4-44DB-A1FF-0753AD26A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926527"/>
        <c:axId val="415924863"/>
      </c:lineChart>
      <c:dateAx>
        <c:axId val="1385417216"/>
        <c:scaling>
          <c:orientation val="minMax"/>
          <c:max val="46357"/>
          <c:min val="37257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15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3"/>
      </c:valAx>
      <c:valAx>
        <c:axId val="415924863"/>
        <c:scaling>
          <c:orientation val="minMax"/>
          <c:max val="15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5926527"/>
        <c:crosses val="max"/>
        <c:crossBetween val="between"/>
        <c:majorUnit val="3"/>
      </c:valAx>
      <c:catAx>
        <c:axId val="415926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1592486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1694817878892336"/>
          <c:y val="0.7152264983025447"/>
          <c:w val="0.10394494703156935"/>
          <c:h val="0.19214419369827576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EMPNFQR!$A$3:$A$1034</c:f>
              <c:numCache>
                <c:formatCode>mmm\-yy</c:formatCode>
                <c:ptCount val="1032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  <c:pt idx="251">
                  <c:v>44501</c:v>
                </c:pt>
                <c:pt idx="252">
                  <c:v>44531</c:v>
                </c:pt>
                <c:pt idx="253">
                  <c:v>44562</c:v>
                </c:pt>
                <c:pt idx="254">
                  <c:v>44593</c:v>
                </c:pt>
                <c:pt idx="255">
                  <c:v>44621</c:v>
                </c:pt>
                <c:pt idx="256">
                  <c:v>44652</c:v>
                </c:pt>
                <c:pt idx="257">
                  <c:v>44682</c:v>
                </c:pt>
                <c:pt idx="258">
                  <c:v>44713</c:v>
                </c:pt>
                <c:pt idx="259">
                  <c:v>44743</c:v>
                </c:pt>
                <c:pt idx="260">
                  <c:v>44774</c:v>
                </c:pt>
                <c:pt idx="261">
                  <c:v>44805</c:v>
                </c:pt>
                <c:pt idx="262">
                  <c:v>44835</c:v>
                </c:pt>
                <c:pt idx="263">
                  <c:v>44866</c:v>
                </c:pt>
                <c:pt idx="264">
                  <c:v>44896</c:v>
                </c:pt>
                <c:pt idx="265">
                  <c:v>44927</c:v>
                </c:pt>
                <c:pt idx="266">
                  <c:v>44958</c:v>
                </c:pt>
                <c:pt idx="267">
                  <c:v>44986</c:v>
                </c:pt>
                <c:pt idx="268">
                  <c:v>45017</c:v>
                </c:pt>
                <c:pt idx="269">
                  <c:v>45047</c:v>
                </c:pt>
                <c:pt idx="270">
                  <c:v>45078</c:v>
                </c:pt>
                <c:pt idx="271">
                  <c:v>45108</c:v>
                </c:pt>
                <c:pt idx="272">
                  <c:v>45139</c:v>
                </c:pt>
                <c:pt idx="273">
                  <c:v>45170</c:v>
                </c:pt>
                <c:pt idx="274">
                  <c:v>45200</c:v>
                </c:pt>
                <c:pt idx="275">
                  <c:v>45231</c:v>
                </c:pt>
                <c:pt idx="276">
                  <c:v>45261</c:v>
                </c:pt>
                <c:pt idx="277">
                  <c:v>45292</c:v>
                </c:pt>
                <c:pt idx="278">
                  <c:v>45323</c:v>
                </c:pt>
                <c:pt idx="279">
                  <c:v>45352</c:v>
                </c:pt>
                <c:pt idx="280">
                  <c:v>45383</c:v>
                </c:pt>
                <c:pt idx="281">
                  <c:v>45413</c:v>
                </c:pt>
                <c:pt idx="282">
                  <c:v>45444</c:v>
                </c:pt>
                <c:pt idx="283">
                  <c:v>45474</c:v>
                </c:pt>
                <c:pt idx="284">
                  <c:v>45505</c:v>
                </c:pt>
                <c:pt idx="285">
                  <c:v>45536</c:v>
                </c:pt>
                <c:pt idx="286">
                  <c:v>45566</c:v>
                </c:pt>
                <c:pt idx="287">
                  <c:v>45597</c:v>
                </c:pt>
                <c:pt idx="288">
                  <c:v>45627</c:v>
                </c:pt>
                <c:pt idx="289">
                  <c:v>45658</c:v>
                </c:pt>
                <c:pt idx="290">
                  <c:v>45689</c:v>
                </c:pt>
                <c:pt idx="291">
                  <c:v>45717</c:v>
                </c:pt>
                <c:pt idx="292">
                  <c:v>45748</c:v>
                </c:pt>
                <c:pt idx="293">
                  <c:v>45778</c:v>
                </c:pt>
                <c:pt idx="294">
                  <c:v>45809</c:v>
                </c:pt>
                <c:pt idx="295">
                  <c:v>45839</c:v>
                </c:pt>
                <c:pt idx="296">
                  <c:v>45870</c:v>
                </c:pt>
                <c:pt idx="297">
                  <c:v>45901</c:v>
                </c:pt>
                <c:pt idx="298">
                  <c:v>45931</c:v>
                </c:pt>
                <c:pt idx="299">
                  <c:v>45962</c:v>
                </c:pt>
                <c:pt idx="300">
                  <c:v>45992</c:v>
                </c:pt>
                <c:pt idx="301">
                  <c:v>46023</c:v>
                </c:pt>
                <c:pt idx="302">
                  <c:v>46054</c:v>
                </c:pt>
                <c:pt idx="303">
                  <c:v>46082</c:v>
                </c:pt>
                <c:pt idx="304">
                  <c:v>46113</c:v>
                </c:pt>
                <c:pt idx="305">
                  <c:v>46143</c:v>
                </c:pt>
                <c:pt idx="306">
                  <c:v>46174</c:v>
                </c:pt>
                <c:pt idx="307">
                  <c:v>46204</c:v>
                </c:pt>
                <c:pt idx="308">
                  <c:v>46235</c:v>
                </c:pt>
                <c:pt idx="309">
                  <c:v>46266</c:v>
                </c:pt>
                <c:pt idx="310">
                  <c:v>46296</c:v>
                </c:pt>
                <c:pt idx="311">
                  <c:v>46327</c:v>
                </c:pt>
                <c:pt idx="312">
                  <c:v>46357</c:v>
                </c:pt>
                <c:pt idx="313">
                  <c:v>46388</c:v>
                </c:pt>
                <c:pt idx="314">
                  <c:v>46419</c:v>
                </c:pt>
                <c:pt idx="315">
                  <c:v>46447</c:v>
                </c:pt>
                <c:pt idx="316">
                  <c:v>46478</c:v>
                </c:pt>
                <c:pt idx="317">
                  <c:v>46508</c:v>
                </c:pt>
                <c:pt idx="318">
                  <c:v>46539</c:v>
                </c:pt>
                <c:pt idx="319">
                  <c:v>46569</c:v>
                </c:pt>
                <c:pt idx="320">
                  <c:v>46600</c:v>
                </c:pt>
                <c:pt idx="321">
                  <c:v>46631</c:v>
                </c:pt>
                <c:pt idx="322">
                  <c:v>46661</c:v>
                </c:pt>
                <c:pt idx="323">
                  <c:v>46692</c:v>
                </c:pt>
                <c:pt idx="324">
                  <c:v>46722</c:v>
                </c:pt>
                <c:pt idx="325">
                  <c:v>46753</c:v>
                </c:pt>
                <c:pt idx="326">
                  <c:v>46784</c:v>
                </c:pt>
                <c:pt idx="327">
                  <c:v>46813</c:v>
                </c:pt>
                <c:pt idx="328">
                  <c:v>46844</c:v>
                </c:pt>
                <c:pt idx="329">
                  <c:v>46874</c:v>
                </c:pt>
                <c:pt idx="330">
                  <c:v>46905</c:v>
                </c:pt>
                <c:pt idx="331">
                  <c:v>46935</c:v>
                </c:pt>
                <c:pt idx="332">
                  <c:v>46966</c:v>
                </c:pt>
                <c:pt idx="333">
                  <c:v>46997</c:v>
                </c:pt>
                <c:pt idx="334">
                  <c:v>47027</c:v>
                </c:pt>
                <c:pt idx="335">
                  <c:v>47058</c:v>
                </c:pt>
                <c:pt idx="336">
                  <c:v>47088</c:v>
                </c:pt>
                <c:pt idx="337">
                  <c:v>47119</c:v>
                </c:pt>
                <c:pt idx="338">
                  <c:v>47150</c:v>
                </c:pt>
                <c:pt idx="339">
                  <c:v>47178</c:v>
                </c:pt>
                <c:pt idx="340">
                  <c:v>47209</c:v>
                </c:pt>
                <c:pt idx="341">
                  <c:v>47239</c:v>
                </c:pt>
                <c:pt idx="342">
                  <c:v>47270</c:v>
                </c:pt>
                <c:pt idx="343">
                  <c:v>47300</c:v>
                </c:pt>
                <c:pt idx="344">
                  <c:v>47331</c:v>
                </c:pt>
                <c:pt idx="345">
                  <c:v>47362</c:v>
                </c:pt>
                <c:pt idx="346">
                  <c:v>47392</c:v>
                </c:pt>
                <c:pt idx="347">
                  <c:v>47423</c:v>
                </c:pt>
                <c:pt idx="348">
                  <c:v>47453</c:v>
                </c:pt>
                <c:pt idx="349">
                  <c:v>47484</c:v>
                </c:pt>
                <c:pt idx="350">
                  <c:v>47515</c:v>
                </c:pt>
                <c:pt idx="351">
                  <c:v>47543</c:v>
                </c:pt>
                <c:pt idx="352">
                  <c:v>47574</c:v>
                </c:pt>
                <c:pt idx="353">
                  <c:v>47604</c:v>
                </c:pt>
                <c:pt idx="354">
                  <c:v>47635</c:v>
                </c:pt>
                <c:pt idx="355">
                  <c:v>47665</c:v>
                </c:pt>
                <c:pt idx="356">
                  <c:v>47696</c:v>
                </c:pt>
                <c:pt idx="357">
                  <c:v>47727</c:v>
                </c:pt>
                <c:pt idx="358">
                  <c:v>47757</c:v>
                </c:pt>
                <c:pt idx="359">
                  <c:v>47788</c:v>
                </c:pt>
                <c:pt idx="360">
                  <c:v>47818</c:v>
                </c:pt>
                <c:pt idx="361">
                  <c:v>47849</c:v>
                </c:pt>
                <c:pt idx="362">
                  <c:v>47880</c:v>
                </c:pt>
                <c:pt idx="363">
                  <c:v>47908</c:v>
                </c:pt>
                <c:pt idx="364">
                  <c:v>47939</c:v>
                </c:pt>
                <c:pt idx="365">
                  <c:v>47969</c:v>
                </c:pt>
                <c:pt idx="366">
                  <c:v>48000</c:v>
                </c:pt>
                <c:pt idx="367">
                  <c:v>48030</c:v>
                </c:pt>
                <c:pt idx="368">
                  <c:v>48061</c:v>
                </c:pt>
                <c:pt idx="369">
                  <c:v>48092</c:v>
                </c:pt>
                <c:pt idx="370">
                  <c:v>48122</c:v>
                </c:pt>
                <c:pt idx="371">
                  <c:v>48153</c:v>
                </c:pt>
                <c:pt idx="372">
                  <c:v>48183</c:v>
                </c:pt>
                <c:pt idx="373">
                  <c:v>48214</c:v>
                </c:pt>
                <c:pt idx="374">
                  <c:v>48245</c:v>
                </c:pt>
                <c:pt idx="375">
                  <c:v>48274</c:v>
                </c:pt>
                <c:pt idx="376">
                  <c:v>48305</c:v>
                </c:pt>
                <c:pt idx="377">
                  <c:v>48335</c:v>
                </c:pt>
                <c:pt idx="378">
                  <c:v>48366</c:v>
                </c:pt>
                <c:pt idx="379">
                  <c:v>48396</c:v>
                </c:pt>
                <c:pt idx="380">
                  <c:v>48427</c:v>
                </c:pt>
                <c:pt idx="381">
                  <c:v>48458</c:v>
                </c:pt>
                <c:pt idx="382">
                  <c:v>48488</c:v>
                </c:pt>
                <c:pt idx="383">
                  <c:v>48519</c:v>
                </c:pt>
                <c:pt idx="384">
                  <c:v>48549</c:v>
                </c:pt>
              </c:numCache>
            </c:numRef>
          </c:cat>
          <c:val>
            <c:numRef>
              <c:f>EMPNFQR!$B$3:$B$1034</c:f>
              <c:numCache>
                <c:formatCode>General</c:formatCode>
                <c:ptCount val="10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AF-4DD5-A377-027AFD89AF56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EMPNFQR!$A$3:$A$1034</c:f>
              <c:numCache>
                <c:formatCode>mmm\-yy</c:formatCode>
                <c:ptCount val="1032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  <c:pt idx="251">
                  <c:v>44501</c:v>
                </c:pt>
                <c:pt idx="252">
                  <c:v>44531</c:v>
                </c:pt>
                <c:pt idx="253">
                  <c:v>44562</c:v>
                </c:pt>
                <c:pt idx="254">
                  <c:v>44593</c:v>
                </c:pt>
                <c:pt idx="255">
                  <c:v>44621</c:v>
                </c:pt>
                <c:pt idx="256">
                  <c:v>44652</c:v>
                </c:pt>
                <c:pt idx="257">
                  <c:v>44682</c:v>
                </c:pt>
                <c:pt idx="258">
                  <c:v>44713</c:v>
                </c:pt>
                <c:pt idx="259">
                  <c:v>44743</c:v>
                </c:pt>
                <c:pt idx="260">
                  <c:v>44774</c:v>
                </c:pt>
                <c:pt idx="261">
                  <c:v>44805</c:v>
                </c:pt>
                <c:pt idx="262">
                  <c:v>44835</c:v>
                </c:pt>
                <c:pt idx="263">
                  <c:v>44866</c:v>
                </c:pt>
                <c:pt idx="264">
                  <c:v>44896</c:v>
                </c:pt>
                <c:pt idx="265">
                  <c:v>44927</c:v>
                </c:pt>
                <c:pt idx="266">
                  <c:v>44958</c:v>
                </c:pt>
                <c:pt idx="267">
                  <c:v>44986</c:v>
                </c:pt>
                <c:pt idx="268">
                  <c:v>45017</c:v>
                </c:pt>
                <c:pt idx="269">
                  <c:v>45047</c:v>
                </c:pt>
                <c:pt idx="270">
                  <c:v>45078</c:v>
                </c:pt>
                <c:pt idx="271">
                  <c:v>45108</c:v>
                </c:pt>
                <c:pt idx="272">
                  <c:v>45139</c:v>
                </c:pt>
                <c:pt idx="273">
                  <c:v>45170</c:v>
                </c:pt>
                <c:pt idx="274">
                  <c:v>45200</c:v>
                </c:pt>
                <c:pt idx="275">
                  <c:v>45231</c:v>
                </c:pt>
                <c:pt idx="276">
                  <c:v>45261</c:v>
                </c:pt>
                <c:pt idx="277">
                  <c:v>45292</c:v>
                </c:pt>
                <c:pt idx="278">
                  <c:v>45323</c:v>
                </c:pt>
                <c:pt idx="279">
                  <c:v>45352</c:v>
                </c:pt>
                <c:pt idx="280">
                  <c:v>45383</c:v>
                </c:pt>
                <c:pt idx="281">
                  <c:v>45413</c:v>
                </c:pt>
                <c:pt idx="282">
                  <c:v>45444</c:v>
                </c:pt>
                <c:pt idx="283">
                  <c:v>45474</c:v>
                </c:pt>
                <c:pt idx="284">
                  <c:v>45505</c:v>
                </c:pt>
                <c:pt idx="285">
                  <c:v>45536</c:v>
                </c:pt>
                <c:pt idx="286">
                  <c:v>45566</c:v>
                </c:pt>
                <c:pt idx="287">
                  <c:v>45597</c:v>
                </c:pt>
                <c:pt idx="288">
                  <c:v>45627</c:v>
                </c:pt>
                <c:pt idx="289">
                  <c:v>45658</c:v>
                </c:pt>
                <c:pt idx="290">
                  <c:v>45689</c:v>
                </c:pt>
                <c:pt idx="291">
                  <c:v>45717</c:v>
                </c:pt>
                <c:pt idx="292">
                  <c:v>45748</c:v>
                </c:pt>
                <c:pt idx="293">
                  <c:v>45778</c:v>
                </c:pt>
                <c:pt idx="294">
                  <c:v>45809</c:v>
                </c:pt>
                <c:pt idx="295">
                  <c:v>45839</c:v>
                </c:pt>
                <c:pt idx="296">
                  <c:v>45870</c:v>
                </c:pt>
                <c:pt idx="297">
                  <c:v>45901</c:v>
                </c:pt>
                <c:pt idx="298">
                  <c:v>45931</c:v>
                </c:pt>
                <c:pt idx="299">
                  <c:v>45962</c:v>
                </c:pt>
                <c:pt idx="300">
                  <c:v>45992</c:v>
                </c:pt>
                <c:pt idx="301">
                  <c:v>46023</c:v>
                </c:pt>
                <c:pt idx="302">
                  <c:v>46054</c:v>
                </c:pt>
                <c:pt idx="303">
                  <c:v>46082</c:v>
                </c:pt>
                <c:pt idx="304">
                  <c:v>46113</c:v>
                </c:pt>
                <c:pt idx="305">
                  <c:v>46143</c:v>
                </c:pt>
                <c:pt idx="306">
                  <c:v>46174</c:v>
                </c:pt>
                <c:pt idx="307">
                  <c:v>46204</c:v>
                </c:pt>
                <c:pt idx="308">
                  <c:v>46235</c:v>
                </c:pt>
                <c:pt idx="309">
                  <c:v>46266</c:v>
                </c:pt>
                <c:pt idx="310">
                  <c:v>46296</c:v>
                </c:pt>
                <c:pt idx="311">
                  <c:v>46327</c:v>
                </c:pt>
                <c:pt idx="312">
                  <c:v>46357</c:v>
                </c:pt>
                <c:pt idx="313">
                  <c:v>46388</c:v>
                </c:pt>
                <c:pt idx="314">
                  <c:v>46419</c:v>
                </c:pt>
                <c:pt idx="315">
                  <c:v>46447</c:v>
                </c:pt>
                <c:pt idx="316">
                  <c:v>46478</c:v>
                </c:pt>
                <c:pt idx="317">
                  <c:v>46508</c:v>
                </c:pt>
                <c:pt idx="318">
                  <c:v>46539</c:v>
                </c:pt>
                <c:pt idx="319">
                  <c:v>46569</c:v>
                </c:pt>
                <c:pt idx="320">
                  <c:v>46600</c:v>
                </c:pt>
                <c:pt idx="321">
                  <c:v>46631</c:v>
                </c:pt>
                <c:pt idx="322">
                  <c:v>46661</c:v>
                </c:pt>
                <c:pt idx="323">
                  <c:v>46692</c:v>
                </c:pt>
                <c:pt idx="324">
                  <c:v>46722</c:v>
                </c:pt>
                <c:pt idx="325">
                  <c:v>46753</c:v>
                </c:pt>
                <c:pt idx="326">
                  <c:v>46784</c:v>
                </c:pt>
                <c:pt idx="327">
                  <c:v>46813</c:v>
                </c:pt>
                <c:pt idx="328">
                  <c:v>46844</c:v>
                </c:pt>
                <c:pt idx="329">
                  <c:v>46874</c:v>
                </c:pt>
                <c:pt idx="330">
                  <c:v>46905</c:v>
                </c:pt>
                <c:pt idx="331">
                  <c:v>46935</c:v>
                </c:pt>
                <c:pt idx="332">
                  <c:v>46966</c:v>
                </c:pt>
                <c:pt idx="333">
                  <c:v>46997</c:v>
                </c:pt>
                <c:pt idx="334">
                  <c:v>47027</c:v>
                </c:pt>
                <c:pt idx="335">
                  <c:v>47058</c:v>
                </c:pt>
                <c:pt idx="336">
                  <c:v>47088</c:v>
                </c:pt>
                <c:pt idx="337">
                  <c:v>47119</c:v>
                </c:pt>
                <c:pt idx="338">
                  <c:v>47150</c:v>
                </c:pt>
                <c:pt idx="339">
                  <c:v>47178</c:v>
                </c:pt>
                <c:pt idx="340">
                  <c:v>47209</c:v>
                </c:pt>
                <c:pt idx="341">
                  <c:v>47239</c:v>
                </c:pt>
                <c:pt idx="342">
                  <c:v>47270</c:v>
                </c:pt>
                <c:pt idx="343">
                  <c:v>47300</c:v>
                </c:pt>
                <c:pt idx="344">
                  <c:v>47331</c:v>
                </c:pt>
                <c:pt idx="345">
                  <c:v>47362</c:v>
                </c:pt>
                <c:pt idx="346">
                  <c:v>47392</c:v>
                </c:pt>
                <c:pt idx="347">
                  <c:v>47423</c:v>
                </c:pt>
                <c:pt idx="348">
                  <c:v>47453</c:v>
                </c:pt>
                <c:pt idx="349">
                  <c:v>47484</c:v>
                </c:pt>
                <c:pt idx="350">
                  <c:v>47515</c:v>
                </c:pt>
                <c:pt idx="351">
                  <c:v>47543</c:v>
                </c:pt>
                <c:pt idx="352">
                  <c:v>47574</c:v>
                </c:pt>
                <c:pt idx="353">
                  <c:v>47604</c:v>
                </c:pt>
                <c:pt idx="354">
                  <c:v>47635</c:v>
                </c:pt>
                <c:pt idx="355">
                  <c:v>47665</c:v>
                </c:pt>
                <c:pt idx="356">
                  <c:v>47696</c:v>
                </c:pt>
                <c:pt idx="357">
                  <c:v>47727</c:v>
                </c:pt>
                <c:pt idx="358">
                  <c:v>47757</c:v>
                </c:pt>
                <c:pt idx="359">
                  <c:v>47788</c:v>
                </c:pt>
                <c:pt idx="360">
                  <c:v>47818</c:v>
                </c:pt>
                <c:pt idx="361">
                  <c:v>47849</c:v>
                </c:pt>
                <c:pt idx="362">
                  <c:v>47880</c:v>
                </c:pt>
                <c:pt idx="363">
                  <c:v>47908</c:v>
                </c:pt>
                <c:pt idx="364">
                  <c:v>47939</c:v>
                </c:pt>
                <c:pt idx="365">
                  <c:v>47969</c:v>
                </c:pt>
                <c:pt idx="366">
                  <c:v>48000</c:v>
                </c:pt>
                <c:pt idx="367">
                  <c:v>48030</c:v>
                </c:pt>
                <c:pt idx="368">
                  <c:v>48061</c:v>
                </c:pt>
                <c:pt idx="369">
                  <c:v>48092</c:v>
                </c:pt>
                <c:pt idx="370">
                  <c:v>48122</c:v>
                </c:pt>
                <c:pt idx="371">
                  <c:v>48153</c:v>
                </c:pt>
                <c:pt idx="372">
                  <c:v>48183</c:v>
                </c:pt>
                <c:pt idx="373">
                  <c:v>48214</c:v>
                </c:pt>
                <c:pt idx="374">
                  <c:v>48245</c:v>
                </c:pt>
                <c:pt idx="375">
                  <c:v>48274</c:v>
                </c:pt>
                <c:pt idx="376">
                  <c:v>48305</c:v>
                </c:pt>
                <c:pt idx="377">
                  <c:v>48335</c:v>
                </c:pt>
                <c:pt idx="378">
                  <c:v>48366</c:v>
                </c:pt>
                <c:pt idx="379">
                  <c:v>48396</c:v>
                </c:pt>
                <c:pt idx="380">
                  <c:v>48427</c:v>
                </c:pt>
                <c:pt idx="381">
                  <c:v>48458</c:v>
                </c:pt>
                <c:pt idx="382">
                  <c:v>48488</c:v>
                </c:pt>
                <c:pt idx="383">
                  <c:v>48519</c:v>
                </c:pt>
                <c:pt idx="384">
                  <c:v>48549</c:v>
                </c:pt>
              </c:numCache>
            </c:numRef>
          </c:cat>
          <c:val>
            <c:numRef>
              <c:f>EMPNFQR!$G$3:$G$1034</c:f>
              <c:numCache>
                <c:formatCode>General</c:formatCode>
                <c:ptCount val="1032"/>
                <c:pt idx="14" formatCode="0.0">
                  <c:v>-11.2903225806</c:v>
                </c:pt>
                <c:pt idx="15" formatCode="0.0">
                  <c:v>-15.3846153846</c:v>
                </c:pt>
                <c:pt idx="16" formatCode="0.0">
                  <c:v>-17.1875</c:v>
                </c:pt>
                <c:pt idx="17" formatCode="0.0">
                  <c:v>-16.417910447699999</c:v>
                </c:pt>
                <c:pt idx="18" formatCode="0.0">
                  <c:v>-14.4927536231</c:v>
                </c:pt>
                <c:pt idx="19" formatCode="0.0">
                  <c:v>-11.4285714285</c:v>
                </c:pt>
                <c:pt idx="20" formatCode="0.0">
                  <c:v>-10.5263157894</c:v>
                </c:pt>
                <c:pt idx="21" formatCode="0.0">
                  <c:v>-7.8947368421000004</c:v>
                </c:pt>
                <c:pt idx="22" formatCode="0.0">
                  <c:v>-9.7222222221999992</c:v>
                </c:pt>
                <c:pt idx="23" formatCode="0.0">
                  <c:v>-8.3333333333000006</c:v>
                </c:pt>
                <c:pt idx="24" formatCode="0.0">
                  <c:v>-9.2592592592000003</c:v>
                </c:pt>
                <c:pt idx="25" formatCode="0.0">
                  <c:v>-9.0909090909000003</c:v>
                </c:pt>
                <c:pt idx="26" formatCode="0.0">
                  <c:v>-9.0909090909000003</c:v>
                </c:pt>
                <c:pt idx="27" formatCode="0.0">
                  <c:v>-9.0909090909000003</c:v>
                </c:pt>
                <c:pt idx="28" formatCode="0.0">
                  <c:v>-9.4339622640999998</c:v>
                </c:pt>
                <c:pt idx="29" formatCode="0.0">
                  <c:v>-8.9285714284999997</c:v>
                </c:pt>
                <c:pt idx="30" formatCode="0.0">
                  <c:v>-8.4745762711000001</c:v>
                </c:pt>
                <c:pt idx="31" formatCode="0.0">
                  <c:v>-8.0645161289999994</c:v>
                </c:pt>
                <c:pt idx="32" formatCode="0.0">
                  <c:v>-10.294117647</c:v>
                </c:pt>
                <c:pt idx="33" formatCode="0.0">
                  <c:v>-10</c:v>
                </c:pt>
                <c:pt idx="34" formatCode="0.0">
                  <c:v>-6.1538461538</c:v>
                </c:pt>
                <c:pt idx="35" formatCode="0.0">
                  <c:v>-1.8181818181</c:v>
                </c:pt>
                <c:pt idx="36" formatCode="0.0">
                  <c:v>0</c:v>
                </c:pt>
                <c:pt idx="37" formatCode="0.0">
                  <c:v>-2</c:v>
                </c:pt>
                <c:pt idx="38" formatCode="0.0">
                  <c:v>-2</c:v>
                </c:pt>
                <c:pt idx="39" formatCode="0.0">
                  <c:v>2</c:v>
                </c:pt>
                <c:pt idx="40" formatCode="0.0">
                  <c:v>8.3333333333000006</c:v>
                </c:pt>
                <c:pt idx="41" formatCode="0.0">
                  <c:v>7.8431372549000002</c:v>
                </c:pt>
                <c:pt idx="42" formatCode="0.0">
                  <c:v>9.2592592592000003</c:v>
                </c:pt>
                <c:pt idx="43" formatCode="0.0">
                  <c:v>10.5263157894</c:v>
                </c:pt>
                <c:pt idx="44" formatCode="0.0">
                  <c:v>14.7540983606</c:v>
                </c:pt>
                <c:pt idx="45" formatCode="0.0">
                  <c:v>11.1111111111</c:v>
                </c:pt>
                <c:pt idx="46" formatCode="0.0">
                  <c:v>8.1967213113999993</c:v>
                </c:pt>
                <c:pt idx="47" formatCode="0.0">
                  <c:v>9.2592592592000003</c:v>
                </c:pt>
                <c:pt idx="48" formatCode="0.0">
                  <c:v>10.204081632599999</c:v>
                </c:pt>
                <c:pt idx="49" formatCode="0.0">
                  <c:v>14.285714285699999</c:v>
                </c:pt>
                <c:pt idx="50" formatCode="0.0">
                  <c:v>10.204081632599999</c:v>
                </c:pt>
                <c:pt idx="51" formatCode="0.0">
                  <c:v>9.8039215685999999</c:v>
                </c:pt>
                <c:pt idx="52" formatCode="0.0">
                  <c:v>5.7692307692</c:v>
                </c:pt>
                <c:pt idx="53" formatCode="0.0">
                  <c:v>9.0909090909000003</c:v>
                </c:pt>
                <c:pt idx="54" formatCode="0.0">
                  <c:v>6.7796610168999996</c:v>
                </c:pt>
                <c:pt idx="55" formatCode="0.0">
                  <c:v>4.7619047619000003</c:v>
                </c:pt>
                <c:pt idx="56" formatCode="0.0">
                  <c:v>4.2857142857000001</c:v>
                </c:pt>
                <c:pt idx="57" formatCode="0.0">
                  <c:v>8.5714285714000003</c:v>
                </c:pt>
                <c:pt idx="58" formatCode="0.0">
                  <c:v>12.121212121199999</c:v>
                </c:pt>
                <c:pt idx="59" formatCode="0.0">
                  <c:v>8.4745762711000001</c:v>
                </c:pt>
                <c:pt idx="60" formatCode="0.0">
                  <c:v>5.5555555554999998</c:v>
                </c:pt>
                <c:pt idx="61" formatCode="0.0">
                  <c:v>3.5714285713999998</c:v>
                </c:pt>
                <c:pt idx="62" formatCode="0.0">
                  <c:v>7.4074074074</c:v>
                </c:pt>
                <c:pt idx="63" formatCode="0.0">
                  <c:v>7.1428571427999996</c:v>
                </c:pt>
                <c:pt idx="64" formatCode="0.0">
                  <c:v>5.4545454544999998</c:v>
                </c:pt>
                <c:pt idx="65" formatCode="0.0">
                  <c:v>3.3333333333000001</c:v>
                </c:pt>
                <c:pt idx="66" formatCode="0.0">
                  <c:v>4.7619047619000003</c:v>
                </c:pt>
                <c:pt idx="67" formatCode="0.0">
                  <c:v>7.5757575757</c:v>
                </c:pt>
                <c:pt idx="68" formatCode="0.0">
                  <c:v>5.4794520547000003</c:v>
                </c:pt>
                <c:pt idx="69" formatCode="0.0">
                  <c:v>1.3157894736</c:v>
                </c:pt>
                <c:pt idx="70" formatCode="0.0">
                  <c:v>0</c:v>
                </c:pt>
                <c:pt idx="71" formatCode="0.0">
                  <c:v>1.5625</c:v>
                </c:pt>
                <c:pt idx="72" formatCode="0.0">
                  <c:v>5.2631578947</c:v>
                </c:pt>
                <c:pt idx="73" formatCode="0.0">
                  <c:v>1.724137931</c:v>
                </c:pt>
                <c:pt idx="74" formatCode="0.0">
                  <c:v>-1.724137931</c:v>
                </c:pt>
                <c:pt idx="75" formatCode="0.0">
                  <c:v>-3.3333333333000001</c:v>
                </c:pt>
                <c:pt idx="76" formatCode="0.0">
                  <c:v>-1.724137931</c:v>
                </c:pt>
                <c:pt idx="77" formatCode="0.0">
                  <c:v>0</c:v>
                </c:pt>
                <c:pt idx="78" formatCode="0.0">
                  <c:v>-1.5151515150999999</c:v>
                </c:pt>
                <c:pt idx="79" formatCode="0.0">
                  <c:v>-2.8169014084000001</c:v>
                </c:pt>
                <c:pt idx="80" formatCode="0.0">
                  <c:v>-3.8961038961000001</c:v>
                </c:pt>
                <c:pt idx="81" formatCode="0.0">
                  <c:v>-5.1948051947999998</c:v>
                </c:pt>
                <c:pt idx="82" formatCode="0.0">
                  <c:v>-5.4054054053999998</c:v>
                </c:pt>
                <c:pt idx="83" formatCode="0.0">
                  <c:v>-7.6923076923</c:v>
                </c:pt>
                <c:pt idx="84" formatCode="0.0">
                  <c:v>-6.6666666666000003</c:v>
                </c:pt>
                <c:pt idx="85" formatCode="0.0">
                  <c:v>-6.7796610168999996</c:v>
                </c:pt>
                <c:pt idx="86" formatCode="0.0">
                  <c:v>-3.5087719298</c:v>
                </c:pt>
                <c:pt idx="87" formatCode="0.0">
                  <c:v>-5.1724137930999996</c:v>
                </c:pt>
                <c:pt idx="88" formatCode="0.0">
                  <c:v>-3.5087719298</c:v>
                </c:pt>
                <c:pt idx="89" formatCode="0.0">
                  <c:v>-8.0645161289999994</c:v>
                </c:pt>
                <c:pt idx="90" formatCode="0.0">
                  <c:v>-7.6923076923</c:v>
                </c:pt>
                <c:pt idx="91" formatCode="0.0">
                  <c:v>-13.043478260800001</c:v>
                </c:pt>
                <c:pt idx="92" formatCode="0.0">
                  <c:v>-13.5135135135</c:v>
                </c:pt>
                <c:pt idx="93" formatCode="0.0">
                  <c:v>-12.3287671232</c:v>
                </c:pt>
                <c:pt idx="94" formatCode="0.0">
                  <c:v>-12.857142857099999</c:v>
                </c:pt>
                <c:pt idx="95" formatCode="0.0">
                  <c:v>-15</c:v>
                </c:pt>
                <c:pt idx="96" formatCode="0.0">
                  <c:v>-21.4285714285</c:v>
                </c:pt>
                <c:pt idx="97" formatCode="0.0">
                  <c:v>-25.4545454545</c:v>
                </c:pt>
                <c:pt idx="98" formatCode="0.0">
                  <c:v>-29.090909090899999</c:v>
                </c:pt>
                <c:pt idx="99" formatCode="0.0">
                  <c:v>-30.909090909</c:v>
                </c:pt>
                <c:pt idx="100" formatCode="0.0">
                  <c:v>-34.545454545399998</c:v>
                </c:pt>
                <c:pt idx="101" formatCode="0.0">
                  <c:v>-33.333333333299997</c:v>
                </c:pt>
                <c:pt idx="102" formatCode="0.0">
                  <c:v>-33.333333333299997</c:v>
                </c:pt>
                <c:pt idx="103" formatCode="0.0">
                  <c:v>-30</c:v>
                </c:pt>
                <c:pt idx="104" formatCode="0.0">
                  <c:v>-28.125</c:v>
                </c:pt>
                <c:pt idx="105" formatCode="0.0">
                  <c:v>-28.125</c:v>
                </c:pt>
                <c:pt idx="106" formatCode="0.0">
                  <c:v>-27.868852458999999</c:v>
                </c:pt>
                <c:pt idx="107" formatCode="0.0">
                  <c:v>-25.4901960784</c:v>
                </c:pt>
                <c:pt idx="108" formatCode="0.0">
                  <c:v>-20.4545454545</c:v>
                </c:pt>
                <c:pt idx="109" formatCode="0.0">
                  <c:v>-14.634146341399999</c:v>
                </c:pt>
                <c:pt idx="110" formatCode="0.0">
                  <c:v>-10.256410256400001</c:v>
                </c:pt>
                <c:pt idx="111" formatCode="0.0">
                  <c:v>-5.2631578947</c:v>
                </c:pt>
                <c:pt idx="112" formatCode="0.0">
                  <c:v>5.5555555554999998</c:v>
                </c:pt>
                <c:pt idx="113" formatCode="0.0">
                  <c:v>7.8947368421000004</c:v>
                </c:pt>
                <c:pt idx="114" formatCode="0.0">
                  <c:v>12.5</c:v>
                </c:pt>
                <c:pt idx="115" formatCode="0.0">
                  <c:v>9.5238095238000007</c:v>
                </c:pt>
                <c:pt idx="116" formatCode="0.0">
                  <c:v>10.8695652173</c:v>
                </c:pt>
                <c:pt idx="117" formatCode="0.0">
                  <c:v>10.8695652173</c:v>
                </c:pt>
                <c:pt idx="118" formatCode="0.0">
                  <c:v>13.6363636363</c:v>
                </c:pt>
                <c:pt idx="119" formatCode="0.0">
                  <c:v>10.5263157894</c:v>
                </c:pt>
                <c:pt idx="120" formatCode="0.0">
                  <c:v>8.5714285714000003</c:v>
                </c:pt>
                <c:pt idx="121" formatCode="0.0">
                  <c:v>5.7142857141999999</c:v>
                </c:pt>
                <c:pt idx="122" formatCode="0.0">
                  <c:v>8.5714285714000003</c:v>
                </c:pt>
                <c:pt idx="123" formatCode="0.0">
                  <c:v>11.1111111111</c:v>
                </c:pt>
                <c:pt idx="124" formatCode="0.0">
                  <c:v>5.2631578947</c:v>
                </c:pt>
                <c:pt idx="125" formatCode="0.0">
                  <c:v>4.8780487804000003</c:v>
                </c:pt>
                <c:pt idx="126" formatCode="0.0">
                  <c:v>0</c:v>
                </c:pt>
                <c:pt idx="127" formatCode="0.0">
                  <c:v>4.3478260868999996</c:v>
                </c:pt>
                <c:pt idx="128" formatCode="0.0">
                  <c:v>3.9215686274000001</c:v>
                </c:pt>
                <c:pt idx="129" formatCode="0.0">
                  <c:v>5.8823529410999997</c:v>
                </c:pt>
                <c:pt idx="130" formatCode="0.0">
                  <c:v>4</c:v>
                </c:pt>
                <c:pt idx="131" formatCode="0.0">
                  <c:v>4.7619047619000003</c:v>
                </c:pt>
                <c:pt idx="132" formatCode="0.0">
                  <c:v>2.6315789473</c:v>
                </c:pt>
                <c:pt idx="133" formatCode="0.0">
                  <c:v>5.4054054053999998</c:v>
                </c:pt>
                <c:pt idx="134" formatCode="0.0">
                  <c:v>5.2631578947</c:v>
                </c:pt>
                <c:pt idx="135" formatCode="0.0">
                  <c:v>5</c:v>
                </c:pt>
                <c:pt idx="136" formatCode="0.0">
                  <c:v>7.5</c:v>
                </c:pt>
                <c:pt idx="137" formatCode="0.0">
                  <c:v>6.9767441860000003</c:v>
                </c:pt>
                <c:pt idx="138" formatCode="0.0">
                  <c:v>8.8888888888000004</c:v>
                </c:pt>
                <c:pt idx="139" formatCode="0.0">
                  <c:v>6.25</c:v>
                </c:pt>
                <c:pt idx="140" formatCode="0.0">
                  <c:v>3.7735849055999999</c:v>
                </c:pt>
                <c:pt idx="141" formatCode="0.0">
                  <c:v>0</c:v>
                </c:pt>
                <c:pt idx="142" formatCode="0.0">
                  <c:v>-1.923076923</c:v>
                </c:pt>
                <c:pt idx="143" formatCode="0.0">
                  <c:v>-2.2727272727000001</c:v>
                </c:pt>
                <c:pt idx="144" formatCode="0.0">
                  <c:v>0</c:v>
                </c:pt>
                <c:pt idx="145" formatCode="0.0">
                  <c:v>5.1282051282000003</c:v>
                </c:pt>
                <c:pt idx="146" formatCode="0.0">
                  <c:v>7.5</c:v>
                </c:pt>
                <c:pt idx="147" formatCode="0.0">
                  <c:v>7.1428571427999996</c:v>
                </c:pt>
                <c:pt idx="148" formatCode="0.0">
                  <c:v>4.6511627905999999</c:v>
                </c:pt>
                <c:pt idx="149" formatCode="0.0">
                  <c:v>4.3478260868999996</c:v>
                </c:pt>
                <c:pt idx="150" formatCode="0.0">
                  <c:v>4.0816326529999998</c:v>
                </c:pt>
                <c:pt idx="151" formatCode="0.0">
                  <c:v>5.8823529410999997</c:v>
                </c:pt>
                <c:pt idx="152" formatCode="0.0">
                  <c:v>7.2727272727000001</c:v>
                </c:pt>
                <c:pt idx="153" formatCode="0.0">
                  <c:v>11.1111111111</c:v>
                </c:pt>
                <c:pt idx="154" formatCode="0.0">
                  <c:v>13.725490196000001</c:v>
                </c:pt>
                <c:pt idx="155" formatCode="0.0">
                  <c:v>16.279069767399999</c:v>
                </c:pt>
                <c:pt idx="156" formatCode="0.0">
                  <c:v>17.948717948700001</c:v>
                </c:pt>
                <c:pt idx="157" formatCode="0.0">
                  <c:v>9.7560975609000007</c:v>
                </c:pt>
                <c:pt idx="158" formatCode="0.0">
                  <c:v>4.6511627905999999</c:v>
                </c:pt>
                <c:pt idx="159" formatCode="0.0">
                  <c:v>4.4444444444000002</c:v>
                </c:pt>
                <c:pt idx="160" formatCode="0.0">
                  <c:v>6.6666666666000003</c:v>
                </c:pt>
                <c:pt idx="161" formatCode="0.0">
                  <c:v>8.3333333333000006</c:v>
                </c:pt>
                <c:pt idx="162" formatCode="0.0">
                  <c:v>7.8431372549000002</c:v>
                </c:pt>
                <c:pt idx="163" formatCode="0.0">
                  <c:v>9.2592592592000003</c:v>
                </c:pt>
                <c:pt idx="164" formatCode="0.0">
                  <c:v>10.1694915254</c:v>
                </c:pt>
                <c:pt idx="165" formatCode="0.0">
                  <c:v>11.666666666599999</c:v>
                </c:pt>
                <c:pt idx="166" formatCode="0.0">
                  <c:v>12.068965517200001</c:v>
                </c:pt>
                <c:pt idx="167" formatCode="0.0">
                  <c:v>12</c:v>
                </c:pt>
                <c:pt idx="168" formatCode="0.0">
                  <c:v>8.6956521738999992</c:v>
                </c:pt>
                <c:pt idx="169" formatCode="0.0">
                  <c:v>11.1111111111</c:v>
                </c:pt>
                <c:pt idx="170" formatCode="0.0">
                  <c:v>13.333333333300001</c:v>
                </c:pt>
                <c:pt idx="171" formatCode="0.0">
                  <c:v>14.893617021200001</c:v>
                </c:pt>
                <c:pt idx="172" formatCode="0.0">
                  <c:v>10.416666666599999</c:v>
                </c:pt>
                <c:pt idx="173" formatCode="0.0">
                  <c:v>9.6153846153</c:v>
                </c:pt>
                <c:pt idx="174" formatCode="0.0">
                  <c:v>9.0909090909000003</c:v>
                </c:pt>
                <c:pt idx="175" formatCode="0.0">
                  <c:v>6.7796610168999996</c:v>
                </c:pt>
                <c:pt idx="176" formatCode="0.0">
                  <c:v>6.1538461538</c:v>
                </c:pt>
                <c:pt idx="177" formatCode="0.0">
                  <c:v>2.9850746267999999</c:v>
                </c:pt>
                <c:pt idx="178" formatCode="0.0">
                  <c:v>3.0769230769</c:v>
                </c:pt>
                <c:pt idx="179" formatCode="0.0">
                  <c:v>3.5714285713999998</c:v>
                </c:pt>
                <c:pt idx="180" formatCode="0.0">
                  <c:v>10</c:v>
                </c:pt>
                <c:pt idx="181" formatCode="0.0">
                  <c:v>10</c:v>
                </c:pt>
                <c:pt idx="182" formatCode="0.0">
                  <c:v>7.8431372549000002</c:v>
                </c:pt>
                <c:pt idx="183" formatCode="0.0">
                  <c:v>3.7037037037</c:v>
                </c:pt>
                <c:pt idx="184" formatCode="0.0">
                  <c:v>5.6603773583999999</c:v>
                </c:pt>
                <c:pt idx="185" formatCode="0.0">
                  <c:v>7.0175438595999999</c:v>
                </c:pt>
                <c:pt idx="186" formatCode="0.0">
                  <c:v>6.6666666666000003</c:v>
                </c:pt>
                <c:pt idx="187" formatCode="0.0">
                  <c:v>6.3492063492000002</c:v>
                </c:pt>
                <c:pt idx="188" formatCode="0.0">
                  <c:v>2.8985507246000002</c:v>
                </c:pt>
                <c:pt idx="189" formatCode="0.0">
                  <c:v>2.8985507246000002</c:v>
                </c:pt>
                <c:pt idx="190" formatCode="0.0">
                  <c:v>4.4776119402000001</c:v>
                </c:pt>
                <c:pt idx="191" formatCode="0.0">
                  <c:v>5.1724137930999996</c:v>
                </c:pt>
                <c:pt idx="192" formatCode="0.0">
                  <c:v>1.8181818181</c:v>
                </c:pt>
                <c:pt idx="193" formatCode="0.0">
                  <c:v>1.8181818181</c:v>
                </c:pt>
                <c:pt idx="194" formatCode="0.0">
                  <c:v>1.8181818181</c:v>
                </c:pt>
                <c:pt idx="195" formatCode="0.0">
                  <c:v>5.3571428571000004</c:v>
                </c:pt>
                <c:pt idx="196" formatCode="0.0">
                  <c:v>3.5714285713999998</c:v>
                </c:pt>
                <c:pt idx="197" formatCode="0.0">
                  <c:v>3.2786885245000001</c:v>
                </c:pt>
                <c:pt idx="198" formatCode="0.0">
                  <c:v>3.125</c:v>
                </c:pt>
                <c:pt idx="199" formatCode="0.0">
                  <c:v>2.9850746267999999</c:v>
                </c:pt>
                <c:pt idx="200" formatCode="0.0">
                  <c:v>4.2253521126000004</c:v>
                </c:pt>
                <c:pt idx="201" formatCode="0.0">
                  <c:v>4.2253521126000004</c:v>
                </c:pt>
                <c:pt idx="202" formatCode="0.0">
                  <c:v>2.8571428570999999</c:v>
                </c:pt>
                <c:pt idx="203" formatCode="0.0">
                  <c:v>3.2786885245000001</c:v>
                </c:pt>
                <c:pt idx="204" formatCode="0.0">
                  <c:v>3.5714285713999998</c:v>
                </c:pt>
                <c:pt idx="205" formatCode="0.0">
                  <c:v>0</c:v>
                </c:pt>
                <c:pt idx="206" formatCode="0.0">
                  <c:v>0</c:v>
                </c:pt>
                <c:pt idx="207" formatCode="0.0">
                  <c:v>0</c:v>
                </c:pt>
                <c:pt idx="208" formatCode="0.0">
                  <c:v>6.8965517241000001</c:v>
                </c:pt>
                <c:pt idx="209" formatCode="0.0">
                  <c:v>6.3492063492000002</c:v>
                </c:pt>
                <c:pt idx="210" formatCode="0.0">
                  <c:v>6.0606060605999996</c:v>
                </c:pt>
                <c:pt idx="211" formatCode="0.0">
                  <c:v>5.7971014492000004</c:v>
                </c:pt>
                <c:pt idx="212" formatCode="0.0">
                  <c:v>6.7567567566999998</c:v>
                </c:pt>
                <c:pt idx="213" formatCode="0.0">
                  <c:v>6.7567567566999998</c:v>
                </c:pt>
                <c:pt idx="214" formatCode="0.0">
                  <c:v>6.9444444444000002</c:v>
                </c:pt>
                <c:pt idx="215" formatCode="0.0">
                  <c:v>6.3492063492000002</c:v>
                </c:pt>
                <c:pt idx="216" formatCode="0.0">
                  <c:v>6.8965517241000001</c:v>
                </c:pt>
                <c:pt idx="217" formatCode="0.0">
                  <c:v>8.9285714284999997</c:v>
                </c:pt>
                <c:pt idx="218" formatCode="0.0">
                  <c:v>10.714285714200001</c:v>
                </c:pt>
                <c:pt idx="219" formatCode="0.0">
                  <c:v>10.1694915254</c:v>
                </c:pt>
                <c:pt idx="220" formatCode="0.0">
                  <c:v>4.8387096773999998</c:v>
                </c:pt>
                <c:pt idx="221" formatCode="0.0">
                  <c:v>2.9850746267999999</c:v>
                </c:pt>
                <c:pt idx="222" formatCode="0.0">
                  <c:v>2.8571428570999999</c:v>
                </c:pt>
                <c:pt idx="223" formatCode="0.0">
                  <c:v>5.4794520547000003</c:v>
                </c:pt>
                <c:pt idx="224" formatCode="0.0">
                  <c:v>3.7974683543999999</c:v>
                </c:pt>
                <c:pt idx="225" formatCode="0.0">
                  <c:v>2.5316455696000002</c:v>
                </c:pt>
                <c:pt idx="226" formatCode="0.0">
                  <c:v>-1.2987012987</c:v>
                </c:pt>
                <c:pt idx="227" formatCode="0.0">
                  <c:v>-1.4925373134</c:v>
                </c:pt>
                <c:pt idx="228" formatCode="0.0">
                  <c:v>0</c:v>
                </c:pt>
                <c:pt idx="229" formatCode="0.0">
                  <c:v>1.6393442622000001</c:v>
                </c:pt>
                <c:pt idx="230" formatCode="0.0">
                  <c:v>0</c:v>
                </c:pt>
                <c:pt idx="231" formatCode="0.0">
                  <c:v>-9.2307692307</c:v>
                </c:pt>
                <c:pt idx="232" formatCode="0.0">
                  <c:v>-20</c:v>
                </c:pt>
                <c:pt idx="233" formatCode="0.0">
                  <c:v>-27.536231883999999</c:v>
                </c:pt>
                <c:pt idx="234" formatCode="0.0">
                  <c:v>-25</c:v>
                </c:pt>
                <c:pt idx="235" formatCode="0.0">
                  <c:v>-16.883116883100001</c:v>
                </c:pt>
                <c:pt idx="236" formatCode="0.0">
                  <c:v>-9.7560975609000007</c:v>
                </c:pt>
                <c:pt idx="237" formatCode="0.0">
                  <c:v>-4.9382716048999997</c:v>
                </c:pt>
                <c:pt idx="238" formatCode="0.0">
                  <c:v>-1.3157894736</c:v>
                </c:pt>
                <c:pt idx="239" formatCode="0.0">
                  <c:v>1.5151515150999999</c:v>
                </c:pt>
                <c:pt idx="240" formatCode="0.0">
                  <c:v>1.6129032258</c:v>
                </c:pt>
                <c:pt idx="241" formatCode="0.0">
                  <c:v>0</c:v>
                </c:pt>
                <c:pt idx="242" formatCode="0.0">
                  <c:v>0</c:v>
                </c:pt>
                <c:pt idx="243" formatCode="0.0">
                  <c:v>10.1694915254</c:v>
                </c:pt>
                <c:pt idx="244" formatCode="0.0">
                  <c:v>34.615384615300002</c:v>
                </c:pt>
                <c:pt idx="245" formatCode="0.0">
                  <c:v>54</c:v>
                </c:pt>
                <c:pt idx="246" formatCode="0.0">
                  <c:v>53.7037037037</c:v>
                </c:pt>
                <c:pt idx="247" formatCode="0.0">
                  <c:v>35.9375</c:v>
                </c:pt>
                <c:pt idx="248" formatCode="0.0">
                  <c:v>28.378378378299999</c:v>
                </c:pt>
                <c:pt idx="249" formatCode="0.0">
                  <c:v>25.974025974</c:v>
                </c:pt>
                <c:pt idx="250" formatCode="0.0">
                  <c:v>24</c:v>
                </c:pt>
                <c:pt idx="251" formatCode="0.0">
                  <c:v>26.865671641700001</c:v>
                </c:pt>
                <c:pt idx="252" formatCode="0.0">
                  <c:v>25.396825396800001</c:v>
                </c:pt>
                <c:pt idx="253" formatCode="0.0">
                  <c:v>29.032258064499999</c:v>
                </c:pt>
                <c:pt idx="254" formatCode="0.0">
                  <c:v>24.193548387</c:v>
                </c:pt>
                <c:pt idx="255" formatCode="0.0">
                  <c:v>21.5384615384</c:v>
                </c:pt>
                <c:pt idx="256" formatCode="0.0">
                  <c:v>15.714285714200001</c:v>
                </c:pt>
                <c:pt idx="257" formatCode="0.0">
                  <c:v>11.688311688300001</c:v>
                </c:pt>
                <c:pt idx="258" formatCode="0.0">
                  <c:v>6.0240963855</c:v>
                </c:pt>
                <c:pt idx="259" formatCode="0.0">
                  <c:v>0</c:v>
                </c:pt>
                <c:pt idx="260" formatCode="0.0">
                  <c:v>-2.1052631578000001</c:v>
                </c:pt>
                <c:pt idx="261" formatCode="0.0">
                  <c:v>-5.1546391751999998</c:v>
                </c:pt>
                <c:pt idx="262" formatCode="0.0">
                  <c:v>-4.3010752688</c:v>
                </c:pt>
                <c:pt idx="263" formatCode="0.0">
                  <c:v>-8.2352941176000005</c:v>
                </c:pt>
                <c:pt idx="264" formatCode="0.0">
                  <c:v>-7.5949367087999997</c:v>
                </c:pt>
                <c:pt idx="265" formatCode="0.0">
                  <c:v>-11.25</c:v>
                </c:pt>
                <c:pt idx="384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E6AF-4DD5-A377-027AFD89AF56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EMPNFQR!$A$3:$A$1034</c:f>
              <c:numCache>
                <c:formatCode>mmm\-yy</c:formatCode>
                <c:ptCount val="1032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  <c:pt idx="251">
                  <c:v>44501</c:v>
                </c:pt>
                <c:pt idx="252">
                  <c:v>44531</c:v>
                </c:pt>
                <c:pt idx="253">
                  <c:v>44562</c:v>
                </c:pt>
                <c:pt idx="254">
                  <c:v>44593</c:v>
                </c:pt>
                <c:pt idx="255">
                  <c:v>44621</c:v>
                </c:pt>
                <c:pt idx="256">
                  <c:v>44652</c:v>
                </c:pt>
                <c:pt idx="257">
                  <c:v>44682</c:v>
                </c:pt>
                <c:pt idx="258">
                  <c:v>44713</c:v>
                </c:pt>
                <c:pt idx="259">
                  <c:v>44743</c:v>
                </c:pt>
                <c:pt idx="260">
                  <c:v>44774</c:v>
                </c:pt>
                <c:pt idx="261">
                  <c:v>44805</c:v>
                </c:pt>
                <c:pt idx="262">
                  <c:v>44835</c:v>
                </c:pt>
                <c:pt idx="263">
                  <c:v>44866</c:v>
                </c:pt>
                <c:pt idx="264">
                  <c:v>44896</c:v>
                </c:pt>
                <c:pt idx="265">
                  <c:v>44927</c:v>
                </c:pt>
                <c:pt idx="266">
                  <c:v>44958</c:v>
                </c:pt>
                <c:pt idx="267">
                  <c:v>44986</c:v>
                </c:pt>
                <c:pt idx="268">
                  <c:v>45017</c:v>
                </c:pt>
                <c:pt idx="269">
                  <c:v>45047</c:v>
                </c:pt>
                <c:pt idx="270">
                  <c:v>45078</c:v>
                </c:pt>
                <c:pt idx="271">
                  <c:v>45108</c:v>
                </c:pt>
                <c:pt idx="272">
                  <c:v>45139</c:v>
                </c:pt>
                <c:pt idx="273">
                  <c:v>45170</c:v>
                </c:pt>
                <c:pt idx="274">
                  <c:v>45200</c:v>
                </c:pt>
                <c:pt idx="275">
                  <c:v>45231</c:v>
                </c:pt>
                <c:pt idx="276">
                  <c:v>45261</c:v>
                </c:pt>
                <c:pt idx="277">
                  <c:v>45292</c:v>
                </c:pt>
                <c:pt idx="278">
                  <c:v>45323</c:v>
                </c:pt>
                <c:pt idx="279">
                  <c:v>45352</c:v>
                </c:pt>
                <c:pt idx="280">
                  <c:v>45383</c:v>
                </c:pt>
                <c:pt idx="281">
                  <c:v>45413</c:v>
                </c:pt>
                <c:pt idx="282">
                  <c:v>45444</c:v>
                </c:pt>
                <c:pt idx="283">
                  <c:v>45474</c:v>
                </c:pt>
                <c:pt idx="284">
                  <c:v>45505</c:v>
                </c:pt>
                <c:pt idx="285">
                  <c:v>45536</c:v>
                </c:pt>
                <c:pt idx="286">
                  <c:v>45566</c:v>
                </c:pt>
                <c:pt idx="287">
                  <c:v>45597</c:v>
                </c:pt>
                <c:pt idx="288">
                  <c:v>45627</c:v>
                </c:pt>
                <c:pt idx="289">
                  <c:v>45658</c:v>
                </c:pt>
                <c:pt idx="290">
                  <c:v>45689</c:v>
                </c:pt>
                <c:pt idx="291">
                  <c:v>45717</c:v>
                </c:pt>
                <c:pt idx="292">
                  <c:v>45748</c:v>
                </c:pt>
                <c:pt idx="293">
                  <c:v>45778</c:v>
                </c:pt>
                <c:pt idx="294">
                  <c:v>45809</c:v>
                </c:pt>
                <c:pt idx="295">
                  <c:v>45839</c:v>
                </c:pt>
                <c:pt idx="296">
                  <c:v>45870</c:v>
                </c:pt>
                <c:pt idx="297">
                  <c:v>45901</c:v>
                </c:pt>
                <c:pt idx="298">
                  <c:v>45931</c:v>
                </c:pt>
                <c:pt idx="299">
                  <c:v>45962</c:v>
                </c:pt>
                <c:pt idx="300">
                  <c:v>45992</c:v>
                </c:pt>
                <c:pt idx="301">
                  <c:v>46023</c:v>
                </c:pt>
                <c:pt idx="302">
                  <c:v>46054</c:v>
                </c:pt>
                <c:pt idx="303">
                  <c:v>46082</c:v>
                </c:pt>
                <c:pt idx="304">
                  <c:v>46113</c:v>
                </c:pt>
                <c:pt idx="305">
                  <c:v>46143</c:v>
                </c:pt>
                <c:pt idx="306">
                  <c:v>46174</c:v>
                </c:pt>
                <c:pt idx="307">
                  <c:v>46204</c:v>
                </c:pt>
                <c:pt idx="308">
                  <c:v>46235</c:v>
                </c:pt>
                <c:pt idx="309">
                  <c:v>46266</c:v>
                </c:pt>
                <c:pt idx="310">
                  <c:v>46296</c:v>
                </c:pt>
                <c:pt idx="311">
                  <c:v>46327</c:v>
                </c:pt>
                <c:pt idx="312">
                  <c:v>46357</c:v>
                </c:pt>
                <c:pt idx="313">
                  <c:v>46388</c:v>
                </c:pt>
                <c:pt idx="314">
                  <c:v>46419</c:v>
                </c:pt>
                <c:pt idx="315">
                  <c:v>46447</c:v>
                </c:pt>
                <c:pt idx="316">
                  <c:v>46478</c:v>
                </c:pt>
                <c:pt idx="317">
                  <c:v>46508</c:v>
                </c:pt>
                <c:pt idx="318">
                  <c:v>46539</c:v>
                </c:pt>
                <c:pt idx="319">
                  <c:v>46569</c:v>
                </c:pt>
                <c:pt idx="320">
                  <c:v>46600</c:v>
                </c:pt>
                <c:pt idx="321">
                  <c:v>46631</c:v>
                </c:pt>
                <c:pt idx="322">
                  <c:v>46661</c:v>
                </c:pt>
                <c:pt idx="323">
                  <c:v>46692</c:v>
                </c:pt>
                <c:pt idx="324">
                  <c:v>46722</c:v>
                </c:pt>
                <c:pt idx="325">
                  <c:v>46753</c:v>
                </c:pt>
                <c:pt idx="326">
                  <c:v>46784</c:v>
                </c:pt>
                <c:pt idx="327">
                  <c:v>46813</c:v>
                </c:pt>
                <c:pt idx="328">
                  <c:v>46844</c:v>
                </c:pt>
                <c:pt idx="329">
                  <c:v>46874</c:v>
                </c:pt>
                <c:pt idx="330">
                  <c:v>46905</c:v>
                </c:pt>
                <c:pt idx="331">
                  <c:v>46935</c:v>
                </c:pt>
                <c:pt idx="332">
                  <c:v>46966</c:v>
                </c:pt>
                <c:pt idx="333">
                  <c:v>46997</c:v>
                </c:pt>
                <c:pt idx="334">
                  <c:v>47027</c:v>
                </c:pt>
                <c:pt idx="335">
                  <c:v>47058</c:v>
                </c:pt>
                <c:pt idx="336">
                  <c:v>47088</c:v>
                </c:pt>
                <c:pt idx="337">
                  <c:v>47119</c:v>
                </c:pt>
                <c:pt idx="338">
                  <c:v>47150</c:v>
                </c:pt>
                <c:pt idx="339">
                  <c:v>47178</c:v>
                </c:pt>
                <c:pt idx="340">
                  <c:v>47209</c:v>
                </c:pt>
                <c:pt idx="341">
                  <c:v>47239</c:v>
                </c:pt>
                <c:pt idx="342">
                  <c:v>47270</c:v>
                </c:pt>
                <c:pt idx="343">
                  <c:v>47300</c:v>
                </c:pt>
                <c:pt idx="344">
                  <c:v>47331</c:v>
                </c:pt>
                <c:pt idx="345">
                  <c:v>47362</c:v>
                </c:pt>
                <c:pt idx="346">
                  <c:v>47392</c:v>
                </c:pt>
                <c:pt idx="347">
                  <c:v>47423</c:v>
                </c:pt>
                <c:pt idx="348">
                  <c:v>47453</c:v>
                </c:pt>
                <c:pt idx="349">
                  <c:v>47484</c:v>
                </c:pt>
                <c:pt idx="350">
                  <c:v>47515</c:v>
                </c:pt>
                <c:pt idx="351">
                  <c:v>47543</c:v>
                </c:pt>
                <c:pt idx="352">
                  <c:v>47574</c:v>
                </c:pt>
                <c:pt idx="353">
                  <c:v>47604</c:v>
                </c:pt>
                <c:pt idx="354">
                  <c:v>47635</c:v>
                </c:pt>
                <c:pt idx="355">
                  <c:v>47665</c:v>
                </c:pt>
                <c:pt idx="356">
                  <c:v>47696</c:v>
                </c:pt>
                <c:pt idx="357">
                  <c:v>47727</c:v>
                </c:pt>
                <c:pt idx="358">
                  <c:v>47757</c:v>
                </c:pt>
                <c:pt idx="359">
                  <c:v>47788</c:v>
                </c:pt>
                <c:pt idx="360">
                  <c:v>47818</c:v>
                </c:pt>
                <c:pt idx="361">
                  <c:v>47849</c:v>
                </c:pt>
                <c:pt idx="362">
                  <c:v>47880</c:v>
                </c:pt>
                <c:pt idx="363">
                  <c:v>47908</c:v>
                </c:pt>
                <c:pt idx="364">
                  <c:v>47939</c:v>
                </c:pt>
                <c:pt idx="365">
                  <c:v>47969</c:v>
                </c:pt>
                <c:pt idx="366">
                  <c:v>48000</c:v>
                </c:pt>
                <c:pt idx="367">
                  <c:v>48030</c:v>
                </c:pt>
                <c:pt idx="368">
                  <c:v>48061</c:v>
                </c:pt>
                <c:pt idx="369">
                  <c:v>48092</c:v>
                </c:pt>
                <c:pt idx="370">
                  <c:v>48122</c:v>
                </c:pt>
                <c:pt idx="371">
                  <c:v>48153</c:v>
                </c:pt>
                <c:pt idx="372">
                  <c:v>48183</c:v>
                </c:pt>
                <c:pt idx="373">
                  <c:v>48214</c:v>
                </c:pt>
                <c:pt idx="374">
                  <c:v>48245</c:v>
                </c:pt>
                <c:pt idx="375">
                  <c:v>48274</c:v>
                </c:pt>
                <c:pt idx="376">
                  <c:v>48305</c:v>
                </c:pt>
                <c:pt idx="377">
                  <c:v>48335</c:v>
                </c:pt>
                <c:pt idx="378">
                  <c:v>48366</c:v>
                </c:pt>
                <c:pt idx="379">
                  <c:v>48396</c:v>
                </c:pt>
                <c:pt idx="380">
                  <c:v>48427</c:v>
                </c:pt>
                <c:pt idx="381">
                  <c:v>48458</c:v>
                </c:pt>
                <c:pt idx="382">
                  <c:v>48488</c:v>
                </c:pt>
                <c:pt idx="383">
                  <c:v>48519</c:v>
                </c:pt>
                <c:pt idx="384">
                  <c:v>48549</c:v>
                </c:pt>
              </c:numCache>
            </c:numRef>
          </c:cat>
          <c:val>
            <c:numRef>
              <c:f>EMPNFQR!$I$3:$I$1034</c:f>
              <c:numCache>
                <c:formatCode>General</c:formatCode>
                <c:ptCount val="1032"/>
                <c:pt idx="23" formatCode="0.0">
                  <c:v>-11.6981132075</c:v>
                </c:pt>
                <c:pt idx="24" formatCode="0.0">
                  <c:v>-11.7424242424</c:v>
                </c:pt>
                <c:pt idx="25" formatCode="0.0">
                  <c:v>-11.877394636</c:v>
                </c:pt>
                <c:pt idx="26" formatCode="0.0">
                  <c:v>-11.2403100775</c:v>
                </c:pt>
                <c:pt idx="27" formatCode="0.0">
                  <c:v>-10.236220472399999</c:v>
                </c:pt>
                <c:pt idx="28" formatCode="0.0">
                  <c:v>-10</c:v>
                </c:pt>
                <c:pt idx="29" formatCode="0.0">
                  <c:v>-9.3117408905999994</c:v>
                </c:pt>
                <c:pt idx="30" formatCode="0.0">
                  <c:v>-8.6065573769999997</c:v>
                </c:pt>
                <c:pt idx="31" formatCode="0.0">
                  <c:v>-9.0909090909000003</c:v>
                </c:pt>
                <c:pt idx="32" formatCode="0.0">
                  <c:v>-9.2050209205000009</c:v>
                </c:pt>
                <c:pt idx="33" formatCode="0.0">
                  <c:v>-9.2436974788999997</c:v>
                </c:pt>
                <c:pt idx="34" formatCode="0.0">
                  <c:v>-8.0851063828999994</c:v>
                </c:pt>
                <c:pt idx="35" formatCode="0.0">
                  <c:v>-7.6923076923</c:v>
                </c:pt>
                <c:pt idx="36" formatCode="0.0">
                  <c:v>-7.2961373390000004</c:v>
                </c:pt>
                <c:pt idx="37" formatCode="0.0">
                  <c:v>-6.5217391304000003</c:v>
                </c:pt>
                <c:pt idx="38" formatCode="0.0">
                  <c:v>-6.1135371179</c:v>
                </c:pt>
                <c:pt idx="39" formatCode="0.0">
                  <c:v>-4.8245614034999997</c:v>
                </c:pt>
                <c:pt idx="40" formatCode="0.0">
                  <c:v>-2.6666666665999998</c:v>
                </c:pt>
                <c:pt idx="41" formatCode="0.0">
                  <c:v>-2.2321428570999999</c:v>
                </c:pt>
                <c:pt idx="42" formatCode="0.0">
                  <c:v>-0.4484304932</c:v>
                </c:pt>
                <c:pt idx="43" formatCode="0.0">
                  <c:v>2.2727272727000001</c:v>
                </c:pt>
                <c:pt idx="44" formatCode="0.0">
                  <c:v>5.0691244239</c:v>
                </c:pt>
                <c:pt idx="45" formatCode="0.0">
                  <c:v>6.0185185184999996</c:v>
                </c:pt>
                <c:pt idx="46" formatCode="0.0">
                  <c:v>6.4814814814000004</c:v>
                </c:pt>
                <c:pt idx="47" formatCode="0.0">
                  <c:v>7.8703703702999999</c:v>
                </c:pt>
                <c:pt idx="48" formatCode="0.0">
                  <c:v>8.3333333333000006</c:v>
                </c:pt>
                <c:pt idx="49" formatCode="0.0">
                  <c:v>10.2325581395</c:v>
                </c:pt>
                <c:pt idx="50" formatCode="0.0">
                  <c:v>10.6976744186</c:v>
                </c:pt>
                <c:pt idx="51" formatCode="0.0">
                  <c:v>10.1382488479</c:v>
                </c:pt>
                <c:pt idx="52" formatCode="0.0">
                  <c:v>9.5890410958000007</c:v>
                </c:pt>
                <c:pt idx="53" formatCode="0.0">
                  <c:v>10.958904109500001</c:v>
                </c:pt>
                <c:pt idx="54" formatCode="0.0">
                  <c:v>9.4594594593999997</c:v>
                </c:pt>
                <c:pt idx="55" formatCode="0.0">
                  <c:v>8</c:v>
                </c:pt>
                <c:pt idx="56" formatCode="0.0">
                  <c:v>7.8947368421000004</c:v>
                </c:pt>
                <c:pt idx="57" formatCode="0.0">
                  <c:v>8.7336244540999992</c:v>
                </c:pt>
                <c:pt idx="58" formatCode="0.0">
                  <c:v>9.1304347826000001</c:v>
                </c:pt>
                <c:pt idx="59" formatCode="0.0">
                  <c:v>7.7253218883999999</c:v>
                </c:pt>
                <c:pt idx="60" formatCode="0.0">
                  <c:v>7.6923076923</c:v>
                </c:pt>
                <c:pt idx="61" formatCode="0.0">
                  <c:v>6.7510548523000002</c:v>
                </c:pt>
                <c:pt idx="62" formatCode="0.0">
                  <c:v>7.1428571427999996</c:v>
                </c:pt>
                <c:pt idx="63" formatCode="0.0">
                  <c:v>7.1129707112</c:v>
                </c:pt>
                <c:pt idx="64" formatCode="0.0">
                  <c:v>6.6666666666000003</c:v>
                </c:pt>
                <c:pt idx="65" formatCode="0.0">
                  <c:v>5.7613168724000001</c:v>
                </c:pt>
                <c:pt idx="66" formatCode="0.0">
                  <c:v>6.5843621398999996</c:v>
                </c:pt>
                <c:pt idx="67" formatCode="0.0">
                  <c:v>7.4074074074</c:v>
                </c:pt>
                <c:pt idx="68" formatCode="0.0">
                  <c:v>6.0975609756000004</c:v>
                </c:pt>
                <c:pt idx="69" formatCode="0.0">
                  <c:v>4.4176706826999999</c:v>
                </c:pt>
                <c:pt idx="70" formatCode="0.0">
                  <c:v>3.9840637449999998</c:v>
                </c:pt>
                <c:pt idx="71" formatCode="0.0">
                  <c:v>4.3824701194999998</c:v>
                </c:pt>
                <c:pt idx="72" formatCode="0.0">
                  <c:v>4.3650793649999997</c:v>
                </c:pt>
                <c:pt idx="73" formatCode="0.0">
                  <c:v>3.5573122529000001</c:v>
                </c:pt>
                <c:pt idx="74" formatCode="0.0">
                  <c:v>2.3529411763999999</c:v>
                </c:pt>
                <c:pt idx="75" formatCode="0.0">
                  <c:v>1.953125</c:v>
                </c:pt>
                <c:pt idx="76" formatCode="0.0">
                  <c:v>1.953125</c:v>
                </c:pt>
                <c:pt idx="77" formatCode="0.0">
                  <c:v>1.5564202333999999</c:v>
                </c:pt>
                <c:pt idx="78" formatCode="0.0">
                  <c:v>0.38610038610000003</c:v>
                </c:pt>
                <c:pt idx="79" formatCode="0.0">
                  <c:v>-0.76628352489999996</c:v>
                </c:pt>
                <c:pt idx="80" formatCode="0.0">
                  <c:v>-1.1494252872999999</c:v>
                </c:pt>
                <c:pt idx="81" formatCode="0.0">
                  <c:v>-1.5384615384</c:v>
                </c:pt>
                <c:pt idx="82" formatCode="0.0">
                  <c:v>-2.2988505746999999</c:v>
                </c:pt>
                <c:pt idx="83" formatCode="0.0">
                  <c:v>-3.4351145037999999</c:v>
                </c:pt>
                <c:pt idx="84" formatCode="0.0">
                  <c:v>-4.1825095056999997</c:v>
                </c:pt>
                <c:pt idx="85" formatCode="0.0">
                  <c:v>-4.1984732824000002</c:v>
                </c:pt>
                <c:pt idx="86" formatCode="0.0">
                  <c:v>-3.8314176244999998</c:v>
                </c:pt>
                <c:pt idx="87" formatCode="0.0">
                  <c:v>-4.5977011493999997</c:v>
                </c:pt>
                <c:pt idx="88" formatCode="0.0">
                  <c:v>-4.5977011493999997</c:v>
                </c:pt>
                <c:pt idx="89" formatCode="0.0">
                  <c:v>-5.7471264367000003</c:v>
                </c:pt>
                <c:pt idx="90" formatCode="0.0">
                  <c:v>-6.1538461538</c:v>
                </c:pt>
                <c:pt idx="91" formatCode="0.0">
                  <c:v>-7.3359073359</c:v>
                </c:pt>
                <c:pt idx="92" formatCode="0.0">
                  <c:v>-8.5271317828999997</c:v>
                </c:pt>
                <c:pt idx="93" formatCode="0.0">
                  <c:v>-8.203125</c:v>
                </c:pt>
                <c:pt idx="94" formatCode="0.0">
                  <c:v>-9.4117647057999996</c:v>
                </c:pt>
                <c:pt idx="95" formatCode="0.0">
                  <c:v>-10.2766798418</c:v>
                </c:pt>
                <c:pt idx="96" formatCode="0.0">
                  <c:v>-11.5079365079</c:v>
                </c:pt>
                <c:pt idx="97" formatCode="0.0">
                  <c:v>-13.545816733000001</c:v>
                </c:pt>
                <c:pt idx="98" formatCode="0.0">
                  <c:v>-15.936254979999999</c:v>
                </c:pt>
                <c:pt idx="99" formatCode="0.0">
                  <c:v>-17.269076305199999</c:v>
                </c:pt>
                <c:pt idx="100" formatCode="0.0">
                  <c:v>-20.481927710800001</c:v>
                </c:pt>
                <c:pt idx="101" formatCode="0.0">
                  <c:v>-21.9512195121</c:v>
                </c:pt>
                <c:pt idx="102" formatCode="0.0">
                  <c:v>-23.770491803199999</c:v>
                </c:pt>
                <c:pt idx="103" formatCode="0.0">
                  <c:v>-25</c:v>
                </c:pt>
                <c:pt idx="104" formatCode="0.0">
                  <c:v>-26.271186440600001</c:v>
                </c:pt>
                <c:pt idx="105" formatCode="0.0">
                  <c:v>-28.5106382978</c:v>
                </c:pt>
                <c:pt idx="106" formatCode="0.0">
                  <c:v>-29.437229437199999</c:v>
                </c:pt>
                <c:pt idx="107" formatCode="0.0">
                  <c:v>-29.0748898678</c:v>
                </c:pt>
                <c:pt idx="108" formatCode="0.0">
                  <c:v>-28.699551569499999</c:v>
                </c:pt>
                <c:pt idx="109" formatCode="0.0">
                  <c:v>-27.649769585200001</c:v>
                </c:pt>
                <c:pt idx="110" formatCode="0.0">
                  <c:v>-25.592417061599999</c:v>
                </c:pt>
                <c:pt idx="111" formatCode="0.0">
                  <c:v>-23.786407766899998</c:v>
                </c:pt>
                <c:pt idx="112" formatCode="0.0">
                  <c:v>-19.696969696899998</c:v>
                </c:pt>
                <c:pt idx="113" formatCode="0.0">
                  <c:v>-16.666666666600001</c:v>
                </c:pt>
                <c:pt idx="114" formatCode="0.0">
                  <c:v>-12.9032258064</c:v>
                </c:pt>
                <c:pt idx="115" formatCode="0.0">
                  <c:v>-9.4444444444000002</c:v>
                </c:pt>
                <c:pt idx="116" formatCode="0.0">
                  <c:v>-5.1724137930999996</c:v>
                </c:pt>
                <c:pt idx="117" formatCode="0.0">
                  <c:v>-0.59523809520000004</c:v>
                </c:pt>
                <c:pt idx="118" formatCode="0.0">
                  <c:v>3.680981595</c:v>
                </c:pt>
                <c:pt idx="119" formatCode="0.0">
                  <c:v>4.9689440992999998</c:v>
                </c:pt>
                <c:pt idx="120" formatCode="0.0">
                  <c:v>6.9182389937000002</c:v>
                </c:pt>
                <c:pt idx="121" formatCode="0.0">
                  <c:v>8.9171974521999999</c:v>
                </c:pt>
                <c:pt idx="122" formatCode="0.0">
                  <c:v>9.5541401273000002</c:v>
                </c:pt>
                <c:pt idx="123" formatCode="0.0">
                  <c:v>10.828025477700001</c:v>
                </c:pt>
                <c:pt idx="124" formatCode="0.0">
                  <c:v>8.8050314464999992</c:v>
                </c:pt>
                <c:pt idx="125" formatCode="0.0">
                  <c:v>8.75</c:v>
                </c:pt>
                <c:pt idx="126" formatCode="0.0">
                  <c:v>7.4074074074</c:v>
                </c:pt>
                <c:pt idx="127" formatCode="0.0">
                  <c:v>7.3619631901</c:v>
                </c:pt>
                <c:pt idx="128" formatCode="0.0">
                  <c:v>6.6666666666000003</c:v>
                </c:pt>
                <c:pt idx="129" formatCode="0.0">
                  <c:v>5.9880239519999998</c:v>
                </c:pt>
                <c:pt idx="130" formatCode="0.0">
                  <c:v>4.7337278105999996</c:v>
                </c:pt>
                <c:pt idx="131" formatCode="0.0">
                  <c:v>5.3254437869000002</c:v>
                </c:pt>
                <c:pt idx="132" formatCode="0.0">
                  <c:v>4.7058823528999998</c:v>
                </c:pt>
                <c:pt idx="133" formatCode="0.0">
                  <c:v>4.6783625730000002</c:v>
                </c:pt>
                <c:pt idx="134" formatCode="0.0">
                  <c:v>4.6511627905999999</c:v>
                </c:pt>
                <c:pt idx="135" formatCode="0.0">
                  <c:v>3.448275862</c:v>
                </c:pt>
                <c:pt idx="136" formatCode="0.0">
                  <c:v>5.2023121387</c:v>
                </c:pt>
                <c:pt idx="137" formatCode="0.0">
                  <c:v>5.1724137930999996</c:v>
                </c:pt>
                <c:pt idx="138" formatCode="0.0">
                  <c:v>5.7471264367000003</c:v>
                </c:pt>
                <c:pt idx="139" formatCode="0.0">
                  <c:v>5.7142857141999999</c:v>
                </c:pt>
                <c:pt idx="140" formatCode="0.0">
                  <c:v>5.1136363636000004</c:v>
                </c:pt>
                <c:pt idx="141" formatCode="0.0">
                  <c:v>3.9548022598000001</c:v>
                </c:pt>
                <c:pt idx="142" formatCode="0.0">
                  <c:v>3.9548022598000001</c:v>
                </c:pt>
                <c:pt idx="143" formatCode="0.0">
                  <c:v>3.3707865168</c:v>
                </c:pt>
                <c:pt idx="144" formatCode="0.0">
                  <c:v>3.3707865168</c:v>
                </c:pt>
                <c:pt idx="145" formatCode="0.0">
                  <c:v>3.9106145251000002</c:v>
                </c:pt>
                <c:pt idx="146" formatCode="0.0">
                  <c:v>3.8888888887999999</c:v>
                </c:pt>
                <c:pt idx="147" formatCode="0.0">
                  <c:v>3.8888888887999999</c:v>
                </c:pt>
                <c:pt idx="148" formatCode="0.0">
                  <c:v>3.2967032967000001</c:v>
                </c:pt>
                <c:pt idx="149" formatCode="0.0">
                  <c:v>3.2786885245000001</c:v>
                </c:pt>
                <c:pt idx="150" formatCode="0.0">
                  <c:v>2.7173913043</c:v>
                </c:pt>
                <c:pt idx="151" formatCode="0.0">
                  <c:v>3.2432432431999998</c:v>
                </c:pt>
                <c:pt idx="152" formatCode="0.0">
                  <c:v>4.3243243243</c:v>
                </c:pt>
                <c:pt idx="153" formatCode="0.0">
                  <c:v>5.9782608694999997</c:v>
                </c:pt>
                <c:pt idx="154" formatCode="0.0">
                  <c:v>7.6086956520999998</c:v>
                </c:pt>
                <c:pt idx="155" formatCode="0.0">
                  <c:v>8.6956521738999992</c:v>
                </c:pt>
                <c:pt idx="156" formatCode="0.0">
                  <c:v>9.7826086956000005</c:v>
                </c:pt>
                <c:pt idx="157" formatCode="0.0">
                  <c:v>8.6021505376</c:v>
                </c:pt>
                <c:pt idx="158" formatCode="0.0">
                  <c:v>8.0213903742999992</c:v>
                </c:pt>
                <c:pt idx="159" formatCode="0.0">
                  <c:v>9.0909090909000003</c:v>
                </c:pt>
                <c:pt idx="160" formatCode="0.0">
                  <c:v>9.0425531913999997</c:v>
                </c:pt>
                <c:pt idx="161" formatCode="0.0">
                  <c:v>8.9947089946999998</c:v>
                </c:pt>
                <c:pt idx="162" formatCode="0.0">
                  <c:v>10.0529100529</c:v>
                </c:pt>
                <c:pt idx="163" formatCode="0.0">
                  <c:v>9.9476439790000004</c:v>
                </c:pt>
                <c:pt idx="164" formatCode="0.0">
                  <c:v>9.8445595854000008</c:v>
                </c:pt>
                <c:pt idx="165" formatCode="0.0">
                  <c:v>10.256410256400001</c:v>
                </c:pt>
                <c:pt idx="166" formatCode="0.0">
                  <c:v>9.5959595959000001</c:v>
                </c:pt>
                <c:pt idx="167" formatCode="0.0">
                  <c:v>9</c:v>
                </c:pt>
                <c:pt idx="168" formatCode="0.0">
                  <c:v>8.4158415841000007</c:v>
                </c:pt>
                <c:pt idx="169" formatCode="0.0">
                  <c:v>9.9009900989999995</c:v>
                </c:pt>
                <c:pt idx="170" formatCode="0.0">
                  <c:v>10.891089108899999</c:v>
                </c:pt>
                <c:pt idx="171" formatCode="0.0">
                  <c:v>10.784313725400001</c:v>
                </c:pt>
                <c:pt idx="172" formatCode="0.0">
                  <c:v>10.731707317</c:v>
                </c:pt>
                <c:pt idx="173" formatCode="0.0">
                  <c:v>11.165048543599999</c:v>
                </c:pt>
                <c:pt idx="174" formatCode="0.0">
                  <c:v>11.0576923076</c:v>
                </c:pt>
                <c:pt idx="175" formatCode="0.0">
                  <c:v>10</c:v>
                </c:pt>
                <c:pt idx="176" formatCode="0.0">
                  <c:v>9.9056603773000003</c:v>
                </c:pt>
                <c:pt idx="177" formatCode="0.0">
                  <c:v>8.3720930231999997</c:v>
                </c:pt>
                <c:pt idx="178" formatCode="0.0">
                  <c:v>7.3732718893999998</c:v>
                </c:pt>
                <c:pt idx="179" formatCode="0.0">
                  <c:v>7.7981651375999999</c:v>
                </c:pt>
                <c:pt idx="180" formatCode="0.0">
                  <c:v>8.6757990866999997</c:v>
                </c:pt>
                <c:pt idx="181" formatCode="0.0">
                  <c:v>7.2072072071999997</c:v>
                </c:pt>
                <c:pt idx="182" formatCode="0.0">
                  <c:v>6.6964285714000003</c:v>
                </c:pt>
                <c:pt idx="183" formatCode="0.0">
                  <c:v>6.1946902654000002</c:v>
                </c:pt>
                <c:pt idx="184" formatCode="0.0">
                  <c:v>6.1674008809999998</c:v>
                </c:pt>
                <c:pt idx="185" formatCode="0.0">
                  <c:v>6.1135371179</c:v>
                </c:pt>
                <c:pt idx="186" formatCode="0.0">
                  <c:v>5.6277056277000002</c:v>
                </c:pt>
                <c:pt idx="187" formatCode="0.0">
                  <c:v>6.0606060605999996</c:v>
                </c:pt>
                <c:pt idx="188" formatCode="0.0">
                  <c:v>5.1502145922000002</c:v>
                </c:pt>
                <c:pt idx="189" formatCode="0.0">
                  <c:v>5.5793991415999997</c:v>
                </c:pt>
                <c:pt idx="190" formatCode="0.0">
                  <c:v>6.4377682402999996</c:v>
                </c:pt>
                <c:pt idx="191" formatCode="0.0">
                  <c:v>5.5319148935999998</c:v>
                </c:pt>
                <c:pt idx="192" formatCode="0.0">
                  <c:v>3.7815126050000001</c:v>
                </c:pt>
                <c:pt idx="193" formatCode="0.0">
                  <c:v>4.6218487393999999</c:v>
                </c:pt>
                <c:pt idx="194" formatCode="0.0">
                  <c:v>4.1841004183999999</c:v>
                </c:pt>
                <c:pt idx="195" formatCode="0.0">
                  <c:v>4.1666666666000003</c:v>
                </c:pt>
                <c:pt idx="196" formatCode="0.0">
                  <c:v>4.1493775932999997</c:v>
                </c:pt>
                <c:pt idx="197" formatCode="0.0">
                  <c:v>3.2921810698999998</c:v>
                </c:pt>
                <c:pt idx="198" formatCode="0.0">
                  <c:v>3.2786885245000001</c:v>
                </c:pt>
                <c:pt idx="199" formatCode="0.0">
                  <c:v>3.2653061224000002</c:v>
                </c:pt>
                <c:pt idx="200" formatCode="0.0">
                  <c:v>3.6734693877</c:v>
                </c:pt>
                <c:pt idx="201" formatCode="0.0">
                  <c:v>3.6585365852999998</c:v>
                </c:pt>
                <c:pt idx="202" formatCode="0.0">
                  <c:v>2.8225806451</c:v>
                </c:pt>
                <c:pt idx="203" formatCode="0.0">
                  <c:v>3.2258064516</c:v>
                </c:pt>
                <c:pt idx="204" formatCode="0.0">
                  <c:v>4.0485829959000004</c:v>
                </c:pt>
                <c:pt idx="205" formatCode="0.0">
                  <c:v>2.4096385541999998</c:v>
                </c:pt>
                <c:pt idx="206" formatCode="0.0">
                  <c:v>2.8112449799000001</c:v>
                </c:pt>
                <c:pt idx="207" formatCode="0.0">
                  <c:v>2.8</c:v>
                </c:pt>
                <c:pt idx="208" formatCode="0.0">
                  <c:v>3.1872509959999999</c:v>
                </c:pt>
                <c:pt idx="209" formatCode="0.0">
                  <c:v>3.5856573704999999</c:v>
                </c:pt>
                <c:pt idx="210" formatCode="0.0">
                  <c:v>3.5714285713999998</c:v>
                </c:pt>
                <c:pt idx="211" formatCode="0.0">
                  <c:v>3.9525691698999998</c:v>
                </c:pt>
                <c:pt idx="212" formatCode="0.0">
                  <c:v>4.3307086614000001</c:v>
                </c:pt>
                <c:pt idx="213" formatCode="0.0">
                  <c:v>4.3137254901000004</c:v>
                </c:pt>
                <c:pt idx="214" formatCode="0.0">
                  <c:v>5.0980392156000001</c:v>
                </c:pt>
                <c:pt idx="215" formatCode="0.0">
                  <c:v>5.078125</c:v>
                </c:pt>
                <c:pt idx="216" formatCode="0.0">
                  <c:v>5.0583657586999999</c:v>
                </c:pt>
                <c:pt idx="217" formatCode="0.0">
                  <c:v>7.0588235293999997</c:v>
                </c:pt>
                <c:pt idx="218" formatCode="0.0">
                  <c:v>7.421875</c:v>
                </c:pt>
                <c:pt idx="219" formatCode="0.0">
                  <c:v>7.3929961089000003</c:v>
                </c:pt>
                <c:pt idx="220" formatCode="0.0">
                  <c:v>6.5637065637000003</c:v>
                </c:pt>
                <c:pt idx="221" formatCode="0.0">
                  <c:v>6.5384615384</c:v>
                </c:pt>
                <c:pt idx="222" formatCode="0.0">
                  <c:v>6.5134099615999999</c:v>
                </c:pt>
                <c:pt idx="223" formatCode="0.0">
                  <c:v>6.4638783268999997</c:v>
                </c:pt>
                <c:pt idx="224" formatCode="0.0">
                  <c:v>5.6603773583999999</c:v>
                </c:pt>
                <c:pt idx="225" formatCode="0.0">
                  <c:v>5.2631578947</c:v>
                </c:pt>
                <c:pt idx="226" formatCode="0.0">
                  <c:v>4.1044776119000002</c:v>
                </c:pt>
                <c:pt idx="227" formatCode="0.0">
                  <c:v>3.7174721189</c:v>
                </c:pt>
                <c:pt idx="228" formatCode="0.0">
                  <c:v>3.7037037037</c:v>
                </c:pt>
                <c:pt idx="229" formatCode="0.0">
                  <c:v>2.5641025641000001</c:v>
                </c:pt>
                <c:pt idx="230" formatCode="0.0">
                  <c:v>1.4545454545000001</c:v>
                </c:pt>
                <c:pt idx="231" formatCode="0.0">
                  <c:v>-0.72463768110000004</c:v>
                </c:pt>
                <c:pt idx="232" formatCode="0.0">
                  <c:v>-3.2608695652000002</c:v>
                </c:pt>
                <c:pt idx="233" formatCode="0.0">
                  <c:v>-6.1371841155000002</c:v>
                </c:pt>
                <c:pt idx="234" formatCode="0.0">
                  <c:v>-7.9136690646999996</c:v>
                </c:pt>
                <c:pt idx="235" formatCode="0.0">
                  <c:v>-9.2857142856999992</c:v>
                </c:pt>
                <c:pt idx="236" formatCode="0.0">
                  <c:v>-10</c:v>
                </c:pt>
                <c:pt idx="237" formatCode="0.0">
                  <c:v>-10</c:v>
                </c:pt>
                <c:pt idx="238" formatCode="0.0">
                  <c:v>-9.3189964156999991</c:v>
                </c:pt>
                <c:pt idx="239" formatCode="0.0">
                  <c:v>-9.3189964156999991</c:v>
                </c:pt>
                <c:pt idx="240" formatCode="0.0">
                  <c:v>-9.6428571428000005</c:v>
                </c:pt>
                <c:pt idx="241" formatCode="0.0">
                  <c:v>-9.6428571428000005</c:v>
                </c:pt>
                <c:pt idx="242" formatCode="0.0">
                  <c:v>-9.3189964156999991</c:v>
                </c:pt>
                <c:pt idx="243" formatCode="0.0">
                  <c:v>-5.4744525547</c:v>
                </c:pt>
                <c:pt idx="244" formatCode="0.0">
                  <c:v>1.4981273408</c:v>
                </c:pt>
                <c:pt idx="245" formatCode="0.0">
                  <c:v>7.6923076923</c:v>
                </c:pt>
                <c:pt idx="246" formatCode="0.0">
                  <c:v>12.5</c:v>
                </c:pt>
                <c:pt idx="247" formatCode="0.0">
                  <c:v>15.748031495999999</c:v>
                </c:pt>
                <c:pt idx="248" formatCode="0.0">
                  <c:v>19.444444444399998</c:v>
                </c:pt>
                <c:pt idx="249" formatCode="0.0">
                  <c:v>22.222222222199999</c:v>
                </c:pt>
                <c:pt idx="250" formatCode="0.0">
                  <c:v>23.320158102699999</c:v>
                </c:pt>
                <c:pt idx="251" formatCode="0.0">
                  <c:v>26.086956521699999</c:v>
                </c:pt>
                <c:pt idx="252" formatCode="0.0">
                  <c:v>28.063241106700001</c:v>
                </c:pt>
                <c:pt idx="253" formatCode="0.0">
                  <c:v>30.434782608599999</c:v>
                </c:pt>
                <c:pt idx="254" formatCode="0.0">
                  <c:v>32.0158102766</c:v>
                </c:pt>
                <c:pt idx="255" formatCode="0.0">
                  <c:v>30.501930501899999</c:v>
                </c:pt>
                <c:pt idx="256" formatCode="0.0">
                  <c:v>25.830258302499999</c:v>
                </c:pt>
                <c:pt idx="257" formatCode="0.0">
                  <c:v>22.5</c:v>
                </c:pt>
                <c:pt idx="258" formatCode="0.0">
                  <c:v>19.097222222199999</c:v>
                </c:pt>
                <c:pt idx="259" formatCode="0.0">
                  <c:v>15.986394557800001</c:v>
                </c:pt>
                <c:pt idx="260" formatCode="0.0">
                  <c:v>13.2890365448</c:v>
                </c:pt>
                <c:pt idx="261" formatCode="0.0">
                  <c:v>9.7402597402000008</c:v>
                </c:pt>
                <c:pt idx="262" formatCode="0.0">
                  <c:v>8.0128205127999994</c:v>
                </c:pt>
                <c:pt idx="263" formatCode="0.0">
                  <c:v>4.7021943572999998</c:v>
                </c:pt>
                <c:pt idx="264" formatCode="0.0">
                  <c:v>2.4691358023999999</c:v>
                </c:pt>
                <c:pt idx="265" formatCode="0.0">
                  <c:v>-0.606060606</c:v>
                </c:pt>
                <c:pt idx="384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E6AF-4DD5-A377-027AFD89AF56}"/>
            </c:ext>
          </c:extLst>
        </c:ser>
        <c:ser>
          <c:idx val="4"/>
          <c:order val="5"/>
          <c:tx>
            <c:strRef>
              <c:f>EMPNFQR!$T$2</c:f>
              <c:strCache>
                <c:ptCount val="1"/>
                <c:pt idx="0">
                  <c:v>-11.3%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AF-4DD5-A377-027AFD89AF56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AF-4DD5-A377-027AFD89AF56}"/>
                </c:ext>
              </c:extLst>
            </c:dLbl>
            <c:dLbl>
              <c:idx val="249"/>
              <c:layout>
                <c:manualLayout>
                  <c:x val="-1.0532644804980346E-16"/>
                  <c:y val="-4.319510898458266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AF-4DD5-A377-027AFD89AF56}"/>
                </c:ext>
              </c:extLst>
            </c:dLbl>
            <c:dLbl>
              <c:idx val="265"/>
              <c:layout>
                <c:manualLayout>
                  <c:x val="-1.4362657091562992E-3"/>
                  <c:y val="4.90196078431371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AF-436B-8D5E-209ABF090E58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AF-4DD5-A377-027AFD89AF56}"/>
                </c:ext>
              </c:extLst>
            </c:dLbl>
            <c:dLbl>
              <c:idx val="294"/>
              <c:layout>
                <c:manualLayout>
                  <c:x val="-1.4362863380445632E-3"/>
                  <c:y val="-0.1030037214247740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AF-4DD5-A377-027AFD89AF56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6AF-4DD5-A377-027AFD89AF56}"/>
                </c:ext>
              </c:extLst>
            </c:dLbl>
            <c:dLbl>
              <c:idx val="589"/>
              <c:layout>
                <c:manualLayout>
                  <c:x val="1.0054004366310468E-2"/>
                  <c:y val="-1.66135034556087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AF-4DD5-A377-027AFD89AF56}"/>
                </c:ext>
              </c:extLst>
            </c:dLbl>
            <c:dLbl>
              <c:idx val="596"/>
              <c:layout>
                <c:manualLayout>
                  <c:x val="0"/>
                  <c:y val="9.9681020733652318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6AF-4DD5-A377-027AFD89AF56}"/>
                </c:ext>
              </c:extLst>
            </c:dLbl>
            <c:dLbl>
              <c:idx val="884"/>
              <c:layout>
                <c:manualLayout>
                  <c:x val="0"/>
                  <c:y val="-5.316321105794789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6AF-4DD5-A377-027AFD89AF56}"/>
                </c:ext>
              </c:extLst>
            </c:dLbl>
            <c:dLbl>
              <c:idx val="898"/>
              <c:layout>
                <c:manualLayout>
                  <c:x val="-1.0532644804980346E-16"/>
                  <c:y val="1.993620414673040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6AF-4DD5-A377-027AFD89AF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EMPNFQR!$A$3:$A$1034</c:f>
              <c:numCache>
                <c:formatCode>mmm\-yy</c:formatCode>
                <c:ptCount val="1032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  <c:pt idx="251">
                  <c:v>44501</c:v>
                </c:pt>
                <c:pt idx="252">
                  <c:v>44531</c:v>
                </c:pt>
                <c:pt idx="253">
                  <c:v>44562</c:v>
                </c:pt>
                <c:pt idx="254">
                  <c:v>44593</c:v>
                </c:pt>
                <c:pt idx="255">
                  <c:v>44621</c:v>
                </c:pt>
                <c:pt idx="256">
                  <c:v>44652</c:v>
                </c:pt>
                <c:pt idx="257">
                  <c:v>44682</c:v>
                </c:pt>
                <c:pt idx="258">
                  <c:v>44713</c:v>
                </c:pt>
                <c:pt idx="259">
                  <c:v>44743</c:v>
                </c:pt>
                <c:pt idx="260">
                  <c:v>44774</c:v>
                </c:pt>
                <c:pt idx="261">
                  <c:v>44805</c:v>
                </c:pt>
                <c:pt idx="262">
                  <c:v>44835</c:v>
                </c:pt>
                <c:pt idx="263">
                  <c:v>44866</c:v>
                </c:pt>
                <c:pt idx="264">
                  <c:v>44896</c:v>
                </c:pt>
                <c:pt idx="265">
                  <c:v>44927</c:v>
                </c:pt>
                <c:pt idx="266">
                  <c:v>44958</c:v>
                </c:pt>
                <c:pt idx="267">
                  <c:v>44986</c:v>
                </c:pt>
                <c:pt idx="268">
                  <c:v>45017</c:v>
                </c:pt>
                <c:pt idx="269">
                  <c:v>45047</c:v>
                </c:pt>
                <c:pt idx="270">
                  <c:v>45078</c:v>
                </c:pt>
                <c:pt idx="271">
                  <c:v>45108</c:v>
                </c:pt>
                <c:pt idx="272">
                  <c:v>45139</c:v>
                </c:pt>
                <c:pt idx="273">
                  <c:v>45170</c:v>
                </c:pt>
                <c:pt idx="274">
                  <c:v>45200</c:v>
                </c:pt>
                <c:pt idx="275">
                  <c:v>45231</c:v>
                </c:pt>
                <c:pt idx="276">
                  <c:v>45261</c:v>
                </c:pt>
                <c:pt idx="277">
                  <c:v>45292</c:v>
                </c:pt>
                <c:pt idx="278">
                  <c:v>45323</c:v>
                </c:pt>
                <c:pt idx="279">
                  <c:v>45352</c:v>
                </c:pt>
                <c:pt idx="280">
                  <c:v>45383</c:v>
                </c:pt>
                <c:pt idx="281">
                  <c:v>45413</c:v>
                </c:pt>
                <c:pt idx="282">
                  <c:v>45444</c:v>
                </c:pt>
                <c:pt idx="283">
                  <c:v>45474</c:v>
                </c:pt>
                <c:pt idx="284">
                  <c:v>45505</c:v>
                </c:pt>
                <c:pt idx="285">
                  <c:v>45536</c:v>
                </c:pt>
                <c:pt idx="286">
                  <c:v>45566</c:v>
                </c:pt>
                <c:pt idx="287">
                  <c:v>45597</c:v>
                </c:pt>
                <c:pt idx="288">
                  <c:v>45627</c:v>
                </c:pt>
                <c:pt idx="289">
                  <c:v>45658</c:v>
                </c:pt>
                <c:pt idx="290">
                  <c:v>45689</c:v>
                </c:pt>
                <c:pt idx="291">
                  <c:v>45717</c:v>
                </c:pt>
                <c:pt idx="292">
                  <c:v>45748</c:v>
                </c:pt>
                <c:pt idx="293">
                  <c:v>45778</c:v>
                </c:pt>
                <c:pt idx="294">
                  <c:v>45809</c:v>
                </c:pt>
                <c:pt idx="295">
                  <c:v>45839</c:v>
                </c:pt>
                <c:pt idx="296">
                  <c:v>45870</c:v>
                </c:pt>
                <c:pt idx="297">
                  <c:v>45901</c:v>
                </c:pt>
                <c:pt idx="298">
                  <c:v>45931</c:v>
                </c:pt>
                <c:pt idx="299">
                  <c:v>45962</c:v>
                </c:pt>
                <c:pt idx="300">
                  <c:v>45992</c:v>
                </c:pt>
                <c:pt idx="301">
                  <c:v>46023</c:v>
                </c:pt>
                <c:pt idx="302">
                  <c:v>46054</c:v>
                </c:pt>
                <c:pt idx="303">
                  <c:v>46082</c:v>
                </c:pt>
                <c:pt idx="304">
                  <c:v>46113</c:v>
                </c:pt>
                <c:pt idx="305">
                  <c:v>46143</c:v>
                </c:pt>
                <c:pt idx="306">
                  <c:v>46174</c:v>
                </c:pt>
                <c:pt idx="307">
                  <c:v>46204</c:v>
                </c:pt>
                <c:pt idx="308">
                  <c:v>46235</c:v>
                </c:pt>
                <c:pt idx="309">
                  <c:v>46266</c:v>
                </c:pt>
                <c:pt idx="310">
                  <c:v>46296</c:v>
                </c:pt>
                <c:pt idx="311">
                  <c:v>46327</c:v>
                </c:pt>
                <c:pt idx="312">
                  <c:v>46357</c:v>
                </c:pt>
                <c:pt idx="313">
                  <c:v>46388</c:v>
                </c:pt>
                <c:pt idx="314">
                  <c:v>46419</c:v>
                </c:pt>
                <c:pt idx="315">
                  <c:v>46447</c:v>
                </c:pt>
                <c:pt idx="316">
                  <c:v>46478</c:v>
                </c:pt>
                <c:pt idx="317">
                  <c:v>46508</c:v>
                </c:pt>
                <c:pt idx="318">
                  <c:v>46539</c:v>
                </c:pt>
                <c:pt idx="319">
                  <c:v>46569</c:v>
                </c:pt>
                <c:pt idx="320">
                  <c:v>46600</c:v>
                </c:pt>
                <c:pt idx="321">
                  <c:v>46631</c:v>
                </c:pt>
                <c:pt idx="322">
                  <c:v>46661</c:v>
                </c:pt>
                <c:pt idx="323">
                  <c:v>46692</c:v>
                </c:pt>
                <c:pt idx="324">
                  <c:v>46722</c:v>
                </c:pt>
                <c:pt idx="325">
                  <c:v>46753</c:v>
                </c:pt>
                <c:pt idx="326">
                  <c:v>46784</c:v>
                </c:pt>
                <c:pt idx="327">
                  <c:v>46813</c:v>
                </c:pt>
                <c:pt idx="328">
                  <c:v>46844</c:v>
                </c:pt>
                <c:pt idx="329">
                  <c:v>46874</c:v>
                </c:pt>
                <c:pt idx="330">
                  <c:v>46905</c:v>
                </c:pt>
                <c:pt idx="331">
                  <c:v>46935</c:v>
                </c:pt>
                <c:pt idx="332">
                  <c:v>46966</c:v>
                </c:pt>
                <c:pt idx="333">
                  <c:v>46997</c:v>
                </c:pt>
                <c:pt idx="334">
                  <c:v>47027</c:v>
                </c:pt>
                <c:pt idx="335">
                  <c:v>47058</c:v>
                </c:pt>
                <c:pt idx="336">
                  <c:v>47088</c:v>
                </c:pt>
                <c:pt idx="337">
                  <c:v>47119</c:v>
                </c:pt>
                <c:pt idx="338">
                  <c:v>47150</c:v>
                </c:pt>
                <c:pt idx="339">
                  <c:v>47178</c:v>
                </c:pt>
                <c:pt idx="340">
                  <c:v>47209</c:v>
                </c:pt>
                <c:pt idx="341">
                  <c:v>47239</c:v>
                </c:pt>
                <c:pt idx="342">
                  <c:v>47270</c:v>
                </c:pt>
                <c:pt idx="343">
                  <c:v>47300</c:v>
                </c:pt>
                <c:pt idx="344">
                  <c:v>47331</c:v>
                </c:pt>
                <c:pt idx="345">
                  <c:v>47362</c:v>
                </c:pt>
                <c:pt idx="346">
                  <c:v>47392</c:v>
                </c:pt>
                <c:pt idx="347">
                  <c:v>47423</c:v>
                </c:pt>
                <c:pt idx="348">
                  <c:v>47453</c:v>
                </c:pt>
                <c:pt idx="349">
                  <c:v>47484</c:v>
                </c:pt>
                <c:pt idx="350">
                  <c:v>47515</c:v>
                </c:pt>
                <c:pt idx="351">
                  <c:v>47543</c:v>
                </c:pt>
                <c:pt idx="352">
                  <c:v>47574</c:v>
                </c:pt>
                <c:pt idx="353">
                  <c:v>47604</c:v>
                </c:pt>
                <c:pt idx="354">
                  <c:v>47635</c:v>
                </c:pt>
                <c:pt idx="355">
                  <c:v>47665</c:v>
                </c:pt>
                <c:pt idx="356">
                  <c:v>47696</c:v>
                </c:pt>
                <c:pt idx="357">
                  <c:v>47727</c:v>
                </c:pt>
                <c:pt idx="358">
                  <c:v>47757</c:v>
                </c:pt>
                <c:pt idx="359">
                  <c:v>47788</c:v>
                </c:pt>
                <c:pt idx="360">
                  <c:v>47818</c:v>
                </c:pt>
                <c:pt idx="361">
                  <c:v>47849</c:v>
                </c:pt>
                <c:pt idx="362">
                  <c:v>47880</c:v>
                </c:pt>
                <c:pt idx="363">
                  <c:v>47908</c:v>
                </c:pt>
                <c:pt idx="364">
                  <c:v>47939</c:v>
                </c:pt>
                <c:pt idx="365">
                  <c:v>47969</c:v>
                </c:pt>
                <c:pt idx="366">
                  <c:v>48000</c:v>
                </c:pt>
                <c:pt idx="367">
                  <c:v>48030</c:v>
                </c:pt>
                <c:pt idx="368">
                  <c:v>48061</c:v>
                </c:pt>
                <c:pt idx="369">
                  <c:v>48092</c:v>
                </c:pt>
                <c:pt idx="370">
                  <c:v>48122</c:v>
                </c:pt>
                <c:pt idx="371">
                  <c:v>48153</c:v>
                </c:pt>
                <c:pt idx="372">
                  <c:v>48183</c:v>
                </c:pt>
                <c:pt idx="373">
                  <c:v>48214</c:v>
                </c:pt>
                <c:pt idx="374">
                  <c:v>48245</c:v>
                </c:pt>
                <c:pt idx="375">
                  <c:v>48274</c:v>
                </c:pt>
                <c:pt idx="376">
                  <c:v>48305</c:v>
                </c:pt>
                <c:pt idx="377">
                  <c:v>48335</c:v>
                </c:pt>
                <c:pt idx="378">
                  <c:v>48366</c:v>
                </c:pt>
                <c:pt idx="379">
                  <c:v>48396</c:v>
                </c:pt>
                <c:pt idx="380">
                  <c:v>48427</c:v>
                </c:pt>
                <c:pt idx="381">
                  <c:v>48458</c:v>
                </c:pt>
                <c:pt idx="382">
                  <c:v>48488</c:v>
                </c:pt>
                <c:pt idx="383">
                  <c:v>48519</c:v>
                </c:pt>
                <c:pt idx="384">
                  <c:v>48549</c:v>
                </c:pt>
              </c:numCache>
            </c:numRef>
          </c:cat>
          <c:val>
            <c:numRef>
              <c:f>EMPNFQR!$T$3:$T$1034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-11.25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E6AF-4DD5-A377-027AFD89AF56}"/>
            </c:ext>
          </c:extLst>
        </c:ser>
        <c:ser>
          <c:idx val="7"/>
          <c:order val="6"/>
          <c:tx>
            <c:strRef>
              <c:f>EMPNFQR!$V$2</c:f>
              <c:strCache>
                <c:ptCount val="1"/>
                <c:pt idx="0">
                  <c:v>-0.6%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6AF-4DD5-A377-027AFD89AF56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6AF-4DD5-A377-027AFD89AF56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6AF-4DD5-A377-027AFD89AF56}"/>
                </c:ext>
              </c:extLst>
            </c:dLbl>
            <c:dLbl>
              <c:idx val="249"/>
              <c:layout>
                <c:manualLayout>
                  <c:x val="-1.0532644804980346E-16"/>
                  <c:y val="2.990430622009566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6AF-4DD5-A377-027AFD89AF56}"/>
                </c:ext>
              </c:extLst>
            </c:dLbl>
            <c:dLbl>
              <c:idx val="264"/>
              <c:layout>
                <c:manualLayout>
                  <c:x val="0"/>
                  <c:y val="-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E6AF-4DD5-A377-027AFD89AF56}"/>
                </c:ext>
              </c:extLst>
            </c:dLbl>
            <c:dLbl>
              <c:idx val="265"/>
              <c:layout>
                <c:manualLayout>
                  <c:x val="-1.4362657091562992E-3"/>
                  <c:y val="4.57516339869281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AF-436B-8D5E-209ABF090E58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6AF-4DD5-A377-027AFD89AF56}"/>
                </c:ext>
              </c:extLst>
            </c:dLbl>
            <c:dLbl>
              <c:idx val="276"/>
              <c:layout>
                <c:manualLayout>
                  <c:x val="0"/>
                  <c:y val="0.111111111111111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6AF-4DD5-A377-027AFD89AF56}"/>
                </c:ext>
              </c:extLst>
            </c:dLbl>
            <c:dLbl>
              <c:idx val="294"/>
              <c:layout>
                <c:manualLayout>
                  <c:x val="1.4362863380442473E-3"/>
                  <c:y val="-4.651780967570447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6AF-4DD5-A377-027AFD89AF56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6AF-4DD5-A377-027AFD89AF56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6AF-4DD5-A377-027AFD89AF56}"/>
                </c:ext>
              </c:extLst>
            </c:dLbl>
            <c:dLbl>
              <c:idx val="589"/>
              <c:layout>
                <c:manualLayout>
                  <c:x val="0"/>
                  <c:y val="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6AF-4DD5-A377-027AFD89AF56}"/>
                </c:ext>
              </c:extLst>
            </c:dLbl>
            <c:dLbl>
              <c:idx val="596"/>
              <c:layout>
                <c:manualLayout>
                  <c:x val="0"/>
                  <c:y val="-4.984051036682615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6AF-4DD5-A377-027AFD89AF56}"/>
                </c:ext>
              </c:extLst>
            </c:dLbl>
            <c:dLbl>
              <c:idx val="875"/>
              <c:layout>
                <c:manualLayout>
                  <c:x val="5.6689342403627076E-3"/>
                  <c:y val="-0.1013071895424836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6AF-4DD5-A377-027AFD89AF56}"/>
                </c:ext>
              </c:extLst>
            </c:dLbl>
            <c:dLbl>
              <c:idx val="884"/>
              <c:layout>
                <c:manualLayout>
                  <c:x val="0"/>
                  <c:y val="-1.99362041467304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6AF-4DD5-A377-027AFD89AF56}"/>
                </c:ext>
              </c:extLst>
            </c:dLbl>
            <c:dLbl>
              <c:idx val="898"/>
              <c:layout>
                <c:manualLayout>
                  <c:x val="-1.0532644804980346E-16"/>
                  <c:y val="-4.98405103668262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6AF-4DD5-A377-027AFD89AF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EMPNFQR!$A$3:$A$1034</c:f>
              <c:numCache>
                <c:formatCode>mmm\-yy</c:formatCode>
                <c:ptCount val="1032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  <c:pt idx="251">
                  <c:v>44501</c:v>
                </c:pt>
                <c:pt idx="252">
                  <c:v>44531</c:v>
                </c:pt>
                <c:pt idx="253">
                  <c:v>44562</c:v>
                </c:pt>
                <c:pt idx="254">
                  <c:v>44593</c:v>
                </c:pt>
                <c:pt idx="255">
                  <c:v>44621</c:v>
                </c:pt>
                <c:pt idx="256">
                  <c:v>44652</c:v>
                </c:pt>
                <c:pt idx="257">
                  <c:v>44682</c:v>
                </c:pt>
                <c:pt idx="258">
                  <c:v>44713</c:v>
                </c:pt>
                <c:pt idx="259">
                  <c:v>44743</c:v>
                </c:pt>
                <c:pt idx="260">
                  <c:v>44774</c:v>
                </c:pt>
                <c:pt idx="261">
                  <c:v>44805</c:v>
                </c:pt>
                <c:pt idx="262">
                  <c:v>44835</c:v>
                </c:pt>
                <c:pt idx="263">
                  <c:v>44866</c:v>
                </c:pt>
                <c:pt idx="264">
                  <c:v>44896</c:v>
                </c:pt>
                <c:pt idx="265">
                  <c:v>44927</c:v>
                </c:pt>
                <c:pt idx="266">
                  <c:v>44958</c:v>
                </c:pt>
                <c:pt idx="267">
                  <c:v>44986</c:v>
                </c:pt>
                <c:pt idx="268">
                  <c:v>45017</c:v>
                </c:pt>
                <c:pt idx="269">
                  <c:v>45047</c:v>
                </c:pt>
                <c:pt idx="270">
                  <c:v>45078</c:v>
                </c:pt>
                <c:pt idx="271">
                  <c:v>45108</c:v>
                </c:pt>
                <c:pt idx="272">
                  <c:v>45139</c:v>
                </c:pt>
                <c:pt idx="273">
                  <c:v>45170</c:v>
                </c:pt>
                <c:pt idx="274">
                  <c:v>45200</c:v>
                </c:pt>
                <c:pt idx="275">
                  <c:v>45231</c:v>
                </c:pt>
                <c:pt idx="276">
                  <c:v>45261</c:v>
                </c:pt>
                <c:pt idx="277">
                  <c:v>45292</c:v>
                </c:pt>
                <c:pt idx="278">
                  <c:v>45323</c:v>
                </c:pt>
                <c:pt idx="279">
                  <c:v>45352</c:v>
                </c:pt>
                <c:pt idx="280">
                  <c:v>45383</c:v>
                </c:pt>
                <c:pt idx="281">
                  <c:v>45413</c:v>
                </c:pt>
                <c:pt idx="282">
                  <c:v>45444</c:v>
                </c:pt>
                <c:pt idx="283">
                  <c:v>45474</c:v>
                </c:pt>
                <c:pt idx="284">
                  <c:v>45505</c:v>
                </c:pt>
                <c:pt idx="285">
                  <c:v>45536</c:v>
                </c:pt>
                <c:pt idx="286">
                  <c:v>45566</c:v>
                </c:pt>
                <c:pt idx="287">
                  <c:v>45597</c:v>
                </c:pt>
                <c:pt idx="288">
                  <c:v>45627</c:v>
                </c:pt>
                <c:pt idx="289">
                  <c:v>45658</c:v>
                </c:pt>
                <c:pt idx="290">
                  <c:v>45689</c:v>
                </c:pt>
                <c:pt idx="291">
                  <c:v>45717</c:v>
                </c:pt>
                <c:pt idx="292">
                  <c:v>45748</c:v>
                </c:pt>
                <c:pt idx="293">
                  <c:v>45778</c:v>
                </c:pt>
                <c:pt idx="294">
                  <c:v>45809</c:v>
                </c:pt>
                <c:pt idx="295">
                  <c:v>45839</c:v>
                </c:pt>
                <c:pt idx="296">
                  <c:v>45870</c:v>
                </c:pt>
                <c:pt idx="297">
                  <c:v>45901</c:v>
                </c:pt>
                <c:pt idx="298">
                  <c:v>45931</c:v>
                </c:pt>
                <c:pt idx="299">
                  <c:v>45962</c:v>
                </c:pt>
                <c:pt idx="300">
                  <c:v>45992</c:v>
                </c:pt>
                <c:pt idx="301">
                  <c:v>46023</c:v>
                </c:pt>
                <c:pt idx="302">
                  <c:v>46054</c:v>
                </c:pt>
                <c:pt idx="303">
                  <c:v>46082</c:v>
                </c:pt>
                <c:pt idx="304">
                  <c:v>46113</c:v>
                </c:pt>
                <c:pt idx="305">
                  <c:v>46143</c:v>
                </c:pt>
                <c:pt idx="306">
                  <c:v>46174</c:v>
                </c:pt>
                <c:pt idx="307">
                  <c:v>46204</c:v>
                </c:pt>
                <c:pt idx="308">
                  <c:v>46235</c:v>
                </c:pt>
                <c:pt idx="309">
                  <c:v>46266</c:v>
                </c:pt>
                <c:pt idx="310">
                  <c:v>46296</c:v>
                </c:pt>
                <c:pt idx="311">
                  <c:v>46327</c:v>
                </c:pt>
                <c:pt idx="312">
                  <c:v>46357</c:v>
                </c:pt>
                <c:pt idx="313">
                  <c:v>46388</c:v>
                </c:pt>
                <c:pt idx="314">
                  <c:v>46419</c:v>
                </c:pt>
                <c:pt idx="315">
                  <c:v>46447</c:v>
                </c:pt>
                <c:pt idx="316">
                  <c:v>46478</c:v>
                </c:pt>
                <c:pt idx="317">
                  <c:v>46508</c:v>
                </c:pt>
                <c:pt idx="318">
                  <c:v>46539</c:v>
                </c:pt>
                <c:pt idx="319">
                  <c:v>46569</c:v>
                </c:pt>
                <c:pt idx="320">
                  <c:v>46600</c:v>
                </c:pt>
                <c:pt idx="321">
                  <c:v>46631</c:v>
                </c:pt>
                <c:pt idx="322">
                  <c:v>46661</c:v>
                </c:pt>
                <c:pt idx="323">
                  <c:v>46692</c:v>
                </c:pt>
                <c:pt idx="324">
                  <c:v>46722</c:v>
                </c:pt>
                <c:pt idx="325">
                  <c:v>46753</c:v>
                </c:pt>
                <c:pt idx="326">
                  <c:v>46784</c:v>
                </c:pt>
                <c:pt idx="327">
                  <c:v>46813</c:v>
                </c:pt>
                <c:pt idx="328">
                  <c:v>46844</c:v>
                </c:pt>
                <c:pt idx="329">
                  <c:v>46874</c:v>
                </c:pt>
                <c:pt idx="330">
                  <c:v>46905</c:v>
                </c:pt>
                <c:pt idx="331">
                  <c:v>46935</c:v>
                </c:pt>
                <c:pt idx="332">
                  <c:v>46966</c:v>
                </c:pt>
                <c:pt idx="333">
                  <c:v>46997</c:v>
                </c:pt>
                <c:pt idx="334">
                  <c:v>47027</c:v>
                </c:pt>
                <c:pt idx="335">
                  <c:v>47058</c:v>
                </c:pt>
                <c:pt idx="336">
                  <c:v>47088</c:v>
                </c:pt>
                <c:pt idx="337">
                  <c:v>47119</c:v>
                </c:pt>
                <c:pt idx="338">
                  <c:v>47150</c:v>
                </c:pt>
                <c:pt idx="339">
                  <c:v>47178</c:v>
                </c:pt>
                <c:pt idx="340">
                  <c:v>47209</c:v>
                </c:pt>
                <c:pt idx="341">
                  <c:v>47239</c:v>
                </c:pt>
                <c:pt idx="342">
                  <c:v>47270</c:v>
                </c:pt>
                <c:pt idx="343">
                  <c:v>47300</c:v>
                </c:pt>
                <c:pt idx="344">
                  <c:v>47331</c:v>
                </c:pt>
                <c:pt idx="345">
                  <c:v>47362</c:v>
                </c:pt>
                <c:pt idx="346">
                  <c:v>47392</c:v>
                </c:pt>
                <c:pt idx="347">
                  <c:v>47423</c:v>
                </c:pt>
                <c:pt idx="348">
                  <c:v>47453</c:v>
                </c:pt>
                <c:pt idx="349">
                  <c:v>47484</c:v>
                </c:pt>
                <c:pt idx="350">
                  <c:v>47515</c:v>
                </c:pt>
                <c:pt idx="351">
                  <c:v>47543</c:v>
                </c:pt>
                <c:pt idx="352">
                  <c:v>47574</c:v>
                </c:pt>
                <c:pt idx="353">
                  <c:v>47604</c:v>
                </c:pt>
                <c:pt idx="354">
                  <c:v>47635</c:v>
                </c:pt>
                <c:pt idx="355">
                  <c:v>47665</c:v>
                </c:pt>
                <c:pt idx="356">
                  <c:v>47696</c:v>
                </c:pt>
                <c:pt idx="357">
                  <c:v>47727</c:v>
                </c:pt>
                <c:pt idx="358">
                  <c:v>47757</c:v>
                </c:pt>
                <c:pt idx="359">
                  <c:v>47788</c:v>
                </c:pt>
                <c:pt idx="360">
                  <c:v>47818</c:v>
                </c:pt>
                <c:pt idx="361">
                  <c:v>47849</c:v>
                </c:pt>
                <c:pt idx="362">
                  <c:v>47880</c:v>
                </c:pt>
                <c:pt idx="363">
                  <c:v>47908</c:v>
                </c:pt>
                <c:pt idx="364">
                  <c:v>47939</c:v>
                </c:pt>
                <c:pt idx="365">
                  <c:v>47969</c:v>
                </c:pt>
                <c:pt idx="366">
                  <c:v>48000</c:v>
                </c:pt>
                <c:pt idx="367">
                  <c:v>48030</c:v>
                </c:pt>
                <c:pt idx="368">
                  <c:v>48061</c:v>
                </c:pt>
                <c:pt idx="369">
                  <c:v>48092</c:v>
                </c:pt>
                <c:pt idx="370">
                  <c:v>48122</c:v>
                </c:pt>
                <c:pt idx="371">
                  <c:v>48153</c:v>
                </c:pt>
                <c:pt idx="372">
                  <c:v>48183</c:v>
                </c:pt>
                <c:pt idx="373">
                  <c:v>48214</c:v>
                </c:pt>
                <c:pt idx="374">
                  <c:v>48245</c:v>
                </c:pt>
                <c:pt idx="375">
                  <c:v>48274</c:v>
                </c:pt>
                <c:pt idx="376">
                  <c:v>48305</c:v>
                </c:pt>
                <c:pt idx="377">
                  <c:v>48335</c:v>
                </c:pt>
                <c:pt idx="378">
                  <c:v>48366</c:v>
                </c:pt>
                <c:pt idx="379">
                  <c:v>48396</c:v>
                </c:pt>
                <c:pt idx="380">
                  <c:v>48427</c:v>
                </c:pt>
                <c:pt idx="381">
                  <c:v>48458</c:v>
                </c:pt>
                <c:pt idx="382">
                  <c:v>48488</c:v>
                </c:pt>
                <c:pt idx="383">
                  <c:v>48519</c:v>
                </c:pt>
                <c:pt idx="384">
                  <c:v>48549</c:v>
                </c:pt>
              </c:numCache>
            </c:numRef>
          </c:cat>
          <c:val>
            <c:numRef>
              <c:f>EMPNFQR!$V$3:$V$1034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-0.606060606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E6AF-4DD5-A377-027AFD89AF56}"/>
            </c:ext>
          </c:extLst>
        </c:ser>
        <c:ser>
          <c:idx val="8"/>
          <c:order val="8"/>
          <c:tx>
            <c:v>12/12 Forecast</c:v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08A685"/>
              </a:solidFill>
              <a:ln>
                <a:solidFill>
                  <a:srgbClr val="08A685"/>
                </a:solidFill>
              </a:ln>
            </c:spPr>
          </c:marker>
          <c:cat>
            <c:numRef>
              <c:f>EMPNFQR!$A$3:$A$10</c:f>
              <c:numCache>
                <c:formatCode>mmm\-yy</c:formatCode>
                <c:ptCount val="8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</c:numCache>
            </c:numRef>
          </c:cat>
          <c:val>
            <c:numRef>
              <c:f>EMPNFQR!$M$3:$M$1034</c:f>
              <c:numCache>
                <c:formatCode>General</c:formatCode>
                <c:ptCount val="1032"/>
                <c:pt idx="384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E6AF-4DD5-A377-027AFD89AF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3MMA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EMPNFQR!$A$3:$A$10</c:f>
              <c:numCache>
                <c:formatCode>mmm\-yy</c:formatCode>
                <c:ptCount val="8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</c:numCache>
            </c:numRef>
          </c:cat>
          <c:val>
            <c:numRef>
              <c:f>EMPNFQR!$F$3:$F$1034</c:f>
              <c:numCache>
                <c:formatCode>General</c:formatCode>
                <c:ptCount val="1032"/>
                <c:pt idx="2" formatCode="0.0000">
                  <c:v>2.0666666666000002</c:v>
                </c:pt>
                <c:pt idx="3" formatCode="0.0000">
                  <c:v>2.1666666665999998</c:v>
                </c:pt>
                <c:pt idx="4" formatCode="0.0000">
                  <c:v>2.1333333333</c:v>
                </c:pt>
                <c:pt idx="5" formatCode="0.0000">
                  <c:v>2.2333333333000001</c:v>
                </c:pt>
                <c:pt idx="6" formatCode="0.0000">
                  <c:v>2.2999999999999998</c:v>
                </c:pt>
                <c:pt idx="7" formatCode="0.0000">
                  <c:v>2.3333333333000001</c:v>
                </c:pt>
                <c:pt idx="8" formatCode="0.0000">
                  <c:v>2.5333333332999999</c:v>
                </c:pt>
                <c:pt idx="9" formatCode="0.0000">
                  <c:v>2.5333333332999999</c:v>
                </c:pt>
                <c:pt idx="10" formatCode="0.0000">
                  <c:v>2.4</c:v>
                </c:pt>
                <c:pt idx="11" formatCode="0.0000">
                  <c:v>2</c:v>
                </c:pt>
                <c:pt idx="12" formatCode="0.0000">
                  <c:v>1.8</c:v>
                </c:pt>
                <c:pt idx="13" formatCode="0.0000">
                  <c:v>1.8333333332999999</c:v>
                </c:pt>
                <c:pt idx="14" formatCode="0.0000">
                  <c:v>1.8333333332999999</c:v>
                </c:pt>
                <c:pt idx="15" formatCode="0.0000">
                  <c:v>1.8333333332999999</c:v>
                </c:pt>
                <c:pt idx="16" formatCode="0.0000">
                  <c:v>1.7666666665999999</c:v>
                </c:pt>
                <c:pt idx="17" formatCode="0.0000">
                  <c:v>1.8666666666</c:v>
                </c:pt>
                <c:pt idx="18" formatCode="0.0000">
                  <c:v>1.9666666665999999</c:v>
                </c:pt>
                <c:pt idx="19" formatCode="0.0000">
                  <c:v>2.0666666666000002</c:v>
                </c:pt>
                <c:pt idx="20" formatCode="0.0000">
                  <c:v>2.2666666665999999</c:v>
                </c:pt>
                <c:pt idx="21" formatCode="0.0000">
                  <c:v>2.3333333333000001</c:v>
                </c:pt>
                <c:pt idx="22" formatCode="0.0000">
                  <c:v>2.1666666665999998</c:v>
                </c:pt>
                <c:pt idx="23" formatCode="0.0000">
                  <c:v>1.8333333332999999</c:v>
                </c:pt>
                <c:pt idx="24" formatCode="0.0000">
                  <c:v>1.6333333333</c:v>
                </c:pt>
                <c:pt idx="25" formatCode="0.0000">
                  <c:v>1.6666666666000001</c:v>
                </c:pt>
                <c:pt idx="26" formatCode="0.0000">
                  <c:v>1.6666666666000001</c:v>
                </c:pt>
                <c:pt idx="27" formatCode="0.0000">
                  <c:v>1.6666666666000001</c:v>
                </c:pt>
                <c:pt idx="28" formatCode="0.0000">
                  <c:v>1.6</c:v>
                </c:pt>
                <c:pt idx="29" formatCode="0.0000">
                  <c:v>1.7</c:v>
                </c:pt>
                <c:pt idx="30" formatCode="0.0000">
                  <c:v>1.8</c:v>
                </c:pt>
                <c:pt idx="31" formatCode="0.0000">
                  <c:v>1.9</c:v>
                </c:pt>
                <c:pt idx="32" formatCode="0.0000">
                  <c:v>2.0333333332999999</c:v>
                </c:pt>
                <c:pt idx="33" formatCode="0.0000">
                  <c:v>2.1</c:v>
                </c:pt>
                <c:pt idx="34" formatCode="0.0000">
                  <c:v>2.0333333332999999</c:v>
                </c:pt>
                <c:pt idx="35" formatCode="0.0000">
                  <c:v>1.8</c:v>
                </c:pt>
                <c:pt idx="36" formatCode="0.0000">
                  <c:v>1.6333333333</c:v>
                </c:pt>
                <c:pt idx="37" formatCode="0.0000">
                  <c:v>1.6333333333</c:v>
                </c:pt>
                <c:pt idx="38" formatCode="0.0000">
                  <c:v>1.6333333333</c:v>
                </c:pt>
                <c:pt idx="39" formatCode="0.0000">
                  <c:v>1.7</c:v>
                </c:pt>
                <c:pt idx="40" formatCode="0.0000">
                  <c:v>1.7333333333000001</c:v>
                </c:pt>
                <c:pt idx="41" formatCode="0.0000">
                  <c:v>1.8333333332999999</c:v>
                </c:pt>
                <c:pt idx="42" formatCode="0.0000">
                  <c:v>1.9666666665999999</c:v>
                </c:pt>
                <c:pt idx="43" formatCode="0.0000">
                  <c:v>2.1</c:v>
                </c:pt>
                <c:pt idx="44" formatCode="0.0000">
                  <c:v>2.3333333333000001</c:v>
                </c:pt>
                <c:pt idx="45" formatCode="0.0000">
                  <c:v>2.3333333333000001</c:v>
                </c:pt>
                <c:pt idx="46" formatCode="0.0000">
                  <c:v>2.2000000000000002</c:v>
                </c:pt>
                <c:pt idx="47" formatCode="0.0000">
                  <c:v>1.9666666665999999</c:v>
                </c:pt>
                <c:pt idx="48" formatCode="0.0000">
                  <c:v>1.8</c:v>
                </c:pt>
                <c:pt idx="49" formatCode="0.0000">
                  <c:v>1.8666666666</c:v>
                </c:pt>
                <c:pt idx="50" formatCode="0.0000">
                  <c:v>1.8</c:v>
                </c:pt>
                <c:pt idx="51" formatCode="0.0000">
                  <c:v>1.8666666666</c:v>
                </c:pt>
                <c:pt idx="52" formatCode="0.0000">
                  <c:v>1.8333333332999999</c:v>
                </c:pt>
                <c:pt idx="53" formatCode="0.0000">
                  <c:v>2</c:v>
                </c:pt>
                <c:pt idx="54" formatCode="0.0000">
                  <c:v>2.1</c:v>
                </c:pt>
                <c:pt idx="55" formatCode="0.0000">
                  <c:v>2.2000000000000002</c:v>
                </c:pt>
                <c:pt idx="56" formatCode="0.0000">
                  <c:v>2.4333333332999998</c:v>
                </c:pt>
                <c:pt idx="57" formatCode="0.0000">
                  <c:v>2.5333333332999999</c:v>
                </c:pt>
                <c:pt idx="58" formatCode="0.0000">
                  <c:v>2.4666666666000001</c:v>
                </c:pt>
                <c:pt idx="59" formatCode="0.0000">
                  <c:v>2.1333333333</c:v>
                </c:pt>
                <c:pt idx="60" formatCode="0.0000">
                  <c:v>1.9</c:v>
                </c:pt>
                <c:pt idx="61" formatCode="0.0000">
                  <c:v>1.9333333333</c:v>
                </c:pt>
                <c:pt idx="62" formatCode="0.0000">
                  <c:v>1.9333333333</c:v>
                </c:pt>
                <c:pt idx="63" formatCode="0.0000">
                  <c:v>2</c:v>
                </c:pt>
                <c:pt idx="64" formatCode="0.0000">
                  <c:v>1.9333333333</c:v>
                </c:pt>
                <c:pt idx="65" formatCode="0.0000">
                  <c:v>2.0666666666000002</c:v>
                </c:pt>
                <c:pt idx="66" formatCode="0.0000">
                  <c:v>2.2000000000000002</c:v>
                </c:pt>
                <c:pt idx="67" formatCode="0.0000">
                  <c:v>2.3666666666</c:v>
                </c:pt>
                <c:pt idx="68" formatCode="0.0000">
                  <c:v>2.5666666666000002</c:v>
                </c:pt>
                <c:pt idx="69" formatCode="0.0000">
                  <c:v>2.5666666666000002</c:v>
                </c:pt>
                <c:pt idx="70" formatCode="0.0000">
                  <c:v>2.4666666666000001</c:v>
                </c:pt>
                <c:pt idx="71" formatCode="0.0000">
                  <c:v>2.1666666665999998</c:v>
                </c:pt>
                <c:pt idx="72" formatCode="0.0000">
                  <c:v>2</c:v>
                </c:pt>
                <c:pt idx="73" formatCode="0.0000">
                  <c:v>1.9666666665999999</c:v>
                </c:pt>
                <c:pt idx="74" formatCode="0.0000">
                  <c:v>1.9</c:v>
                </c:pt>
                <c:pt idx="75" formatCode="0.0000">
                  <c:v>1.9333333333</c:v>
                </c:pt>
                <c:pt idx="76" formatCode="0.0000">
                  <c:v>1.9</c:v>
                </c:pt>
                <c:pt idx="77" formatCode="0.0000">
                  <c:v>2.0666666666000002</c:v>
                </c:pt>
                <c:pt idx="78" formatCode="0.0000">
                  <c:v>2.1666666665999998</c:v>
                </c:pt>
                <c:pt idx="79" formatCode="0.0000">
                  <c:v>2.2999999999999998</c:v>
                </c:pt>
                <c:pt idx="80" formatCode="0.0000">
                  <c:v>2.4666666666000001</c:v>
                </c:pt>
                <c:pt idx="81" formatCode="0.0000">
                  <c:v>2.4333333332999998</c:v>
                </c:pt>
                <c:pt idx="82" formatCode="0.0000">
                  <c:v>2.3333333333000001</c:v>
                </c:pt>
                <c:pt idx="83" formatCode="0.0000">
                  <c:v>2</c:v>
                </c:pt>
                <c:pt idx="84" formatCode="0.0000">
                  <c:v>1.8666666666</c:v>
                </c:pt>
                <c:pt idx="85" formatCode="0.0000">
                  <c:v>1.8333333332999999</c:v>
                </c:pt>
                <c:pt idx="86" formatCode="0.0000">
                  <c:v>1.8333333332999999</c:v>
                </c:pt>
                <c:pt idx="87" formatCode="0.0000">
                  <c:v>1.8333333332999999</c:v>
                </c:pt>
                <c:pt idx="88" formatCode="0.0000">
                  <c:v>1.8333333332999999</c:v>
                </c:pt>
                <c:pt idx="89" formatCode="0.0000">
                  <c:v>1.9</c:v>
                </c:pt>
                <c:pt idx="90" formatCode="0.0000">
                  <c:v>2</c:v>
                </c:pt>
                <c:pt idx="91" formatCode="0.0000">
                  <c:v>2</c:v>
                </c:pt>
                <c:pt idx="92" formatCode="0.0000">
                  <c:v>2.1333333333</c:v>
                </c:pt>
                <c:pt idx="93" formatCode="0.0000">
                  <c:v>2.1333333333</c:v>
                </c:pt>
                <c:pt idx="94" formatCode="0.0000">
                  <c:v>2.0333333332999999</c:v>
                </c:pt>
                <c:pt idx="95" formatCode="0.0000">
                  <c:v>1.7</c:v>
                </c:pt>
                <c:pt idx="96" formatCode="0.0000">
                  <c:v>1.4666666665999999</c:v>
                </c:pt>
                <c:pt idx="97" formatCode="0.0000">
                  <c:v>1.3666666666</c:v>
                </c:pt>
                <c:pt idx="98" formatCode="0.0000">
                  <c:v>1.3</c:v>
                </c:pt>
                <c:pt idx="99" formatCode="0.0000">
                  <c:v>1.2666666665999999</c:v>
                </c:pt>
                <c:pt idx="100" formatCode="0.0000">
                  <c:v>1.2</c:v>
                </c:pt>
                <c:pt idx="101" formatCode="0.0000">
                  <c:v>1.2666666665999999</c:v>
                </c:pt>
                <c:pt idx="102" formatCode="0.0000">
                  <c:v>1.3333333332999999</c:v>
                </c:pt>
                <c:pt idx="103" formatCode="0.0000">
                  <c:v>1.4</c:v>
                </c:pt>
                <c:pt idx="104" formatCode="0.0000">
                  <c:v>1.5333333333000001</c:v>
                </c:pt>
                <c:pt idx="105" formatCode="0.0000">
                  <c:v>1.5333333333000001</c:v>
                </c:pt>
                <c:pt idx="106" formatCode="0.0000">
                  <c:v>1.4666666665999999</c:v>
                </c:pt>
                <c:pt idx="107" formatCode="0.0000">
                  <c:v>1.2666666665999999</c:v>
                </c:pt>
                <c:pt idx="108" formatCode="0.0000">
                  <c:v>1.1666666666000001</c:v>
                </c:pt>
                <c:pt idx="109" formatCode="0.0000">
                  <c:v>1.1666666666000001</c:v>
                </c:pt>
                <c:pt idx="110" formatCode="0.0000">
                  <c:v>1.1666666666000001</c:v>
                </c:pt>
                <c:pt idx="111" formatCode="0.0000">
                  <c:v>1.2</c:v>
                </c:pt>
                <c:pt idx="112" formatCode="0.0000">
                  <c:v>1.2666666665999999</c:v>
                </c:pt>
                <c:pt idx="113" formatCode="0.0000">
                  <c:v>1.3666666666</c:v>
                </c:pt>
                <c:pt idx="114" formatCode="0.0000">
                  <c:v>1.5</c:v>
                </c:pt>
                <c:pt idx="115" formatCode="0.0000">
                  <c:v>1.5333333333000001</c:v>
                </c:pt>
                <c:pt idx="116" formatCode="0.0000">
                  <c:v>1.7</c:v>
                </c:pt>
                <c:pt idx="117" formatCode="0.0000">
                  <c:v>1.7</c:v>
                </c:pt>
                <c:pt idx="118" formatCode="0.0000">
                  <c:v>1.6666666666000001</c:v>
                </c:pt>
                <c:pt idx="119" formatCode="0.0000">
                  <c:v>1.4</c:v>
                </c:pt>
                <c:pt idx="120" formatCode="0.0000">
                  <c:v>1.2666666665999999</c:v>
                </c:pt>
                <c:pt idx="121" formatCode="0.0000">
                  <c:v>1.2333333333000001</c:v>
                </c:pt>
                <c:pt idx="122" formatCode="0.0000">
                  <c:v>1.2666666665999999</c:v>
                </c:pt>
                <c:pt idx="123" formatCode="0.0000">
                  <c:v>1.3333333332999999</c:v>
                </c:pt>
                <c:pt idx="124" formatCode="0.0000">
                  <c:v>1.3333333332999999</c:v>
                </c:pt>
                <c:pt idx="125" formatCode="0.0000">
                  <c:v>1.4333333333</c:v>
                </c:pt>
                <c:pt idx="126" formatCode="0.0000">
                  <c:v>1.5</c:v>
                </c:pt>
                <c:pt idx="127" formatCode="0.0000">
                  <c:v>1.6</c:v>
                </c:pt>
                <c:pt idx="128" formatCode="0.0000">
                  <c:v>1.7666666665999999</c:v>
                </c:pt>
                <c:pt idx="129" formatCode="0.0000">
                  <c:v>1.8</c:v>
                </c:pt>
                <c:pt idx="130" formatCode="0.0000">
                  <c:v>1.7333333333000001</c:v>
                </c:pt>
                <c:pt idx="131" formatCode="0.0000">
                  <c:v>1.4666666665999999</c:v>
                </c:pt>
                <c:pt idx="132" formatCode="0.0000">
                  <c:v>1.3</c:v>
                </c:pt>
                <c:pt idx="133" formatCode="0.0000">
                  <c:v>1.3</c:v>
                </c:pt>
                <c:pt idx="134" formatCode="0.0000">
                  <c:v>1.3333333332999999</c:v>
                </c:pt>
                <c:pt idx="135" formatCode="0.0000">
                  <c:v>1.4</c:v>
                </c:pt>
                <c:pt idx="136" formatCode="0.0000">
                  <c:v>1.4333333333</c:v>
                </c:pt>
                <c:pt idx="137" formatCode="0.0000">
                  <c:v>1.5333333333000001</c:v>
                </c:pt>
                <c:pt idx="138" formatCode="0.0000">
                  <c:v>1.6333333333</c:v>
                </c:pt>
                <c:pt idx="139" formatCode="0.0000">
                  <c:v>1.7</c:v>
                </c:pt>
                <c:pt idx="140" formatCode="0.0000">
                  <c:v>1.8333333332999999</c:v>
                </c:pt>
                <c:pt idx="141" formatCode="0.0000">
                  <c:v>1.8</c:v>
                </c:pt>
                <c:pt idx="142" formatCode="0.0000">
                  <c:v>1.7</c:v>
                </c:pt>
                <c:pt idx="143" formatCode="0.0000">
                  <c:v>1.4333333333</c:v>
                </c:pt>
                <c:pt idx="144" formatCode="0.0000">
                  <c:v>1.3</c:v>
                </c:pt>
                <c:pt idx="145" formatCode="0.0000">
                  <c:v>1.3666666666</c:v>
                </c:pt>
                <c:pt idx="146" formatCode="0.0000">
                  <c:v>1.4333333333</c:v>
                </c:pt>
                <c:pt idx="147" formatCode="0.0000">
                  <c:v>1.5</c:v>
                </c:pt>
                <c:pt idx="148" formatCode="0.0000">
                  <c:v>1.5</c:v>
                </c:pt>
                <c:pt idx="149" formatCode="0.0000">
                  <c:v>1.6</c:v>
                </c:pt>
                <c:pt idx="150" formatCode="0.0000">
                  <c:v>1.7</c:v>
                </c:pt>
                <c:pt idx="151" formatCode="0.0000">
                  <c:v>1.8</c:v>
                </c:pt>
                <c:pt idx="152" formatCode="0.0000">
                  <c:v>1.9666666665999999</c:v>
                </c:pt>
                <c:pt idx="153" formatCode="0.0000">
                  <c:v>2</c:v>
                </c:pt>
                <c:pt idx="154" formatCode="0.0000">
                  <c:v>1.9333333333</c:v>
                </c:pt>
                <c:pt idx="155" formatCode="0.0000">
                  <c:v>1.6666666666000001</c:v>
                </c:pt>
                <c:pt idx="156" formatCode="0.0000">
                  <c:v>1.5333333333000001</c:v>
                </c:pt>
                <c:pt idx="157" formatCode="0.0000">
                  <c:v>1.5</c:v>
                </c:pt>
                <c:pt idx="158" formatCode="0.0000">
                  <c:v>1.5</c:v>
                </c:pt>
                <c:pt idx="159" formatCode="0.0000">
                  <c:v>1.5666666666</c:v>
                </c:pt>
                <c:pt idx="160" formatCode="0.0000">
                  <c:v>1.6</c:v>
                </c:pt>
                <c:pt idx="161" formatCode="0.0000">
                  <c:v>1.7333333333000001</c:v>
                </c:pt>
                <c:pt idx="162" formatCode="0.0000">
                  <c:v>1.8333333332999999</c:v>
                </c:pt>
                <c:pt idx="163" formatCode="0.0000">
                  <c:v>1.9666666665999999</c:v>
                </c:pt>
                <c:pt idx="164" formatCode="0.0000">
                  <c:v>2.1666666665999998</c:v>
                </c:pt>
                <c:pt idx="165" formatCode="0.0000">
                  <c:v>2.2333333333000001</c:v>
                </c:pt>
                <c:pt idx="166" formatCode="0.0000">
                  <c:v>2.1666666665999998</c:v>
                </c:pt>
                <c:pt idx="167" formatCode="0.0000">
                  <c:v>1.8666666666</c:v>
                </c:pt>
                <c:pt idx="168" formatCode="0.0000">
                  <c:v>1.6666666666000001</c:v>
                </c:pt>
                <c:pt idx="169" formatCode="0.0000">
                  <c:v>1.6666666666000001</c:v>
                </c:pt>
                <c:pt idx="170" formatCode="0.0000">
                  <c:v>1.7</c:v>
                </c:pt>
                <c:pt idx="171" formatCode="0.0000">
                  <c:v>1.8</c:v>
                </c:pt>
                <c:pt idx="172" formatCode="0.0000">
                  <c:v>1.7666666665999999</c:v>
                </c:pt>
                <c:pt idx="173" formatCode="0.0000">
                  <c:v>1.9</c:v>
                </c:pt>
                <c:pt idx="174" formatCode="0.0000">
                  <c:v>2</c:v>
                </c:pt>
                <c:pt idx="175" formatCode="0.0000">
                  <c:v>2.1</c:v>
                </c:pt>
                <c:pt idx="176" formatCode="0.0000">
                  <c:v>2.2999999999999998</c:v>
                </c:pt>
                <c:pt idx="177" formatCode="0.0000">
                  <c:v>2.2999999999999998</c:v>
                </c:pt>
                <c:pt idx="178" formatCode="0.0000">
                  <c:v>2.2333333333000001</c:v>
                </c:pt>
                <c:pt idx="179" formatCode="0.0000">
                  <c:v>1.9333333333</c:v>
                </c:pt>
                <c:pt idx="180" formatCode="0.0000">
                  <c:v>1.8333333332999999</c:v>
                </c:pt>
                <c:pt idx="181" formatCode="0.0000">
                  <c:v>1.8333333332999999</c:v>
                </c:pt>
                <c:pt idx="182" formatCode="0.0000">
                  <c:v>1.8333333332999999</c:v>
                </c:pt>
                <c:pt idx="183" formatCode="0.0000">
                  <c:v>1.8666666666</c:v>
                </c:pt>
                <c:pt idx="184" formatCode="0.0000">
                  <c:v>1.8666666666</c:v>
                </c:pt>
                <c:pt idx="185" formatCode="0.0000">
                  <c:v>2.0333333332999999</c:v>
                </c:pt>
                <c:pt idx="186" formatCode="0.0000">
                  <c:v>2.1333333333</c:v>
                </c:pt>
                <c:pt idx="187" formatCode="0.0000">
                  <c:v>2.2333333333000001</c:v>
                </c:pt>
                <c:pt idx="188" formatCode="0.0000">
                  <c:v>2.3666666666</c:v>
                </c:pt>
                <c:pt idx="189" formatCode="0.0000">
                  <c:v>2.3666666666</c:v>
                </c:pt>
                <c:pt idx="190" formatCode="0.0000">
                  <c:v>2.3333333333000001</c:v>
                </c:pt>
                <c:pt idx="191" formatCode="0.0000">
                  <c:v>2.0333333332999999</c:v>
                </c:pt>
                <c:pt idx="192" formatCode="0.0000">
                  <c:v>1.8666666666</c:v>
                </c:pt>
                <c:pt idx="193" formatCode="0.0000">
                  <c:v>1.8666666666</c:v>
                </c:pt>
                <c:pt idx="194" formatCode="0.0000">
                  <c:v>1.8666666666</c:v>
                </c:pt>
                <c:pt idx="195" formatCode="0.0000">
                  <c:v>1.9666666665999999</c:v>
                </c:pt>
                <c:pt idx="196" formatCode="0.0000">
                  <c:v>1.9333333333</c:v>
                </c:pt>
                <c:pt idx="197" formatCode="0.0000">
                  <c:v>2.1</c:v>
                </c:pt>
                <c:pt idx="198" formatCode="0.0000">
                  <c:v>2.2000000000000002</c:v>
                </c:pt>
                <c:pt idx="199" formatCode="0.0000">
                  <c:v>2.2999999999999998</c:v>
                </c:pt>
                <c:pt idx="200" formatCode="0.0000">
                  <c:v>2.4666666666000001</c:v>
                </c:pt>
                <c:pt idx="201" formatCode="0.0000">
                  <c:v>2.4666666666000001</c:v>
                </c:pt>
                <c:pt idx="202" formatCode="0.0000">
                  <c:v>2.4</c:v>
                </c:pt>
                <c:pt idx="203" formatCode="0.0000">
                  <c:v>2.1</c:v>
                </c:pt>
                <c:pt idx="204" formatCode="0.0000">
                  <c:v>1.9333333333</c:v>
                </c:pt>
                <c:pt idx="205" formatCode="0.0000">
                  <c:v>1.8666666666</c:v>
                </c:pt>
                <c:pt idx="206" formatCode="0.0000">
                  <c:v>1.8666666666</c:v>
                </c:pt>
                <c:pt idx="207" formatCode="0.0000">
                  <c:v>1.9666666665999999</c:v>
                </c:pt>
                <c:pt idx="208" formatCode="0.0000">
                  <c:v>2.0666666666000002</c:v>
                </c:pt>
                <c:pt idx="209" formatCode="0.0000">
                  <c:v>2.2333333333000001</c:v>
                </c:pt>
                <c:pt idx="210" formatCode="0.0000">
                  <c:v>2.3333333333000001</c:v>
                </c:pt>
                <c:pt idx="211" formatCode="0.0000">
                  <c:v>2.4333333332999998</c:v>
                </c:pt>
                <c:pt idx="212" formatCode="0.0000">
                  <c:v>2.6333333333</c:v>
                </c:pt>
                <c:pt idx="213" formatCode="0.0000">
                  <c:v>2.6333333333</c:v>
                </c:pt>
                <c:pt idx="214" formatCode="0.0000">
                  <c:v>2.5666666666000002</c:v>
                </c:pt>
                <c:pt idx="215" formatCode="0.0000">
                  <c:v>2.2333333333000001</c:v>
                </c:pt>
                <c:pt idx="216" formatCode="0.0000">
                  <c:v>2.0666666666000002</c:v>
                </c:pt>
                <c:pt idx="217" formatCode="0.0000">
                  <c:v>2.0333333332999999</c:v>
                </c:pt>
                <c:pt idx="218" formatCode="0.0000">
                  <c:v>2.0666666666000002</c:v>
                </c:pt>
                <c:pt idx="219" formatCode="0.0000">
                  <c:v>2.1666666665999998</c:v>
                </c:pt>
                <c:pt idx="220" formatCode="0.0000">
                  <c:v>2.1666666665999998</c:v>
                </c:pt>
                <c:pt idx="221" formatCode="0.0000">
                  <c:v>2.2999999999999998</c:v>
                </c:pt>
                <c:pt idx="222" formatCode="0.0000">
                  <c:v>2.4</c:v>
                </c:pt>
                <c:pt idx="223" formatCode="0.0000">
                  <c:v>2.5666666666000002</c:v>
                </c:pt>
                <c:pt idx="224" formatCode="0.0000">
                  <c:v>2.7333333333000001</c:v>
                </c:pt>
                <c:pt idx="225" formatCode="0.0000">
                  <c:v>2.7</c:v>
                </c:pt>
                <c:pt idx="226" formatCode="0.0000">
                  <c:v>2.5333333332999999</c:v>
                </c:pt>
                <c:pt idx="227" formatCode="0.0000">
                  <c:v>2.2000000000000002</c:v>
                </c:pt>
                <c:pt idx="228" formatCode="0.0000">
                  <c:v>2.0666666666000002</c:v>
                </c:pt>
                <c:pt idx="229" formatCode="0.0000">
                  <c:v>2.0666666666000002</c:v>
                </c:pt>
                <c:pt idx="230" formatCode="0.0000">
                  <c:v>2.0666666666000002</c:v>
                </c:pt>
                <c:pt idx="231" formatCode="0.0000">
                  <c:v>1.9666666665999999</c:v>
                </c:pt>
                <c:pt idx="232" formatCode="0.0000">
                  <c:v>1.7333333333000001</c:v>
                </c:pt>
                <c:pt idx="233" formatCode="0.0000">
                  <c:v>1.6666666666000001</c:v>
                </c:pt>
                <c:pt idx="234" formatCode="0.0000">
                  <c:v>1.8</c:v>
                </c:pt>
                <c:pt idx="235" formatCode="0.0000">
                  <c:v>2.1333333333</c:v>
                </c:pt>
                <c:pt idx="236" formatCode="0.0000">
                  <c:v>2.4666666666000001</c:v>
                </c:pt>
                <c:pt idx="237" formatCode="0.0000">
                  <c:v>2.5666666666000002</c:v>
                </c:pt>
                <c:pt idx="238" formatCode="0.0000">
                  <c:v>2.5</c:v>
                </c:pt>
                <c:pt idx="239" formatCode="0.0">
                  <c:v>2.2333333333000001</c:v>
                </c:pt>
                <c:pt idx="240" formatCode="0.0000">
                  <c:v>2.1</c:v>
                </c:pt>
                <c:pt idx="241" formatCode="0.0000">
                  <c:v>2.0666666666000002</c:v>
                </c:pt>
                <c:pt idx="242" formatCode="0.0000">
                  <c:v>2.0666666666000002</c:v>
                </c:pt>
                <c:pt idx="243" formatCode="0.0000">
                  <c:v>2.1666666665999998</c:v>
                </c:pt>
                <c:pt idx="244" formatCode="0.0000">
                  <c:v>2.3333333333000001</c:v>
                </c:pt>
                <c:pt idx="245" formatCode="0.0000">
                  <c:v>2.5666666666000002</c:v>
                </c:pt>
                <c:pt idx="246" formatCode="0.0000">
                  <c:v>2.7666666665999999</c:v>
                </c:pt>
                <c:pt idx="247" formatCode="0.0000">
                  <c:v>2.9</c:v>
                </c:pt>
                <c:pt idx="248" formatCode="0.0000">
                  <c:v>3.1666666665999998</c:v>
                </c:pt>
                <c:pt idx="249" formatCode="0.0000">
                  <c:v>3.2333333333000001</c:v>
                </c:pt>
                <c:pt idx="250" formatCode="0.0000">
                  <c:v>3.1</c:v>
                </c:pt>
                <c:pt idx="251" formatCode="0.0000">
                  <c:v>2.8333333333000001</c:v>
                </c:pt>
                <c:pt idx="252" formatCode="0.0000">
                  <c:v>2.6333333333</c:v>
                </c:pt>
                <c:pt idx="253" formatCode="0.0000">
                  <c:v>2.6666666665999998</c:v>
                </c:pt>
                <c:pt idx="254" formatCode="0.0000">
                  <c:v>2.5666666666000002</c:v>
                </c:pt>
                <c:pt idx="255" formatCode="0.0000">
                  <c:v>2.6333333333</c:v>
                </c:pt>
                <c:pt idx="256" formatCode="0.0000">
                  <c:v>2.7</c:v>
                </c:pt>
                <c:pt idx="257" formatCode="0.0000">
                  <c:v>2.8666666666</c:v>
                </c:pt>
                <c:pt idx="258" formatCode="0.0000">
                  <c:v>2.9333333332999998</c:v>
                </c:pt>
                <c:pt idx="259" formatCode="0.0000">
                  <c:v>2.9</c:v>
                </c:pt>
                <c:pt idx="260" formatCode="0.0000">
                  <c:v>3.1</c:v>
                </c:pt>
                <c:pt idx="261" formatCode="0.0000">
                  <c:v>3.0666666666000002</c:v>
                </c:pt>
                <c:pt idx="262" formatCode="0.0000">
                  <c:v>2.9666666666000001</c:v>
                </c:pt>
                <c:pt idx="263" formatCode="0.0000">
                  <c:v>2.6</c:v>
                </c:pt>
                <c:pt idx="264" formatCode="0.0000">
                  <c:v>2.4333333332999998</c:v>
                </c:pt>
                <c:pt idx="265" formatCode="0.0000">
                  <c:v>2.3666666666</c:v>
                </c:pt>
                <c:pt idx="384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E6AF-4DD5-A377-027AFD89AF56}"/>
            </c:ext>
          </c:extLst>
        </c:ser>
        <c:ser>
          <c:idx val="2"/>
          <c:order val="4"/>
          <c:tx>
            <c:v>12MMA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EMPNFQR!$A$3:$A$10</c:f>
              <c:numCache>
                <c:formatCode>mmm\-yy</c:formatCode>
                <c:ptCount val="8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</c:numCache>
            </c:numRef>
          </c:cat>
          <c:val>
            <c:numRef>
              <c:f>EMPNFQR!$H$3:$H$1034</c:f>
              <c:numCache>
                <c:formatCode>General</c:formatCode>
                <c:ptCount val="1032"/>
                <c:pt idx="11" formatCode="0.0">
                  <c:v>2.2083333333000001</c:v>
                </c:pt>
                <c:pt idx="12" formatCode="0.0">
                  <c:v>2.2000000000000002</c:v>
                </c:pt>
                <c:pt idx="13" formatCode="0.0">
                  <c:v>2.1749999999999998</c:v>
                </c:pt>
                <c:pt idx="14" formatCode="0.0">
                  <c:v>2.15</c:v>
                </c:pt>
                <c:pt idx="15" formatCode="0.0">
                  <c:v>2.1166666666</c:v>
                </c:pt>
                <c:pt idx="16" formatCode="0.0">
                  <c:v>2.0833333333000001</c:v>
                </c:pt>
                <c:pt idx="17" formatCode="0.0">
                  <c:v>2.0583333332999998</c:v>
                </c:pt>
                <c:pt idx="18" formatCode="0.0">
                  <c:v>2.0333333332999999</c:v>
                </c:pt>
                <c:pt idx="19" formatCode="0.0">
                  <c:v>2.0166666665999999</c:v>
                </c:pt>
                <c:pt idx="20" formatCode="0.0">
                  <c:v>1.9916666666</c:v>
                </c:pt>
                <c:pt idx="21" formatCode="0.0">
                  <c:v>1.9833333333000001</c:v>
                </c:pt>
                <c:pt idx="22" formatCode="0.0">
                  <c:v>1.9583333332999999</c:v>
                </c:pt>
                <c:pt idx="23" formatCode="0.0">
                  <c:v>1.95</c:v>
                </c:pt>
                <c:pt idx="24" formatCode="0.0">
                  <c:v>1.9416666666</c:v>
                </c:pt>
                <c:pt idx="25" formatCode="0.0">
                  <c:v>1.9166666666000001</c:v>
                </c:pt>
                <c:pt idx="26" formatCode="0.0">
                  <c:v>1.9083333333000001</c:v>
                </c:pt>
                <c:pt idx="27" formatCode="0.0">
                  <c:v>1.9</c:v>
                </c:pt>
                <c:pt idx="28" formatCode="0.0">
                  <c:v>1.875</c:v>
                </c:pt>
                <c:pt idx="29" formatCode="0.0">
                  <c:v>1.8666666666</c:v>
                </c:pt>
                <c:pt idx="30" formatCode="0.0">
                  <c:v>1.8583333333000001</c:v>
                </c:pt>
                <c:pt idx="31" formatCode="0.0">
                  <c:v>1.8333333332999999</c:v>
                </c:pt>
                <c:pt idx="32" formatCode="0.0">
                  <c:v>1.8083333333</c:v>
                </c:pt>
                <c:pt idx="33" formatCode="0.0">
                  <c:v>1.8</c:v>
                </c:pt>
                <c:pt idx="34" formatCode="0.0">
                  <c:v>1.8</c:v>
                </c:pt>
                <c:pt idx="35" formatCode="0.0">
                  <c:v>1.8</c:v>
                </c:pt>
                <c:pt idx="36" formatCode="0.0">
                  <c:v>1.8</c:v>
                </c:pt>
                <c:pt idx="37" formatCode="0.0">
                  <c:v>1.7916666666000001</c:v>
                </c:pt>
                <c:pt idx="38" formatCode="0.0">
                  <c:v>1.7916666666000001</c:v>
                </c:pt>
                <c:pt idx="39" formatCode="0.0">
                  <c:v>1.8083333333</c:v>
                </c:pt>
                <c:pt idx="40" formatCode="0.0">
                  <c:v>1.825</c:v>
                </c:pt>
                <c:pt idx="41" formatCode="0.0">
                  <c:v>1.825</c:v>
                </c:pt>
                <c:pt idx="42" formatCode="0.0">
                  <c:v>1.85</c:v>
                </c:pt>
                <c:pt idx="43" formatCode="0.0">
                  <c:v>1.875</c:v>
                </c:pt>
                <c:pt idx="44" formatCode="0.0">
                  <c:v>1.9</c:v>
                </c:pt>
                <c:pt idx="45" formatCode="0.0">
                  <c:v>1.9083333333000001</c:v>
                </c:pt>
                <c:pt idx="46" formatCode="0.0">
                  <c:v>1.9166666666000001</c:v>
                </c:pt>
                <c:pt idx="47" formatCode="0.0">
                  <c:v>1.9416666666</c:v>
                </c:pt>
                <c:pt idx="48" formatCode="0.0">
                  <c:v>1.95</c:v>
                </c:pt>
                <c:pt idx="49" formatCode="0.0">
                  <c:v>1.9750000000000001</c:v>
                </c:pt>
                <c:pt idx="50" formatCode="0.0">
                  <c:v>1.9833333333000001</c:v>
                </c:pt>
                <c:pt idx="51" formatCode="0.0">
                  <c:v>1.9916666666</c:v>
                </c:pt>
                <c:pt idx="52" formatCode="0.0">
                  <c:v>2</c:v>
                </c:pt>
                <c:pt idx="53" formatCode="0.0">
                  <c:v>2.0249999999999999</c:v>
                </c:pt>
                <c:pt idx="54" formatCode="0.0">
                  <c:v>2.0249999999999999</c:v>
                </c:pt>
                <c:pt idx="55" formatCode="0.0">
                  <c:v>2.0249999999999999</c:v>
                </c:pt>
                <c:pt idx="56" formatCode="0.0">
                  <c:v>2.0499999999999998</c:v>
                </c:pt>
                <c:pt idx="57" formatCode="0.0">
                  <c:v>2.0750000000000002</c:v>
                </c:pt>
                <c:pt idx="58" formatCode="0.0">
                  <c:v>2.0916666666000001</c:v>
                </c:pt>
                <c:pt idx="59" formatCode="0.0">
                  <c:v>2.0916666666000001</c:v>
                </c:pt>
                <c:pt idx="60" formatCode="0.0">
                  <c:v>2.1</c:v>
                </c:pt>
                <c:pt idx="61" formatCode="0.0">
                  <c:v>2.1083333333000001</c:v>
                </c:pt>
                <c:pt idx="62" formatCode="0.0">
                  <c:v>2.125</c:v>
                </c:pt>
                <c:pt idx="63" formatCode="0.0">
                  <c:v>2.1333333333</c:v>
                </c:pt>
                <c:pt idx="64" formatCode="0.0">
                  <c:v>2.1333333333</c:v>
                </c:pt>
                <c:pt idx="65" formatCode="0.0">
                  <c:v>2.1416666665999999</c:v>
                </c:pt>
                <c:pt idx="66" formatCode="0.0">
                  <c:v>2.1583333332999999</c:v>
                </c:pt>
                <c:pt idx="67" formatCode="0.0">
                  <c:v>2.1749999999999998</c:v>
                </c:pt>
                <c:pt idx="68" formatCode="0.0">
                  <c:v>2.1749999999999998</c:v>
                </c:pt>
                <c:pt idx="69" formatCode="0.0">
                  <c:v>2.1666666665999998</c:v>
                </c:pt>
                <c:pt idx="70" formatCode="0.0">
                  <c:v>2.1749999999999998</c:v>
                </c:pt>
                <c:pt idx="71" formatCode="0.0">
                  <c:v>2.1833333332999998</c:v>
                </c:pt>
                <c:pt idx="72" formatCode="0.0">
                  <c:v>2.1916666666000002</c:v>
                </c:pt>
                <c:pt idx="73" formatCode="0.0">
                  <c:v>2.1833333332999998</c:v>
                </c:pt>
                <c:pt idx="74" formatCode="0.0">
                  <c:v>2.1749999999999998</c:v>
                </c:pt>
                <c:pt idx="75" formatCode="0.0">
                  <c:v>2.1749999999999998</c:v>
                </c:pt>
                <c:pt idx="76" formatCode="0.0">
                  <c:v>2.1749999999999998</c:v>
                </c:pt>
                <c:pt idx="77" formatCode="0.0">
                  <c:v>2.1749999999999998</c:v>
                </c:pt>
                <c:pt idx="78" formatCode="0.0">
                  <c:v>2.1666666665999998</c:v>
                </c:pt>
                <c:pt idx="79" formatCode="0.0">
                  <c:v>2.1583333332999999</c:v>
                </c:pt>
                <c:pt idx="80" formatCode="0.0">
                  <c:v>2.15</c:v>
                </c:pt>
                <c:pt idx="81" formatCode="0.0">
                  <c:v>2.1333333333</c:v>
                </c:pt>
                <c:pt idx="82" formatCode="0.0">
                  <c:v>2.125</c:v>
                </c:pt>
                <c:pt idx="83" formatCode="0.0">
                  <c:v>2.1083333333000001</c:v>
                </c:pt>
                <c:pt idx="84" formatCode="0.0">
                  <c:v>2.1</c:v>
                </c:pt>
                <c:pt idx="85" formatCode="0.0">
                  <c:v>2.0916666666000001</c:v>
                </c:pt>
                <c:pt idx="86" formatCode="0.0">
                  <c:v>2.0916666666000001</c:v>
                </c:pt>
                <c:pt idx="87" formatCode="0.0">
                  <c:v>2.0750000000000002</c:v>
                </c:pt>
                <c:pt idx="88" formatCode="0.0">
                  <c:v>2.0750000000000002</c:v>
                </c:pt>
                <c:pt idx="89" formatCode="0.0">
                  <c:v>2.0499999999999998</c:v>
                </c:pt>
                <c:pt idx="90" formatCode="0.0">
                  <c:v>2.0333333332999999</c:v>
                </c:pt>
                <c:pt idx="91" formatCode="0.0">
                  <c:v>2</c:v>
                </c:pt>
                <c:pt idx="92" formatCode="0.0">
                  <c:v>1.9666666665999999</c:v>
                </c:pt>
                <c:pt idx="93" formatCode="0.0">
                  <c:v>1.9583333332999999</c:v>
                </c:pt>
                <c:pt idx="94" formatCode="0.0">
                  <c:v>1.925</c:v>
                </c:pt>
                <c:pt idx="95" formatCode="0.0">
                  <c:v>1.8916666665999999</c:v>
                </c:pt>
                <c:pt idx="96" formatCode="0.0">
                  <c:v>1.8583333333000001</c:v>
                </c:pt>
                <c:pt idx="97" formatCode="0.0">
                  <c:v>1.8083333333</c:v>
                </c:pt>
                <c:pt idx="98" formatCode="0.0">
                  <c:v>1.7583333333</c:v>
                </c:pt>
                <c:pt idx="99" formatCode="0.0">
                  <c:v>1.7166666665999999</c:v>
                </c:pt>
                <c:pt idx="100" formatCode="0.0">
                  <c:v>1.65</c:v>
                </c:pt>
                <c:pt idx="101" formatCode="0.0">
                  <c:v>1.6</c:v>
                </c:pt>
                <c:pt idx="102" formatCode="0.0">
                  <c:v>1.55</c:v>
                </c:pt>
                <c:pt idx="103" formatCode="0.0">
                  <c:v>1.5</c:v>
                </c:pt>
                <c:pt idx="104" formatCode="0.0">
                  <c:v>1.45</c:v>
                </c:pt>
                <c:pt idx="105" formatCode="0.0">
                  <c:v>1.4</c:v>
                </c:pt>
                <c:pt idx="106" formatCode="0.0">
                  <c:v>1.3583333333000001</c:v>
                </c:pt>
                <c:pt idx="107" formatCode="0.0">
                  <c:v>1.3416666665999999</c:v>
                </c:pt>
                <c:pt idx="108" formatCode="0.0">
                  <c:v>1.325</c:v>
                </c:pt>
                <c:pt idx="109" formatCode="0.0">
                  <c:v>1.3083333333</c:v>
                </c:pt>
                <c:pt idx="110" formatCode="0.0">
                  <c:v>1.3083333333</c:v>
                </c:pt>
                <c:pt idx="111" formatCode="0.0">
                  <c:v>1.3083333333</c:v>
                </c:pt>
                <c:pt idx="112" formatCode="0.0">
                  <c:v>1.325</c:v>
                </c:pt>
                <c:pt idx="113" formatCode="0.0">
                  <c:v>1.3333333332999999</c:v>
                </c:pt>
                <c:pt idx="114" formatCode="0.0">
                  <c:v>1.35</c:v>
                </c:pt>
                <c:pt idx="115" formatCode="0.0">
                  <c:v>1.3583333333000001</c:v>
                </c:pt>
                <c:pt idx="116" formatCode="0.0">
                  <c:v>1.375</c:v>
                </c:pt>
                <c:pt idx="117" formatCode="0.0">
                  <c:v>1.3916666665999999</c:v>
                </c:pt>
                <c:pt idx="118" formatCode="0.0">
                  <c:v>1.4083333333000001</c:v>
                </c:pt>
                <c:pt idx="119" formatCode="0.0">
                  <c:v>1.4083333333000001</c:v>
                </c:pt>
                <c:pt idx="120" formatCode="0.0">
                  <c:v>1.4166666666000001</c:v>
                </c:pt>
                <c:pt idx="121" formatCode="0.0">
                  <c:v>1.425</c:v>
                </c:pt>
                <c:pt idx="122" formatCode="0.0">
                  <c:v>1.4333333333</c:v>
                </c:pt>
                <c:pt idx="123" formatCode="0.0">
                  <c:v>1.45</c:v>
                </c:pt>
                <c:pt idx="124" formatCode="0.0">
                  <c:v>1.4416666666</c:v>
                </c:pt>
                <c:pt idx="125" formatCode="0.0">
                  <c:v>1.45</c:v>
                </c:pt>
                <c:pt idx="126" formatCode="0.0">
                  <c:v>1.45</c:v>
                </c:pt>
                <c:pt idx="127" formatCode="0.0">
                  <c:v>1.4583333332999999</c:v>
                </c:pt>
                <c:pt idx="128" formatCode="0.0">
                  <c:v>1.4666666665999999</c:v>
                </c:pt>
                <c:pt idx="129" formatCode="0.0">
                  <c:v>1.4750000000000001</c:v>
                </c:pt>
                <c:pt idx="130" formatCode="0.0">
                  <c:v>1.4750000000000001</c:v>
                </c:pt>
                <c:pt idx="131" formatCode="0.0">
                  <c:v>1.4833333333000001</c:v>
                </c:pt>
                <c:pt idx="132" formatCode="0.0">
                  <c:v>1.4833333333000001</c:v>
                </c:pt>
                <c:pt idx="133" formatCode="0.0">
                  <c:v>1.4916666666</c:v>
                </c:pt>
                <c:pt idx="134" formatCode="0.0">
                  <c:v>1.5</c:v>
                </c:pt>
                <c:pt idx="135" formatCode="0.0">
                  <c:v>1.5</c:v>
                </c:pt>
                <c:pt idx="136" formatCode="0.0">
                  <c:v>1.5166666665999999</c:v>
                </c:pt>
                <c:pt idx="137" formatCode="0.0">
                  <c:v>1.5249999999999999</c:v>
                </c:pt>
                <c:pt idx="138" formatCode="0.0">
                  <c:v>1.5333333333000001</c:v>
                </c:pt>
                <c:pt idx="139" formatCode="0.0">
                  <c:v>1.5416666666000001</c:v>
                </c:pt>
                <c:pt idx="140" formatCode="0.0">
                  <c:v>1.5416666666000001</c:v>
                </c:pt>
                <c:pt idx="141" formatCode="0.0">
                  <c:v>1.5333333333000001</c:v>
                </c:pt>
                <c:pt idx="142" formatCode="0.0">
                  <c:v>1.5333333333000001</c:v>
                </c:pt>
                <c:pt idx="143" formatCode="0.0">
                  <c:v>1.5333333333000001</c:v>
                </c:pt>
                <c:pt idx="144" formatCode="0.0">
                  <c:v>1.5333333333000001</c:v>
                </c:pt>
                <c:pt idx="145" formatCode="0.0">
                  <c:v>1.55</c:v>
                </c:pt>
                <c:pt idx="146" formatCode="0.0">
                  <c:v>1.5583333333</c:v>
                </c:pt>
                <c:pt idx="147" formatCode="0.0">
                  <c:v>1.5583333333</c:v>
                </c:pt>
                <c:pt idx="148" formatCode="0.0">
                  <c:v>1.5666666666</c:v>
                </c:pt>
                <c:pt idx="149" formatCode="0.0">
                  <c:v>1.575</c:v>
                </c:pt>
                <c:pt idx="150" formatCode="0.0">
                  <c:v>1.575</c:v>
                </c:pt>
                <c:pt idx="151" formatCode="0.0">
                  <c:v>1.5916666665999999</c:v>
                </c:pt>
                <c:pt idx="152" formatCode="0.0">
                  <c:v>1.6083333333000001</c:v>
                </c:pt>
                <c:pt idx="153" formatCode="0.0">
                  <c:v>1.625</c:v>
                </c:pt>
                <c:pt idx="154" formatCode="0.0">
                  <c:v>1.65</c:v>
                </c:pt>
                <c:pt idx="155" formatCode="0.0">
                  <c:v>1.6666666666000001</c:v>
                </c:pt>
                <c:pt idx="156" formatCode="0.0">
                  <c:v>1.6833333333</c:v>
                </c:pt>
                <c:pt idx="157" formatCode="0.0">
                  <c:v>1.6833333333</c:v>
                </c:pt>
                <c:pt idx="158" formatCode="0.0">
                  <c:v>1.6833333333</c:v>
                </c:pt>
                <c:pt idx="159" formatCode="0.0">
                  <c:v>1.7</c:v>
                </c:pt>
                <c:pt idx="160" formatCode="0.0">
                  <c:v>1.7083333332999999</c:v>
                </c:pt>
                <c:pt idx="161" formatCode="0.0">
                  <c:v>1.7166666665999999</c:v>
                </c:pt>
                <c:pt idx="162" formatCode="0.0">
                  <c:v>1.7333333333000001</c:v>
                </c:pt>
                <c:pt idx="163" formatCode="0.0">
                  <c:v>1.75</c:v>
                </c:pt>
                <c:pt idx="164" formatCode="0.0">
                  <c:v>1.7666666665999999</c:v>
                </c:pt>
                <c:pt idx="165" formatCode="0.0">
                  <c:v>1.7916666666000001</c:v>
                </c:pt>
                <c:pt idx="166" formatCode="0.0">
                  <c:v>1.8083333333</c:v>
                </c:pt>
                <c:pt idx="167" formatCode="0.0">
                  <c:v>1.8166666666</c:v>
                </c:pt>
                <c:pt idx="168" formatCode="0.0">
                  <c:v>1.825</c:v>
                </c:pt>
                <c:pt idx="169" formatCode="0.0">
                  <c:v>1.85</c:v>
                </c:pt>
                <c:pt idx="170" formatCode="0.0">
                  <c:v>1.8666666666</c:v>
                </c:pt>
                <c:pt idx="171" formatCode="0.0">
                  <c:v>1.8833333333</c:v>
                </c:pt>
                <c:pt idx="172" formatCode="0.0">
                  <c:v>1.8916666665999999</c:v>
                </c:pt>
                <c:pt idx="173" formatCode="0.0">
                  <c:v>1.9083333333000001</c:v>
                </c:pt>
                <c:pt idx="174" formatCode="0.0">
                  <c:v>1.925</c:v>
                </c:pt>
                <c:pt idx="175" formatCode="0.0">
                  <c:v>1.925</c:v>
                </c:pt>
                <c:pt idx="176" formatCode="0.0">
                  <c:v>1.9416666666</c:v>
                </c:pt>
                <c:pt idx="177" formatCode="0.0">
                  <c:v>1.9416666666</c:v>
                </c:pt>
                <c:pt idx="178" formatCode="0.0">
                  <c:v>1.9416666666</c:v>
                </c:pt>
                <c:pt idx="179" formatCode="0.0">
                  <c:v>1.9583333332999999</c:v>
                </c:pt>
                <c:pt idx="180" formatCode="0.0">
                  <c:v>1.9833333333000001</c:v>
                </c:pt>
                <c:pt idx="181" formatCode="0.0">
                  <c:v>1.9833333333000001</c:v>
                </c:pt>
                <c:pt idx="182" formatCode="0.0">
                  <c:v>1.9916666666</c:v>
                </c:pt>
                <c:pt idx="183" formatCode="0.0">
                  <c:v>2</c:v>
                </c:pt>
                <c:pt idx="184" formatCode="0.0">
                  <c:v>2.0083333333</c:v>
                </c:pt>
                <c:pt idx="185" formatCode="0.0">
                  <c:v>2.0249999999999999</c:v>
                </c:pt>
                <c:pt idx="186" formatCode="0.0">
                  <c:v>2.0333333332999999</c:v>
                </c:pt>
                <c:pt idx="187" formatCode="0.0">
                  <c:v>2.0416666665999998</c:v>
                </c:pt>
                <c:pt idx="188" formatCode="0.0">
                  <c:v>2.0416666665999998</c:v>
                </c:pt>
                <c:pt idx="189" formatCode="0.0">
                  <c:v>2.0499999999999998</c:v>
                </c:pt>
                <c:pt idx="190" formatCode="0.0">
                  <c:v>2.0666666666000002</c:v>
                </c:pt>
                <c:pt idx="191" formatCode="0.0">
                  <c:v>2.0666666666000002</c:v>
                </c:pt>
                <c:pt idx="192" formatCode="0.0">
                  <c:v>2.0583333332999998</c:v>
                </c:pt>
                <c:pt idx="193" formatCode="0.0">
                  <c:v>2.0750000000000002</c:v>
                </c:pt>
                <c:pt idx="194" formatCode="0.0">
                  <c:v>2.0750000000000002</c:v>
                </c:pt>
                <c:pt idx="195" formatCode="0.0">
                  <c:v>2.0833333333000001</c:v>
                </c:pt>
                <c:pt idx="196" formatCode="0.0">
                  <c:v>2.0916666666000001</c:v>
                </c:pt>
                <c:pt idx="197" formatCode="0.0">
                  <c:v>2.0916666666000001</c:v>
                </c:pt>
                <c:pt idx="198" formatCode="0.0">
                  <c:v>2.1</c:v>
                </c:pt>
                <c:pt idx="199" formatCode="0.0">
                  <c:v>2.1083333333000001</c:v>
                </c:pt>
                <c:pt idx="200" formatCode="0.0">
                  <c:v>2.1166666666</c:v>
                </c:pt>
                <c:pt idx="201" formatCode="0.0">
                  <c:v>2.125</c:v>
                </c:pt>
                <c:pt idx="202" formatCode="0.0">
                  <c:v>2.125</c:v>
                </c:pt>
                <c:pt idx="203" formatCode="0.0">
                  <c:v>2.1333333333</c:v>
                </c:pt>
                <c:pt idx="204" formatCode="0.0">
                  <c:v>2.1416666665999999</c:v>
                </c:pt>
                <c:pt idx="205" formatCode="0.0">
                  <c:v>2.125</c:v>
                </c:pt>
                <c:pt idx="206" formatCode="0.0">
                  <c:v>2.1333333333</c:v>
                </c:pt>
                <c:pt idx="207" formatCode="0.0">
                  <c:v>2.1416666665999999</c:v>
                </c:pt>
                <c:pt idx="208" formatCode="0.0">
                  <c:v>2.1583333332999999</c:v>
                </c:pt>
                <c:pt idx="209" formatCode="0.0">
                  <c:v>2.1666666665999998</c:v>
                </c:pt>
                <c:pt idx="210" formatCode="0.0">
                  <c:v>2.1749999999999998</c:v>
                </c:pt>
                <c:pt idx="211" formatCode="0.0">
                  <c:v>2.1916666666000002</c:v>
                </c:pt>
                <c:pt idx="212" formatCode="0.0">
                  <c:v>2.2083333333000001</c:v>
                </c:pt>
                <c:pt idx="213" formatCode="0.0">
                  <c:v>2.2166666666000001</c:v>
                </c:pt>
                <c:pt idx="214" formatCode="0.0">
                  <c:v>2.2333333333000001</c:v>
                </c:pt>
                <c:pt idx="215" formatCode="0.0">
                  <c:v>2.2416666666</c:v>
                </c:pt>
                <c:pt idx="216" formatCode="0.0">
                  <c:v>2.25</c:v>
                </c:pt>
                <c:pt idx="217" formatCode="0.0">
                  <c:v>2.2749999999999999</c:v>
                </c:pt>
                <c:pt idx="218" formatCode="0.0">
                  <c:v>2.2916666665999998</c:v>
                </c:pt>
                <c:pt idx="219" formatCode="0.0">
                  <c:v>2.2999999999999998</c:v>
                </c:pt>
                <c:pt idx="220" formatCode="0.0">
                  <c:v>2.2999999999999998</c:v>
                </c:pt>
                <c:pt idx="221" formatCode="0.0">
                  <c:v>2.3083333332999998</c:v>
                </c:pt>
                <c:pt idx="222" formatCode="0.0">
                  <c:v>2.3166666666000002</c:v>
                </c:pt>
                <c:pt idx="223" formatCode="0.0">
                  <c:v>2.3333333333000001</c:v>
                </c:pt>
                <c:pt idx="224" formatCode="0.0">
                  <c:v>2.3333333333000001</c:v>
                </c:pt>
                <c:pt idx="225" formatCode="0.0">
                  <c:v>2.3333333333000001</c:v>
                </c:pt>
                <c:pt idx="226" formatCode="0.0">
                  <c:v>2.3250000000000002</c:v>
                </c:pt>
                <c:pt idx="227" formatCode="0.0">
                  <c:v>2.3250000000000002</c:v>
                </c:pt>
                <c:pt idx="228" formatCode="0.0">
                  <c:v>2.3333333333000001</c:v>
                </c:pt>
                <c:pt idx="229" formatCode="0.0">
                  <c:v>2.3333333333000001</c:v>
                </c:pt>
                <c:pt idx="230" formatCode="0.0">
                  <c:v>2.3250000000000002</c:v>
                </c:pt>
                <c:pt idx="231" formatCode="0.0">
                  <c:v>2.2833333332999999</c:v>
                </c:pt>
                <c:pt idx="232" formatCode="0.0">
                  <c:v>2.2250000000000001</c:v>
                </c:pt>
                <c:pt idx="233" formatCode="0.0">
                  <c:v>2.1666666665999998</c:v>
                </c:pt>
                <c:pt idx="234" formatCode="0.0">
                  <c:v>2.1333333333</c:v>
                </c:pt>
                <c:pt idx="235" formatCode="0.0">
                  <c:v>2.1166666666</c:v>
                </c:pt>
                <c:pt idx="236" formatCode="0.0">
                  <c:v>2.1</c:v>
                </c:pt>
                <c:pt idx="237" formatCode="0.0">
                  <c:v>2.1</c:v>
                </c:pt>
                <c:pt idx="238" formatCode="0.0">
                  <c:v>2.1083333333000001</c:v>
                </c:pt>
                <c:pt idx="239" formatCode="0.0">
                  <c:v>2.1083333333000001</c:v>
                </c:pt>
                <c:pt idx="240" formatCode="0.0">
                  <c:v>2.1083333333000001</c:v>
                </c:pt>
                <c:pt idx="241" formatCode="0.0">
                  <c:v>2.1083333333000001</c:v>
                </c:pt>
                <c:pt idx="242" formatCode="0.0">
                  <c:v>2.1083333333000001</c:v>
                </c:pt>
                <c:pt idx="243" formatCode="0.0">
                  <c:v>2.1583333332999999</c:v>
                </c:pt>
                <c:pt idx="244" formatCode="0.0">
                  <c:v>2.2583333333</c:v>
                </c:pt>
                <c:pt idx="245" formatCode="0.0">
                  <c:v>2.3333333333000001</c:v>
                </c:pt>
                <c:pt idx="246" formatCode="0.0">
                  <c:v>2.4</c:v>
                </c:pt>
                <c:pt idx="247" formatCode="0.0">
                  <c:v>2.4500000000000002</c:v>
                </c:pt>
                <c:pt idx="248" formatCode="0.0">
                  <c:v>2.5083333333</c:v>
                </c:pt>
                <c:pt idx="249" formatCode="0.0">
                  <c:v>2.5666666666000002</c:v>
                </c:pt>
                <c:pt idx="250" formatCode="0.0">
                  <c:v>2.6</c:v>
                </c:pt>
                <c:pt idx="251" formatCode="0.0">
                  <c:v>2.6583333332999999</c:v>
                </c:pt>
                <c:pt idx="252" formatCode="0.0">
                  <c:v>2.7</c:v>
                </c:pt>
                <c:pt idx="253" formatCode="0.0">
                  <c:v>2.75</c:v>
                </c:pt>
                <c:pt idx="254" formatCode="0.0">
                  <c:v>2.7833333332999999</c:v>
                </c:pt>
                <c:pt idx="255" formatCode="0.0">
                  <c:v>2.8166666666000002</c:v>
                </c:pt>
                <c:pt idx="256" formatCode="0.0">
                  <c:v>2.8416666666000001</c:v>
                </c:pt>
                <c:pt idx="257" formatCode="0.0">
                  <c:v>2.8583333333000001</c:v>
                </c:pt>
                <c:pt idx="258" formatCode="0.0">
                  <c:v>2.8583333333000001</c:v>
                </c:pt>
                <c:pt idx="259" formatCode="0.0">
                  <c:v>2.8416666666000001</c:v>
                </c:pt>
                <c:pt idx="260" formatCode="0.0">
                  <c:v>2.8416666666000001</c:v>
                </c:pt>
                <c:pt idx="261" formatCode="0.0">
                  <c:v>2.8166666666000002</c:v>
                </c:pt>
                <c:pt idx="262" formatCode="0.0">
                  <c:v>2.8083333332999998</c:v>
                </c:pt>
                <c:pt idx="263" formatCode="0.0">
                  <c:v>2.7833333332999999</c:v>
                </c:pt>
                <c:pt idx="264" formatCode="0.0">
                  <c:v>2.7666666665999999</c:v>
                </c:pt>
                <c:pt idx="265" formatCode="0.0">
                  <c:v>2.7333333333000001</c:v>
                </c:pt>
                <c:pt idx="384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E6AF-4DD5-A377-027AFD89AF56}"/>
            </c:ext>
          </c:extLst>
        </c:ser>
        <c:ser>
          <c:idx val="5"/>
          <c:order val="7"/>
          <c:tx>
            <c:strRef>
              <c:f>EMPNFQR!$U$2</c:f>
              <c:strCache>
                <c:ptCount val="1"/>
                <c:pt idx="0">
                  <c:v>2.7%</c:v>
                </c:pt>
              </c:strCache>
            </c:strRef>
          </c:tx>
          <c:marker>
            <c:symbol val="none"/>
          </c:marker>
          <c:dLbls>
            <c:dLbl>
              <c:idx val="265"/>
              <c:layout>
                <c:manualLayout>
                  <c:x val="-2.872531418312388E-3"/>
                  <c:y val="4.57516339869281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AF-436B-8D5E-209ABF090E58}"/>
                </c:ext>
              </c:extLst>
            </c:dLbl>
            <c:dLbl>
              <c:idx val="348"/>
              <c:layout>
                <c:manualLayout>
                  <c:x val="-2.5510204081632654E-2"/>
                  <c:y val="0.1143790849673202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E6AF-4DD5-A377-027AFD89AF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EMPNFQR!$A$3:$A$10</c:f>
              <c:numCache>
                <c:formatCode>mmm\-yy</c:formatCode>
                <c:ptCount val="8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</c:numCache>
            </c:numRef>
          </c:cat>
          <c:val>
            <c:numRef>
              <c:f>EMPNFQR!$U$3:$U$1034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2.7333333333000001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E6AF-4DD5-A377-027AFD89AF56}"/>
            </c:ext>
          </c:extLst>
        </c:ser>
        <c:ser>
          <c:idx val="9"/>
          <c:order val="9"/>
          <c:tx>
            <c:v>12MMA Forecast</c:v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08A685"/>
              </a:solidFill>
              <a:ln>
                <a:solidFill>
                  <a:srgbClr val="08A685"/>
                </a:solidFill>
              </a:ln>
            </c:spPr>
          </c:marker>
          <c:dLbls>
            <c:delete val="1"/>
          </c:dLbls>
          <c:cat>
            <c:numRef>
              <c:f>EMPNFQR!$A$3:$A$10</c:f>
              <c:numCache>
                <c:formatCode>mmm\-yy</c:formatCode>
                <c:ptCount val="8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</c:numCache>
            </c:numRef>
          </c:cat>
          <c:val>
            <c:numRef>
              <c:f>EMPNFQR!$K$3:$K$1034</c:f>
              <c:numCache>
                <c:formatCode>General</c:formatCode>
                <c:ptCount val="1032"/>
                <c:pt idx="384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E6AF-4DD5-A377-027AFD89AF56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57"/>
          <c:min val="37257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55"/>
          <c:min val="-11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55"/>
      </c:valAx>
      <c:valAx>
        <c:axId val="307581152"/>
        <c:scaling>
          <c:orientation val="minMax"/>
          <c:max val="7"/>
          <c:min val="1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2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1845069262929515E-2"/>
          <c:y val="3.9975554526272453E-2"/>
          <c:w val="0.93944639417487485"/>
          <c:h val="0.87976995522618495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5400">
              <a:noFill/>
            </a:ln>
          </c:spPr>
          <c:marker>
            <c:symbol val="none"/>
          </c:marker>
          <c:cat>
            <c:numRef>
              <c:f>EMPAFWGFT!$A$9:$A$1700</c:f>
              <c:numCache>
                <c:formatCode>mmm\-yy</c:formatCode>
                <c:ptCount val="1692"/>
                <c:pt idx="0">
                  <c:v>35490</c:v>
                </c:pt>
                <c:pt idx="1">
                  <c:v>35521</c:v>
                </c:pt>
                <c:pt idx="2">
                  <c:v>35551</c:v>
                </c:pt>
                <c:pt idx="3">
                  <c:v>35582</c:v>
                </c:pt>
                <c:pt idx="4">
                  <c:v>35612</c:v>
                </c:pt>
                <c:pt idx="5">
                  <c:v>35643</c:v>
                </c:pt>
                <c:pt idx="6">
                  <c:v>35674</c:v>
                </c:pt>
                <c:pt idx="7">
                  <c:v>35704</c:v>
                </c:pt>
                <c:pt idx="8">
                  <c:v>35735</c:v>
                </c:pt>
                <c:pt idx="9">
                  <c:v>35765</c:v>
                </c:pt>
                <c:pt idx="10">
                  <c:v>35796</c:v>
                </c:pt>
                <c:pt idx="11">
                  <c:v>35827</c:v>
                </c:pt>
                <c:pt idx="12">
                  <c:v>35855</c:v>
                </c:pt>
                <c:pt idx="13">
                  <c:v>35886</c:v>
                </c:pt>
                <c:pt idx="14">
                  <c:v>35916</c:v>
                </c:pt>
                <c:pt idx="15">
                  <c:v>35947</c:v>
                </c:pt>
                <c:pt idx="16">
                  <c:v>35977</c:v>
                </c:pt>
                <c:pt idx="17">
                  <c:v>36008</c:v>
                </c:pt>
                <c:pt idx="18">
                  <c:v>36039</c:v>
                </c:pt>
                <c:pt idx="19">
                  <c:v>36069</c:v>
                </c:pt>
                <c:pt idx="20">
                  <c:v>36100</c:v>
                </c:pt>
                <c:pt idx="21">
                  <c:v>36130</c:v>
                </c:pt>
                <c:pt idx="22">
                  <c:v>36161</c:v>
                </c:pt>
                <c:pt idx="23">
                  <c:v>36192</c:v>
                </c:pt>
                <c:pt idx="24">
                  <c:v>36220</c:v>
                </c:pt>
                <c:pt idx="25">
                  <c:v>36251</c:v>
                </c:pt>
                <c:pt idx="26">
                  <c:v>36281</c:v>
                </c:pt>
                <c:pt idx="27">
                  <c:v>36312</c:v>
                </c:pt>
                <c:pt idx="28">
                  <c:v>36342</c:v>
                </c:pt>
                <c:pt idx="29">
                  <c:v>36373</c:v>
                </c:pt>
                <c:pt idx="30">
                  <c:v>36404</c:v>
                </c:pt>
                <c:pt idx="31">
                  <c:v>36434</c:v>
                </c:pt>
                <c:pt idx="32">
                  <c:v>36465</c:v>
                </c:pt>
                <c:pt idx="33">
                  <c:v>36495</c:v>
                </c:pt>
                <c:pt idx="34">
                  <c:v>36526</c:v>
                </c:pt>
                <c:pt idx="35">
                  <c:v>36557</c:v>
                </c:pt>
                <c:pt idx="36">
                  <c:v>36586</c:v>
                </c:pt>
                <c:pt idx="37">
                  <c:v>36617</c:v>
                </c:pt>
                <c:pt idx="38">
                  <c:v>36647</c:v>
                </c:pt>
                <c:pt idx="39">
                  <c:v>36678</c:v>
                </c:pt>
                <c:pt idx="40">
                  <c:v>36708</c:v>
                </c:pt>
                <c:pt idx="41">
                  <c:v>36739</c:v>
                </c:pt>
                <c:pt idx="42">
                  <c:v>36770</c:v>
                </c:pt>
                <c:pt idx="43">
                  <c:v>36800</c:v>
                </c:pt>
                <c:pt idx="44">
                  <c:v>36831</c:v>
                </c:pt>
                <c:pt idx="45">
                  <c:v>36861</c:v>
                </c:pt>
                <c:pt idx="46">
                  <c:v>36892</c:v>
                </c:pt>
                <c:pt idx="47">
                  <c:v>36923</c:v>
                </c:pt>
                <c:pt idx="48">
                  <c:v>36951</c:v>
                </c:pt>
                <c:pt idx="49">
                  <c:v>36982</c:v>
                </c:pt>
                <c:pt idx="50">
                  <c:v>37012</c:v>
                </c:pt>
                <c:pt idx="51">
                  <c:v>37043</c:v>
                </c:pt>
                <c:pt idx="52">
                  <c:v>37073</c:v>
                </c:pt>
                <c:pt idx="53">
                  <c:v>37104</c:v>
                </c:pt>
                <c:pt idx="54">
                  <c:v>37135</c:v>
                </c:pt>
                <c:pt idx="55">
                  <c:v>37165</c:v>
                </c:pt>
                <c:pt idx="56">
                  <c:v>37196</c:v>
                </c:pt>
                <c:pt idx="57">
                  <c:v>37226</c:v>
                </c:pt>
                <c:pt idx="58">
                  <c:v>37257</c:v>
                </c:pt>
                <c:pt idx="59">
                  <c:v>37288</c:v>
                </c:pt>
                <c:pt idx="60">
                  <c:v>37316</c:v>
                </c:pt>
                <c:pt idx="61">
                  <c:v>37347</c:v>
                </c:pt>
                <c:pt idx="62">
                  <c:v>37377</c:v>
                </c:pt>
                <c:pt idx="63">
                  <c:v>37408</c:v>
                </c:pt>
                <c:pt idx="64">
                  <c:v>37438</c:v>
                </c:pt>
                <c:pt idx="65">
                  <c:v>37469</c:v>
                </c:pt>
                <c:pt idx="66">
                  <c:v>37500</c:v>
                </c:pt>
                <c:pt idx="67">
                  <c:v>37530</c:v>
                </c:pt>
                <c:pt idx="68">
                  <c:v>37561</c:v>
                </c:pt>
                <c:pt idx="69">
                  <c:v>37591</c:v>
                </c:pt>
                <c:pt idx="70">
                  <c:v>37622</c:v>
                </c:pt>
                <c:pt idx="71">
                  <c:v>37653</c:v>
                </c:pt>
                <c:pt idx="72">
                  <c:v>37681</c:v>
                </c:pt>
                <c:pt idx="73">
                  <c:v>37712</c:v>
                </c:pt>
                <c:pt idx="74">
                  <c:v>37742</c:v>
                </c:pt>
                <c:pt idx="75">
                  <c:v>37773</c:v>
                </c:pt>
                <c:pt idx="76">
                  <c:v>37803</c:v>
                </c:pt>
                <c:pt idx="77">
                  <c:v>37834</c:v>
                </c:pt>
                <c:pt idx="78">
                  <c:v>37865</c:v>
                </c:pt>
                <c:pt idx="79">
                  <c:v>37895</c:v>
                </c:pt>
                <c:pt idx="80">
                  <c:v>37926</c:v>
                </c:pt>
                <c:pt idx="81">
                  <c:v>37956</c:v>
                </c:pt>
                <c:pt idx="82">
                  <c:v>37987</c:v>
                </c:pt>
                <c:pt idx="83">
                  <c:v>38018</c:v>
                </c:pt>
                <c:pt idx="84">
                  <c:v>38047</c:v>
                </c:pt>
                <c:pt idx="85">
                  <c:v>38078</c:v>
                </c:pt>
                <c:pt idx="86">
                  <c:v>38108</c:v>
                </c:pt>
                <c:pt idx="87">
                  <c:v>38139</c:v>
                </c:pt>
                <c:pt idx="88">
                  <c:v>38169</c:v>
                </c:pt>
                <c:pt idx="89">
                  <c:v>38200</c:v>
                </c:pt>
                <c:pt idx="90">
                  <c:v>38231</c:v>
                </c:pt>
                <c:pt idx="91">
                  <c:v>38261</c:v>
                </c:pt>
                <c:pt idx="92">
                  <c:v>38292</c:v>
                </c:pt>
                <c:pt idx="93">
                  <c:v>38322</c:v>
                </c:pt>
                <c:pt idx="94">
                  <c:v>38353</c:v>
                </c:pt>
                <c:pt idx="95">
                  <c:v>38384</c:v>
                </c:pt>
                <c:pt idx="96">
                  <c:v>38412</c:v>
                </c:pt>
                <c:pt idx="97">
                  <c:v>38443</c:v>
                </c:pt>
                <c:pt idx="98">
                  <c:v>38473</c:v>
                </c:pt>
                <c:pt idx="99">
                  <c:v>38504</c:v>
                </c:pt>
                <c:pt idx="100">
                  <c:v>38534</c:v>
                </c:pt>
                <c:pt idx="101">
                  <c:v>38565</c:v>
                </c:pt>
                <c:pt idx="102">
                  <c:v>38596</c:v>
                </c:pt>
                <c:pt idx="103">
                  <c:v>38626</c:v>
                </c:pt>
                <c:pt idx="104">
                  <c:v>38657</c:v>
                </c:pt>
                <c:pt idx="105">
                  <c:v>38687</c:v>
                </c:pt>
                <c:pt idx="106">
                  <c:v>38718</c:v>
                </c:pt>
                <c:pt idx="107">
                  <c:v>38749</c:v>
                </c:pt>
                <c:pt idx="108">
                  <c:v>38777</c:v>
                </c:pt>
                <c:pt idx="109">
                  <c:v>38808</c:v>
                </c:pt>
                <c:pt idx="110">
                  <c:v>38838</c:v>
                </c:pt>
                <c:pt idx="111">
                  <c:v>38869</c:v>
                </c:pt>
                <c:pt idx="112">
                  <c:v>38899</c:v>
                </c:pt>
                <c:pt idx="113">
                  <c:v>38930</c:v>
                </c:pt>
                <c:pt idx="114">
                  <c:v>38961</c:v>
                </c:pt>
                <c:pt idx="115">
                  <c:v>38991</c:v>
                </c:pt>
                <c:pt idx="116">
                  <c:v>39022</c:v>
                </c:pt>
                <c:pt idx="117">
                  <c:v>39052</c:v>
                </c:pt>
                <c:pt idx="118">
                  <c:v>39083</c:v>
                </c:pt>
                <c:pt idx="119">
                  <c:v>39114</c:v>
                </c:pt>
                <c:pt idx="120">
                  <c:v>39142</c:v>
                </c:pt>
                <c:pt idx="121">
                  <c:v>39173</c:v>
                </c:pt>
                <c:pt idx="122">
                  <c:v>39203</c:v>
                </c:pt>
                <c:pt idx="123">
                  <c:v>39234</c:v>
                </c:pt>
                <c:pt idx="124">
                  <c:v>39264</c:v>
                </c:pt>
                <c:pt idx="125">
                  <c:v>39295</c:v>
                </c:pt>
                <c:pt idx="126">
                  <c:v>39326</c:v>
                </c:pt>
                <c:pt idx="127">
                  <c:v>39356</c:v>
                </c:pt>
                <c:pt idx="128">
                  <c:v>39387</c:v>
                </c:pt>
                <c:pt idx="129">
                  <c:v>39417</c:v>
                </c:pt>
                <c:pt idx="130">
                  <c:v>39448</c:v>
                </c:pt>
                <c:pt idx="131">
                  <c:v>39479</c:v>
                </c:pt>
                <c:pt idx="132">
                  <c:v>39508</c:v>
                </c:pt>
                <c:pt idx="133">
                  <c:v>39539</c:v>
                </c:pt>
                <c:pt idx="134">
                  <c:v>39569</c:v>
                </c:pt>
                <c:pt idx="135">
                  <c:v>39600</c:v>
                </c:pt>
                <c:pt idx="136">
                  <c:v>39630</c:v>
                </c:pt>
                <c:pt idx="137">
                  <c:v>39661</c:v>
                </c:pt>
                <c:pt idx="138">
                  <c:v>39692</c:v>
                </c:pt>
                <c:pt idx="139">
                  <c:v>39722</c:v>
                </c:pt>
                <c:pt idx="140">
                  <c:v>39753</c:v>
                </c:pt>
                <c:pt idx="141">
                  <c:v>39783</c:v>
                </c:pt>
                <c:pt idx="142">
                  <c:v>39814</c:v>
                </c:pt>
                <c:pt idx="143">
                  <c:v>39845</c:v>
                </c:pt>
                <c:pt idx="144">
                  <c:v>39873</c:v>
                </c:pt>
                <c:pt idx="145">
                  <c:v>39904</c:v>
                </c:pt>
                <c:pt idx="146">
                  <c:v>39934</c:v>
                </c:pt>
                <c:pt idx="147">
                  <c:v>39965</c:v>
                </c:pt>
                <c:pt idx="148">
                  <c:v>39995</c:v>
                </c:pt>
                <c:pt idx="149">
                  <c:v>40026</c:v>
                </c:pt>
                <c:pt idx="150">
                  <c:v>40057</c:v>
                </c:pt>
                <c:pt idx="151">
                  <c:v>40087</c:v>
                </c:pt>
                <c:pt idx="152">
                  <c:v>40118</c:v>
                </c:pt>
                <c:pt idx="153">
                  <c:v>40148</c:v>
                </c:pt>
                <c:pt idx="154">
                  <c:v>40179</c:v>
                </c:pt>
                <c:pt idx="155">
                  <c:v>40210</c:v>
                </c:pt>
                <c:pt idx="156">
                  <c:v>40238</c:v>
                </c:pt>
                <c:pt idx="157">
                  <c:v>40269</c:v>
                </c:pt>
                <c:pt idx="158">
                  <c:v>40299</c:v>
                </c:pt>
                <c:pt idx="159">
                  <c:v>40330</c:v>
                </c:pt>
                <c:pt idx="160">
                  <c:v>40360</c:v>
                </c:pt>
                <c:pt idx="161">
                  <c:v>40391</c:v>
                </c:pt>
                <c:pt idx="162">
                  <c:v>40422</c:v>
                </c:pt>
                <c:pt idx="163">
                  <c:v>40452</c:v>
                </c:pt>
                <c:pt idx="164">
                  <c:v>40483</c:v>
                </c:pt>
                <c:pt idx="165">
                  <c:v>40513</c:v>
                </c:pt>
                <c:pt idx="166">
                  <c:v>40544</c:v>
                </c:pt>
                <c:pt idx="167">
                  <c:v>40575</c:v>
                </c:pt>
                <c:pt idx="168">
                  <c:v>40603</c:v>
                </c:pt>
                <c:pt idx="169">
                  <c:v>40634</c:v>
                </c:pt>
                <c:pt idx="170">
                  <c:v>40664</c:v>
                </c:pt>
                <c:pt idx="171">
                  <c:v>40695</c:v>
                </c:pt>
                <c:pt idx="172">
                  <c:v>40725</c:v>
                </c:pt>
                <c:pt idx="173">
                  <c:v>40756</c:v>
                </c:pt>
                <c:pt idx="174">
                  <c:v>40787</c:v>
                </c:pt>
                <c:pt idx="175">
                  <c:v>40817</c:v>
                </c:pt>
                <c:pt idx="176">
                  <c:v>40848</c:v>
                </c:pt>
                <c:pt idx="177">
                  <c:v>40878</c:v>
                </c:pt>
                <c:pt idx="178">
                  <c:v>40909</c:v>
                </c:pt>
                <c:pt idx="179">
                  <c:v>40940</c:v>
                </c:pt>
                <c:pt idx="180">
                  <c:v>40969</c:v>
                </c:pt>
                <c:pt idx="181">
                  <c:v>41000</c:v>
                </c:pt>
                <c:pt idx="182">
                  <c:v>41030</c:v>
                </c:pt>
                <c:pt idx="183">
                  <c:v>41061</c:v>
                </c:pt>
                <c:pt idx="184">
                  <c:v>41091</c:v>
                </c:pt>
                <c:pt idx="185">
                  <c:v>41122</c:v>
                </c:pt>
                <c:pt idx="186">
                  <c:v>41153</c:v>
                </c:pt>
                <c:pt idx="187">
                  <c:v>41183</c:v>
                </c:pt>
                <c:pt idx="188">
                  <c:v>41214</c:v>
                </c:pt>
                <c:pt idx="189">
                  <c:v>41244</c:v>
                </c:pt>
                <c:pt idx="190">
                  <c:v>41275</c:v>
                </c:pt>
                <c:pt idx="191">
                  <c:v>41306</c:v>
                </c:pt>
                <c:pt idx="192">
                  <c:v>41334</c:v>
                </c:pt>
                <c:pt idx="193">
                  <c:v>41365</c:v>
                </c:pt>
                <c:pt idx="194">
                  <c:v>41395</c:v>
                </c:pt>
                <c:pt idx="195">
                  <c:v>41426</c:v>
                </c:pt>
                <c:pt idx="196">
                  <c:v>41456</c:v>
                </c:pt>
                <c:pt idx="197">
                  <c:v>41487</c:v>
                </c:pt>
                <c:pt idx="198">
                  <c:v>41518</c:v>
                </c:pt>
                <c:pt idx="199">
                  <c:v>41548</c:v>
                </c:pt>
                <c:pt idx="200">
                  <c:v>41579</c:v>
                </c:pt>
                <c:pt idx="201">
                  <c:v>41609</c:v>
                </c:pt>
                <c:pt idx="202">
                  <c:v>41640</c:v>
                </c:pt>
                <c:pt idx="203">
                  <c:v>41671</c:v>
                </c:pt>
                <c:pt idx="204">
                  <c:v>41699</c:v>
                </c:pt>
                <c:pt idx="205">
                  <c:v>41730</c:v>
                </c:pt>
                <c:pt idx="206">
                  <c:v>41760</c:v>
                </c:pt>
                <c:pt idx="207">
                  <c:v>41791</c:v>
                </c:pt>
                <c:pt idx="208">
                  <c:v>41821</c:v>
                </c:pt>
                <c:pt idx="209">
                  <c:v>41852</c:v>
                </c:pt>
                <c:pt idx="210">
                  <c:v>41883</c:v>
                </c:pt>
                <c:pt idx="211">
                  <c:v>41913</c:v>
                </c:pt>
                <c:pt idx="212">
                  <c:v>41944</c:v>
                </c:pt>
                <c:pt idx="213">
                  <c:v>41974</c:v>
                </c:pt>
                <c:pt idx="214">
                  <c:v>42005</c:v>
                </c:pt>
                <c:pt idx="215">
                  <c:v>42036</c:v>
                </c:pt>
                <c:pt idx="216">
                  <c:v>42064</c:v>
                </c:pt>
                <c:pt idx="217">
                  <c:v>42095</c:v>
                </c:pt>
                <c:pt idx="218">
                  <c:v>42125</c:v>
                </c:pt>
                <c:pt idx="219">
                  <c:v>42156</c:v>
                </c:pt>
                <c:pt idx="220">
                  <c:v>42186</c:v>
                </c:pt>
                <c:pt idx="221">
                  <c:v>42217</c:v>
                </c:pt>
                <c:pt idx="222">
                  <c:v>42248</c:v>
                </c:pt>
                <c:pt idx="223">
                  <c:v>42278</c:v>
                </c:pt>
                <c:pt idx="224">
                  <c:v>42309</c:v>
                </c:pt>
                <c:pt idx="225">
                  <c:v>42339</c:v>
                </c:pt>
                <c:pt idx="226">
                  <c:v>42370</c:v>
                </c:pt>
                <c:pt idx="227">
                  <c:v>42401</c:v>
                </c:pt>
                <c:pt idx="228">
                  <c:v>42430</c:v>
                </c:pt>
                <c:pt idx="229">
                  <c:v>42461</c:v>
                </c:pt>
                <c:pt idx="230">
                  <c:v>42491</c:v>
                </c:pt>
                <c:pt idx="231">
                  <c:v>42522</c:v>
                </c:pt>
                <c:pt idx="232">
                  <c:v>42552</c:v>
                </c:pt>
                <c:pt idx="233">
                  <c:v>42583</c:v>
                </c:pt>
                <c:pt idx="234">
                  <c:v>42614</c:v>
                </c:pt>
                <c:pt idx="235">
                  <c:v>42644</c:v>
                </c:pt>
                <c:pt idx="236">
                  <c:v>42675</c:v>
                </c:pt>
                <c:pt idx="237">
                  <c:v>42705</c:v>
                </c:pt>
                <c:pt idx="238">
                  <c:v>42736</c:v>
                </c:pt>
                <c:pt idx="239">
                  <c:v>42767</c:v>
                </c:pt>
                <c:pt idx="240">
                  <c:v>42795</c:v>
                </c:pt>
                <c:pt idx="241">
                  <c:v>42826</c:v>
                </c:pt>
                <c:pt idx="242">
                  <c:v>42856</c:v>
                </c:pt>
                <c:pt idx="243">
                  <c:v>42887</c:v>
                </c:pt>
                <c:pt idx="244">
                  <c:v>42917</c:v>
                </c:pt>
                <c:pt idx="245">
                  <c:v>42948</c:v>
                </c:pt>
                <c:pt idx="246">
                  <c:v>42979</c:v>
                </c:pt>
                <c:pt idx="247">
                  <c:v>43009</c:v>
                </c:pt>
                <c:pt idx="248">
                  <c:v>43040</c:v>
                </c:pt>
                <c:pt idx="249">
                  <c:v>43070</c:v>
                </c:pt>
                <c:pt idx="250">
                  <c:v>43101</c:v>
                </c:pt>
                <c:pt idx="251">
                  <c:v>43132</c:v>
                </c:pt>
                <c:pt idx="252">
                  <c:v>43160</c:v>
                </c:pt>
                <c:pt idx="253">
                  <c:v>43191</c:v>
                </c:pt>
                <c:pt idx="254">
                  <c:v>43221</c:v>
                </c:pt>
                <c:pt idx="255">
                  <c:v>43252</c:v>
                </c:pt>
                <c:pt idx="256">
                  <c:v>43282</c:v>
                </c:pt>
                <c:pt idx="257">
                  <c:v>43313</c:v>
                </c:pt>
                <c:pt idx="258">
                  <c:v>43344</c:v>
                </c:pt>
                <c:pt idx="259">
                  <c:v>43374</c:v>
                </c:pt>
                <c:pt idx="260">
                  <c:v>43405</c:v>
                </c:pt>
                <c:pt idx="261">
                  <c:v>43435</c:v>
                </c:pt>
                <c:pt idx="262">
                  <c:v>43466</c:v>
                </c:pt>
                <c:pt idx="263">
                  <c:v>43497</c:v>
                </c:pt>
                <c:pt idx="264">
                  <c:v>43525</c:v>
                </c:pt>
                <c:pt idx="265">
                  <c:v>43556</c:v>
                </c:pt>
                <c:pt idx="266">
                  <c:v>43586</c:v>
                </c:pt>
                <c:pt idx="267">
                  <c:v>43617</c:v>
                </c:pt>
                <c:pt idx="268">
                  <c:v>43647</c:v>
                </c:pt>
                <c:pt idx="269">
                  <c:v>43678</c:v>
                </c:pt>
                <c:pt idx="270">
                  <c:v>43709</c:v>
                </c:pt>
                <c:pt idx="271">
                  <c:v>43739</c:v>
                </c:pt>
                <c:pt idx="272">
                  <c:v>43770</c:v>
                </c:pt>
                <c:pt idx="273">
                  <c:v>43800</c:v>
                </c:pt>
                <c:pt idx="274">
                  <c:v>43831</c:v>
                </c:pt>
                <c:pt idx="275">
                  <c:v>43862</c:v>
                </c:pt>
                <c:pt idx="276">
                  <c:v>43891</c:v>
                </c:pt>
                <c:pt idx="277">
                  <c:v>43922</c:v>
                </c:pt>
                <c:pt idx="278">
                  <c:v>43952</c:v>
                </c:pt>
                <c:pt idx="279">
                  <c:v>43983</c:v>
                </c:pt>
                <c:pt idx="280">
                  <c:v>44013</c:v>
                </c:pt>
                <c:pt idx="281">
                  <c:v>44044</c:v>
                </c:pt>
                <c:pt idx="282">
                  <c:v>44075</c:v>
                </c:pt>
                <c:pt idx="283">
                  <c:v>44105</c:v>
                </c:pt>
                <c:pt idx="284">
                  <c:v>44136</c:v>
                </c:pt>
                <c:pt idx="285">
                  <c:v>44166</c:v>
                </c:pt>
                <c:pt idx="286">
                  <c:v>44197</c:v>
                </c:pt>
                <c:pt idx="287">
                  <c:v>44228</c:v>
                </c:pt>
                <c:pt idx="288">
                  <c:v>44256</c:v>
                </c:pt>
                <c:pt idx="289">
                  <c:v>44287</c:v>
                </c:pt>
                <c:pt idx="290">
                  <c:v>44317</c:v>
                </c:pt>
                <c:pt idx="291">
                  <c:v>44348</c:v>
                </c:pt>
                <c:pt idx="292">
                  <c:v>44378</c:v>
                </c:pt>
                <c:pt idx="293">
                  <c:v>44409</c:v>
                </c:pt>
                <c:pt idx="294">
                  <c:v>44440</c:v>
                </c:pt>
                <c:pt idx="295">
                  <c:v>44470</c:v>
                </c:pt>
                <c:pt idx="296">
                  <c:v>44501</c:v>
                </c:pt>
                <c:pt idx="297">
                  <c:v>44531</c:v>
                </c:pt>
                <c:pt idx="298">
                  <c:v>44562</c:v>
                </c:pt>
                <c:pt idx="299">
                  <c:v>44593</c:v>
                </c:pt>
                <c:pt idx="300">
                  <c:v>44621</c:v>
                </c:pt>
                <c:pt idx="301">
                  <c:v>44652</c:v>
                </c:pt>
                <c:pt idx="302">
                  <c:v>44682</c:v>
                </c:pt>
                <c:pt idx="303">
                  <c:v>44713</c:v>
                </c:pt>
                <c:pt idx="304">
                  <c:v>44743</c:v>
                </c:pt>
                <c:pt idx="305">
                  <c:v>44774</c:v>
                </c:pt>
                <c:pt idx="306">
                  <c:v>44805</c:v>
                </c:pt>
                <c:pt idx="307">
                  <c:v>44835</c:v>
                </c:pt>
                <c:pt idx="308">
                  <c:v>44866</c:v>
                </c:pt>
                <c:pt idx="309">
                  <c:v>44896</c:v>
                </c:pt>
                <c:pt idx="310">
                  <c:v>44927</c:v>
                </c:pt>
                <c:pt idx="311">
                  <c:v>44958</c:v>
                </c:pt>
                <c:pt idx="312">
                  <c:v>44986</c:v>
                </c:pt>
                <c:pt idx="313">
                  <c:v>45017</c:v>
                </c:pt>
                <c:pt idx="314">
                  <c:v>45047</c:v>
                </c:pt>
                <c:pt idx="315">
                  <c:v>45078</c:v>
                </c:pt>
                <c:pt idx="316">
                  <c:v>45108</c:v>
                </c:pt>
                <c:pt idx="317">
                  <c:v>45139</c:v>
                </c:pt>
                <c:pt idx="318">
                  <c:v>45170</c:v>
                </c:pt>
                <c:pt idx="319">
                  <c:v>45200</c:v>
                </c:pt>
                <c:pt idx="320">
                  <c:v>45231</c:v>
                </c:pt>
                <c:pt idx="321">
                  <c:v>45261</c:v>
                </c:pt>
                <c:pt idx="322">
                  <c:v>45292</c:v>
                </c:pt>
                <c:pt idx="323">
                  <c:v>45323</c:v>
                </c:pt>
                <c:pt idx="324">
                  <c:v>45352</c:v>
                </c:pt>
                <c:pt idx="325">
                  <c:v>45383</c:v>
                </c:pt>
                <c:pt idx="326">
                  <c:v>45413</c:v>
                </c:pt>
                <c:pt idx="327">
                  <c:v>45444</c:v>
                </c:pt>
                <c:pt idx="328">
                  <c:v>45474</c:v>
                </c:pt>
                <c:pt idx="329">
                  <c:v>45505</c:v>
                </c:pt>
                <c:pt idx="330">
                  <c:v>45536</c:v>
                </c:pt>
                <c:pt idx="331">
                  <c:v>45566</c:v>
                </c:pt>
                <c:pt idx="332">
                  <c:v>45597</c:v>
                </c:pt>
                <c:pt idx="333">
                  <c:v>45627</c:v>
                </c:pt>
                <c:pt idx="334">
                  <c:v>45658</c:v>
                </c:pt>
                <c:pt idx="335">
                  <c:v>45689</c:v>
                </c:pt>
                <c:pt idx="336">
                  <c:v>45717</c:v>
                </c:pt>
                <c:pt idx="337">
                  <c:v>45748</c:v>
                </c:pt>
                <c:pt idx="338">
                  <c:v>45778</c:v>
                </c:pt>
                <c:pt idx="339">
                  <c:v>45809</c:v>
                </c:pt>
                <c:pt idx="340">
                  <c:v>45839</c:v>
                </c:pt>
                <c:pt idx="341">
                  <c:v>45870</c:v>
                </c:pt>
                <c:pt idx="342">
                  <c:v>45901</c:v>
                </c:pt>
                <c:pt idx="343">
                  <c:v>45931</c:v>
                </c:pt>
                <c:pt idx="344">
                  <c:v>45962</c:v>
                </c:pt>
                <c:pt idx="345">
                  <c:v>45992</c:v>
                </c:pt>
                <c:pt idx="346">
                  <c:v>46023</c:v>
                </c:pt>
                <c:pt idx="347">
                  <c:v>46054</c:v>
                </c:pt>
                <c:pt idx="348">
                  <c:v>46082</c:v>
                </c:pt>
                <c:pt idx="349">
                  <c:v>46113</c:v>
                </c:pt>
                <c:pt idx="350">
                  <c:v>46143</c:v>
                </c:pt>
                <c:pt idx="351">
                  <c:v>46174</c:v>
                </c:pt>
                <c:pt idx="352">
                  <c:v>46204</c:v>
                </c:pt>
                <c:pt idx="353">
                  <c:v>46235</c:v>
                </c:pt>
                <c:pt idx="354">
                  <c:v>46266</c:v>
                </c:pt>
                <c:pt idx="355">
                  <c:v>46296</c:v>
                </c:pt>
                <c:pt idx="356">
                  <c:v>46327</c:v>
                </c:pt>
                <c:pt idx="357">
                  <c:v>46357</c:v>
                </c:pt>
                <c:pt idx="358">
                  <c:v>46388</c:v>
                </c:pt>
                <c:pt idx="359">
                  <c:v>46419</c:v>
                </c:pt>
                <c:pt idx="360">
                  <c:v>46447</c:v>
                </c:pt>
                <c:pt idx="361">
                  <c:v>46478</c:v>
                </c:pt>
                <c:pt idx="362">
                  <c:v>46508</c:v>
                </c:pt>
                <c:pt idx="363">
                  <c:v>46539</c:v>
                </c:pt>
                <c:pt idx="364">
                  <c:v>46569</c:v>
                </c:pt>
                <c:pt idx="365">
                  <c:v>46600</c:v>
                </c:pt>
                <c:pt idx="366">
                  <c:v>46631</c:v>
                </c:pt>
                <c:pt idx="367">
                  <c:v>46661</c:v>
                </c:pt>
                <c:pt idx="368">
                  <c:v>46692</c:v>
                </c:pt>
                <c:pt idx="369">
                  <c:v>46722</c:v>
                </c:pt>
                <c:pt idx="370">
                  <c:v>46753</c:v>
                </c:pt>
                <c:pt idx="371">
                  <c:v>46784</c:v>
                </c:pt>
                <c:pt idx="372">
                  <c:v>46813</c:v>
                </c:pt>
                <c:pt idx="373">
                  <c:v>46844</c:v>
                </c:pt>
                <c:pt idx="374">
                  <c:v>46874</c:v>
                </c:pt>
                <c:pt idx="375">
                  <c:v>46905</c:v>
                </c:pt>
                <c:pt idx="376">
                  <c:v>46935</c:v>
                </c:pt>
                <c:pt idx="377">
                  <c:v>46966</c:v>
                </c:pt>
                <c:pt idx="378">
                  <c:v>46997</c:v>
                </c:pt>
                <c:pt idx="379">
                  <c:v>47027</c:v>
                </c:pt>
                <c:pt idx="380">
                  <c:v>47058</c:v>
                </c:pt>
                <c:pt idx="381">
                  <c:v>47088</c:v>
                </c:pt>
                <c:pt idx="382">
                  <c:v>47119</c:v>
                </c:pt>
                <c:pt idx="383">
                  <c:v>47150</c:v>
                </c:pt>
                <c:pt idx="384">
                  <c:v>47178</c:v>
                </c:pt>
                <c:pt idx="385">
                  <c:v>47209</c:v>
                </c:pt>
                <c:pt idx="386">
                  <c:v>47239</c:v>
                </c:pt>
                <c:pt idx="387">
                  <c:v>47270</c:v>
                </c:pt>
                <c:pt idx="388">
                  <c:v>47300</c:v>
                </c:pt>
                <c:pt idx="389">
                  <c:v>47331</c:v>
                </c:pt>
                <c:pt idx="390">
                  <c:v>47362</c:v>
                </c:pt>
                <c:pt idx="391">
                  <c:v>47392</c:v>
                </c:pt>
                <c:pt idx="392">
                  <c:v>47423</c:v>
                </c:pt>
                <c:pt idx="393">
                  <c:v>47453</c:v>
                </c:pt>
                <c:pt idx="394">
                  <c:v>47484</c:v>
                </c:pt>
                <c:pt idx="395">
                  <c:v>47515</c:v>
                </c:pt>
                <c:pt idx="396">
                  <c:v>47543</c:v>
                </c:pt>
                <c:pt idx="397">
                  <c:v>47574</c:v>
                </c:pt>
                <c:pt idx="398">
                  <c:v>47604</c:v>
                </c:pt>
                <c:pt idx="399">
                  <c:v>47635</c:v>
                </c:pt>
                <c:pt idx="400">
                  <c:v>47665</c:v>
                </c:pt>
                <c:pt idx="401">
                  <c:v>47696</c:v>
                </c:pt>
                <c:pt idx="402">
                  <c:v>47727</c:v>
                </c:pt>
                <c:pt idx="403">
                  <c:v>47757</c:v>
                </c:pt>
                <c:pt idx="404">
                  <c:v>47788</c:v>
                </c:pt>
                <c:pt idx="405">
                  <c:v>47818</c:v>
                </c:pt>
                <c:pt idx="406">
                  <c:v>47849</c:v>
                </c:pt>
                <c:pt idx="407">
                  <c:v>47880</c:v>
                </c:pt>
                <c:pt idx="408">
                  <c:v>47908</c:v>
                </c:pt>
                <c:pt idx="409">
                  <c:v>47939</c:v>
                </c:pt>
                <c:pt idx="410">
                  <c:v>47969</c:v>
                </c:pt>
                <c:pt idx="411">
                  <c:v>48000</c:v>
                </c:pt>
                <c:pt idx="412">
                  <c:v>48030</c:v>
                </c:pt>
                <c:pt idx="413">
                  <c:v>48061</c:v>
                </c:pt>
                <c:pt idx="414">
                  <c:v>48092</c:v>
                </c:pt>
                <c:pt idx="415">
                  <c:v>48122</c:v>
                </c:pt>
                <c:pt idx="416">
                  <c:v>48153</c:v>
                </c:pt>
                <c:pt idx="417">
                  <c:v>48183</c:v>
                </c:pt>
                <c:pt idx="418">
                  <c:v>48214</c:v>
                </c:pt>
                <c:pt idx="419">
                  <c:v>48245</c:v>
                </c:pt>
                <c:pt idx="420">
                  <c:v>48274</c:v>
                </c:pt>
                <c:pt idx="421">
                  <c:v>48305</c:v>
                </c:pt>
                <c:pt idx="422">
                  <c:v>48335</c:v>
                </c:pt>
                <c:pt idx="423">
                  <c:v>48366</c:v>
                </c:pt>
                <c:pt idx="424">
                  <c:v>48396</c:v>
                </c:pt>
                <c:pt idx="425">
                  <c:v>48427</c:v>
                </c:pt>
                <c:pt idx="426">
                  <c:v>48458</c:v>
                </c:pt>
                <c:pt idx="427">
                  <c:v>48488</c:v>
                </c:pt>
                <c:pt idx="428">
                  <c:v>48519</c:v>
                </c:pt>
                <c:pt idx="429">
                  <c:v>48549</c:v>
                </c:pt>
                <c:pt idx="430">
                  <c:v>48580</c:v>
                </c:pt>
                <c:pt idx="431">
                  <c:v>48611</c:v>
                </c:pt>
                <c:pt idx="432">
                  <c:v>48639</c:v>
                </c:pt>
                <c:pt idx="433">
                  <c:v>48670</c:v>
                </c:pt>
                <c:pt idx="434">
                  <c:v>48700</c:v>
                </c:pt>
                <c:pt idx="435">
                  <c:v>48731</c:v>
                </c:pt>
                <c:pt idx="436">
                  <c:v>48761</c:v>
                </c:pt>
                <c:pt idx="437">
                  <c:v>48792</c:v>
                </c:pt>
                <c:pt idx="438">
                  <c:v>48823</c:v>
                </c:pt>
                <c:pt idx="439">
                  <c:v>48853</c:v>
                </c:pt>
                <c:pt idx="440">
                  <c:v>48884</c:v>
                </c:pt>
                <c:pt idx="441">
                  <c:v>48914</c:v>
                </c:pt>
                <c:pt idx="442">
                  <c:v>48945</c:v>
                </c:pt>
                <c:pt idx="443">
                  <c:v>48976</c:v>
                </c:pt>
                <c:pt idx="444">
                  <c:v>49004</c:v>
                </c:pt>
                <c:pt idx="445">
                  <c:v>49035</c:v>
                </c:pt>
                <c:pt idx="446">
                  <c:v>49065</c:v>
                </c:pt>
                <c:pt idx="447">
                  <c:v>49096</c:v>
                </c:pt>
                <c:pt idx="448">
                  <c:v>49126</c:v>
                </c:pt>
                <c:pt idx="449">
                  <c:v>49157</c:v>
                </c:pt>
                <c:pt idx="450">
                  <c:v>49188</c:v>
                </c:pt>
                <c:pt idx="451">
                  <c:v>49218</c:v>
                </c:pt>
                <c:pt idx="452">
                  <c:v>49249</c:v>
                </c:pt>
                <c:pt idx="453">
                  <c:v>49279</c:v>
                </c:pt>
                <c:pt idx="454">
                  <c:v>49310</c:v>
                </c:pt>
                <c:pt idx="455">
                  <c:v>49341</c:v>
                </c:pt>
                <c:pt idx="456">
                  <c:v>49369</c:v>
                </c:pt>
                <c:pt idx="457">
                  <c:v>49400</c:v>
                </c:pt>
                <c:pt idx="458">
                  <c:v>49430</c:v>
                </c:pt>
                <c:pt idx="459">
                  <c:v>49461</c:v>
                </c:pt>
                <c:pt idx="460">
                  <c:v>49491</c:v>
                </c:pt>
                <c:pt idx="461">
                  <c:v>49522</c:v>
                </c:pt>
                <c:pt idx="462">
                  <c:v>49553</c:v>
                </c:pt>
                <c:pt idx="463">
                  <c:v>49583</c:v>
                </c:pt>
                <c:pt idx="464">
                  <c:v>49614</c:v>
                </c:pt>
                <c:pt idx="465">
                  <c:v>49644</c:v>
                </c:pt>
                <c:pt idx="466">
                  <c:v>49675</c:v>
                </c:pt>
                <c:pt idx="467">
                  <c:v>49706</c:v>
                </c:pt>
                <c:pt idx="468">
                  <c:v>49735</c:v>
                </c:pt>
                <c:pt idx="469">
                  <c:v>49766</c:v>
                </c:pt>
                <c:pt idx="470">
                  <c:v>49796</c:v>
                </c:pt>
                <c:pt idx="471">
                  <c:v>49827</c:v>
                </c:pt>
                <c:pt idx="472">
                  <c:v>49857</c:v>
                </c:pt>
                <c:pt idx="473">
                  <c:v>49888</c:v>
                </c:pt>
                <c:pt idx="474">
                  <c:v>49919</c:v>
                </c:pt>
                <c:pt idx="475">
                  <c:v>49949</c:v>
                </c:pt>
                <c:pt idx="476">
                  <c:v>49980</c:v>
                </c:pt>
                <c:pt idx="477">
                  <c:v>50010</c:v>
                </c:pt>
                <c:pt idx="478">
                  <c:v>50041</c:v>
                </c:pt>
                <c:pt idx="479">
                  <c:v>50072</c:v>
                </c:pt>
                <c:pt idx="480">
                  <c:v>50100</c:v>
                </c:pt>
                <c:pt idx="481">
                  <c:v>50131</c:v>
                </c:pt>
                <c:pt idx="482">
                  <c:v>50161</c:v>
                </c:pt>
                <c:pt idx="483">
                  <c:v>50192</c:v>
                </c:pt>
                <c:pt idx="484">
                  <c:v>50222</c:v>
                </c:pt>
                <c:pt idx="485">
                  <c:v>50253</c:v>
                </c:pt>
                <c:pt idx="486">
                  <c:v>50284</c:v>
                </c:pt>
                <c:pt idx="487">
                  <c:v>50314</c:v>
                </c:pt>
                <c:pt idx="488">
                  <c:v>50345</c:v>
                </c:pt>
                <c:pt idx="489">
                  <c:v>50375</c:v>
                </c:pt>
                <c:pt idx="490">
                  <c:v>50406</c:v>
                </c:pt>
                <c:pt idx="491">
                  <c:v>50437</c:v>
                </c:pt>
                <c:pt idx="492">
                  <c:v>50465</c:v>
                </c:pt>
                <c:pt idx="493">
                  <c:v>50496</c:v>
                </c:pt>
                <c:pt idx="494">
                  <c:v>50526</c:v>
                </c:pt>
                <c:pt idx="495">
                  <c:v>50557</c:v>
                </c:pt>
                <c:pt idx="496">
                  <c:v>50587</c:v>
                </c:pt>
                <c:pt idx="497">
                  <c:v>50618</c:v>
                </c:pt>
                <c:pt idx="498">
                  <c:v>50649</c:v>
                </c:pt>
                <c:pt idx="499">
                  <c:v>50679</c:v>
                </c:pt>
                <c:pt idx="500">
                  <c:v>50710</c:v>
                </c:pt>
                <c:pt idx="501">
                  <c:v>50740</c:v>
                </c:pt>
                <c:pt idx="502">
                  <c:v>50771</c:v>
                </c:pt>
                <c:pt idx="503">
                  <c:v>50802</c:v>
                </c:pt>
                <c:pt idx="504">
                  <c:v>50830</c:v>
                </c:pt>
                <c:pt idx="505">
                  <c:v>50861</c:v>
                </c:pt>
                <c:pt idx="506">
                  <c:v>50891</c:v>
                </c:pt>
                <c:pt idx="507">
                  <c:v>50922</c:v>
                </c:pt>
                <c:pt idx="508">
                  <c:v>50952</c:v>
                </c:pt>
                <c:pt idx="509">
                  <c:v>50983</c:v>
                </c:pt>
                <c:pt idx="510">
                  <c:v>51014</c:v>
                </c:pt>
                <c:pt idx="511">
                  <c:v>51044</c:v>
                </c:pt>
                <c:pt idx="512">
                  <c:v>51075</c:v>
                </c:pt>
                <c:pt idx="513">
                  <c:v>51105</c:v>
                </c:pt>
                <c:pt idx="514">
                  <c:v>51136</c:v>
                </c:pt>
                <c:pt idx="515">
                  <c:v>51167</c:v>
                </c:pt>
                <c:pt idx="516">
                  <c:v>51196</c:v>
                </c:pt>
                <c:pt idx="517">
                  <c:v>51227</c:v>
                </c:pt>
                <c:pt idx="518">
                  <c:v>51257</c:v>
                </c:pt>
                <c:pt idx="519">
                  <c:v>51288</c:v>
                </c:pt>
                <c:pt idx="520">
                  <c:v>51318</c:v>
                </c:pt>
                <c:pt idx="521">
                  <c:v>51349</c:v>
                </c:pt>
                <c:pt idx="522">
                  <c:v>51380</c:v>
                </c:pt>
                <c:pt idx="523">
                  <c:v>51410</c:v>
                </c:pt>
                <c:pt idx="524">
                  <c:v>51441</c:v>
                </c:pt>
                <c:pt idx="525">
                  <c:v>51471</c:v>
                </c:pt>
              </c:numCache>
            </c:numRef>
          </c:cat>
          <c:val>
            <c:numRef>
              <c:f>EMPAFWGFT!$B$9:$B$1700</c:f>
              <c:numCache>
                <c:formatCode>General</c:formatCode>
                <c:ptCount val="169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0D-4BAA-A2BC-BB0FDFCA1C48}"/>
            </c:ext>
          </c:extLst>
        </c:ser>
        <c:ser>
          <c:idx val="5"/>
          <c:order val="1"/>
          <c:tx>
            <c:v>Wage Growth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EMPAFWGFT!$A$9:$A$1700</c:f>
              <c:numCache>
                <c:formatCode>mmm\-yy</c:formatCode>
                <c:ptCount val="1692"/>
                <c:pt idx="0">
                  <c:v>35490</c:v>
                </c:pt>
                <c:pt idx="1">
                  <c:v>35521</c:v>
                </c:pt>
                <c:pt idx="2">
                  <c:v>35551</c:v>
                </c:pt>
                <c:pt idx="3">
                  <c:v>35582</c:v>
                </c:pt>
                <c:pt idx="4">
                  <c:v>35612</c:v>
                </c:pt>
                <c:pt idx="5">
                  <c:v>35643</c:v>
                </c:pt>
                <c:pt idx="6">
                  <c:v>35674</c:v>
                </c:pt>
                <c:pt idx="7">
                  <c:v>35704</c:v>
                </c:pt>
                <c:pt idx="8">
                  <c:v>35735</c:v>
                </c:pt>
                <c:pt idx="9">
                  <c:v>35765</c:v>
                </c:pt>
                <c:pt idx="10">
                  <c:v>35796</c:v>
                </c:pt>
                <c:pt idx="11">
                  <c:v>35827</c:v>
                </c:pt>
                <c:pt idx="12">
                  <c:v>35855</c:v>
                </c:pt>
                <c:pt idx="13">
                  <c:v>35886</c:v>
                </c:pt>
                <c:pt idx="14">
                  <c:v>35916</c:v>
                </c:pt>
                <c:pt idx="15">
                  <c:v>35947</c:v>
                </c:pt>
                <c:pt idx="16">
                  <c:v>35977</c:v>
                </c:pt>
                <c:pt idx="17">
                  <c:v>36008</c:v>
                </c:pt>
                <c:pt idx="18">
                  <c:v>36039</c:v>
                </c:pt>
                <c:pt idx="19">
                  <c:v>36069</c:v>
                </c:pt>
                <c:pt idx="20">
                  <c:v>36100</c:v>
                </c:pt>
                <c:pt idx="21">
                  <c:v>36130</c:v>
                </c:pt>
                <c:pt idx="22">
                  <c:v>36161</c:v>
                </c:pt>
                <c:pt idx="23">
                  <c:v>36192</c:v>
                </c:pt>
                <c:pt idx="24">
                  <c:v>36220</c:v>
                </c:pt>
                <c:pt idx="25">
                  <c:v>36251</c:v>
                </c:pt>
                <c:pt idx="26">
                  <c:v>36281</c:v>
                </c:pt>
                <c:pt idx="27">
                  <c:v>36312</c:v>
                </c:pt>
                <c:pt idx="28">
                  <c:v>36342</c:v>
                </c:pt>
                <c:pt idx="29">
                  <c:v>36373</c:v>
                </c:pt>
                <c:pt idx="30">
                  <c:v>36404</c:v>
                </c:pt>
                <c:pt idx="31">
                  <c:v>36434</c:v>
                </c:pt>
                <c:pt idx="32">
                  <c:v>36465</c:v>
                </c:pt>
                <c:pt idx="33">
                  <c:v>36495</c:v>
                </c:pt>
                <c:pt idx="34">
                  <c:v>36526</c:v>
                </c:pt>
                <c:pt idx="35">
                  <c:v>36557</c:v>
                </c:pt>
                <c:pt idx="36">
                  <c:v>36586</c:v>
                </c:pt>
                <c:pt idx="37">
                  <c:v>36617</c:v>
                </c:pt>
                <c:pt idx="38">
                  <c:v>36647</c:v>
                </c:pt>
                <c:pt idx="39">
                  <c:v>36678</c:v>
                </c:pt>
                <c:pt idx="40">
                  <c:v>36708</c:v>
                </c:pt>
                <c:pt idx="41">
                  <c:v>36739</c:v>
                </c:pt>
                <c:pt idx="42">
                  <c:v>36770</c:v>
                </c:pt>
                <c:pt idx="43">
                  <c:v>36800</c:v>
                </c:pt>
                <c:pt idx="44">
                  <c:v>36831</c:v>
                </c:pt>
                <c:pt idx="45">
                  <c:v>36861</c:v>
                </c:pt>
                <c:pt idx="46">
                  <c:v>36892</c:v>
                </c:pt>
                <c:pt idx="47">
                  <c:v>36923</c:v>
                </c:pt>
                <c:pt idx="48">
                  <c:v>36951</c:v>
                </c:pt>
                <c:pt idx="49">
                  <c:v>36982</c:v>
                </c:pt>
                <c:pt idx="50">
                  <c:v>37012</c:v>
                </c:pt>
                <c:pt idx="51">
                  <c:v>37043</c:v>
                </c:pt>
                <c:pt idx="52">
                  <c:v>37073</c:v>
                </c:pt>
                <c:pt idx="53">
                  <c:v>37104</c:v>
                </c:pt>
                <c:pt idx="54">
                  <c:v>37135</c:v>
                </c:pt>
                <c:pt idx="55">
                  <c:v>37165</c:v>
                </c:pt>
                <c:pt idx="56">
                  <c:v>37196</c:v>
                </c:pt>
                <c:pt idx="57">
                  <c:v>37226</c:v>
                </c:pt>
                <c:pt idx="58">
                  <c:v>37257</c:v>
                </c:pt>
                <c:pt idx="59">
                  <c:v>37288</c:v>
                </c:pt>
                <c:pt idx="60">
                  <c:v>37316</c:v>
                </c:pt>
                <c:pt idx="61">
                  <c:v>37347</c:v>
                </c:pt>
                <c:pt idx="62">
                  <c:v>37377</c:v>
                </c:pt>
                <c:pt idx="63">
                  <c:v>37408</c:v>
                </c:pt>
                <c:pt idx="64">
                  <c:v>37438</c:v>
                </c:pt>
                <c:pt idx="65">
                  <c:v>37469</c:v>
                </c:pt>
                <c:pt idx="66">
                  <c:v>37500</c:v>
                </c:pt>
                <c:pt idx="67">
                  <c:v>37530</c:v>
                </c:pt>
                <c:pt idx="68">
                  <c:v>37561</c:v>
                </c:pt>
                <c:pt idx="69">
                  <c:v>37591</c:v>
                </c:pt>
                <c:pt idx="70">
                  <c:v>37622</c:v>
                </c:pt>
                <c:pt idx="71">
                  <c:v>37653</c:v>
                </c:pt>
                <c:pt idx="72">
                  <c:v>37681</c:v>
                </c:pt>
                <c:pt idx="73">
                  <c:v>37712</c:v>
                </c:pt>
                <c:pt idx="74">
                  <c:v>37742</c:v>
                </c:pt>
                <c:pt idx="75">
                  <c:v>37773</c:v>
                </c:pt>
                <c:pt idx="76">
                  <c:v>37803</c:v>
                </c:pt>
                <c:pt idx="77">
                  <c:v>37834</c:v>
                </c:pt>
                <c:pt idx="78">
                  <c:v>37865</c:v>
                </c:pt>
                <c:pt idx="79">
                  <c:v>37895</c:v>
                </c:pt>
                <c:pt idx="80">
                  <c:v>37926</c:v>
                </c:pt>
                <c:pt idx="81">
                  <c:v>37956</c:v>
                </c:pt>
                <c:pt idx="82">
                  <c:v>37987</c:v>
                </c:pt>
                <c:pt idx="83">
                  <c:v>38018</c:v>
                </c:pt>
                <c:pt idx="84">
                  <c:v>38047</c:v>
                </c:pt>
                <c:pt idx="85">
                  <c:v>38078</c:v>
                </c:pt>
                <c:pt idx="86">
                  <c:v>38108</c:v>
                </c:pt>
                <c:pt idx="87">
                  <c:v>38139</c:v>
                </c:pt>
                <c:pt idx="88">
                  <c:v>38169</c:v>
                </c:pt>
                <c:pt idx="89">
                  <c:v>38200</c:v>
                </c:pt>
                <c:pt idx="90">
                  <c:v>38231</c:v>
                </c:pt>
                <c:pt idx="91">
                  <c:v>38261</c:v>
                </c:pt>
                <c:pt idx="92">
                  <c:v>38292</c:v>
                </c:pt>
                <c:pt idx="93">
                  <c:v>38322</c:v>
                </c:pt>
                <c:pt idx="94">
                  <c:v>38353</c:v>
                </c:pt>
                <c:pt idx="95">
                  <c:v>38384</c:v>
                </c:pt>
                <c:pt idx="96">
                  <c:v>38412</c:v>
                </c:pt>
                <c:pt idx="97">
                  <c:v>38443</c:v>
                </c:pt>
                <c:pt idx="98">
                  <c:v>38473</c:v>
                </c:pt>
                <c:pt idx="99">
                  <c:v>38504</c:v>
                </c:pt>
                <c:pt idx="100">
                  <c:v>38534</c:v>
                </c:pt>
                <c:pt idx="101">
                  <c:v>38565</c:v>
                </c:pt>
                <c:pt idx="102">
                  <c:v>38596</c:v>
                </c:pt>
                <c:pt idx="103">
                  <c:v>38626</c:v>
                </c:pt>
                <c:pt idx="104">
                  <c:v>38657</c:v>
                </c:pt>
                <c:pt idx="105">
                  <c:v>38687</c:v>
                </c:pt>
                <c:pt idx="106">
                  <c:v>38718</c:v>
                </c:pt>
                <c:pt idx="107">
                  <c:v>38749</c:v>
                </c:pt>
                <c:pt idx="108">
                  <c:v>38777</c:v>
                </c:pt>
                <c:pt idx="109">
                  <c:v>38808</c:v>
                </c:pt>
                <c:pt idx="110">
                  <c:v>38838</c:v>
                </c:pt>
                <c:pt idx="111">
                  <c:v>38869</c:v>
                </c:pt>
                <c:pt idx="112">
                  <c:v>38899</c:v>
                </c:pt>
                <c:pt idx="113">
                  <c:v>38930</c:v>
                </c:pt>
                <c:pt idx="114">
                  <c:v>38961</c:v>
                </c:pt>
                <c:pt idx="115">
                  <c:v>38991</c:v>
                </c:pt>
                <c:pt idx="116">
                  <c:v>39022</c:v>
                </c:pt>
                <c:pt idx="117">
                  <c:v>39052</c:v>
                </c:pt>
                <c:pt idx="118">
                  <c:v>39083</c:v>
                </c:pt>
                <c:pt idx="119">
                  <c:v>39114</c:v>
                </c:pt>
                <c:pt idx="120">
                  <c:v>39142</c:v>
                </c:pt>
                <c:pt idx="121">
                  <c:v>39173</c:v>
                </c:pt>
                <c:pt idx="122">
                  <c:v>39203</c:v>
                </c:pt>
                <c:pt idx="123">
                  <c:v>39234</c:v>
                </c:pt>
                <c:pt idx="124">
                  <c:v>39264</c:v>
                </c:pt>
                <c:pt idx="125">
                  <c:v>39295</c:v>
                </c:pt>
                <c:pt idx="126">
                  <c:v>39326</c:v>
                </c:pt>
                <c:pt idx="127">
                  <c:v>39356</c:v>
                </c:pt>
                <c:pt idx="128">
                  <c:v>39387</c:v>
                </c:pt>
                <c:pt idx="129">
                  <c:v>39417</c:v>
                </c:pt>
                <c:pt idx="130">
                  <c:v>39448</c:v>
                </c:pt>
                <c:pt idx="131">
                  <c:v>39479</c:v>
                </c:pt>
                <c:pt idx="132">
                  <c:v>39508</c:v>
                </c:pt>
                <c:pt idx="133">
                  <c:v>39539</c:v>
                </c:pt>
                <c:pt idx="134">
                  <c:v>39569</c:v>
                </c:pt>
                <c:pt idx="135">
                  <c:v>39600</c:v>
                </c:pt>
                <c:pt idx="136">
                  <c:v>39630</c:v>
                </c:pt>
                <c:pt idx="137">
                  <c:v>39661</c:v>
                </c:pt>
                <c:pt idx="138">
                  <c:v>39692</c:v>
                </c:pt>
                <c:pt idx="139">
                  <c:v>39722</c:v>
                </c:pt>
                <c:pt idx="140">
                  <c:v>39753</c:v>
                </c:pt>
                <c:pt idx="141">
                  <c:v>39783</c:v>
                </c:pt>
                <c:pt idx="142">
                  <c:v>39814</c:v>
                </c:pt>
                <c:pt idx="143">
                  <c:v>39845</c:v>
                </c:pt>
                <c:pt idx="144">
                  <c:v>39873</c:v>
                </c:pt>
                <c:pt idx="145">
                  <c:v>39904</c:v>
                </c:pt>
                <c:pt idx="146">
                  <c:v>39934</c:v>
                </c:pt>
                <c:pt idx="147">
                  <c:v>39965</c:v>
                </c:pt>
                <c:pt idx="148">
                  <c:v>39995</c:v>
                </c:pt>
                <c:pt idx="149">
                  <c:v>40026</c:v>
                </c:pt>
                <c:pt idx="150">
                  <c:v>40057</c:v>
                </c:pt>
                <c:pt idx="151">
                  <c:v>40087</c:v>
                </c:pt>
                <c:pt idx="152">
                  <c:v>40118</c:v>
                </c:pt>
                <c:pt idx="153">
                  <c:v>40148</c:v>
                </c:pt>
                <c:pt idx="154">
                  <c:v>40179</c:v>
                </c:pt>
                <c:pt idx="155">
                  <c:v>40210</c:v>
                </c:pt>
                <c:pt idx="156">
                  <c:v>40238</c:v>
                </c:pt>
                <c:pt idx="157">
                  <c:v>40269</c:v>
                </c:pt>
                <c:pt idx="158">
                  <c:v>40299</c:v>
                </c:pt>
                <c:pt idx="159">
                  <c:v>40330</c:v>
                </c:pt>
                <c:pt idx="160">
                  <c:v>40360</c:v>
                </c:pt>
                <c:pt idx="161">
                  <c:v>40391</c:v>
                </c:pt>
                <c:pt idx="162">
                  <c:v>40422</c:v>
                </c:pt>
                <c:pt idx="163">
                  <c:v>40452</c:v>
                </c:pt>
                <c:pt idx="164">
                  <c:v>40483</c:v>
                </c:pt>
                <c:pt idx="165">
                  <c:v>40513</c:v>
                </c:pt>
                <c:pt idx="166">
                  <c:v>40544</c:v>
                </c:pt>
                <c:pt idx="167">
                  <c:v>40575</c:v>
                </c:pt>
                <c:pt idx="168">
                  <c:v>40603</c:v>
                </c:pt>
                <c:pt idx="169">
                  <c:v>40634</c:v>
                </c:pt>
                <c:pt idx="170">
                  <c:v>40664</c:v>
                </c:pt>
                <c:pt idx="171">
                  <c:v>40695</c:v>
                </c:pt>
                <c:pt idx="172">
                  <c:v>40725</c:v>
                </c:pt>
                <c:pt idx="173">
                  <c:v>40756</c:v>
                </c:pt>
                <c:pt idx="174">
                  <c:v>40787</c:v>
                </c:pt>
                <c:pt idx="175">
                  <c:v>40817</c:v>
                </c:pt>
                <c:pt idx="176">
                  <c:v>40848</c:v>
                </c:pt>
                <c:pt idx="177">
                  <c:v>40878</c:v>
                </c:pt>
                <c:pt idx="178">
                  <c:v>40909</c:v>
                </c:pt>
                <c:pt idx="179">
                  <c:v>40940</c:v>
                </c:pt>
                <c:pt idx="180">
                  <c:v>40969</c:v>
                </c:pt>
                <c:pt idx="181">
                  <c:v>41000</c:v>
                </c:pt>
                <c:pt idx="182">
                  <c:v>41030</c:v>
                </c:pt>
                <c:pt idx="183">
                  <c:v>41061</c:v>
                </c:pt>
                <c:pt idx="184">
                  <c:v>41091</c:v>
                </c:pt>
                <c:pt idx="185">
                  <c:v>41122</c:v>
                </c:pt>
                <c:pt idx="186">
                  <c:v>41153</c:v>
                </c:pt>
                <c:pt idx="187">
                  <c:v>41183</c:v>
                </c:pt>
                <c:pt idx="188">
                  <c:v>41214</c:v>
                </c:pt>
                <c:pt idx="189">
                  <c:v>41244</c:v>
                </c:pt>
                <c:pt idx="190">
                  <c:v>41275</c:v>
                </c:pt>
                <c:pt idx="191">
                  <c:v>41306</c:v>
                </c:pt>
                <c:pt idx="192">
                  <c:v>41334</c:v>
                </c:pt>
                <c:pt idx="193">
                  <c:v>41365</c:v>
                </c:pt>
                <c:pt idx="194">
                  <c:v>41395</c:v>
                </c:pt>
                <c:pt idx="195">
                  <c:v>41426</c:v>
                </c:pt>
                <c:pt idx="196">
                  <c:v>41456</c:v>
                </c:pt>
                <c:pt idx="197">
                  <c:v>41487</c:v>
                </c:pt>
                <c:pt idx="198">
                  <c:v>41518</c:v>
                </c:pt>
                <c:pt idx="199">
                  <c:v>41548</c:v>
                </c:pt>
                <c:pt idx="200">
                  <c:v>41579</c:v>
                </c:pt>
                <c:pt idx="201">
                  <c:v>41609</c:v>
                </c:pt>
                <c:pt idx="202">
                  <c:v>41640</c:v>
                </c:pt>
                <c:pt idx="203">
                  <c:v>41671</c:v>
                </c:pt>
                <c:pt idx="204">
                  <c:v>41699</c:v>
                </c:pt>
                <c:pt idx="205">
                  <c:v>41730</c:v>
                </c:pt>
                <c:pt idx="206">
                  <c:v>41760</c:v>
                </c:pt>
                <c:pt idx="207">
                  <c:v>41791</c:v>
                </c:pt>
                <c:pt idx="208">
                  <c:v>41821</c:v>
                </c:pt>
                <c:pt idx="209">
                  <c:v>41852</c:v>
                </c:pt>
                <c:pt idx="210">
                  <c:v>41883</c:v>
                </c:pt>
                <c:pt idx="211">
                  <c:v>41913</c:v>
                </c:pt>
                <c:pt idx="212">
                  <c:v>41944</c:v>
                </c:pt>
                <c:pt idx="213">
                  <c:v>41974</c:v>
                </c:pt>
                <c:pt idx="214">
                  <c:v>42005</c:v>
                </c:pt>
                <c:pt idx="215">
                  <c:v>42036</c:v>
                </c:pt>
                <c:pt idx="216">
                  <c:v>42064</c:v>
                </c:pt>
                <c:pt idx="217">
                  <c:v>42095</c:v>
                </c:pt>
                <c:pt idx="218">
                  <c:v>42125</c:v>
                </c:pt>
                <c:pt idx="219">
                  <c:v>42156</c:v>
                </c:pt>
                <c:pt idx="220">
                  <c:v>42186</c:v>
                </c:pt>
                <c:pt idx="221">
                  <c:v>42217</c:v>
                </c:pt>
                <c:pt idx="222">
                  <c:v>42248</c:v>
                </c:pt>
                <c:pt idx="223">
                  <c:v>42278</c:v>
                </c:pt>
                <c:pt idx="224">
                  <c:v>42309</c:v>
                </c:pt>
                <c:pt idx="225">
                  <c:v>42339</c:v>
                </c:pt>
                <c:pt idx="226">
                  <c:v>42370</c:v>
                </c:pt>
                <c:pt idx="227">
                  <c:v>42401</c:v>
                </c:pt>
                <c:pt idx="228">
                  <c:v>42430</c:v>
                </c:pt>
                <c:pt idx="229">
                  <c:v>42461</c:v>
                </c:pt>
                <c:pt idx="230">
                  <c:v>42491</c:v>
                </c:pt>
                <c:pt idx="231">
                  <c:v>42522</c:v>
                </c:pt>
                <c:pt idx="232">
                  <c:v>42552</c:v>
                </c:pt>
                <c:pt idx="233">
                  <c:v>42583</c:v>
                </c:pt>
                <c:pt idx="234">
                  <c:v>42614</c:v>
                </c:pt>
                <c:pt idx="235">
                  <c:v>42644</c:v>
                </c:pt>
                <c:pt idx="236">
                  <c:v>42675</c:v>
                </c:pt>
                <c:pt idx="237">
                  <c:v>42705</c:v>
                </c:pt>
                <c:pt idx="238">
                  <c:v>42736</c:v>
                </c:pt>
                <c:pt idx="239">
                  <c:v>42767</c:v>
                </c:pt>
                <c:pt idx="240">
                  <c:v>42795</c:v>
                </c:pt>
                <c:pt idx="241">
                  <c:v>42826</c:v>
                </c:pt>
                <c:pt idx="242">
                  <c:v>42856</c:v>
                </c:pt>
                <c:pt idx="243">
                  <c:v>42887</c:v>
                </c:pt>
                <c:pt idx="244">
                  <c:v>42917</c:v>
                </c:pt>
                <c:pt idx="245">
                  <c:v>42948</c:v>
                </c:pt>
                <c:pt idx="246">
                  <c:v>42979</c:v>
                </c:pt>
                <c:pt idx="247">
                  <c:v>43009</c:v>
                </c:pt>
                <c:pt idx="248">
                  <c:v>43040</c:v>
                </c:pt>
                <c:pt idx="249">
                  <c:v>43070</c:v>
                </c:pt>
                <c:pt idx="250">
                  <c:v>43101</c:v>
                </c:pt>
                <c:pt idx="251">
                  <c:v>43132</c:v>
                </c:pt>
                <c:pt idx="252">
                  <c:v>43160</c:v>
                </c:pt>
                <c:pt idx="253">
                  <c:v>43191</c:v>
                </c:pt>
                <c:pt idx="254">
                  <c:v>43221</c:v>
                </c:pt>
                <c:pt idx="255">
                  <c:v>43252</c:v>
                </c:pt>
                <c:pt idx="256">
                  <c:v>43282</c:v>
                </c:pt>
                <c:pt idx="257">
                  <c:v>43313</c:v>
                </c:pt>
                <c:pt idx="258">
                  <c:v>43344</c:v>
                </c:pt>
                <c:pt idx="259">
                  <c:v>43374</c:v>
                </c:pt>
                <c:pt idx="260">
                  <c:v>43405</c:v>
                </c:pt>
                <c:pt idx="261">
                  <c:v>43435</c:v>
                </c:pt>
                <c:pt idx="262">
                  <c:v>43466</c:v>
                </c:pt>
                <c:pt idx="263">
                  <c:v>43497</c:v>
                </c:pt>
                <c:pt idx="264">
                  <c:v>43525</c:v>
                </c:pt>
                <c:pt idx="265">
                  <c:v>43556</c:v>
                </c:pt>
                <c:pt idx="266">
                  <c:v>43586</c:v>
                </c:pt>
                <c:pt idx="267">
                  <c:v>43617</c:v>
                </c:pt>
                <c:pt idx="268">
                  <c:v>43647</c:v>
                </c:pt>
                <c:pt idx="269">
                  <c:v>43678</c:v>
                </c:pt>
                <c:pt idx="270">
                  <c:v>43709</c:v>
                </c:pt>
                <c:pt idx="271">
                  <c:v>43739</c:v>
                </c:pt>
                <c:pt idx="272">
                  <c:v>43770</c:v>
                </c:pt>
                <c:pt idx="273">
                  <c:v>43800</c:v>
                </c:pt>
                <c:pt idx="274">
                  <c:v>43831</c:v>
                </c:pt>
                <c:pt idx="275">
                  <c:v>43862</c:v>
                </c:pt>
                <c:pt idx="276">
                  <c:v>43891</c:v>
                </c:pt>
                <c:pt idx="277">
                  <c:v>43922</c:v>
                </c:pt>
                <c:pt idx="278">
                  <c:v>43952</c:v>
                </c:pt>
                <c:pt idx="279">
                  <c:v>43983</c:v>
                </c:pt>
                <c:pt idx="280">
                  <c:v>44013</c:v>
                </c:pt>
                <c:pt idx="281">
                  <c:v>44044</c:v>
                </c:pt>
                <c:pt idx="282">
                  <c:v>44075</c:v>
                </c:pt>
                <c:pt idx="283">
                  <c:v>44105</c:v>
                </c:pt>
                <c:pt idx="284">
                  <c:v>44136</c:v>
                </c:pt>
                <c:pt idx="285">
                  <c:v>44166</c:v>
                </c:pt>
                <c:pt idx="286">
                  <c:v>44197</c:v>
                </c:pt>
                <c:pt idx="287">
                  <c:v>44228</c:v>
                </c:pt>
                <c:pt idx="288">
                  <c:v>44256</c:v>
                </c:pt>
                <c:pt idx="289">
                  <c:v>44287</c:v>
                </c:pt>
                <c:pt idx="290">
                  <c:v>44317</c:v>
                </c:pt>
                <c:pt idx="291">
                  <c:v>44348</c:v>
                </c:pt>
                <c:pt idx="292">
                  <c:v>44378</c:v>
                </c:pt>
                <c:pt idx="293">
                  <c:v>44409</c:v>
                </c:pt>
                <c:pt idx="294">
                  <c:v>44440</c:v>
                </c:pt>
                <c:pt idx="295">
                  <c:v>44470</c:v>
                </c:pt>
                <c:pt idx="296">
                  <c:v>44501</c:v>
                </c:pt>
                <c:pt idx="297">
                  <c:v>44531</c:v>
                </c:pt>
                <c:pt idx="298">
                  <c:v>44562</c:v>
                </c:pt>
                <c:pt idx="299">
                  <c:v>44593</c:v>
                </c:pt>
                <c:pt idx="300">
                  <c:v>44621</c:v>
                </c:pt>
                <c:pt idx="301">
                  <c:v>44652</c:v>
                </c:pt>
                <c:pt idx="302">
                  <c:v>44682</c:v>
                </c:pt>
                <c:pt idx="303">
                  <c:v>44713</c:v>
                </c:pt>
                <c:pt idx="304">
                  <c:v>44743</c:v>
                </c:pt>
                <c:pt idx="305">
                  <c:v>44774</c:v>
                </c:pt>
                <c:pt idx="306">
                  <c:v>44805</c:v>
                </c:pt>
                <c:pt idx="307">
                  <c:v>44835</c:v>
                </c:pt>
                <c:pt idx="308">
                  <c:v>44866</c:v>
                </c:pt>
                <c:pt idx="309">
                  <c:v>44896</c:v>
                </c:pt>
                <c:pt idx="310">
                  <c:v>44927</c:v>
                </c:pt>
                <c:pt idx="311">
                  <c:v>44958</c:v>
                </c:pt>
                <c:pt idx="312">
                  <c:v>44986</c:v>
                </c:pt>
                <c:pt idx="313">
                  <c:v>45017</c:v>
                </c:pt>
                <c:pt idx="314">
                  <c:v>45047</c:v>
                </c:pt>
                <c:pt idx="315">
                  <c:v>45078</c:v>
                </c:pt>
                <c:pt idx="316">
                  <c:v>45108</c:v>
                </c:pt>
                <c:pt idx="317">
                  <c:v>45139</c:v>
                </c:pt>
                <c:pt idx="318">
                  <c:v>45170</c:v>
                </c:pt>
                <c:pt idx="319">
                  <c:v>45200</c:v>
                </c:pt>
                <c:pt idx="320">
                  <c:v>45231</c:v>
                </c:pt>
                <c:pt idx="321">
                  <c:v>45261</c:v>
                </c:pt>
                <c:pt idx="322">
                  <c:v>45292</c:v>
                </c:pt>
                <c:pt idx="323">
                  <c:v>45323</c:v>
                </c:pt>
                <c:pt idx="324">
                  <c:v>45352</c:v>
                </c:pt>
                <c:pt idx="325">
                  <c:v>45383</c:v>
                </c:pt>
                <c:pt idx="326">
                  <c:v>45413</c:v>
                </c:pt>
                <c:pt idx="327">
                  <c:v>45444</c:v>
                </c:pt>
                <c:pt idx="328">
                  <c:v>45474</c:v>
                </c:pt>
                <c:pt idx="329">
                  <c:v>45505</c:v>
                </c:pt>
                <c:pt idx="330">
                  <c:v>45536</c:v>
                </c:pt>
                <c:pt idx="331">
                  <c:v>45566</c:v>
                </c:pt>
                <c:pt idx="332">
                  <c:v>45597</c:v>
                </c:pt>
                <c:pt idx="333">
                  <c:v>45627</c:v>
                </c:pt>
                <c:pt idx="334">
                  <c:v>45658</c:v>
                </c:pt>
                <c:pt idx="335">
                  <c:v>45689</c:v>
                </c:pt>
                <c:pt idx="336">
                  <c:v>45717</c:v>
                </c:pt>
                <c:pt idx="337">
                  <c:v>45748</c:v>
                </c:pt>
                <c:pt idx="338">
                  <c:v>45778</c:v>
                </c:pt>
                <c:pt idx="339">
                  <c:v>45809</c:v>
                </c:pt>
                <c:pt idx="340">
                  <c:v>45839</c:v>
                </c:pt>
                <c:pt idx="341">
                  <c:v>45870</c:v>
                </c:pt>
                <c:pt idx="342">
                  <c:v>45901</c:v>
                </c:pt>
                <c:pt idx="343">
                  <c:v>45931</c:v>
                </c:pt>
                <c:pt idx="344">
                  <c:v>45962</c:v>
                </c:pt>
                <c:pt idx="345">
                  <c:v>45992</c:v>
                </c:pt>
                <c:pt idx="346">
                  <c:v>46023</c:v>
                </c:pt>
                <c:pt idx="347">
                  <c:v>46054</c:v>
                </c:pt>
                <c:pt idx="348">
                  <c:v>46082</c:v>
                </c:pt>
                <c:pt idx="349">
                  <c:v>46113</c:v>
                </c:pt>
                <c:pt idx="350">
                  <c:v>46143</c:v>
                </c:pt>
                <c:pt idx="351">
                  <c:v>46174</c:v>
                </c:pt>
                <c:pt idx="352">
                  <c:v>46204</c:v>
                </c:pt>
                <c:pt idx="353">
                  <c:v>46235</c:v>
                </c:pt>
                <c:pt idx="354">
                  <c:v>46266</c:v>
                </c:pt>
                <c:pt idx="355">
                  <c:v>46296</c:v>
                </c:pt>
                <c:pt idx="356">
                  <c:v>46327</c:v>
                </c:pt>
                <c:pt idx="357">
                  <c:v>46357</c:v>
                </c:pt>
                <c:pt idx="358">
                  <c:v>46388</c:v>
                </c:pt>
                <c:pt idx="359">
                  <c:v>46419</c:v>
                </c:pt>
                <c:pt idx="360">
                  <c:v>46447</c:v>
                </c:pt>
                <c:pt idx="361">
                  <c:v>46478</c:v>
                </c:pt>
                <c:pt idx="362">
                  <c:v>46508</c:v>
                </c:pt>
                <c:pt idx="363">
                  <c:v>46539</c:v>
                </c:pt>
                <c:pt idx="364">
                  <c:v>46569</c:v>
                </c:pt>
                <c:pt idx="365">
                  <c:v>46600</c:v>
                </c:pt>
                <c:pt idx="366">
                  <c:v>46631</c:v>
                </c:pt>
                <c:pt idx="367">
                  <c:v>46661</c:v>
                </c:pt>
                <c:pt idx="368">
                  <c:v>46692</c:v>
                </c:pt>
                <c:pt idx="369">
                  <c:v>46722</c:v>
                </c:pt>
                <c:pt idx="370">
                  <c:v>46753</c:v>
                </c:pt>
                <c:pt idx="371">
                  <c:v>46784</c:v>
                </c:pt>
                <c:pt idx="372">
                  <c:v>46813</c:v>
                </c:pt>
                <c:pt idx="373">
                  <c:v>46844</c:v>
                </c:pt>
                <c:pt idx="374">
                  <c:v>46874</c:v>
                </c:pt>
                <c:pt idx="375">
                  <c:v>46905</c:v>
                </c:pt>
                <c:pt idx="376">
                  <c:v>46935</c:v>
                </c:pt>
                <c:pt idx="377">
                  <c:v>46966</c:v>
                </c:pt>
                <c:pt idx="378">
                  <c:v>46997</c:v>
                </c:pt>
                <c:pt idx="379">
                  <c:v>47027</c:v>
                </c:pt>
                <c:pt idx="380">
                  <c:v>47058</c:v>
                </c:pt>
                <c:pt idx="381">
                  <c:v>47088</c:v>
                </c:pt>
                <c:pt idx="382">
                  <c:v>47119</c:v>
                </c:pt>
                <c:pt idx="383">
                  <c:v>47150</c:v>
                </c:pt>
                <c:pt idx="384">
                  <c:v>47178</c:v>
                </c:pt>
                <c:pt idx="385">
                  <c:v>47209</c:v>
                </c:pt>
                <c:pt idx="386">
                  <c:v>47239</c:v>
                </c:pt>
                <c:pt idx="387">
                  <c:v>47270</c:v>
                </c:pt>
                <c:pt idx="388">
                  <c:v>47300</c:v>
                </c:pt>
                <c:pt idx="389">
                  <c:v>47331</c:v>
                </c:pt>
                <c:pt idx="390">
                  <c:v>47362</c:v>
                </c:pt>
                <c:pt idx="391">
                  <c:v>47392</c:v>
                </c:pt>
                <c:pt idx="392">
                  <c:v>47423</c:v>
                </c:pt>
                <c:pt idx="393">
                  <c:v>47453</c:v>
                </c:pt>
                <c:pt idx="394">
                  <c:v>47484</c:v>
                </c:pt>
                <c:pt idx="395">
                  <c:v>47515</c:v>
                </c:pt>
                <c:pt idx="396">
                  <c:v>47543</c:v>
                </c:pt>
                <c:pt idx="397">
                  <c:v>47574</c:v>
                </c:pt>
                <c:pt idx="398">
                  <c:v>47604</c:v>
                </c:pt>
                <c:pt idx="399">
                  <c:v>47635</c:v>
                </c:pt>
                <c:pt idx="400">
                  <c:v>47665</c:v>
                </c:pt>
                <c:pt idx="401">
                  <c:v>47696</c:v>
                </c:pt>
                <c:pt idx="402">
                  <c:v>47727</c:v>
                </c:pt>
                <c:pt idx="403">
                  <c:v>47757</c:v>
                </c:pt>
                <c:pt idx="404">
                  <c:v>47788</c:v>
                </c:pt>
                <c:pt idx="405">
                  <c:v>47818</c:v>
                </c:pt>
                <c:pt idx="406">
                  <c:v>47849</c:v>
                </c:pt>
                <c:pt idx="407">
                  <c:v>47880</c:v>
                </c:pt>
                <c:pt idx="408">
                  <c:v>47908</c:v>
                </c:pt>
                <c:pt idx="409">
                  <c:v>47939</c:v>
                </c:pt>
                <c:pt idx="410">
                  <c:v>47969</c:v>
                </c:pt>
                <c:pt idx="411">
                  <c:v>48000</c:v>
                </c:pt>
                <c:pt idx="412">
                  <c:v>48030</c:v>
                </c:pt>
                <c:pt idx="413">
                  <c:v>48061</c:v>
                </c:pt>
                <c:pt idx="414">
                  <c:v>48092</c:v>
                </c:pt>
                <c:pt idx="415">
                  <c:v>48122</c:v>
                </c:pt>
                <c:pt idx="416">
                  <c:v>48153</c:v>
                </c:pt>
                <c:pt idx="417">
                  <c:v>48183</c:v>
                </c:pt>
                <c:pt idx="418">
                  <c:v>48214</c:v>
                </c:pt>
                <c:pt idx="419">
                  <c:v>48245</c:v>
                </c:pt>
                <c:pt idx="420">
                  <c:v>48274</c:v>
                </c:pt>
                <c:pt idx="421">
                  <c:v>48305</c:v>
                </c:pt>
                <c:pt idx="422">
                  <c:v>48335</c:v>
                </c:pt>
                <c:pt idx="423">
                  <c:v>48366</c:v>
                </c:pt>
                <c:pt idx="424">
                  <c:v>48396</c:v>
                </c:pt>
                <c:pt idx="425">
                  <c:v>48427</c:v>
                </c:pt>
                <c:pt idx="426">
                  <c:v>48458</c:v>
                </c:pt>
                <c:pt idx="427">
                  <c:v>48488</c:v>
                </c:pt>
                <c:pt idx="428">
                  <c:v>48519</c:v>
                </c:pt>
                <c:pt idx="429">
                  <c:v>48549</c:v>
                </c:pt>
                <c:pt idx="430">
                  <c:v>48580</c:v>
                </c:pt>
                <c:pt idx="431">
                  <c:v>48611</c:v>
                </c:pt>
                <c:pt idx="432">
                  <c:v>48639</c:v>
                </c:pt>
                <c:pt idx="433">
                  <c:v>48670</c:v>
                </c:pt>
                <c:pt idx="434">
                  <c:v>48700</c:v>
                </c:pt>
                <c:pt idx="435">
                  <c:v>48731</c:v>
                </c:pt>
                <c:pt idx="436">
                  <c:v>48761</c:v>
                </c:pt>
                <c:pt idx="437">
                  <c:v>48792</c:v>
                </c:pt>
                <c:pt idx="438">
                  <c:v>48823</c:v>
                </c:pt>
                <c:pt idx="439">
                  <c:v>48853</c:v>
                </c:pt>
                <c:pt idx="440">
                  <c:v>48884</c:v>
                </c:pt>
                <c:pt idx="441">
                  <c:v>48914</c:v>
                </c:pt>
                <c:pt idx="442">
                  <c:v>48945</c:v>
                </c:pt>
                <c:pt idx="443">
                  <c:v>48976</c:v>
                </c:pt>
                <c:pt idx="444">
                  <c:v>49004</c:v>
                </c:pt>
                <c:pt idx="445">
                  <c:v>49035</c:v>
                </c:pt>
                <c:pt idx="446">
                  <c:v>49065</c:v>
                </c:pt>
                <c:pt idx="447">
                  <c:v>49096</c:v>
                </c:pt>
                <c:pt idx="448">
                  <c:v>49126</c:v>
                </c:pt>
                <c:pt idx="449">
                  <c:v>49157</c:v>
                </c:pt>
                <c:pt idx="450">
                  <c:v>49188</c:v>
                </c:pt>
                <c:pt idx="451">
                  <c:v>49218</c:v>
                </c:pt>
                <c:pt idx="452">
                  <c:v>49249</c:v>
                </c:pt>
                <c:pt idx="453">
                  <c:v>49279</c:v>
                </c:pt>
                <c:pt idx="454">
                  <c:v>49310</c:v>
                </c:pt>
                <c:pt idx="455">
                  <c:v>49341</c:v>
                </c:pt>
                <c:pt idx="456">
                  <c:v>49369</c:v>
                </c:pt>
                <c:pt idx="457">
                  <c:v>49400</c:v>
                </c:pt>
                <c:pt idx="458">
                  <c:v>49430</c:v>
                </c:pt>
                <c:pt idx="459">
                  <c:v>49461</c:v>
                </c:pt>
                <c:pt idx="460">
                  <c:v>49491</c:v>
                </c:pt>
                <c:pt idx="461">
                  <c:v>49522</c:v>
                </c:pt>
                <c:pt idx="462">
                  <c:v>49553</c:v>
                </c:pt>
                <c:pt idx="463">
                  <c:v>49583</c:v>
                </c:pt>
                <c:pt idx="464">
                  <c:v>49614</c:v>
                </c:pt>
                <c:pt idx="465">
                  <c:v>49644</c:v>
                </c:pt>
                <c:pt idx="466">
                  <c:v>49675</c:v>
                </c:pt>
                <c:pt idx="467">
                  <c:v>49706</c:v>
                </c:pt>
                <c:pt idx="468">
                  <c:v>49735</c:v>
                </c:pt>
                <c:pt idx="469">
                  <c:v>49766</c:v>
                </c:pt>
                <c:pt idx="470">
                  <c:v>49796</c:v>
                </c:pt>
                <c:pt idx="471">
                  <c:v>49827</c:v>
                </c:pt>
                <c:pt idx="472">
                  <c:v>49857</c:v>
                </c:pt>
                <c:pt idx="473">
                  <c:v>49888</c:v>
                </c:pt>
                <c:pt idx="474">
                  <c:v>49919</c:v>
                </c:pt>
                <c:pt idx="475">
                  <c:v>49949</c:v>
                </c:pt>
                <c:pt idx="476">
                  <c:v>49980</c:v>
                </c:pt>
                <c:pt idx="477">
                  <c:v>50010</c:v>
                </c:pt>
                <c:pt idx="478">
                  <c:v>50041</c:v>
                </c:pt>
                <c:pt idx="479">
                  <c:v>50072</c:v>
                </c:pt>
                <c:pt idx="480">
                  <c:v>50100</c:v>
                </c:pt>
                <c:pt idx="481">
                  <c:v>50131</c:v>
                </c:pt>
                <c:pt idx="482">
                  <c:v>50161</c:v>
                </c:pt>
                <c:pt idx="483">
                  <c:v>50192</c:v>
                </c:pt>
                <c:pt idx="484">
                  <c:v>50222</c:v>
                </c:pt>
                <c:pt idx="485">
                  <c:v>50253</c:v>
                </c:pt>
                <c:pt idx="486">
                  <c:v>50284</c:v>
                </c:pt>
                <c:pt idx="487">
                  <c:v>50314</c:v>
                </c:pt>
                <c:pt idx="488">
                  <c:v>50345</c:v>
                </c:pt>
                <c:pt idx="489">
                  <c:v>50375</c:v>
                </c:pt>
                <c:pt idx="490">
                  <c:v>50406</c:v>
                </c:pt>
                <c:pt idx="491">
                  <c:v>50437</c:v>
                </c:pt>
                <c:pt idx="492">
                  <c:v>50465</c:v>
                </c:pt>
                <c:pt idx="493">
                  <c:v>50496</c:v>
                </c:pt>
                <c:pt idx="494">
                  <c:v>50526</c:v>
                </c:pt>
                <c:pt idx="495">
                  <c:v>50557</c:v>
                </c:pt>
                <c:pt idx="496">
                  <c:v>50587</c:v>
                </c:pt>
                <c:pt idx="497">
                  <c:v>50618</c:v>
                </c:pt>
                <c:pt idx="498">
                  <c:v>50649</c:v>
                </c:pt>
                <c:pt idx="499">
                  <c:v>50679</c:v>
                </c:pt>
                <c:pt idx="500">
                  <c:v>50710</c:v>
                </c:pt>
                <c:pt idx="501">
                  <c:v>50740</c:v>
                </c:pt>
                <c:pt idx="502">
                  <c:v>50771</c:v>
                </c:pt>
                <c:pt idx="503">
                  <c:v>50802</c:v>
                </c:pt>
                <c:pt idx="504">
                  <c:v>50830</c:v>
                </c:pt>
                <c:pt idx="505">
                  <c:v>50861</c:v>
                </c:pt>
                <c:pt idx="506">
                  <c:v>50891</c:v>
                </c:pt>
                <c:pt idx="507">
                  <c:v>50922</c:v>
                </c:pt>
                <c:pt idx="508">
                  <c:v>50952</c:v>
                </c:pt>
                <c:pt idx="509">
                  <c:v>50983</c:v>
                </c:pt>
                <c:pt idx="510">
                  <c:v>51014</c:v>
                </c:pt>
                <c:pt idx="511">
                  <c:v>51044</c:v>
                </c:pt>
                <c:pt idx="512">
                  <c:v>51075</c:v>
                </c:pt>
                <c:pt idx="513">
                  <c:v>51105</c:v>
                </c:pt>
                <c:pt idx="514">
                  <c:v>51136</c:v>
                </c:pt>
                <c:pt idx="515">
                  <c:v>51167</c:v>
                </c:pt>
                <c:pt idx="516">
                  <c:v>51196</c:v>
                </c:pt>
                <c:pt idx="517">
                  <c:v>51227</c:v>
                </c:pt>
                <c:pt idx="518">
                  <c:v>51257</c:v>
                </c:pt>
                <c:pt idx="519">
                  <c:v>51288</c:v>
                </c:pt>
                <c:pt idx="520">
                  <c:v>51318</c:v>
                </c:pt>
                <c:pt idx="521">
                  <c:v>51349</c:v>
                </c:pt>
                <c:pt idx="522">
                  <c:v>51380</c:v>
                </c:pt>
                <c:pt idx="523">
                  <c:v>51410</c:v>
                </c:pt>
                <c:pt idx="524">
                  <c:v>51441</c:v>
                </c:pt>
                <c:pt idx="525">
                  <c:v>51471</c:v>
                </c:pt>
              </c:numCache>
            </c:numRef>
          </c:cat>
          <c:val>
            <c:numRef>
              <c:f>EMPAFWGFT!$D$9:$D$1700</c:f>
              <c:numCache>
                <c:formatCode>0.0</c:formatCode>
                <c:ptCount val="1692"/>
                <c:pt idx="0">
                  <c:v>4.5</c:v>
                </c:pt>
                <c:pt idx="1">
                  <c:v>4.7</c:v>
                </c:pt>
                <c:pt idx="2">
                  <c:v>4.5999999999999996</c:v>
                </c:pt>
                <c:pt idx="3">
                  <c:v>4.7</c:v>
                </c:pt>
                <c:pt idx="4">
                  <c:v>4.7</c:v>
                </c:pt>
                <c:pt idx="5">
                  <c:v>4.8</c:v>
                </c:pt>
                <c:pt idx="6">
                  <c:v>4.8</c:v>
                </c:pt>
                <c:pt idx="7">
                  <c:v>4.7</c:v>
                </c:pt>
                <c:pt idx="8">
                  <c:v>4.8</c:v>
                </c:pt>
                <c:pt idx="9">
                  <c:v>4.8</c:v>
                </c:pt>
                <c:pt idx="10">
                  <c:v>4.8</c:v>
                </c:pt>
                <c:pt idx="11">
                  <c:v>4.7</c:v>
                </c:pt>
                <c:pt idx="12">
                  <c:v>4.5</c:v>
                </c:pt>
                <c:pt idx="13">
                  <c:v>4.7</c:v>
                </c:pt>
                <c:pt idx="14">
                  <c:v>5.0999999999999996</c:v>
                </c:pt>
                <c:pt idx="15">
                  <c:v>5.4</c:v>
                </c:pt>
                <c:pt idx="16">
                  <c:v>5.5</c:v>
                </c:pt>
                <c:pt idx="17">
                  <c:v>5.3</c:v>
                </c:pt>
                <c:pt idx="18">
                  <c:v>5.0999999999999996</c:v>
                </c:pt>
                <c:pt idx="19">
                  <c:v>5</c:v>
                </c:pt>
                <c:pt idx="20">
                  <c:v>5</c:v>
                </c:pt>
                <c:pt idx="21">
                  <c:v>5.0999999999999996</c:v>
                </c:pt>
                <c:pt idx="22">
                  <c:v>5.0999999999999996</c:v>
                </c:pt>
                <c:pt idx="23">
                  <c:v>5.0999999999999996</c:v>
                </c:pt>
                <c:pt idx="24">
                  <c:v>5.3</c:v>
                </c:pt>
                <c:pt idx="25">
                  <c:v>5.2</c:v>
                </c:pt>
                <c:pt idx="26">
                  <c:v>5.3</c:v>
                </c:pt>
                <c:pt idx="27">
                  <c:v>5.0999999999999996</c:v>
                </c:pt>
                <c:pt idx="28">
                  <c:v>5.0999999999999996</c:v>
                </c:pt>
                <c:pt idx="29">
                  <c:v>5</c:v>
                </c:pt>
                <c:pt idx="30">
                  <c:v>5.0999999999999996</c:v>
                </c:pt>
                <c:pt idx="31">
                  <c:v>5.2</c:v>
                </c:pt>
                <c:pt idx="32">
                  <c:v>5.3</c:v>
                </c:pt>
                <c:pt idx="33">
                  <c:v>5.2</c:v>
                </c:pt>
                <c:pt idx="34">
                  <c:v>5</c:v>
                </c:pt>
                <c:pt idx="35">
                  <c:v>5</c:v>
                </c:pt>
                <c:pt idx="36">
                  <c:v>4.9000000000000004</c:v>
                </c:pt>
                <c:pt idx="37">
                  <c:v>4.9000000000000004</c:v>
                </c:pt>
                <c:pt idx="38">
                  <c:v>4.9000000000000004</c:v>
                </c:pt>
                <c:pt idx="39">
                  <c:v>5</c:v>
                </c:pt>
                <c:pt idx="40">
                  <c:v>5.0999999999999996</c:v>
                </c:pt>
                <c:pt idx="41">
                  <c:v>5.3</c:v>
                </c:pt>
                <c:pt idx="42">
                  <c:v>5.3</c:v>
                </c:pt>
                <c:pt idx="43">
                  <c:v>5.4</c:v>
                </c:pt>
                <c:pt idx="44">
                  <c:v>5.5</c:v>
                </c:pt>
                <c:pt idx="45">
                  <c:v>5.4</c:v>
                </c:pt>
                <c:pt idx="46">
                  <c:v>5.4</c:v>
                </c:pt>
                <c:pt idx="47">
                  <c:v>5.3</c:v>
                </c:pt>
                <c:pt idx="48">
                  <c:v>5.3</c:v>
                </c:pt>
                <c:pt idx="49">
                  <c:v>5.3</c:v>
                </c:pt>
                <c:pt idx="50">
                  <c:v>5.2</c:v>
                </c:pt>
                <c:pt idx="51">
                  <c:v>5.4</c:v>
                </c:pt>
                <c:pt idx="52">
                  <c:v>5.3</c:v>
                </c:pt>
                <c:pt idx="53">
                  <c:v>5.4</c:v>
                </c:pt>
                <c:pt idx="54">
                  <c:v>5.0999999999999996</c:v>
                </c:pt>
                <c:pt idx="55">
                  <c:v>5.2</c:v>
                </c:pt>
                <c:pt idx="56">
                  <c:v>5.0999999999999996</c:v>
                </c:pt>
                <c:pt idx="57">
                  <c:v>5.2</c:v>
                </c:pt>
                <c:pt idx="58">
                  <c:v>5</c:v>
                </c:pt>
                <c:pt idx="59">
                  <c:v>4.7</c:v>
                </c:pt>
                <c:pt idx="60">
                  <c:v>4.5999999999999996</c:v>
                </c:pt>
                <c:pt idx="61">
                  <c:v>4.4000000000000004</c:v>
                </c:pt>
                <c:pt idx="62">
                  <c:v>4.5</c:v>
                </c:pt>
                <c:pt idx="63">
                  <c:v>4.3</c:v>
                </c:pt>
                <c:pt idx="64">
                  <c:v>4.3</c:v>
                </c:pt>
                <c:pt idx="65">
                  <c:v>4.2</c:v>
                </c:pt>
                <c:pt idx="66">
                  <c:v>4.0999999999999996</c:v>
                </c:pt>
                <c:pt idx="67">
                  <c:v>4</c:v>
                </c:pt>
                <c:pt idx="68">
                  <c:v>3.7</c:v>
                </c:pt>
                <c:pt idx="69">
                  <c:v>3.7</c:v>
                </c:pt>
                <c:pt idx="70">
                  <c:v>3.8</c:v>
                </c:pt>
                <c:pt idx="71">
                  <c:v>3.9</c:v>
                </c:pt>
                <c:pt idx="72">
                  <c:v>3.8</c:v>
                </c:pt>
                <c:pt idx="73">
                  <c:v>3.6</c:v>
                </c:pt>
                <c:pt idx="74">
                  <c:v>3.6</c:v>
                </c:pt>
                <c:pt idx="75">
                  <c:v>3.7</c:v>
                </c:pt>
                <c:pt idx="76">
                  <c:v>3.8</c:v>
                </c:pt>
                <c:pt idx="77">
                  <c:v>3.7</c:v>
                </c:pt>
                <c:pt idx="78">
                  <c:v>3.6</c:v>
                </c:pt>
                <c:pt idx="79">
                  <c:v>3.6</c:v>
                </c:pt>
                <c:pt idx="80">
                  <c:v>3.5</c:v>
                </c:pt>
                <c:pt idx="81">
                  <c:v>3.5</c:v>
                </c:pt>
                <c:pt idx="82">
                  <c:v>3.5</c:v>
                </c:pt>
                <c:pt idx="83">
                  <c:v>3.5</c:v>
                </c:pt>
                <c:pt idx="84">
                  <c:v>3.5</c:v>
                </c:pt>
                <c:pt idx="85">
                  <c:v>3.5</c:v>
                </c:pt>
                <c:pt idx="86">
                  <c:v>3.5</c:v>
                </c:pt>
                <c:pt idx="87">
                  <c:v>3.4</c:v>
                </c:pt>
                <c:pt idx="88">
                  <c:v>3.5</c:v>
                </c:pt>
                <c:pt idx="89">
                  <c:v>3.6</c:v>
                </c:pt>
                <c:pt idx="90">
                  <c:v>3.8</c:v>
                </c:pt>
                <c:pt idx="91">
                  <c:v>3.9</c:v>
                </c:pt>
                <c:pt idx="92">
                  <c:v>3.8</c:v>
                </c:pt>
                <c:pt idx="93">
                  <c:v>3.8</c:v>
                </c:pt>
                <c:pt idx="94">
                  <c:v>3.8</c:v>
                </c:pt>
                <c:pt idx="95">
                  <c:v>3.8</c:v>
                </c:pt>
                <c:pt idx="96">
                  <c:v>3.7</c:v>
                </c:pt>
                <c:pt idx="97">
                  <c:v>3.7</c:v>
                </c:pt>
                <c:pt idx="98">
                  <c:v>3.8</c:v>
                </c:pt>
                <c:pt idx="99">
                  <c:v>4</c:v>
                </c:pt>
                <c:pt idx="100">
                  <c:v>4.2</c:v>
                </c:pt>
                <c:pt idx="101">
                  <c:v>4.2</c:v>
                </c:pt>
                <c:pt idx="102">
                  <c:v>4.2</c:v>
                </c:pt>
                <c:pt idx="103">
                  <c:v>4.0999999999999996</c:v>
                </c:pt>
                <c:pt idx="104">
                  <c:v>4.3</c:v>
                </c:pt>
                <c:pt idx="105">
                  <c:v>4.2</c:v>
                </c:pt>
                <c:pt idx="106">
                  <c:v>4.0999999999999996</c:v>
                </c:pt>
                <c:pt idx="107">
                  <c:v>3.8</c:v>
                </c:pt>
                <c:pt idx="108">
                  <c:v>3.9</c:v>
                </c:pt>
                <c:pt idx="109">
                  <c:v>3.9</c:v>
                </c:pt>
                <c:pt idx="110">
                  <c:v>4</c:v>
                </c:pt>
                <c:pt idx="111">
                  <c:v>4</c:v>
                </c:pt>
                <c:pt idx="112">
                  <c:v>3.9</c:v>
                </c:pt>
                <c:pt idx="113">
                  <c:v>4.0999999999999996</c:v>
                </c:pt>
                <c:pt idx="114">
                  <c:v>4.0999999999999996</c:v>
                </c:pt>
                <c:pt idx="115">
                  <c:v>4.0999999999999996</c:v>
                </c:pt>
                <c:pt idx="116">
                  <c:v>4.0999999999999996</c:v>
                </c:pt>
                <c:pt idx="117">
                  <c:v>4.0999999999999996</c:v>
                </c:pt>
                <c:pt idx="118">
                  <c:v>4.3</c:v>
                </c:pt>
                <c:pt idx="119">
                  <c:v>4.2</c:v>
                </c:pt>
                <c:pt idx="120">
                  <c:v>4.4000000000000004</c:v>
                </c:pt>
                <c:pt idx="121">
                  <c:v>4.2</c:v>
                </c:pt>
                <c:pt idx="122">
                  <c:v>4.3</c:v>
                </c:pt>
                <c:pt idx="123">
                  <c:v>4.2</c:v>
                </c:pt>
                <c:pt idx="124">
                  <c:v>4.4000000000000004</c:v>
                </c:pt>
                <c:pt idx="125">
                  <c:v>4.5</c:v>
                </c:pt>
                <c:pt idx="126">
                  <c:v>4.5999999999999996</c:v>
                </c:pt>
                <c:pt idx="127">
                  <c:v>4.5</c:v>
                </c:pt>
                <c:pt idx="128">
                  <c:v>4.4000000000000004</c:v>
                </c:pt>
                <c:pt idx="129">
                  <c:v>4.2</c:v>
                </c:pt>
                <c:pt idx="130">
                  <c:v>4</c:v>
                </c:pt>
                <c:pt idx="131">
                  <c:v>4.0999999999999996</c:v>
                </c:pt>
                <c:pt idx="132">
                  <c:v>4</c:v>
                </c:pt>
                <c:pt idx="133">
                  <c:v>4.2</c:v>
                </c:pt>
                <c:pt idx="134">
                  <c:v>4.2</c:v>
                </c:pt>
                <c:pt idx="135">
                  <c:v>4.2</c:v>
                </c:pt>
                <c:pt idx="136">
                  <c:v>4.2</c:v>
                </c:pt>
                <c:pt idx="137">
                  <c:v>4.0999999999999996</c:v>
                </c:pt>
                <c:pt idx="138">
                  <c:v>4.0999999999999996</c:v>
                </c:pt>
                <c:pt idx="139">
                  <c:v>4.2</c:v>
                </c:pt>
                <c:pt idx="140">
                  <c:v>4.2</c:v>
                </c:pt>
                <c:pt idx="141">
                  <c:v>4.0999999999999996</c:v>
                </c:pt>
                <c:pt idx="142">
                  <c:v>3.9</c:v>
                </c:pt>
                <c:pt idx="143">
                  <c:v>3.6</c:v>
                </c:pt>
                <c:pt idx="144">
                  <c:v>3.4</c:v>
                </c:pt>
                <c:pt idx="145">
                  <c:v>3.3</c:v>
                </c:pt>
                <c:pt idx="146">
                  <c:v>3.4</c:v>
                </c:pt>
                <c:pt idx="147">
                  <c:v>3.2</c:v>
                </c:pt>
                <c:pt idx="148">
                  <c:v>3</c:v>
                </c:pt>
                <c:pt idx="149">
                  <c:v>2.6</c:v>
                </c:pt>
                <c:pt idx="150">
                  <c:v>2.4</c:v>
                </c:pt>
                <c:pt idx="151">
                  <c:v>2.1</c:v>
                </c:pt>
                <c:pt idx="152">
                  <c:v>2.2000000000000002</c:v>
                </c:pt>
                <c:pt idx="153">
                  <c:v>1.9</c:v>
                </c:pt>
                <c:pt idx="154">
                  <c:v>1.8</c:v>
                </c:pt>
                <c:pt idx="155">
                  <c:v>1.8</c:v>
                </c:pt>
                <c:pt idx="156">
                  <c:v>2</c:v>
                </c:pt>
                <c:pt idx="157">
                  <c:v>2</c:v>
                </c:pt>
                <c:pt idx="158">
                  <c:v>1.7</c:v>
                </c:pt>
                <c:pt idx="159">
                  <c:v>1.8</c:v>
                </c:pt>
                <c:pt idx="160">
                  <c:v>1.8</c:v>
                </c:pt>
                <c:pt idx="161">
                  <c:v>2.1</c:v>
                </c:pt>
                <c:pt idx="162">
                  <c:v>2</c:v>
                </c:pt>
                <c:pt idx="163">
                  <c:v>1.8</c:v>
                </c:pt>
                <c:pt idx="164">
                  <c:v>1.7</c:v>
                </c:pt>
                <c:pt idx="165">
                  <c:v>1.7</c:v>
                </c:pt>
                <c:pt idx="166">
                  <c:v>1.9</c:v>
                </c:pt>
                <c:pt idx="167">
                  <c:v>2.1</c:v>
                </c:pt>
                <c:pt idx="168">
                  <c:v>2.1</c:v>
                </c:pt>
                <c:pt idx="169">
                  <c:v>2.2000000000000002</c:v>
                </c:pt>
                <c:pt idx="170">
                  <c:v>2.2000000000000002</c:v>
                </c:pt>
                <c:pt idx="171">
                  <c:v>2.2999999999999998</c:v>
                </c:pt>
                <c:pt idx="172">
                  <c:v>2.2999999999999998</c:v>
                </c:pt>
                <c:pt idx="173">
                  <c:v>2.2999999999999998</c:v>
                </c:pt>
                <c:pt idx="174">
                  <c:v>2.2000000000000002</c:v>
                </c:pt>
                <c:pt idx="175">
                  <c:v>2.2999999999999998</c:v>
                </c:pt>
                <c:pt idx="176">
                  <c:v>2.2000000000000002</c:v>
                </c:pt>
                <c:pt idx="177">
                  <c:v>2.2999999999999998</c:v>
                </c:pt>
                <c:pt idx="178">
                  <c:v>2.2000000000000002</c:v>
                </c:pt>
                <c:pt idx="179">
                  <c:v>2.2999999999999998</c:v>
                </c:pt>
                <c:pt idx="180">
                  <c:v>2.4</c:v>
                </c:pt>
                <c:pt idx="181">
                  <c:v>2.5</c:v>
                </c:pt>
                <c:pt idx="182">
                  <c:v>2.4</c:v>
                </c:pt>
                <c:pt idx="183">
                  <c:v>2.6</c:v>
                </c:pt>
                <c:pt idx="184">
                  <c:v>2.4</c:v>
                </c:pt>
                <c:pt idx="185">
                  <c:v>2.4</c:v>
                </c:pt>
                <c:pt idx="186">
                  <c:v>2.4</c:v>
                </c:pt>
                <c:pt idx="187">
                  <c:v>2.4</c:v>
                </c:pt>
                <c:pt idx="188">
                  <c:v>2.7</c:v>
                </c:pt>
                <c:pt idx="189">
                  <c:v>2.6</c:v>
                </c:pt>
                <c:pt idx="190">
                  <c:v>2.7</c:v>
                </c:pt>
                <c:pt idx="191">
                  <c:v>2.7</c:v>
                </c:pt>
                <c:pt idx="192">
                  <c:v>2.6</c:v>
                </c:pt>
                <c:pt idx="193">
                  <c:v>2.6</c:v>
                </c:pt>
                <c:pt idx="194">
                  <c:v>2.5</c:v>
                </c:pt>
                <c:pt idx="195">
                  <c:v>2.4</c:v>
                </c:pt>
                <c:pt idx="196">
                  <c:v>2.5</c:v>
                </c:pt>
                <c:pt idx="197">
                  <c:v>2.7</c:v>
                </c:pt>
                <c:pt idx="198">
                  <c:v>2.7</c:v>
                </c:pt>
                <c:pt idx="199">
                  <c:v>2.5</c:v>
                </c:pt>
                <c:pt idx="200">
                  <c:v>2.2999999999999998</c:v>
                </c:pt>
                <c:pt idx="201">
                  <c:v>2.2999999999999998</c:v>
                </c:pt>
                <c:pt idx="202">
                  <c:v>2.5</c:v>
                </c:pt>
                <c:pt idx="203">
                  <c:v>2.6</c:v>
                </c:pt>
                <c:pt idx="204">
                  <c:v>2.7</c:v>
                </c:pt>
                <c:pt idx="205">
                  <c:v>2.7</c:v>
                </c:pt>
                <c:pt idx="206">
                  <c:v>2.6</c:v>
                </c:pt>
                <c:pt idx="207">
                  <c:v>2.6</c:v>
                </c:pt>
                <c:pt idx="208">
                  <c:v>2.6</c:v>
                </c:pt>
                <c:pt idx="209">
                  <c:v>2.7</c:v>
                </c:pt>
                <c:pt idx="210">
                  <c:v>2.8</c:v>
                </c:pt>
                <c:pt idx="211">
                  <c:v>3</c:v>
                </c:pt>
                <c:pt idx="212">
                  <c:v>3.1</c:v>
                </c:pt>
                <c:pt idx="213">
                  <c:v>3</c:v>
                </c:pt>
                <c:pt idx="214">
                  <c:v>3</c:v>
                </c:pt>
                <c:pt idx="215">
                  <c:v>3.1</c:v>
                </c:pt>
                <c:pt idx="216">
                  <c:v>3.5</c:v>
                </c:pt>
                <c:pt idx="217">
                  <c:v>3.6</c:v>
                </c:pt>
                <c:pt idx="218">
                  <c:v>3.5</c:v>
                </c:pt>
                <c:pt idx="219">
                  <c:v>3.4</c:v>
                </c:pt>
                <c:pt idx="220">
                  <c:v>3.3</c:v>
                </c:pt>
                <c:pt idx="221">
                  <c:v>3.2</c:v>
                </c:pt>
                <c:pt idx="222">
                  <c:v>3.1</c:v>
                </c:pt>
                <c:pt idx="223">
                  <c:v>3</c:v>
                </c:pt>
                <c:pt idx="224">
                  <c:v>3.3</c:v>
                </c:pt>
                <c:pt idx="225">
                  <c:v>3.4</c:v>
                </c:pt>
                <c:pt idx="226">
                  <c:v>3.3</c:v>
                </c:pt>
                <c:pt idx="227">
                  <c:v>3.4</c:v>
                </c:pt>
                <c:pt idx="228">
                  <c:v>3.3</c:v>
                </c:pt>
                <c:pt idx="229">
                  <c:v>3.5</c:v>
                </c:pt>
                <c:pt idx="230">
                  <c:v>3.5</c:v>
                </c:pt>
                <c:pt idx="231">
                  <c:v>3.6</c:v>
                </c:pt>
                <c:pt idx="232">
                  <c:v>3.6</c:v>
                </c:pt>
                <c:pt idx="233">
                  <c:v>3.6</c:v>
                </c:pt>
                <c:pt idx="234">
                  <c:v>3.9</c:v>
                </c:pt>
                <c:pt idx="235">
                  <c:v>4.2</c:v>
                </c:pt>
                <c:pt idx="236">
                  <c:v>4.2</c:v>
                </c:pt>
                <c:pt idx="237">
                  <c:v>3.8</c:v>
                </c:pt>
                <c:pt idx="238">
                  <c:v>3.4</c:v>
                </c:pt>
                <c:pt idx="239">
                  <c:v>3.3</c:v>
                </c:pt>
                <c:pt idx="240">
                  <c:v>3.6</c:v>
                </c:pt>
                <c:pt idx="241">
                  <c:v>3.8</c:v>
                </c:pt>
                <c:pt idx="242">
                  <c:v>3.7</c:v>
                </c:pt>
                <c:pt idx="243">
                  <c:v>3.6</c:v>
                </c:pt>
                <c:pt idx="244">
                  <c:v>3.5</c:v>
                </c:pt>
                <c:pt idx="245">
                  <c:v>3.6</c:v>
                </c:pt>
                <c:pt idx="246">
                  <c:v>3.7</c:v>
                </c:pt>
                <c:pt idx="247">
                  <c:v>3.5</c:v>
                </c:pt>
                <c:pt idx="248">
                  <c:v>3.6</c:v>
                </c:pt>
                <c:pt idx="249">
                  <c:v>3.2</c:v>
                </c:pt>
                <c:pt idx="250">
                  <c:v>3.3</c:v>
                </c:pt>
                <c:pt idx="251">
                  <c:v>3.1</c:v>
                </c:pt>
                <c:pt idx="252">
                  <c:v>3.4</c:v>
                </c:pt>
                <c:pt idx="253">
                  <c:v>3.3</c:v>
                </c:pt>
                <c:pt idx="254">
                  <c:v>3.3</c:v>
                </c:pt>
                <c:pt idx="255">
                  <c:v>3.3</c:v>
                </c:pt>
                <c:pt idx="256">
                  <c:v>3.3</c:v>
                </c:pt>
                <c:pt idx="257">
                  <c:v>3.6</c:v>
                </c:pt>
                <c:pt idx="258">
                  <c:v>3.5</c:v>
                </c:pt>
                <c:pt idx="259">
                  <c:v>3.7</c:v>
                </c:pt>
                <c:pt idx="260">
                  <c:v>4.0999999999999996</c:v>
                </c:pt>
                <c:pt idx="261">
                  <c:v>4.2</c:v>
                </c:pt>
                <c:pt idx="262">
                  <c:v>4.0999999999999996</c:v>
                </c:pt>
                <c:pt idx="263">
                  <c:v>3.7</c:v>
                </c:pt>
                <c:pt idx="264">
                  <c:v>3.6</c:v>
                </c:pt>
                <c:pt idx="265">
                  <c:v>3.7</c:v>
                </c:pt>
                <c:pt idx="266">
                  <c:v>3.8</c:v>
                </c:pt>
                <c:pt idx="267">
                  <c:v>3.9</c:v>
                </c:pt>
                <c:pt idx="268">
                  <c:v>3.9</c:v>
                </c:pt>
                <c:pt idx="269">
                  <c:v>3.8</c:v>
                </c:pt>
                <c:pt idx="270">
                  <c:v>3.7</c:v>
                </c:pt>
                <c:pt idx="271">
                  <c:v>3.6</c:v>
                </c:pt>
                <c:pt idx="272">
                  <c:v>3.7</c:v>
                </c:pt>
                <c:pt idx="273">
                  <c:v>3.7</c:v>
                </c:pt>
                <c:pt idx="274">
                  <c:v>3.8</c:v>
                </c:pt>
                <c:pt idx="275">
                  <c:v>3.8</c:v>
                </c:pt>
                <c:pt idx="276">
                  <c:v>3.7</c:v>
                </c:pt>
                <c:pt idx="277">
                  <c:v>3.5</c:v>
                </c:pt>
                <c:pt idx="278">
                  <c:v>3.7</c:v>
                </c:pt>
                <c:pt idx="279">
                  <c:v>3.9</c:v>
                </c:pt>
                <c:pt idx="280">
                  <c:v>4</c:v>
                </c:pt>
                <c:pt idx="281">
                  <c:v>3.6</c:v>
                </c:pt>
                <c:pt idx="282">
                  <c:v>3.5</c:v>
                </c:pt>
                <c:pt idx="283">
                  <c:v>3.6</c:v>
                </c:pt>
                <c:pt idx="284">
                  <c:v>3.7</c:v>
                </c:pt>
                <c:pt idx="285">
                  <c:v>3.3</c:v>
                </c:pt>
                <c:pt idx="286">
                  <c:v>3.3</c:v>
                </c:pt>
                <c:pt idx="287">
                  <c:v>3.4</c:v>
                </c:pt>
                <c:pt idx="288">
                  <c:v>3.4</c:v>
                </c:pt>
                <c:pt idx="289">
                  <c:v>3.2</c:v>
                </c:pt>
                <c:pt idx="290">
                  <c:v>3.1</c:v>
                </c:pt>
                <c:pt idx="291">
                  <c:v>3.4</c:v>
                </c:pt>
                <c:pt idx="292">
                  <c:v>3.8</c:v>
                </c:pt>
                <c:pt idx="293">
                  <c:v>3.9</c:v>
                </c:pt>
                <c:pt idx="294">
                  <c:v>4.2</c:v>
                </c:pt>
                <c:pt idx="295">
                  <c:v>4.2</c:v>
                </c:pt>
                <c:pt idx="296">
                  <c:v>4.3</c:v>
                </c:pt>
                <c:pt idx="297">
                  <c:v>4.7</c:v>
                </c:pt>
                <c:pt idx="298">
                  <c:v>5.0999999999999996</c:v>
                </c:pt>
                <c:pt idx="299">
                  <c:v>5.9</c:v>
                </c:pt>
                <c:pt idx="300">
                  <c:v>6</c:v>
                </c:pt>
                <c:pt idx="301">
                  <c:v>6.2</c:v>
                </c:pt>
                <c:pt idx="302">
                  <c:v>6.2</c:v>
                </c:pt>
                <c:pt idx="303">
                  <c:v>6.8</c:v>
                </c:pt>
                <c:pt idx="304">
                  <c:v>6.6</c:v>
                </c:pt>
                <c:pt idx="305">
                  <c:v>6.6</c:v>
                </c:pt>
                <c:pt idx="306">
                  <c:v>6.2</c:v>
                </c:pt>
                <c:pt idx="307">
                  <c:v>6.5</c:v>
                </c:pt>
                <c:pt idx="308">
                  <c:v>6.6</c:v>
                </c:pt>
                <c:pt idx="309">
                  <c:v>6.3</c:v>
                </c:pt>
                <c:pt idx="310">
                  <c:v>6.3</c:v>
                </c:pt>
                <c:pt idx="311">
                  <c:v>6.2</c:v>
                </c:pt>
                <c:pt idx="5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0D-4BAA-A2BC-BB0FDFCA1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6"/>
          <c:order val="2"/>
          <c:tx>
            <c:strRef>
              <c:f>EMPAFWGFT!$Y$7</c:f>
              <c:strCache>
                <c:ptCount val="1"/>
                <c:pt idx="0">
                  <c:v>6.2%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60D-4BAA-A2BC-BB0FDFCA1C48}"/>
                </c:ext>
              </c:extLst>
            </c:dLbl>
            <c:dLbl>
              <c:idx val="603"/>
              <c:layout>
                <c:manualLayout>
                  <c:x val="-9.4794898310927272E-2"/>
                  <c:y val="-5.980861244019141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0D-4BAA-A2BC-BB0FDFCA1C48}"/>
                </c:ext>
              </c:extLst>
            </c:dLbl>
            <c:dLbl>
              <c:idx val="1452"/>
              <c:layout>
                <c:manualLayout>
                  <c:x val="-3.1598299436975757E-2"/>
                  <c:y val="6.31313131313131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0D-4BAA-A2BC-BB0FDFCA1C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EMPAFWGFT!$A$9:$A$1700</c:f>
              <c:numCache>
                <c:formatCode>mmm\-yy</c:formatCode>
                <c:ptCount val="1692"/>
                <c:pt idx="0">
                  <c:v>35490</c:v>
                </c:pt>
                <c:pt idx="1">
                  <c:v>35521</c:v>
                </c:pt>
                <c:pt idx="2">
                  <c:v>35551</c:v>
                </c:pt>
                <c:pt idx="3">
                  <c:v>35582</c:v>
                </c:pt>
                <c:pt idx="4">
                  <c:v>35612</c:v>
                </c:pt>
                <c:pt idx="5">
                  <c:v>35643</c:v>
                </c:pt>
                <c:pt idx="6">
                  <c:v>35674</c:v>
                </c:pt>
                <c:pt idx="7">
                  <c:v>35704</c:v>
                </c:pt>
                <c:pt idx="8">
                  <c:v>35735</c:v>
                </c:pt>
                <c:pt idx="9">
                  <c:v>35765</c:v>
                </c:pt>
                <c:pt idx="10">
                  <c:v>35796</c:v>
                </c:pt>
                <c:pt idx="11">
                  <c:v>35827</c:v>
                </c:pt>
                <c:pt idx="12">
                  <c:v>35855</c:v>
                </c:pt>
                <c:pt idx="13">
                  <c:v>35886</c:v>
                </c:pt>
                <c:pt idx="14">
                  <c:v>35916</c:v>
                </c:pt>
                <c:pt idx="15">
                  <c:v>35947</c:v>
                </c:pt>
                <c:pt idx="16">
                  <c:v>35977</c:v>
                </c:pt>
                <c:pt idx="17">
                  <c:v>36008</c:v>
                </c:pt>
                <c:pt idx="18">
                  <c:v>36039</c:v>
                </c:pt>
                <c:pt idx="19">
                  <c:v>36069</c:v>
                </c:pt>
                <c:pt idx="20">
                  <c:v>36100</c:v>
                </c:pt>
                <c:pt idx="21">
                  <c:v>36130</c:v>
                </c:pt>
                <c:pt idx="22">
                  <c:v>36161</c:v>
                </c:pt>
                <c:pt idx="23">
                  <c:v>36192</c:v>
                </c:pt>
                <c:pt idx="24">
                  <c:v>36220</c:v>
                </c:pt>
                <c:pt idx="25">
                  <c:v>36251</c:v>
                </c:pt>
                <c:pt idx="26">
                  <c:v>36281</c:v>
                </c:pt>
                <c:pt idx="27">
                  <c:v>36312</c:v>
                </c:pt>
                <c:pt idx="28">
                  <c:v>36342</c:v>
                </c:pt>
                <c:pt idx="29">
                  <c:v>36373</c:v>
                </c:pt>
                <c:pt idx="30">
                  <c:v>36404</c:v>
                </c:pt>
                <c:pt idx="31">
                  <c:v>36434</c:v>
                </c:pt>
                <c:pt idx="32">
                  <c:v>36465</c:v>
                </c:pt>
                <c:pt idx="33">
                  <c:v>36495</c:v>
                </c:pt>
                <c:pt idx="34">
                  <c:v>36526</c:v>
                </c:pt>
                <c:pt idx="35">
                  <c:v>36557</c:v>
                </c:pt>
                <c:pt idx="36">
                  <c:v>36586</c:v>
                </c:pt>
                <c:pt idx="37">
                  <c:v>36617</c:v>
                </c:pt>
                <c:pt idx="38">
                  <c:v>36647</c:v>
                </c:pt>
                <c:pt idx="39">
                  <c:v>36678</c:v>
                </c:pt>
                <c:pt idx="40">
                  <c:v>36708</c:v>
                </c:pt>
                <c:pt idx="41">
                  <c:v>36739</c:v>
                </c:pt>
                <c:pt idx="42">
                  <c:v>36770</c:v>
                </c:pt>
                <c:pt idx="43">
                  <c:v>36800</c:v>
                </c:pt>
                <c:pt idx="44">
                  <c:v>36831</c:v>
                </c:pt>
                <c:pt idx="45">
                  <c:v>36861</c:v>
                </c:pt>
                <c:pt idx="46">
                  <c:v>36892</c:v>
                </c:pt>
                <c:pt idx="47">
                  <c:v>36923</c:v>
                </c:pt>
                <c:pt idx="48">
                  <c:v>36951</c:v>
                </c:pt>
                <c:pt idx="49">
                  <c:v>36982</c:v>
                </c:pt>
                <c:pt idx="50">
                  <c:v>37012</c:v>
                </c:pt>
                <c:pt idx="51">
                  <c:v>37043</c:v>
                </c:pt>
                <c:pt idx="52">
                  <c:v>37073</c:v>
                </c:pt>
                <c:pt idx="53">
                  <c:v>37104</c:v>
                </c:pt>
                <c:pt idx="54">
                  <c:v>37135</c:v>
                </c:pt>
                <c:pt idx="55">
                  <c:v>37165</c:v>
                </c:pt>
                <c:pt idx="56">
                  <c:v>37196</c:v>
                </c:pt>
                <c:pt idx="57">
                  <c:v>37226</c:v>
                </c:pt>
                <c:pt idx="58">
                  <c:v>37257</c:v>
                </c:pt>
                <c:pt idx="59">
                  <c:v>37288</c:v>
                </c:pt>
                <c:pt idx="60">
                  <c:v>37316</c:v>
                </c:pt>
                <c:pt idx="61">
                  <c:v>37347</c:v>
                </c:pt>
                <c:pt idx="62">
                  <c:v>37377</c:v>
                </c:pt>
                <c:pt idx="63">
                  <c:v>37408</c:v>
                </c:pt>
                <c:pt idx="64">
                  <c:v>37438</c:v>
                </c:pt>
                <c:pt idx="65">
                  <c:v>37469</c:v>
                </c:pt>
                <c:pt idx="66">
                  <c:v>37500</c:v>
                </c:pt>
                <c:pt idx="67">
                  <c:v>37530</c:v>
                </c:pt>
                <c:pt idx="68">
                  <c:v>37561</c:v>
                </c:pt>
                <c:pt idx="69">
                  <c:v>37591</c:v>
                </c:pt>
                <c:pt idx="70">
                  <c:v>37622</c:v>
                </c:pt>
                <c:pt idx="71">
                  <c:v>37653</c:v>
                </c:pt>
                <c:pt idx="72">
                  <c:v>37681</c:v>
                </c:pt>
                <c:pt idx="73">
                  <c:v>37712</c:v>
                </c:pt>
                <c:pt idx="74">
                  <c:v>37742</c:v>
                </c:pt>
                <c:pt idx="75">
                  <c:v>37773</c:v>
                </c:pt>
                <c:pt idx="76">
                  <c:v>37803</c:v>
                </c:pt>
                <c:pt idx="77">
                  <c:v>37834</c:v>
                </c:pt>
                <c:pt idx="78">
                  <c:v>37865</c:v>
                </c:pt>
                <c:pt idx="79">
                  <c:v>37895</c:v>
                </c:pt>
                <c:pt idx="80">
                  <c:v>37926</c:v>
                </c:pt>
                <c:pt idx="81">
                  <c:v>37956</c:v>
                </c:pt>
                <c:pt idx="82">
                  <c:v>37987</c:v>
                </c:pt>
                <c:pt idx="83">
                  <c:v>38018</c:v>
                </c:pt>
                <c:pt idx="84">
                  <c:v>38047</c:v>
                </c:pt>
                <c:pt idx="85">
                  <c:v>38078</c:v>
                </c:pt>
                <c:pt idx="86">
                  <c:v>38108</c:v>
                </c:pt>
                <c:pt idx="87">
                  <c:v>38139</c:v>
                </c:pt>
                <c:pt idx="88">
                  <c:v>38169</c:v>
                </c:pt>
                <c:pt idx="89">
                  <c:v>38200</c:v>
                </c:pt>
                <c:pt idx="90">
                  <c:v>38231</c:v>
                </c:pt>
                <c:pt idx="91">
                  <c:v>38261</c:v>
                </c:pt>
                <c:pt idx="92">
                  <c:v>38292</c:v>
                </c:pt>
                <c:pt idx="93">
                  <c:v>38322</c:v>
                </c:pt>
                <c:pt idx="94">
                  <c:v>38353</c:v>
                </c:pt>
                <c:pt idx="95">
                  <c:v>38384</c:v>
                </c:pt>
                <c:pt idx="96">
                  <c:v>38412</c:v>
                </c:pt>
                <c:pt idx="97">
                  <c:v>38443</c:v>
                </c:pt>
                <c:pt idx="98">
                  <c:v>38473</c:v>
                </c:pt>
                <c:pt idx="99">
                  <c:v>38504</c:v>
                </c:pt>
                <c:pt idx="100">
                  <c:v>38534</c:v>
                </c:pt>
                <c:pt idx="101">
                  <c:v>38565</c:v>
                </c:pt>
                <c:pt idx="102">
                  <c:v>38596</c:v>
                </c:pt>
                <c:pt idx="103">
                  <c:v>38626</c:v>
                </c:pt>
                <c:pt idx="104">
                  <c:v>38657</c:v>
                </c:pt>
                <c:pt idx="105">
                  <c:v>38687</c:v>
                </c:pt>
                <c:pt idx="106">
                  <c:v>38718</c:v>
                </c:pt>
                <c:pt idx="107">
                  <c:v>38749</c:v>
                </c:pt>
                <c:pt idx="108">
                  <c:v>38777</c:v>
                </c:pt>
                <c:pt idx="109">
                  <c:v>38808</c:v>
                </c:pt>
                <c:pt idx="110">
                  <c:v>38838</c:v>
                </c:pt>
                <c:pt idx="111">
                  <c:v>38869</c:v>
                </c:pt>
                <c:pt idx="112">
                  <c:v>38899</c:v>
                </c:pt>
                <c:pt idx="113">
                  <c:v>38930</c:v>
                </c:pt>
                <c:pt idx="114">
                  <c:v>38961</c:v>
                </c:pt>
                <c:pt idx="115">
                  <c:v>38991</c:v>
                </c:pt>
                <c:pt idx="116">
                  <c:v>39022</c:v>
                </c:pt>
                <c:pt idx="117">
                  <c:v>39052</c:v>
                </c:pt>
                <c:pt idx="118">
                  <c:v>39083</c:v>
                </c:pt>
                <c:pt idx="119">
                  <c:v>39114</c:v>
                </c:pt>
                <c:pt idx="120">
                  <c:v>39142</c:v>
                </c:pt>
                <c:pt idx="121">
                  <c:v>39173</c:v>
                </c:pt>
                <c:pt idx="122">
                  <c:v>39203</c:v>
                </c:pt>
                <c:pt idx="123">
                  <c:v>39234</c:v>
                </c:pt>
                <c:pt idx="124">
                  <c:v>39264</c:v>
                </c:pt>
                <c:pt idx="125">
                  <c:v>39295</c:v>
                </c:pt>
                <c:pt idx="126">
                  <c:v>39326</c:v>
                </c:pt>
                <c:pt idx="127">
                  <c:v>39356</c:v>
                </c:pt>
                <c:pt idx="128">
                  <c:v>39387</c:v>
                </c:pt>
                <c:pt idx="129">
                  <c:v>39417</c:v>
                </c:pt>
                <c:pt idx="130">
                  <c:v>39448</c:v>
                </c:pt>
                <c:pt idx="131">
                  <c:v>39479</c:v>
                </c:pt>
                <c:pt idx="132">
                  <c:v>39508</c:v>
                </c:pt>
                <c:pt idx="133">
                  <c:v>39539</c:v>
                </c:pt>
                <c:pt idx="134">
                  <c:v>39569</c:v>
                </c:pt>
                <c:pt idx="135">
                  <c:v>39600</c:v>
                </c:pt>
                <c:pt idx="136">
                  <c:v>39630</c:v>
                </c:pt>
                <c:pt idx="137">
                  <c:v>39661</c:v>
                </c:pt>
                <c:pt idx="138">
                  <c:v>39692</c:v>
                </c:pt>
                <c:pt idx="139">
                  <c:v>39722</c:v>
                </c:pt>
                <c:pt idx="140">
                  <c:v>39753</c:v>
                </c:pt>
                <c:pt idx="141">
                  <c:v>39783</c:v>
                </c:pt>
                <c:pt idx="142">
                  <c:v>39814</c:v>
                </c:pt>
                <c:pt idx="143">
                  <c:v>39845</c:v>
                </c:pt>
                <c:pt idx="144">
                  <c:v>39873</c:v>
                </c:pt>
                <c:pt idx="145">
                  <c:v>39904</c:v>
                </c:pt>
                <c:pt idx="146">
                  <c:v>39934</c:v>
                </c:pt>
                <c:pt idx="147">
                  <c:v>39965</c:v>
                </c:pt>
                <c:pt idx="148">
                  <c:v>39995</c:v>
                </c:pt>
                <c:pt idx="149">
                  <c:v>40026</c:v>
                </c:pt>
                <c:pt idx="150">
                  <c:v>40057</c:v>
                </c:pt>
                <c:pt idx="151">
                  <c:v>40087</c:v>
                </c:pt>
                <c:pt idx="152">
                  <c:v>40118</c:v>
                </c:pt>
                <c:pt idx="153">
                  <c:v>40148</c:v>
                </c:pt>
                <c:pt idx="154">
                  <c:v>40179</c:v>
                </c:pt>
                <c:pt idx="155">
                  <c:v>40210</c:v>
                </c:pt>
                <c:pt idx="156">
                  <c:v>40238</c:v>
                </c:pt>
                <c:pt idx="157">
                  <c:v>40269</c:v>
                </c:pt>
                <c:pt idx="158">
                  <c:v>40299</c:v>
                </c:pt>
                <c:pt idx="159">
                  <c:v>40330</c:v>
                </c:pt>
                <c:pt idx="160">
                  <c:v>40360</c:v>
                </c:pt>
                <c:pt idx="161">
                  <c:v>40391</c:v>
                </c:pt>
                <c:pt idx="162">
                  <c:v>40422</c:v>
                </c:pt>
                <c:pt idx="163">
                  <c:v>40452</c:v>
                </c:pt>
                <c:pt idx="164">
                  <c:v>40483</c:v>
                </c:pt>
                <c:pt idx="165">
                  <c:v>40513</c:v>
                </c:pt>
                <c:pt idx="166">
                  <c:v>40544</c:v>
                </c:pt>
                <c:pt idx="167">
                  <c:v>40575</c:v>
                </c:pt>
                <c:pt idx="168">
                  <c:v>40603</c:v>
                </c:pt>
                <c:pt idx="169">
                  <c:v>40634</c:v>
                </c:pt>
                <c:pt idx="170">
                  <c:v>40664</c:v>
                </c:pt>
                <c:pt idx="171">
                  <c:v>40695</c:v>
                </c:pt>
                <c:pt idx="172">
                  <c:v>40725</c:v>
                </c:pt>
                <c:pt idx="173">
                  <c:v>40756</c:v>
                </c:pt>
                <c:pt idx="174">
                  <c:v>40787</c:v>
                </c:pt>
                <c:pt idx="175">
                  <c:v>40817</c:v>
                </c:pt>
                <c:pt idx="176">
                  <c:v>40848</c:v>
                </c:pt>
                <c:pt idx="177">
                  <c:v>40878</c:v>
                </c:pt>
                <c:pt idx="178">
                  <c:v>40909</c:v>
                </c:pt>
                <c:pt idx="179">
                  <c:v>40940</c:v>
                </c:pt>
                <c:pt idx="180">
                  <c:v>40969</c:v>
                </c:pt>
                <c:pt idx="181">
                  <c:v>41000</c:v>
                </c:pt>
                <c:pt idx="182">
                  <c:v>41030</c:v>
                </c:pt>
                <c:pt idx="183">
                  <c:v>41061</c:v>
                </c:pt>
                <c:pt idx="184">
                  <c:v>41091</c:v>
                </c:pt>
                <c:pt idx="185">
                  <c:v>41122</c:v>
                </c:pt>
                <c:pt idx="186">
                  <c:v>41153</c:v>
                </c:pt>
                <c:pt idx="187">
                  <c:v>41183</c:v>
                </c:pt>
                <c:pt idx="188">
                  <c:v>41214</c:v>
                </c:pt>
                <c:pt idx="189">
                  <c:v>41244</c:v>
                </c:pt>
                <c:pt idx="190">
                  <c:v>41275</c:v>
                </c:pt>
                <c:pt idx="191">
                  <c:v>41306</c:v>
                </c:pt>
                <c:pt idx="192">
                  <c:v>41334</c:v>
                </c:pt>
                <c:pt idx="193">
                  <c:v>41365</c:v>
                </c:pt>
                <c:pt idx="194">
                  <c:v>41395</c:v>
                </c:pt>
                <c:pt idx="195">
                  <c:v>41426</c:v>
                </c:pt>
                <c:pt idx="196">
                  <c:v>41456</c:v>
                </c:pt>
                <c:pt idx="197">
                  <c:v>41487</c:v>
                </c:pt>
                <c:pt idx="198">
                  <c:v>41518</c:v>
                </c:pt>
                <c:pt idx="199">
                  <c:v>41548</c:v>
                </c:pt>
                <c:pt idx="200">
                  <c:v>41579</c:v>
                </c:pt>
                <c:pt idx="201">
                  <c:v>41609</c:v>
                </c:pt>
                <c:pt idx="202">
                  <c:v>41640</c:v>
                </c:pt>
                <c:pt idx="203">
                  <c:v>41671</c:v>
                </c:pt>
                <c:pt idx="204">
                  <c:v>41699</c:v>
                </c:pt>
                <c:pt idx="205">
                  <c:v>41730</c:v>
                </c:pt>
                <c:pt idx="206">
                  <c:v>41760</c:v>
                </c:pt>
                <c:pt idx="207">
                  <c:v>41791</c:v>
                </c:pt>
                <c:pt idx="208">
                  <c:v>41821</c:v>
                </c:pt>
                <c:pt idx="209">
                  <c:v>41852</c:v>
                </c:pt>
                <c:pt idx="210">
                  <c:v>41883</c:v>
                </c:pt>
                <c:pt idx="211">
                  <c:v>41913</c:v>
                </c:pt>
                <c:pt idx="212">
                  <c:v>41944</c:v>
                </c:pt>
                <c:pt idx="213">
                  <c:v>41974</c:v>
                </c:pt>
                <c:pt idx="214">
                  <c:v>42005</c:v>
                </c:pt>
                <c:pt idx="215">
                  <c:v>42036</c:v>
                </c:pt>
                <c:pt idx="216">
                  <c:v>42064</c:v>
                </c:pt>
                <c:pt idx="217">
                  <c:v>42095</c:v>
                </c:pt>
                <c:pt idx="218">
                  <c:v>42125</c:v>
                </c:pt>
                <c:pt idx="219">
                  <c:v>42156</c:v>
                </c:pt>
                <c:pt idx="220">
                  <c:v>42186</c:v>
                </c:pt>
                <c:pt idx="221">
                  <c:v>42217</c:v>
                </c:pt>
                <c:pt idx="222">
                  <c:v>42248</c:v>
                </c:pt>
                <c:pt idx="223">
                  <c:v>42278</c:v>
                </c:pt>
                <c:pt idx="224">
                  <c:v>42309</c:v>
                </c:pt>
                <c:pt idx="225">
                  <c:v>42339</c:v>
                </c:pt>
                <c:pt idx="226">
                  <c:v>42370</c:v>
                </c:pt>
                <c:pt idx="227">
                  <c:v>42401</c:v>
                </c:pt>
                <c:pt idx="228">
                  <c:v>42430</c:v>
                </c:pt>
                <c:pt idx="229">
                  <c:v>42461</c:v>
                </c:pt>
                <c:pt idx="230">
                  <c:v>42491</c:v>
                </c:pt>
                <c:pt idx="231">
                  <c:v>42522</c:v>
                </c:pt>
                <c:pt idx="232">
                  <c:v>42552</c:v>
                </c:pt>
                <c:pt idx="233">
                  <c:v>42583</c:v>
                </c:pt>
                <c:pt idx="234">
                  <c:v>42614</c:v>
                </c:pt>
                <c:pt idx="235">
                  <c:v>42644</c:v>
                </c:pt>
                <c:pt idx="236">
                  <c:v>42675</c:v>
                </c:pt>
                <c:pt idx="237">
                  <c:v>42705</c:v>
                </c:pt>
                <c:pt idx="238">
                  <c:v>42736</c:v>
                </c:pt>
                <c:pt idx="239">
                  <c:v>42767</c:v>
                </c:pt>
                <c:pt idx="240">
                  <c:v>42795</c:v>
                </c:pt>
                <c:pt idx="241">
                  <c:v>42826</c:v>
                </c:pt>
                <c:pt idx="242">
                  <c:v>42856</c:v>
                </c:pt>
                <c:pt idx="243">
                  <c:v>42887</c:v>
                </c:pt>
                <c:pt idx="244">
                  <c:v>42917</c:v>
                </c:pt>
                <c:pt idx="245">
                  <c:v>42948</c:v>
                </c:pt>
                <c:pt idx="246">
                  <c:v>42979</c:v>
                </c:pt>
                <c:pt idx="247">
                  <c:v>43009</c:v>
                </c:pt>
                <c:pt idx="248">
                  <c:v>43040</c:v>
                </c:pt>
                <c:pt idx="249">
                  <c:v>43070</c:v>
                </c:pt>
                <c:pt idx="250">
                  <c:v>43101</c:v>
                </c:pt>
                <c:pt idx="251">
                  <c:v>43132</c:v>
                </c:pt>
                <c:pt idx="252">
                  <c:v>43160</c:v>
                </c:pt>
                <c:pt idx="253">
                  <c:v>43191</c:v>
                </c:pt>
                <c:pt idx="254">
                  <c:v>43221</c:v>
                </c:pt>
                <c:pt idx="255">
                  <c:v>43252</c:v>
                </c:pt>
                <c:pt idx="256">
                  <c:v>43282</c:v>
                </c:pt>
                <c:pt idx="257">
                  <c:v>43313</c:v>
                </c:pt>
                <c:pt idx="258">
                  <c:v>43344</c:v>
                </c:pt>
                <c:pt idx="259">
                  <c:v>43374</c:v>
                </c:pt>
                <c:pt idx="260">
                  <c:v>43405</c:v>
                </c:pt>
                <c:pt idx="261">
                  <c:v>43435</c:v>
                </c:pt>
                <c:pt idx="262">
                  <c:v>43466</c:v>
                </c:pt>
                <c:pt idx="263">
                  <c:v>43497</c:v>
                </c:pt>
                <c:pt idx="264">
                  <c:v>43525</c:v>
                </c:pt>
                <c:pt idx="265">
                  <c:v>43556</c:v>
                </c:pt>
                <c:pt idx="266">
                  <c:v>43586</c:v>
                </c:pt>
                <c:pt idx="267">
                  <c:v>43617</c:v>
                </c:pt>
                <c:pt idx="268">
                  <c:v>43647</c:v>
                </c:pt>
                <c:pt idx="269">
                  <c:v>43678</c:v>
                </c:pt>
                <c:pt idx="270">
                  <c:v>43709</c:v>
                </c:pt>
                <c:pt idx="271">
                  <c:v>43739</c:v>
                </c:pt>
                <c:pt idx="272">
                  <c:v>43770</c:v>
                </c:pt>
                <c:pt idx="273">
                  <c:v>43800</c:v>
                </c:pt>
                <c:pt idx="274">
                  <c:v>43831</c:v>
                </c:pt>
                <c:pt idx="275">
                  <c:v>43862</c:v>
                </c:pt>
                <c:pt idx="276">
                  <c:v>43891</c:v>
                </c:pt>
                <c:pt idx="277">
                  <c:v>43922</c:v>
                </c:pt>
                <c:pt idx="278">
                  <c:v>43952</c:v>
                </c:pt>
                <c:pt idx="279">
                  <c:v>43983</c:v>
                </c:pt>
                <c:pt idx="280">
                  <c:v>44013</c:v>
                </c:pt>
                <c:pt idx="281">
                  <c:v>44044</c:v>
                </c:pt>
                <c:pt idx="282">
                  <c:v>44075</c:v>
                </c:pt>
                <c:pt idx="283">
                  <c:v>44105</c:v>
                </c:pt>
                <c:pt idx="284">
                  <c:v>44136</c:v>
                </c:pt>
                <c:pt idx="285">
                  <c:v>44166</c:v>
                </c:pt>
                <c:pt idx="286">
                  <c:v>44197</c:v>
                </c:pt>
                <c:pt idx="287">
                  <c:v>44228</c:v>
                </c:pt>
                <c:pt idx="288">
                  <c:v>44256</c:v>
                </c:pt>
                <c:pt idx="289">
                  <c:v>44287</c:v>
                </c:pt>
                <c:pt idx="290">
                  <c:v>44317</c:v>
                </c:pt>
                <c:pt idx="291">
                  <c:v>44348</c:v>
                </c:pt>
                <c:pt idx="292">
                  <c:v>44378</c:v>
                </c:pt>
                <c:pt idx="293">
                  <c:v>44409</c:v>
                </c:pt>
                <c:pt idx="294">
                  <c:v>44440</c:v>
                </c:pt>
                <c:pt idx="295">
                  <c:v>44470</c:v>
                </c:pt>
                <c:pt idx="296">
                  <c:v>44501</c:v>
                </c:pt>
                <c:pt idx="297">
                  <c:v>44531</c:v>
                </c:pt>
                <c:pt idx="298">
                  <c:v>44562</c:v>
                </c:pt>
                <c:pt idx="299">
                  <c:v>44593</c:v>
                </c:pt>
                <c:pt idx="300">
                  <c:v>44621</c:v>
                </c:pt>
                <c:pt idx="301">
                  <c:v>44652</c:v>
                </c:pt>
                <c:pt idx="302">
                  <c:v>44682</c:v>
                </c:pt>
                <c:pt idx="303">
                  <c:v>44713</c:v>
                </c:pt>
                <c:pt idx="304">
                  <c:v>44743</c:v>
                </c:pt>
                <c:pt idx="305">
                  <c:v>44774</c:v>
                </c:pt>
                <c:pt idx="306">
                  <c:v>44805</c:v>
                </c:pt>
                <c:pt idx="307">
                  <c:v>44835</c:v>
                </c:pt>
                <c:pt idx="308">
                  <c:v>44866</c:v>
                </c:pt>
                <c:pt idx="309">
                  <c:v>44896</c:v>
                </c:pt>
                <c:pt idx="310">
                  <c:v>44927</c:v>
                </c:pt>
                <c:pt idx="311">
                  <c:v>44958</c:v>
                </c:pt>
                <c:pt idx="312">
                  <c:v>44986</c:v>
                </c:pt>
                <c:pt idx="313">
                  <c:v>45017</c:v>
                </c:pt>
                <c:pt idx="314">
                  <c:v>45047</c:v>
                </c:pt>
                <c:pt idx="315">
                  <c:v>45078</c:v>
                </c:pt>
                <c:pt idx="316">
                  <c:v>45108</c:v>
                </c:pt>
                <c:pt idx="317">
                  <c:v>45139</c:v>
                </c:pt>
                <c:pt idx="318">
                  <c:v>45170</c:v>
                </c:pt>
                <c:pt idx="319">
                  <c:v>45200</c:v>
                </c:pt>
                <c:pt idx="320">
                  <c:v>45231</c:v>
                </c:pt>
                <c:pt idx="321">
                  <c:v>45261</c:v>
                </c:pt>
                <c:pt idx="322">
                  <c:v>45292</c:v>
                </c:pt>
                <c:pt idx="323">
                  <c:v>45323</c:v>
                </c:pt>
                <c:pt idx="324">
                  <c:v>45352</c:v>
                </c:pt>
                <c:pt idx="325">
                  <c:v>45383</c:v>
                </c:pt>
                <c:pt idx="326">
                  <c:v>45413</c:v>
                </c:pt>
                <c:pt idx="327">
                  <c:v>45444</c:v>
                </c:pt>
                <c:pt idx="328">
                  <c:v>45474</c:v>
                </c:pt>
                <c:pt idx="329">
                  <c:v>45505</c:v>
                </c:pt>
                <c:pt idx="330">
                  <c:v>45536</c:v>
                </c:pt>
                <c:pt idx="331">
                  <c:v>45566</c:v>
                </c:pt>
                <c:pt idx="332">
                  <c:v>45597</c:v>
                </c:pt>
                <c:pt idx="333">
                  <c:v>45627</c:v>
                </c:pt>
                <c:pt idx="334">
                  <c:v>45658</c:v>
                </c:pt>
                <c:pt idx="335">
                  <c:v>45689</c:v>
                </c:pt>
                <c:pt idx="336">
                  <c:v>45717</c:v>
                </c:pt>
                <c:pt idx="337">
                  <c:v>45748</c:v>
                </c:pt>
                <c:pt idx="338">
                  <c:v>45778</c:v>
                </c:pt>
                <c:pt idx="339">
                  <c:v>45809</c:v>
                </c:pt>
                <c:pt idx="340">
                  <c:v>45839</c:v>
                </c:pt>
                <c:pt idx="341">
                  <c:v>45870</c:v>
                </c:pt>
                <c:pt idx="342">
                  <c:v>45901</c:v>
                </c:pt>
                <c:pt idx="343">
                  <c:v>45931</c:v>
                </c:pt>
                <c:pt idx="344">
                  <c:v>45962</c:v>
                </c:pt>
                <c:pt idx="345">
                  <c:v>45992</c:v>
                </c:pt>
                <c:pt idx="346">
                  <c:v>46023</c:v>
                </c:pt>
                <c:pt idx="347">
                  <c:v>46054</c:v>
                </c:pt>
                <c:pt idx="348">
                  <c:v>46082</c:v>
                </c:pt>
                <c:pt idx="349">
                  <c:v>46113</c:v>
                </c:pt>
                <c:pt idx="350">
                  <c:v>46143</c:v>
                </c:pt>
                <c:pt idx="351">
                  <c:v>46174</c:v>
                </c:pt>
                <c:pt idx="352">
                  <c:v>46204</c:v>
                </c:pt>
                <c:pt idx="353">
                  <c:v>46235</c:v>
                </c:pt>
                <c:pt idx="354">
                  <c:v>46266</c:v>
                </c:pt>
                <c:pt idx="355">
                  <c:v>46296</c:v>
                </c:pt>
                <c:pt idx="356">
                  <c:v>46327</c:v>
                </c:pt>
                <c:pt idx="357">
                  <c:v>46357</c:v>
                </c:pt>
                <c:pt idx="358">
                  <c:v>46388</c:v>
                </c:pt>
                <c:pt idx="359">
                  <c:v>46419</c:v>
                </c:pt>
                <c:pt idx="360">
                  <c:v>46447</c:v>
                </c:pt>
                <c:pt idx="361">
                  <c:v>46478</c:v>
                </c:pt>
                <c:pt idx="362">
                  <c:v>46508</c:v>
                </c:pt>
                <c:pt idx="363">
                  <c:v>46539</c:v>
                </c:pt>
                <c:pt idx="364">
                  <c:v>46569</c:v>
                </c:pt>
                <c:pt idx="365">
                  <c:v>46600</c:v>
                </c:pt>
                <c:pt idx="366">
                  <c:v>46631</c:v>
                </c:pt>
                <c:pt idx="367">
                  <c:v>46661</c:v>
                </c:pt>
                <c:pt idx="368">
                  <c:v>46692</c:v>
                </c:pt>
                <c:pt idx="369">
                  <c:v>46722</c:v>
                </c:pt>
                <c:pt idx="370">
                  <c:v>46753</c:v>
                </c:pt>
                <c:pt idx="371">
                  <c:v>46784</c:v>
                </c:pt>
                <c:pt idx="372">
                  <c:v>46813</c:v>
                </c:pt>
                <c:pt idx="373">
                  <c:v>46844</c:v>
                </c:pt>
                <c:pt idx="374">
                  <c:v>46874</c:v>
                </c:pt>
                <c:pt idx="375">
                  <c:v>46905</c:v>
                </c:pt>
                <c:pt idx="376">
                  <c:v>46935</c:v>
                </c:pt>
                <c:pt idx="377">
                  <c:v>46966</c:v>
                </c:pt>
                <c:pt idx="378">
                  <c:v>46997</c:v>
                </c:pt>
                <c:pt idx="379">
                  <c:v>47027</c:v>
                </c:pt>
                <c:pt idx="380">
                  <c:v>47058</c:v>
                </c:pt>
                <c:pt idx="381">
                  <c:v>47088</c:v>
                </c:pt>
                <c:pt idx="382">
                  <c:v>47119</c:v>
                </c:pt>
                <c:pt idx="383">
                  <c:v>47150</c:v>
                </c:pt>
                <c:pt idx="384">
                  <c:v>47178</c:v>
                </c:pt>
                <c:pt idx="385">
                  <c:v>47209</c:v>
                </c:pt>
                <c:pt idx="386">
                  <c:v>47239</c:v>
                </c:pt>
                <c:pt idx="387">
                  <c:v>47270</c:v>
                </c:pt>
                <c:pt idx="388">
                  <c:v>47300</c:v>
                </c:pt>
                <c:pt idx="389">
                  <c:v>47331</c:v>
                </c:pt>
                <c:pt idx="390">
                  <c:v>47362</c:v>
                </c:pt>
                <c:pt idx="391">
                  <c:v>47392</c:v>
                </c:pt>
                <c:pt idx="392">
                  <c:v>47423</c:v>
                </c:pt>
                <c:pt idx="393">
                  <c:v>47453</c:v>
                </c:pt>
                <c:pt idx="394">
                  <c:v>47484</c:v>
                </c:pt>
                <c:pt idx="395">
                  <c:v>47515</c:v>
                </c:pt>
                <c:pt idx="396">
                  <c:v>47543</c:v>
                </c:pt>
                <c:pt idx="397">
                  <c:v>47574</c:v>
                </c:pt>
                <c:pt idx="398">
                  <c:v>47604</c:v>
                </c:pt>
                <c:pt idx="399">
                  <c:v>47635</c:v>
                </c:pt>
                <c:pt idx="400">
                  <c:v>47665</c:v>
                </c:pt>
                <c:pt idx="401">
                  <c:v>47696</c:v>
                </c:pt>
                <c:pt idx="402">
                  <c:v>47727</c:v>
                </c:pt>
                <c:pt idx="403">
                  <c:v>47757</c:v>
                </c:pt>
                <c:pt idx="404">
                  <c:v>47788</c:v>
                </c:pt>
                <c:pt idx="405">
                  <c:v>47818</c:v>
                </c:pt>
                <c:pt idx="406">
                  <c:v>47849</c:v>
                </c:pt>
                <c:pt idx="407">
                  <c:v>47880</c:v>
                </c:pt>
                <c:pt idx="408">
                  <c:v>47908</c:v>
                </c:pt>
                <c:pt idx="409">
                  <c:v>47939</c:v>
                </c:pt>
                <c:pt idx="410">
                  <c:v>47969</c:v>
                </c:pt>
                <c:pt idx="411">
                  <c:v>48000</c:v>
                </c:pt>
                <c:pt idx="412">
                  <c:v>48030</c:v>
                </c:pt>
                <c:pt idx="413">
                  <c:v>48061</c:v>
                </c:pt>
                <c:pt idx="414">
                  <c:v>48092</c:v>
                </c:pt>
                <c:pt idx="415">
                  <c:v>48122</c:v>
                </c:pt>
                <c:pt idx="416">
                  <c:v>48153</c:v>
                </c:pt>
                <c:pt idx="417">
                  <c:v>48183</c:v>
                </c:pt>
                <c:pt idx="418">
                  <c:v>48214</c:v>
                </c:pt>
                <c:pt idx="419">
                  <c:v>48245</c:v>
                </c:pt>
                <c:pt idx="420">
                  <c:v>48274</c:v>
                </c:pt>
                <c:pt idx="421">
                  <c:v>48305</c:v>
                </c:pt>
                <c:pt idx="422">
                  <c:v>48335</c:v>
                </c:pt>
                <c:pt idx="423">
                  <c:v>48366</c:v>
                </c:pt>
                <c:pt idx="424">
                  <c:v>48396</c:v>
                </c:pt>
                <c:pt idx="425">
                  <c:v>48427</c:v>
                </c:pt>
                <c:pt idx="426">
                  <c:v>48458</c:v>
                </c:pt>
                <c:pt idx="427">
                  <c:v>48488</c:v>
                </c:pt>
                <c:pt idx="428">
                  <c:v>48519</c:v>
                </c:pt>
                <c:pt idx="429">
                  <c:v>48549</c:v>
                </c:pt>
                <c:pt idx="430">
                  <c:v>48580</c:v>
                </c:pt>
                <c:pt idx="431">
                  <c:v>48611</c:v>
                </c:pt>
                <c:pt idx="432">
                  <c:v>48639</c:v>
                </c:pt>
                <c:pt idx="433">
                  <c:v>48670</c:v>
                </c:pt>
                <c:pt idx="434">
                  <c:v>48700</c:v>
                </c:pt>
                <c:pt idx="435">
                  <c:v>48731</c:v>
                </c:pt>
                <c:pt idx="436">
                  <c:v>48761</c:v>
                </c:pt>
                <c:pt idx="437">
                  <c:v>48792</c:v>
                </c:pt>
                <c:pt idx="438">
                  <c:v>48823</c:v>
                </c:pt>
                <c:pt idx="439">
                  <c:v>48853</c:v>
                </c:pt>
                <c:pt idx="440">
                  <c:v>48884</c:v>
                </c:pt>
                <c:pt idx="441">
                  <c:v>48914</c:v>
                </c:pt>
                <c:pt idx="442">
                  <c:v>48945</c:v>
                </c:pt>
                <c:pt idx="443">
                  <c:v>48976</c:v>
                </c:pt>
                <c:pt idx="444">
                  <c:v>49004</c:v>
                </c:pt>
                <c:pt idx="445">
                  <c:v>49035</c:v>
                </c:pt>
                <c:pt idx="446">
                  <c:v>49065</c:v>
                </c:pt>
                <c:pt idx="447">
                  <c:v>49096</c:v>
                </c:pt>
                <c:pt idx="448">
                  <c:v>49126</c:v>
                </c:pt>
                <c:pt idx="449">
                  <c:v>49157</c:v>
                </c:pt>
                <c:pt idx="450">
                  <c:v>49188</c:v>
                </c:pt>
                <c:pt idx="451">
                  <c:v>49218</c:v>
                </c:pt>
                <c:pt idx="452">
                  <c:v>49249</c:v>
                </c:pt>
                <c:pt idx="453">
                  <c:v>49279</c:v>
                </c:pt>
                <c:pt idx="454">
                  <c:v>49310</c:v>
                </c:pt>
                <c:pt idx="455">
                  <c:v>49341</c:v>
                </c:pt>
                <c:pt idx="456">
                  <c:v>49369</c:v>
                </c:pt>
                <c:pt idx="457">
                  <c:v>49400</c:v>
                </c:pt>
                <c:pt idx="458">
                  <c:v>49430</c:v>
                </c:pt>
                <c:pt idx="459">
                  <c:v>49461</c:v>
                </c:pt>
                <c:pt idx="460">
                  <c:v>49491</c:v>
                </c:pt>
                <c:pt idx="461">
                  <c:v>49522</c:v>
                </c:pt>
                <c:pt idx="462">
                  <c:v>49553</c:v>
                </c:pt>
                <c:pt idx="463">
                  <c:v>49583</c:v>
                </c:pt>
                <c:pt idx="464">
                  <c:v>49614</c:v>
                </c:pt>
                <c:pt idx="465">
                  <c:v>49644</c:v>
                </c:pt>
                <c:pt idx="466">
                  <c:v>49675</c:v>
                </c:pt>
                <c:pt idx="467">
                  <c:v>49706</c:v>
                </c:pt>
                <c:pt idx="468">
                  <c:v>49735</c:v>
                </c:pt>
                <c:pt idx="469">
                  <c:v>49766</c:v>
                </c:pt>
                <c:pt idx="470">
                  <c:v>49796</c:v>
                </c:pt>
                <c:pt idx="471">
                  <c:v>49827</c:v>
                </c:pt>
                <c:pt idx="472">
                  <c:v>49857</c:v>
                </c:pt>
                <c:pt idx="473">
                  <c:v>49888</c:v>
                </c:pt>
                <c:pt idx="474">
                  <c:v>49919</c:v>
                </c:pt>
                <c:pt idx="475">
                  <c:v>49949</c:v>
                </c:pt>
                <c:pt idx="476">
                  <c:v>49980</c:v>
                </c:pt>
                <c:pt idx="477">
                  <c:v>50010</c:v>
                </c:pt>
                <c:pt idx="478">
                  <c:v>50041</c:v>
                </c:pt>
                <c:pt idx="479">
                  <c:v>50072</c:v>
                </c:pt>
                <c:pt idx="480">
                  <c:v>50100</c:v>
                </c:pt>
                <c:pt idx="481">
                  <c:v>50131</c:v>
                </c:pt>
                <c:pt idx="482">
                  <c:v>50161</c:v>
                </c:pt>
                <c:pt idx="483">
                  <c:v>50192</c:v>
                </c:pt>
                <c:pt idx="484">
                  <c:v>50222</c:v>
                </c:pt>
                <c:pt idx="485">
                  <c:v>50253</c:v>
                </c:pt>
                <c:pt idx="486">
                  <c:v>50284</c:v>
                </c:pt>
                <c:pt idx="487">
                  <c:v>50314</c:v>
                </c:pt>
                <c:pt idx="488">
                  <c:v>50345</c:v>
                </c:pt>
                <c:pt idx="489">
                  <c:v>50375</c:v>
                </c:pt>
                <c:pt idx="490">
                  <c:v>50406</c:v>
                </c:pt>
                <c:pt idx="491">
                  <c:v>50437</c:v>
                </c:pt>
                <c:pt idx="492">
                  <c:v>50465</c:v>
                </c:pt>
                <c:pt idx="493">
                  <c:v>50496</c:v>
                </c:pt>
                <c:pt idx="494">
                  <c:v>50526</c:v>
                </c:pt>
                <c:pt idx="495">
                  <c:v>50557</c:v>
                </c:pt>
                <c:pt idx="496">
                  <c:v>50587</c:v>
                </c:pt>
                <c:pt idx="497">
                  <c:v>50618</c:v>
                </c:pt>
                <c:pt idx="498">
                  <c:v>50649</c:v>
                </c:pt>
                <c:pt idx="499">
                  <c:v>50679</c:v>
                </c:pt>
                <c:pt idx="500">
                  <c:v>50710</c:v>
                </c:pt>
                <c:pt idx="501">
                  <c:v>50740</c:v>
                </c:pt>
                <c:pt idx="502">
                  <c:v>50771</c:v>
                </c:pt>
                <c:pt idx="503">
                  <c:v>50802</c:v>
                </c:pt>
                <c:pt idx="504">
                  <c:v>50830</c:v>
                </c:pt>
                <c:pt idx="505">
                  <c:v>50861</c:v>
                </c:pt>
                <c:pt idx="506">
                  <c:v>50891</c:v>
                </c:pt>
                <c:pt idx="507">
                  <c:v>50922</c:v>
                </c:pt>
                <c:pt idx="508">
                  <c:v>50952</c:v>
                </c:pt>
                <c:pt idx="509">
                  <c:v>50983</c:v>
                </c:pt>
                <c:pt idx="510">
                  <c:v>51014</c:v>
                </c:pt>
                <c:pt idx="511">
                  <c:v>51044</c:v>
                </c:pt>
                <c:pt idx="512">
                  <c:v>51075</c:v>
                </c:pt>
                <c:pt idx="513">
                  <c:v>51105</c:v>
                </c:pt>
                <c:pt idx="514">
                  <c:v>51136</c:v>
                </c:pt>
                <c:pt idx="515">
                  <c:v>51167</c:v>
                </c:pt>
                <c:pt idx="516">
                  <c:v>51196</c:v>
                </c:pt>
                <c:pt idx="517">
                  <c:v>51227</c:v>
                </c:pt>
                <c:pt idx="518">
                  <c:v>51257</c:v>
                </c:pt>
                <c:pt idx="519">
                  <c:v>51288</c:v>
                </c:pt>
                <c:pt idx="520">
                  <c:v>51318</c:v>
                </c:pt>
                <c:pt idx="521">
                  <c:v>51349</c:v>
                </c:pt>
                <c:pt idx="522">
                  <c:v>51380</c:v>
                </c:pt>
                <c:pt idx="523">
                  <c:v>51410</c:v>
                </c:pt>
                <c:pt idx="524">
                  <c:v>51441</c:v>
                </c:pt>
                <c:pt idx="525">
                  <c:v>51471</c:v>
                </c:pt>
              </c:numCache>
            </c:numRef>
          </c:cat>
          <c:val>
            <c:numRef>
              <c:f>EMPAFWGFT!$L$8:$L$1700</c:f>
              <c:numCache>
                <c:formatCode>General</c:formatCode>
                <c:ptCount val="1693"/>
                <c:pt idx="312" formatCode="0.0">
                  <c:v>6.2</c:v>
                </c:pt>
                <c:pt idx="526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60D-4BAA-A2BC-BB0FDFCA1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8520207"/>
        <c:axId val="1898531023"/>
      </c:lineChart>
      <c:dateAx>
        <c:axId val="1385417216"/>
        <c:scaling>
          <c:orientation val="minMax"/>
          <c:max val="46722"/>
          <c:min val="35431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7"/>
          <c:min val="1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1"/>
      </c:valAx>
      <c:valAx>
        <c:axId val="1898531023"/>
        <c:scaling>
          <c:orientation val="minMax"/>
          <c:max val="7"/>
          <c:min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898520207"/>
        <c:crosses val="max"/>
        <c:crossBetween val="between"/>
      </c:valAx>
      <c:catAx>
        <c:axId val="189852020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89853102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ayout>
        <c:manualLayout>
          <c:xMode val="edge"/>
          <c:yMode val="edge"/>
          <c:x val="4.3099054269921756E-2"/>
          <c:y val="0.76168956821573774"/>
          <c:w val="0.16952544194643715"/>
          <c:h val="0.13772882157672875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244151489715644E-2"/>
          <c:y val="1.3529455410582604E-2"/>
          <c:w val="0.93375584851028437"/>
          <c:h val="0.92159131333779576"/>
        </c:manualLayout>
      </c:layout>
      <c:lineChart>
        <c:grouping val="standar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Log Monthly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Sheet1!$A$3:$A$1358</c:f>
              <c:numCache>
                <c:formatCode>mmm\-yy</c:formatCode>
                <c:ptCount val="1356"/>
                <c:pt idx="0">
                  <c:v>7306</c:v>
                </c:pt>
                <c:pt idx="1">
                  <c:v>7337</c:v>
                </c:pt>
                <c:pt idx="2">
                  <c:v>7366</c:v>
                </c:pt>
                <c:pt idx="3">
                  <c:v>7397</c:v>
                </c:pt>
                <c:pt idx="4">
                  <c:v>7427</c:v>
                </c:pt>
                <c:pt idx="5">
                  <c:v>7458</c:v>
                </c:pt>
                <c:pt idx="6">
                  <c:v>7488</c:v>
                </c:pt>
                <c:pt idx="7">
                  <c:v>7519</c:v>
                </c:pt>
                <c:pt idx="8">
                  <c:v>7550</c:v>
                </c:pt>
                <c:pt idx="9">
                  <c:v>7580</c:v>
                </c:pt>
                <c:pt idx="10">
                  <c:v>7611</c:v>
                </c:pt>
                <c:pt idx="11">
                  <c:v>7641</c:v>
                </c:pt>
                <c:pt idx="12">
                  <c:v>7672</c:v>
                </c:pt>
                <c:pt idx="13">
                  <c:v>7703</c:v>
                </c:pt>
                <c:pt idx="14">
                  <c:v>7731</c:v>
                </c:pt>
                <c:pt idx="15">
                  <c:v>7762</c:v>
                </c:pt>
                <c:pt idx="16">
                  <c:v>7792</c:v>
                </c:pt>
                <c:pt idx="17">
                  <c:v>7823</c:v>
                </c:pt>
                <c:pt idx="18">
                  <c:v>7853</c:v>
                </c:pt>
                <c:pt idx="19">
                  <c:v>7884</c:v>
                </c:pt>
                <c:pt idx="20">
                  <c:v>7915</c:v>
                </c:pt>
                <c:pt idx="21">
                  <c:v>7945</c:v>
                </c:pt>
                <c:pt idx="22">
                  <c:v>7976</c:v>
                </c:pt>
                <c:pt idx="23">
                  <c:v>8006</c:v>
                </c:pt>
                <c:pt idx="24">
                  <c:v>8037</c:v>
                </c:pt>
                <c:pt idx="25">
                  <c:v>8068</c:v>
                </c:pt>
                <c:pt idx="26">
                  <c:v>8096</c:v>
                </c:pt>
                <c:pt idx="27">
                  <c:v>8127</c:v>
                </c:pt>
                <c:pt idx="28">
                  <c:v>8157</c:v>
                </c:pt>
                <c:pt idx="29">
                  <c:v>8188</c:v>
                </c:pt>
                <c:pt idx="30">
                  <c:v>8218</c:v>
                </c:pt>
                <c:pt idx="31">
                  <c:v>8249</c:v>
                </c:pt>
                <c:pt idx="32">
                  <c:v>8280</c:v>
                </c:pt>
                <c:pt idx="33">
                  <c:v>8310</c:v>
                </c:pt>
                <c:pt idx="34">
                  <c:v>8341</c:v>
                </c:pt>
                <c:pt idx="35">
                  <c:v>8371</c:v>
                </c:pt>
                <c:pt idx="36">
                  <c:v>8402</c:v>
                </c:pt>
                <c:pt idx="37">
                  <c:v>8433</c:v>
                </c:pt>
                <c:pt idx="38">
                  <c:v>8461</c:v>
                </c:pt>
                <c:pt idx="39">
                  <c:v>8492</c:v>
                </c:pt>
                <c:pt idx="40">
                  <c:v>8522</c:v>
                </c:pt>
                <c:pt idx="41">
                  <c:v>8553</c:v>
                </c:pt>
                <c:pt idx="42">
                  <c:v>8583</c:v>
                </c:pt>
                <c:pt idx="43">
                  <c:v>8614</c:v>
                </c:pt>
                <c:pt idx="44">
                  <c:v>8645</c:v>
                </c:pt>
                <c:pt idx="45">
                  <c:v>8675</c:v>
                </c:pt>
                <c:pt idx="46">
                  <c:v>8706</c:v>
                </c:pt>
                <c:pt idx="47">
                  <c:v>8736</c:v>
                </c:pt>
                <c:pt idx="48">
                  <c:v>8767</c:v>
                </c:pt>
                <c:pt idx="49">
                  <c:v>8798</c:v>
                </c:pt>
                <c:pt idx="50">
                  <c:v>8827</c:v>
                </c:pt>
                <c:pt idx="51">
                  <c:v>8858</c:v>
                </c:pt>
                <c:pt idx="52">
                  <c:v>8888</c:v>
                </c:pt>
                <c:pt idx="53">
                  <c:v>8919</c:v>
                </c:pt>
                <c:pt idx="54">
                  <c:v>8949</c:v>
                </c:pt>
                <c:pt idx="55">
                  <c:v>8980</c:v>
                </c:pt>
                <c:pt idx="56">
                  <c:v>9011</c:v>
                </c:pt>
                <c:pt idx="57">
                  <c:v>9041</c:v>
                </c:pt>
                <c:pt idx="58">
                  <c:v>9072</c:v>
                </c:pt>
                <c:pt idx="59">
                  <c:v>9102</c:v>
                </c:pt>
                <c:pt idx="60">
                  <c:v>9133</c:v>
                </c:pt>
                <c:pt idx="61">
                  <c:v>9164</c:v>
                </c:pt>
                <c:pt idx="62">
                  <c:v>9192</c:v>
                </c:pt>
                <c:pt idx="63">
                  <c:v>9223</c:v>
                </c:pt>
                <c:pt idx="64">
                  <c:v>9253</c:v>
                </c:pt>
                <c:pt idx="65">
                  <c:v>9284</c:v>
                </c:pt>
                <c:pt idx="66">
                  <c:v>9314</c:v>
                </c:pt>
                <c:pt idx="67">
                  <c:v>9345</c:v>
                </c:pt>
                <c:pt idx="68">
                  <c:v>9376</c:v>
                </c:pt>
                <c:pt idx="69">
                  <c:v>9406</c:v>
                </c:pt>
                <c:pt idx="70">
                  <c:v>9437</c:v>
                </c:pt>
                <c:pt idx="71">
                  <c:v>9467</c:v>
                </c:pt>
                <c:pt idx="72">
                  <c:v>9498</c:v>
                </c:pt>
                <c:pt idx="73">
                  <c:v>9529</c:v>
                </c:pt>
                <c:pt idx="74">
                  <c:v>9557</c:v>
                </c:pt>
                <c:pt idx="75">
                  <c:v>9588</c:v>
                </c:pt>
                <c:pt idx="76">
                  <c:v>9618</c:v>
                </c:pt>
                <c:pt idx="77">
                  <c:v>9649</c:v>
                </c:pt>
                <c:pt idx="78">
                  <c:v>9679</c:v>
                </c:pt>
                <c:pt idx="79">
                  <c:v>9710</c:v>
                </c:pt>
                <c:pt idx="80">
                  <c:v>9741</c:v>
                </c:pt>
                <c:pt idx="81">
                  <c:v>9771</c:v>
                </c:pt>
                <c:pt idx="82">
                  <c:v>9802</c:v>
                </c:pt>
                <c:pt idx="83">
                  <c:v>9832</c:v>
                </c:pt>
                <c:pt idx="84">
                  <c:v>9863</c:v>
                </c:pt>
                <c:pt idx="85">
                  <c:v>9894</c:v>
                </c:pt>
                <c:pt idx="86">
                  <c:v>9922</c:v>
                </c:pt>
                <c:pt idx="87">
                  <c:v>9953</c:v>
                </c:pt>
                <c:pt idx="88">
                  <c:v>9983</c:v>
                </c:pt>
                <c:pt idx="89">
                  <c:v>10014</c:v>
                </c:pt>
                <c:pt idx="90">
                  <c:v>10044</c:v>
                </c:pt>
                <c:pt idx="91">
                  <c:v>10075</c:v>
                </c:pt>
                <c:pt idx="92">
                  <c:v>10106</c:v>
                </c:pt>
                <c:pt idx="93">
                  <c:v>10136</c:v>
                </c:pt>
                <c:pt idx="94">
                  <c:v>10167</c:v>
                </c:pt>
                <c:pt idx="95">
                  <c:v>10197</c:v>
                </c:pt>
                <c:pt idx="96">
                  <c:v>10228</c:v>
                </c:pt>
                <c:pt idx="97">
                  <c:v>10259</c:v>
                </c:pt>
                <c:pt idx="98">
                  <c:v>10288</c:v>
                </c:pt>
                <c:pt idx="99">
                  <c:v>10319</c:v>
                </c:pt>
                <c:pt idx="100">
                  <c:v>10349</c:v>
                </c:pt>
                <c:pt idx="101">
                  <c:v>10380</c:v>
                </c:pt>
                <c:pt idx="102">
                  <c:v>10410</c:v>
                </c:pt>
                <c:pt idx="103">
                  <c:v>10441</c:v>
                </c:pt>
                <c:pt idx="104">
                  <c:v>10472</c:v>
                </c:pt>
                <c:pt idx="105">
                  <c:v>10502</c:v>
                </c:pt>
                <c:pt idx="106">
                  <c:v>10533</c:v>
                </c:pt>
                <c:pt idx="107">
                  <c:v>10563</c:v>
                </c:pt>
                <c:pt idx="108">
                  <c:v>10594</c:v>
                </c:pt>
                <c:pt idx="109">
                  <c:v>10625</c:v>
                </c:pt>
                <c:pt idx="110">
                  <c:v>10653</c:v>
                </c:pt>
                <c:pt idx="111">
                  <c:v>10684</c:v>
                </c:pt>
                <c:pt idx="112">
                  <c:v>10714</c:v>
                </c:pt>
                <c:pt idx="113">
                  <c:v>10745</c:v>
                </c:pt>
                <c:pt idx="114">
                  <c:v>10775</c:v>
                </c:pt>
                <c:pt idx="115">
                  <c:v>10806</c:v>
                </c:pt>
                <c:pt idx="116">
                  <c:v>10837</c:v>
                </c:pt>
                <c:pt idx="117">
                  <c:v>10867</c:v>
                </c:pt>
                <c:pt idx="118">
                  <c:v>10898</c:v>
                </c:pt>
                <c:pt idx="119">
                  <c:v>10928</c:v>
                </c:pt>
                <c:pt idx="120">
                  <c:v>10959</c:v>
                </c:pt>
                <c:pt idx="121">
                  <c:v>10990</c:v>
                </c:pt>
                <c:pt idx="122">
                  <c:v>11018</c:v>
                </c:pt>
                <c:pt idx="123">
                  <c:v>11049</c:v>
                </c:pt>
                <c:pt idx="124">
                  <c:v>11079</c:v>
                </c:pt>
                <c:pt idx="125">
                  <c:v>11110</c:v>
                </c:pt>
                <c:pt idx="126">
                  <c:v>11140</c:v>
                </c:pt>
                <c:pt idx="127">
                  <c:v>11171</c:v>
                </c:pt>
                <c:pt idx="128">
                  <c:v>11202</c:v>
                </c:pt>
                <c:pt idx="129">
                  <c:v>11232</c:v>
                </c:pt>
                <c:pt idx="130">
                  <c:v>11263</c:v>
                </c:pt>
                <c:pt idx="131">
                  <c:v>11293</c:v>
                </c:pt>
                <c:pt idx="132">
                  <c:v>11324</c:v>
                </c:pt>
                <c:pt idx="133">
                  <c:v>11355</c:v>
                </c:pt>
                <c:pt idx="134">
                  <c:v>11383</c:v>
                </c:pt>
                <c:pt idx="135">
                  <c:v>11414</c:v>
                </c:pt>
                <c:pt idx="136">
                  <c:v>11444</c:v>
                </c:pt>
                <c:pt idx="137">
                  <c:v>11475</c:v>
                </c:pt>
                <c:pt idx="138">
                  <c:v>11505</c:v>
                </c:pt>
                <c:pt idx="139">
                  <c:v>11536</c:v>
                </c:pt>
                <c:pt idx="140">
                  <c:v>11567</c:v>
                </c:pt>
                <c:pt idx="141">
                  <c:v>11597</c:v>
                </c:pt>
                <c:pt idx="142">
                  <c:v>11628</c:v>
                </c:pt>
                <c:pt idx="143">
                  <c:v>11658</c:v>
                </c:pt>
                <c:pt idx="144">
                  <c:v>11689</c:v>
                </c:pt>
                <c:pt idx="145">
                  <c:v>11720</c:v>
                </c:pt>
                <c:pt idx="146">
                  <c:v>11749</c:v>
                </c:pt>
                <c:pt idx="147">
                  <c:v>11780</c:v>
                </c:pt>
                <c:pt idx="148">
                  <c:v>11810</c:v>
                </c:pt>
                <c:pt idx="149">
                  <c:v>11841</c:v>
                </c:pt>
                <c:pt idx="150">
                  <c:v>11871</c:v>
                </c:pt>
                <c:pt idx="151">
                  <c:v>11902</c:v>
                </c:pt>
                <c:pt idx="152">
                  <c:v>11933</c:v>
                </c:pt>
                <c:pt idx="153">
                  <c:v>11963</c:v>
                </c:pt>
                <c:pt idx="154">
                  <c:v>11994</c:v>
                </c:pt>
                <c:pt idx="155">
                  <c:v>12024</c:v>
                </c:pt>
                <c:pt idx="156">
                  <c:v>12055</c:v>
                </c:pt>
                <c:pt idx="157">
                  <c:v>12086</c:v>
                </c:pt>
                <c:pt idx="158">
                  <c:v>12114</c:v>
                </c:pt>
                <c:pt idx="159">
                  <c:v>12145</c:v>
                </c:pt>
                <c:pt idx="160">
                  <c:v>12175</c:v>
                </c:pt>
                <c:pt idx="161">
                  <c:v>12206</c:v>
                </c:pt>
                <c:pt idx="162">
                  <c:v>12236</c:v>
                </c:pt>
                <c:pt idx="163">
                  <c:v>12267</c:v>
                </c:pt>
                <c:pt idx="164">
                  <c:v>12298</c:v>
                </c:pt>
                <c:pt idx="165">
                  <c:v>12328</c:v>
                </c:pt>
                <c:pt idx="166">
                  <c:v>12359</c:v>
                </c:pt>
                <c:pt idx="167">
                  <c:v>12389</c:v>
                </c:pt>
                <c:pt idx="168">
                  <c:v>12420</c:v>
                </c:pt>
                <c:pt idx="169">
                  <c:v>12451</c:v>
                </c:pt>
                <c:pt idx="170">
                  <c:v>12479</c:v>
                </c:pt>
                <c:pt idx="171">
                  <c:v>12510</c:v>
                </c:pt>
                <c:pt idx="172">
                  <c:v>12540</c:v>
                </c:pt>
                <c:pt idx="173">
                  <c:v>12571</c:v>
                </c:pt>
                <c:pt idx="174">
                  <c:v>12601</c:v>
                </c:pt>
                <c:pt idx="175">
                  <c:v>12632</c:v>
                </c:pt>
                <c:pt idx="176">
                  <c:v>12663</c:v>
                </c:pt>
                <c:pt idx="177">
                  <c:v>12693</c:v>
                </c:pt>
                <c:pt idx="178">
                  <c:v>12724</c:v>
                </c:pt>
                <c:pt idx="179">
                  <c:v>12754</c:v>
                </c:pt>
                <c:pt idx="180">
                  <c:v>12785</c:v>
                </c:pt>
                <c:pt idx="181">
                  <c:v>12816</c:v>
                </c:pt>
                <c:pt idx="182">
                  <c:v>12844</c:v>
                </c:pt>
                <c:pt idx="183">
                  <c:v>12875</c:v>
                </c:pt>
                <c:pt idx="184">
                  <c:v>12905</c:v>
                </c:pt>
                <c:pt idx="185">
                  <c:v>12936</c:v>
                </c:pt>
                <c:pt idx="186">
                  <c:v>12966</c:v>
                </c:pt>
                <c:pt idx="187">
                  <c:v>12997</c:v>
                </c:pt>
                <c:pt idx="188">
                  <c:v>13028</c:v>
                </c:pt>
                <c:pt idx="189">
                  <c:v>13058</c:v>
                </c:pt>
                <c:pt idx="190">
                  <c:v>13089</c:v>
                </c:pt>
                <c:pt idx="191">
                  <c:v>13119</c:v>
                </c:pt>
                <c:pt idx="192">
                  <c:v>13150</c:v>
                </c:pt>
                <c:pt idx="193">
                  <c:v>13181</c:v>
                </c:pt>
                <c:pt idx="194">
                  <c:v>13210</c:v>
                </c:pt>
                <c:pt idx="195">
                  <c:v>13241</c:v>
                </c:pt>
                <c:pt idx="196">
                  <c:v>13271</c:v>
                </c:pt>
                <c:pt idx="197">
                  <c:v>13302</c:v>
                </c:pt>
                <c:pt idx="198">
                  <c:v>13332</c:v>
                </c:pt>
                <c:pt idx="199">
                  <c:v>13363</c:v>
                </c:pt>
                <c:pt idx="200">
                  <c:v>13394</c:v>
                </c:pt>
                <c:pt idx="201">
                  <c:v>13424</c:v>
                </c:pt>
                <c:pt idx="202">
                  <c:v>13455</c:v>
                </c:pt>
                <c:pt idx="203">
                  <c:v>13485</c:v>
                </c:pt>
                <c:pt idx="204">
                  <c:v>13516</c:v>
                </c:pt>
                <c:pt idx="205">
                  <c:v>13547</c:v>
                </c:pt>
                <c:pt idx="206">
                  <c:v>13575</c:v>
                </c:pt>
                <c:pt idx="207">
                  <c:v>13606</c:v>
                </c:pt>
                <c:pt idx="208">
                  <c:v>13636</c:v>
                </c:pt>
                <c:pt idx="209">
                  <c:v>13667</c:v>
                </c:pt>
                <c:pt idx="210">
                  <c:v>13697</c:v>
                </c:pt>
                <c:pt idx="211">
                  <c:v>13728</c:v>
                </c:pt>
                <c:pt idx="212">
                  <c:v>13759</c:v>
                </c:pt>
                <c:pt idx="213">
                  <c:v>13789</c:v>
                </c:pt>
                <c:pt idx="214">
                  <c:v>13820</c:v>
                </c:pt>
                <c:pt idx="215">
                  <c:v>13850</c:v>
                </c:pt>
                <c:pt idx="216">
                  <c:v>13881</c:v>
                </c:pt>
                <c:pt idx="217">
                  <c:v>13912</c:v>
                </c:pt>
                <c:pt idx="218">
                  <c:v>13940</c:v>
                </c:pt>
                <c:pt idx="219">
                  <c:v>13971</c:v>
                </c:pt>
                <c:pt idx="220">
                  <c:v>14001</c:v>
                </c:pt>
                <c:pt idx="221">
                  <c:v>14032</c:v>
                </c:pt>
                <c:pt idx="222">
                  <c:v>14062</c:v>
                </c:pt>
                <c:pt idx="223">
                  <c:v>14093</c:v>
                </c:pt>
                <c:pt idx="224">
                  <c:v>14124</c:v>
                </c:pt>
                <c:pt idx="225">
                  <c:v>14154</c:v>
                </c:pt>
                <c:pt idx="226">
                  <c:v>14185</c:v>
                </c:pt>
                <c:pt idx="227">
                  <c:v>14215</c:v>
                </c:pt>
                <c:pt idx="228">
                  <c:v>14246</c:v>
                </c:pt>
                <c:pt idx="229">
                  <c:v>14277</c:v>
                </c:pt>
                <c:pt idx="230">
                  <c:v>14305</c:v>
                </c:pt>
                <c:pt idx="231">
                  <c:v>14336</c:v>
                </c:pt>
                <c:pt idx="232">
                  <c:v>14366</c:v>
                </c:pt>
                <c:pt idx="233">
                  <c:v>14397</c:v>
                </c:pt>
                <c:pt idx="234">
                  <c:v>14427</c:v>
                </c:pt>
                <c:pt idx="235">
                  <c:v>14458</c:v>
                </c:pt>
                <c:pt idx="236">
                  <c:v>14489</c:v>
                </c:pt>
                <c:pt idx="237">
                  <c:v>14519</c:v>
                </c:pt>
                <c:pt idx="238">
                  <c:v>14550</c:v>
                </c:pt>
                <c:pt idx="239">
                  <c:v>14580</c:v>
                </c:pt>
                <c:pt idx="240">
                  <c:v>14611</c:v>
                </c:pt>
                <c:pt idx="241">
                  <c:v>14642</c:v>
                </c:pt>
                <c:pt idx="242">
                  <c:v>14671</c:v>
                </c:pt>
                <c:pt idx="243">
                  <c:v>14702</c:v>
                </c:pt>
                <c:pt idx="244">
                  <c:v>14732</c:v>
                </c:pt>
                <c:pt idx="245">
                  <c:v>14763</c:v>
                </c:pt>
                <c:pt idx="246">
                  <c:v>14793</c:v>
                </c:pt>
                <c:pt idx="247">
                  <c:v>14824</c:v>
                </c:pt>
                <c:pt idx="248">
                  <c:v>14855</c:v>
                </c:pt>
                <c:pt idx="249">
                  <c:v>14885</c:v>
                </c:pt>
                <c:pt idx="250">
                  <c:v>14916</c:v>
                </c:pt>
                <c:pt idx="251">
                  <c:v>14946</c:v>
                </c:pt>
                <c:pt idx="252">
                  <c:v>14977</c:v>
                </c:pt>
                <c:pt idx="253">
                  <c:v>15008</c:v>
                </c:pt>
                <c:pt idx="254">
                  <c:v>15036</c:v>
                </c:pt>
                <c:pt idx="255">
                  <c:v>15067</c:v>
                </c:pt>
                <c:pt idx="256">
                  <c:v>15097</c:v>
                </c:pt>
                <c:pt idx="257">
                  <c:v>15128</c:v>
                </c:pt>
                <c:pt idx="258">
                  <c:v>15158</c:v>
                </c:pt>
                <c:pt idx="259">
                  <c:v>15189</c:v>
                </c:pt>
                <c:pt idx="260">
                  <c:v>15220</c:v>
                </c:pt>
                <c:pt idx="261">
                  <c:v>15250</c:v>
                </c:pt>
                <c:pt idx="262">
                  <c:v>15281</c:v>
                </c:pt>
                <c:pt idx="263">
                  <c:v>15311</c:v>
                </c:pt>
                <c:pt idx="264">
                  <c:v>15342</c:v>
                </c:pt>
                <c:pt idx="265">
                  <c:v>15373</c:v>
                </c:pt>
                <c:pt idx="266">
                  <c:v>15401</c:v>
                </c:pt>
                <c:pt idx="267">
                  <c:v>15432</c:v>
                </c:pt>
                <c:pt idx="268">
                  <c:v>15462</c:v>
                </c:pt>
                <c:pt idx="269">
                  <c:v>15493</c:v>
                </c:pt>
                <c:pt idx="270">
                  <c:v>15523</c:v>
                </c:pt>
                <c:pt idx="271">
                  <c:v>15554</c:v>
                </c:pt>
                <c:pt idx="272">
                  <c:v>15585</c:v>
                </c:pt>
                <c:pt idx="273">
                  <c:v>15615</c:v>
                </c:pt>
                <c:pt idx="274">
                  <c:v>15646</c:v>
                </c:pt>
                <c:pt idx="275">
                  <c:v>15676</c:v>
                </c:pt>
                <c:pt idx="276">
                  <c:v>15707</c:v>
                </c:pt>
                <c:pt idx="277">
                  <c:v>15738</c:v>
                </c:pt>
                <c:pt idx="278">
                  <c:v>15766</c:v>
                </c:pt>
                <c:pt idx="279">
                  <c:v>15797</c:v>
                </c:pt>
                <c:pt idx="280">
                  <c:v>15827</c:v>
                </c:pt>
                <c:pt idx="281">
                  <c:v>15858</c:v>
                </c:pt>
                <c:pt idx="282">
                  <c:v>15888</c:v>
                </c:pt>
                <c:pt idx="283">
                  <c:v>15919</c:v>
                </c:pt>
                <c:pt idx="284">
                  <c:v>15950</c:v>
                </c:pt>
                <c:pt idx="285">
                  <c:v>15980</c:v>
                </c:pt>
                <c:pt idx="286">
                  <c:v>16011</c:v>
                </c:pt>
                <c:pt idx="287">
                  <c:v>16041</c:v>
                </c:pt>
                <c:pt idx="288">
                  <c:v>16072</c:v>
                </c:pt>
                <c:pt idx="289">
                  <c:v>16103</c:v>
                </c:pt>
                <c:pt idx="290">
                  <c:v>16132</c:v>
                </c:pt>
                <c:pt idx="291">
                  <c:v>16163</c:v>
                </c:pt>
                <c:pt idx="292">
                  <c:v>16193</c:v>
                </c:pt>
                <c:pt idx="293">
                  <c:v>16224</c:v>
                </c:pt>
                <c:pt idx="294">
                  <c:v>16254</c:v>
                </c:pt>
                <c:pt idx="295">
                  <c:v>16285</c:v>
                </c:pt>
                <c:pt idx="296">
                  <c:v>16316</c:v>
                </c:pt>
                <c:pt idx="297">
                  <c:v>16346</c:v>
                </c:pt>
                <c:pt idx="298">
                  <c:v>16377</c:v>
                </c:pt>
                <c:pt idx="299">
                  <c:v>16407</c:v>
                </c:pt>
                <c:pt idx="300">
                  <c:v>16438</c:v>
                </c:pt>
                <c:pt idx="301">
                  <c:v>16469</c:v>
                </c:pt>
                <c:pt idx="302">
                  <c:v>16497</c:v>
                </c:pt>
                <c:pt idx="303">
                  <c:v>16528</c:v>
                </c:pt>
                <c:pt idx="304">
                  <c:v>16558</c:v>
                </c:pt>
                <c:pt idx="305">
                  <c:v>16589</c:v>
                </c:pt>
                <c:pt idx="306">
                  <c:v>16619</c:v>
                </c:pt>
                <c:pt idx="307">
                  <c:v>16650</c:v>
                </c:pt>
                <c:pt idx="308">
                  <c:v>16681</c:v>
                </c:pt>
                <c:pt idx="309">
                  <c:v>16711</c:v>
                </c:pt>
                <c:pt idx="310">
                  <c:v>16742</c:v>
                </c:pt>
                <c:pt idx="311">
                  <c:v>16772</c:v>
                </c:pt>
                <c:pt idx="312">
                  <c:v>16803</c:v>
                </c:pt>
                <c:pt idx="313">
                  <c:v>16834</c:v>
                </c:pt>
                <c:pt idx="314">
                  <c:v>16862</c:v>
                </c:pt>
                <c:pt idx="315">
                  <c:v>16893</c:v>
                </c:pt>
                <c:pt idx="316">
                  <c:v>16923</c:v>
                </c:pt>
                <c:pt idx="317">
                  <c:v>16954</c:v>
                </c:pt>
                <c:pt idx="318">
                  <c:v>16984</c:v>
                </c:pt>
                <c:pt idx="319">
                  <c:v>17015</c:v>
                </c:pt>
                <c:pt idx="320">
                  <c:v>17046</c:v>
                </c:pt>
                <c:pt idx="321">
                  <c:v>17076</c:v>
                </c:pt>
                <c:pt idx="322">
                  <c:v>17107</c:v>
                </c:pt>
                <c:pt idx="323">
                  <c:v>17137</c:v>
                </c:pt>
                <c:pt idx="324">
                  <c:v>17168</c:v>
                </c:pt>
                <c:pt idx="325">
                  <c:v>17199</c:v>
                </c:pt>
                <c:pt idx="326">
                  <c:v>17227</c:v>
                </c:pt>
                <c:pt idx="327">
                  <c:v>17258</c:v>
                </c:pt>
                <c:pt idx="328">
                  <c:v>17288</c:v>
                </c:pt>
                <c:pt idx="329">
                  <c:v>17319</c:v>
                </c:pt>
                <c:pt idx="330">
                  <c:v>17349</c:v>
                </c:pt>
                <c:pt idx="331">
                  <c:v>17380</c:v>
                </c:pt>
                <c:pt idx="332">
                  <c:v>17411</c:v>
                </c:pt>
                <c:pt idx="333">
                  <c:v>17441</c:v>
                </c:pt>
                <c:pt idx="334">
                  <c:v>17472</c:v>
                </c:pt>
                <c:pt idx="335">
                  <c:v>17502</c:v>
                </c:pt>
                <c:pt idx="336">
                  <c:v>17533</c:v>
                </c:pt>
                <c:pt idx="337">
                  <c:v>17564</c:v>
                </c:pt>
                <c:pt idx="338">
                  <c:v>17593</c:v>
                </c:pt>
                <c:pt idx="339">
                  <c:v>17624</c:v>
                </c:pt>
                <c:pt idx="340">
                  <c:v>17654</c:v>
                </c:pt>
                <c:pt idx="341">
                  <c:v>17685</c:v>
                </c:pt>
                <c:pt idx="342">
                  <c:v>17715</c:v>
                </c:pt>
                <c:pt idx="343">
                  <c:v>17746</c:v>
                </c:pt>
                <c:pt idx="344">
                  <c:v>17777</c:v>
                </c:pt>
                <c:pt idx="345">
                  <c:v>17807</c:v>
                </c:pt>
                <c:pt idx="346">
                  <c:v>17838</c:v>
                </c:pt>
                <c:pt idx="347">
                  <c:v>17868</c:v>
                </c:pt>
                <c:pt idx="348">
                  <c:v>17899</c:v>
                </c:pt>
                <c:pt idx="349">
                  <c:v>17930</c:v>
                </c:pt>
                <c:pt idx="350">
                  <c:v>17958</c:v>
                </c:pt>
                <c:pt idx="351">
                  <c:v>17989</c:v>
                </c:pt>
                <c:pt idx="352">
                  <c:v>18019</c:v>
                </c:pt>
                <c:pt idx="353">
                  <c:v>18050</c:v>
                </c:pt>
                <c:pt idx="354">
                  <c:v>18080</c:v>
                </c:pt>
                <c:pt idx="355">
                  <c:v>18111</c:v>
                </c:pt>
                <c:pt idx="356">
                  <c:v>18142</c:v>
                </c:pt>
                <c:pt idx="357">
                  <c:v>18172</c:v>
                </c:pt>
                <c:pt idx="358">
                  <c:v>18203</c:v>
                </c:pt>
                <c:pt idx="359">
                  <c:v>18233</c:v>
                </c:pt>
                <c:pt idx="360">
                  <c:v>18264</c:v>
                </c:pt>
                <c:pt idx="361">
                  <c:v>18295</c:v>
                </c:pt>
                <c:pt idx="362">
                  <c:v>18323</c:v>
                </c:pt>
                <c:pt idx="363">
                  <c:v>18354</c:v>
                </c:pt>
                <c:pt idx="364">
                  <c:v>18384</c:v>
                </c:pt>
                <c:pt idx="365">
                  <c:v>18415</c:v>
                </c:pt>
                <c:pt idx="366">
                  <c:v>18445</c:v>
                </c:pt>
                <c:pt idx="367">
                  <c:v>18476</c:v>
                </c:pt>
                <c:pt idx="368">
                  <c:v>18507</c:v>
                </c:pt>
                <c:pt idx="369">
                  <c:v>18537</c:v>
                </c:pt>
                <c:pt idx="370">
                  <c:v>18568</c:v>
                </c:pt>
                <c:pt idx="371">
                  <c:v>18598</c:v>
                </c:pt>
                <c:pt idx="372">
                  <c:v>18629</c:v>
                </c:pt>
                <c:pt idx="373">
                  <c:v>18660</c:v>
                </c:pt>
                <c:pt idx="374">
                  <c:v>18688</c:v>
                </c:pt>
                <c:pt idx="375">
                  <c:v>18719</c:v>
                </c:pt>
                <c:pt idx="376">
                  <c:v>18749</c:v>
                </c:pt>
                <c:pt idx="377">
                  <c:v>18780</c:v>
                </c:pt>
                <c:pt idx="378">
                  <c:v>18810</c:v>
                </c:pt>
                <c:pt idx="379">
                  <c:v>18841</c:v>
                </c:pt>
                <c:pt idx="380">
                  <c:v>18872</c:v>
                </c:pt>
                <c:pt idx="381">
                  <c:v>18902</c:v>
                </c:pt>
                <c:pt idx="382">
                  <c:v>18933</c:v>
                </c:pt>
                <c:pt idx="383">
                  <c:v>18963</c:v>
                </c:pt>
                <c:pt idx="384">
                  <c:v>18994</c:v>
                </c:pt>
                <c:pt idx="385">
                  <c:v>19025</c:v>
                </c:pt>
                <c:pt idx="386">
                  <c:v>19054</c:v>
                </c:pt>
                <c:pt idx="387">
                  <c:v>19085</c:v>
                </c:pt>
                <c:pt idx="388">
                  <c:v>19115</c:v>
                </c:pt>
                <c:pt idx="389">
                  <c:v>19146</c:v>
                </c:pt>
                <c:pt idx="390">
                  <c:v>19176</c:v>
                </c:pt>
                <c:pt idx="391">
                  <c:v>19207</c:v>
                </c:pt>
                <c:pt idx="392">
                  <c:v>19238</c:v>
                </c:pt>
                <c:pt idx="393">
                  <c:v>19268</c:v>
                </c:pt>
                <c:pt idx="394">
                  <c:v>19299</c:v>
                </c:pt>
                <c:pt idx="395">
                  <c:v>19329</c:v>
                </c:pt>
                <c:pt idx="396">
                  <c:v>19360</c:v>
                </c:pt>
                <c:pt idx="397">
                  <c:v>19391</c:v>
                </c:pt>
                <c:pt idx="398">
                  <c:v>19419</c:v>
                </c:pt>
                <c:pt idx="399">
                  <c:v>19450</c:v>
                </c:pt>
                <c:pt idx="400">
                  <c:v>19480</c:v>
                </c:pt>
                <c:pt idx="401">
                  <c:v>19511</c:v>
                </c:pt>
                <c:pt idx="402">
                  <c:v>19541</c:v>
                </c:pt>
                <c:pt idx="403">
                  <c:v>19572</c:v>
                </c:pt>
                <c:pt idx="404">
                  <c:v>19603</c:v>
                </c:pt>
                <c:pt idx="405">
                  <c:v>19633</c:v>
                </c:pt>
                <c:pt idx="406">
                  <c:v>19664</c:v>
                </c:pt>
                <c:pt idx="407">
                  <c:v>19694</c:v>
                </c:pt>
                <c:pt idx="408">
                  <c:v>19725</c:v>
                </c:pt>
                <c:pt idx="409">
                  <c:v>19756</c:v>
                </c:pt>
                <c:pt idx="410">
                  <c:v>19784</c:v>
                </c:pt>
                <c:pt idx="411">
                  <c:v>19815</c:v>
                </c:pt>
                <c:pt idx="412">
                  <c:v>19845</c:v>
                </c:pt>
                <c:pt idx="413">
                  <c:v>19876</c:v>
                </c:pt>
                <c:pt idx="414">
                  <c:v>19906</c:v>
                </c:pt>
                <c:pt idx="415">
                  <c:v>19937</c:v>
                </c:pt>
                <c:pt idx="416">
                  <c:v>19968</c:v>
                </c:pt>
                <c:pt idx="417">
                  <c:v>19998</c:v>
                </c:pt>
                <c:pt idx="418">
                  <c:v>20029</c:v>
                </c:pt>
                <c:pt idx="419">
                  <c:v>20059</c:v>
                </c:pt>
                <c:pt idx="420">
                  <c:v>20090</c:v>
                </c:pt>
                <c:pt idx="421">
                  <c:v>20121</c:v>
                </c:pt>
                <c:pt idx="422">
                  <c:v>20149</c:v>
                </c:pt>
                <c:pt idx="423">
                  <c:v>20180</c:v>
                </c:pt>
                <c:pt idx="424">
                  <c:v>20210</c:v>
                </c:pt>
                <c:pt idx="425">
                  <c:v>20241</c:v>
                </c:pt>
                <c:pt idx="426">
                  <c:v>20271</c:v>
                </c:pt>
                <c:pt idx="427">
                  <c:v>20302</c:v>
                </c:pt>
                <c:pt idx="428">
                  <c:v>20333</c:v>
                </c:pt>
                <c:pt idx="429">
                  <c:v>20363</c:v>
                </c:pt>
                <c:pt idx="430">
                  <c:v>20394</c:v>
                </c:pt>
                <c:pt idx="431">
                  <c:v>20424</c:v>
                </c:pt>
                <c:pt idx="432">
                  <c:v>20455</c:v>
                </c:pt>
                <c:pt idx="433">
                  <c:v>20486</c:v>
                </c:pt>
                <c:pt idx="434">
                  <c:v>20515</c:v>
                </c:pt>
                <c:pt idx="435">
                  <c:v>20546</c:v>
                </c:pt>
                <c:pt idx="436">
                  <c:v>20576</c:v>
                </c:pt>
                <c:pt idx="437">
                  <c:v>20607</c:v>
                </c:pt>
                <c:pt idx="438">
                  <c:v>20637</c:v>
                </c:pt>
                <c:pt idx="439">
                  <c:v>20668</c:v>
                </c:pt>
                <c:pt idx="440">
                  <c:v>20699</c:v>
                </c:pt>
                <c:pt idx="441">
                  <c:v>20729</c:v>
                </c:pt>
                <c:pt idx="442">
                  <c:v>20760</c:v>
                </c:pt>
                <c:pt idx="443">
                  <c:v>20790</c:v>
                </c:pt>
                <c:pt idx="444">
                  <c:v>20821</c:v>
                </c:pt>
                <c:pt idx="445">
                  <c:v>20852</c:v>
                </c:pt>
                <c:pt idx="446">
                  <c:v>20880</c:v>
                </c:pt>
                <c:pt idx="447">
                  <c:v>20911</c:v>
                </c:pt>
                <c:pt idx="448">
                  <c:v>20941</c:v>
                </c:pt>
                <c:pt idx="449">
                  <c:v>20972</c:v>
                </c:pt>
                <c:pt idx="450">
                  <c:v>21002</c:v>
                </c:pt>
                <c:pt idx="451">
                  <c:v>21033</c:v>
                </c:pt>
                <c:pt idx="452">
                  <c:v>21064</c:v>
                </c:pt>
                <c:pt idx="453">
                  <c:v>21094</c:v>
                </c:pt>
                <c:pt idx="454">
                  <c:v>21125</c:v>
                </c:pt>
                <c:pt idx="455">
                  <c:v>21155</c:v>
                </c:pt>
                <c:pt idx="456">
                  <c:v>21186</c:v>
                </c:pt>
                <c:pt idx="457">
                  <c:v>21217</c:v>
                </c:pt>
                <c:pt idx="458">
                  <c:v>21245</c:v>
                </c:pt>
                <c:pt idx="459">
                  <c:v>21276</c:v>
                </c:pt>
                <c:pt idx="460">
                  <c:v>21306</c:v>
                </c:pt>
                <c:pt idx="461">
                  <c:v>21337</c:v>
                </c:pt>
                <c:pt idx="462">
                  <c:v>21367</c:v>
                </c:pt>
                <c:pt idx="463">
                  <c:v>21398</c:v>
                </c:pt>
                <c:pt idx="464">
                  <c:v>21429</c:v>
                </c:pt>
                <c:pt idx="465">
                  <c:v>21459</c:v>
                </c:pt>
                <c:pt idx="466">
                  <c:v>21490</c:v>
                </c:pt>
                <c:pt idx="467">
                  <c:v>21520</c:v>
                </c:pt>
                <c:pt idx="468">
                  <c:v>21551</c:v>
                </c:pt>
                <c:pt idx="469">
                  <c:v>21582</c:v>
                </c:pt>
                <c:pt idx="470">
                  <c:v>21610</c:v>
                </c:pt>
                <c:pt idx="471">
                  <c:v>21641</c:v>
                </c:pt>
                <c:pt idx="472">
                  <c:v>21671</c:v>
                </c:pt>
                <c:pt idx="473">
                  <c:v>21702</c:v>
                </c:pt>
                <c:pt idx="474">
                  <c:v>21732</c:v>
                </c:pt>
                <c:pt idx="475">
                  <c:v>21763</c:v>
                </c:pt>
                <c:pt idx="476">
                  <c:v>21794</c:v>
                </c:pt>
                <c:pt idx="477">
                  <c:v>21824</c:v>
                </c:pt>
                <c:pt idx="478">
                  <c:v>21855</c:v>
                </c:pt>
                <c:pt idx="479">
                  <c:v>21885</c:v>
                </c:pt>
                <c:pt idx="480">
                  <c:v>21916</c:v>
                </c:pt>
                <c:pt idx="481">
                  <c:v>21947</c:v>
                </c:pt>
                <c:pt idx="482">
                  <c:v>21976</c:v>
                </c:pt>
                <c:pt idx="483">
                  <c:v>22007</c:v>
                </c:pt>
                <c:pt idx="484">
                  <c:v>22037</c:v>
                </c:pt>
                <c:pt idx="485">
                  <c:v>22068</c:v>
                </c:pt>
                <c:pt idx="486">
                  <c:v>22098</c:v>
                </c:pt>
                <c:pt idx="487">
                  <c:v>22129</c:v>
                </c:pt>
                <c:pt idx="488">
                  <c:v>22160</c:v>
                </c:pt>
                <c:pt idx="489">
                  <c:v>22190</c:v>
                </c:pt>
                <c:pt idx="490">
                  <c:v>22221</c:v>
                </c:pt>
                <c:pt idx="491">
                  <c:v>22251</c:v>
                </c:pt>
                <c:pt idx="492">
                  <c:v>22282</c:v>
                </c:pt>
                <c:pt idx="493">
                  <c:v>22313</c:v>
                </c:pt>
                <c:pt idx="494">
                  <c:v>22341</c:v>
                </c:pt>
                <c:pt idx="495">
                  <c:v>22372</c:v>
                </c:pt>
                <c:pt idx="496">
                  <c:v>22402</c:v>
                </c:pt>
                <c:pt idx="497">
                  <c:v>22433</c:v>
                </c:pt>
                <c:pt idx="498">
                  <c:v>22463</c:v>
                </c:pt>
                <c:pt idx="499">
                  <c:v>22494</c:v>
                </c:pt>
                <c:pt idx="500">
                  <c:v>22525</c:v>
                </c:pt>
                <c:pt idx="501">
                  <c:v>22555</c:v>
                </c:pt>
                <c:pt idx="502">
                  <c:v>22586</c:v>
                </c:pt>
                <c:pt idx="503">
                  <c:v>22616</c:v>
                </c:pt>
                <c:pt idx="504">
                  <c:v>22647</c:v>
                </c:pt>
                <c:pt idx="505">
                  <c:v>22678</c:v>
                </c:pt>
                <c:pt idx="506">
                  <c:v>22706</c:v>
                </c:pt>
                <c:pt idx="507">
                  <c:v>22737</c:v>
                </c:pt>
                <c:pt idx="508">
                  <c:v>22767</c:v>
                </c:pt>
                <c:pt idx="509">
                  <c:v>22798</c:v>
                </c:pt>
                <c:pt idx="510">
                  <c:v>22828</c:v>
                </c:pt>
                <c:pt idx="511">
                  <c:v>22859</c:v>
                </c:pt>
                <c:pt idx="512">
                  <c:v>22890</c:v>
                </c:pt>
                <c:pt idx="513">
                  <c:v>22920</c:v>
                </c:pt>
                <c:pt idx="514">
                  <c:v>22951</c:v>
                </c:pt>
                <c:pt idx="515">
                  <c:v>22981</c:v>
                </c:pt>
                <c:pt idx="516">
                  <c:v>23012</c:v>
                </c:pt>
                <c:pt idx="517">
                  <c:v>23043</c:v>
                </c:pt>
                <c:pt idx="518">
                  <c:v>23071</c:v>
                </c:pt>
                <c:pt idx="519">
                  <c:v>23102</c:v>
                </c:pt>
                <c:pt idx="520">
                  <c:v>23132</c:v>
                </c:pt>
                <c:pt idx="521">
                  <c:v>23163</c:v>
                </c:pt>
                <c:pt idx="522">
                  <c:v>23193</c:v>
                </c:pt>
                <c:pt idx="523">
                  <c:v>23224</c:v>
                </c:pt>
                <c:pt idx="524">
                  <c:v>23255</c:v>
                </c:pt>
                <c:pt idx="525">
                  <c:v>23285</c:v>
                </c:pt>
                <c:pt idx="526">
                  <c:v>23316</c:v>
                </c:pt>
                <c:pt idx="527">
                  <c:v>23346</c:v>
                </c:pt>
                <c:pt idx="528">
                  <c:v>23377</c:v>
                </c:pt>
                <c:pt idx="529">
                  <c:v>23408</c:v>
                </c:pt>
                <c:pt idx="530">
                  <c:v>23437</c:v>
                </c:pt>
                <c:pt idx="531">
                  <c:v>23468</c:v>
                </c:pt>
                <c:pt idx="532">
                  <c:v>23498</c:v>
                </c:pt>
                <c:pt idx="533">
                  <c:v>23529</c:v>
                </c:pt>
                <c:pt idx="534">
                  <c:v>23559</c:v>
                </c:pt>
                <c:pt idx="535">
                  <c:v>23590</c:v>
                </c:pt>
                <c:pt idx="536">
                  <c:v>23621</c:v>
                </c:pt>
                <c:pt idx="537">
                  <c:v>23651</c:v>
                </c:pt>
                <c:pt idx="538">
                  <c:v>23682</c:v>
                </c:pt>
                <c:pt idx="539">
                  <c:v>23712</c:v>
                </c:pt>
                <c:pt idx="540">
                  <c:v>23743</c:v>
                </c:pt>
                <c:pt idx="541">
                  <c:v>23774</c:v>
                </c:pt>
                <c:pt idx="542">
                  <c:v>23802</c:v>
                </c:pt>
                <c:pt idx="543">
                  <c:v>23833</c:v>
                </c:pt>
                <c:pt idx="544">
                  <c:v>23863</c:v>
                </c:pt>
                <c:pt idx="545">
                  <c:v>23894</c:v>
                </c:pt>
                <c:pt idx="546">
                  <c:v>23924</c:v>
                </c:pt>
                <c:pt idx="547">
                  <c:v>23955</c:v>
                </c:pt>
                <c:pt idx="548">
                  <c:v>23986</c:v>
                </c:pt>
                <c:pt idx="549">
                  <c:v>24016</c:v>
                </c:pt>
                <c:pt idx="550">
                  <c:v>24047</c:v>
                </c:pt>
                <c:pt idx="551">
                  <c:v>24077</c:v>
                </c:pt>
                <c:pt idx="552">
                  <c:v>24108</c:v>
                </c:pt>
                <c:pt idx="553">
                  <c:v>24139</c:v>
                </c:pt>
                <c:pt idx="554">
                  <c:v>24167</c:v>
                </c:pt>
                <c:pt idx="555">
                  <c:v>24198</c:v>
                </c:pt>
                <c:pt idx="556">
                  <c:v>24228</c:v>
                </c:pt>
                <c:pt idx="557">
                  <c:v>24259</c:v>
                </c:pt>
                <c:pt idx="558">
                  <c:v>24289</c:v>
                </c:pt>
                <c:pt idx="559">
                  <c:v>24320</c:v>
                </c:pt>
                <c:pt idx="560">
                  <c:v>24351</c:v>
                </c:pt>
                <c:pt idx="561">
                  <c:v>24381</c:v>
                </c:pt>
                <c:pt idx="562">
                  <c:v>24412</c:v>
                </c:pt>
                <c:pt idx="563">
                  <c:v>24442</c:v>
                </c:pt>
                <c:pt idx="564">
                  <c:v>24473</c:v>
                </c:pt>
                <c:pt idx="565">
                  <c:v>24504</c:v>
                </c:pt>
                <c:pt idx="566">
                  <c:v>24532</c:v>
                </c:pt>
                <c:pt idx="567">
                  <c:v>24563</c:v>
                </c:pt>
                <c:pt idx="568">
                  <c:v>24593</c:v>
                </c:pt>
                <c:pt idx="569">
                  <c:v>24624</c:v>
                </c:pt>
                <c:pt idx="570">
                  <c:v>24654</c:v>
                </c:pt>
                <c:pt idx="571">
                  <c:v>24685</c:v>
                </c:pt>
                <c:pt idx="572">
                  <c:v>24716</c:v>
                </c:pt>
                <c:pt idx="573">
                  <c:v>24746</c:v>
                </c:pt>
                <c:pt idx="574">
                  <c:v>24777</c:v>
                </c:pt>
                <c:pt idx="575">
                  <c:v>24807</c:v>
                </c:pt>
                <c:pt idx="576">
                  <c:v>24838</c:v>
                </c:pt>
                <c:pt idx="577">
                  <c:v>24869</c:v>
                </c:pt>
                <c:pt idx="578">
                  <c:v>24898</c:v>
                </c:pt>
                <c:pt idx="579">
                  <c:v>24929</c:v>
                </c:pt>
                <c:pt idx="580">
                  <c:v>24959</c:v>
                </c:pt>
                <c:pt idx="581">
                  <c:v>24990</c:v>
                </c:pt>
                <c:pt idx="582">
                  <c:v>25020</c:v>
                </c:pt>
                <c:pt idx="583">
                  <c:v>25051</c:v>
                </c:pt>
                <c:pt idx="584">
                  <c:v>25082</c:v>
                </c:pt>
                <c:pt idx="585">
                  <c:v>25112</c:v>
                </c:pt>
                <c:pt idx="586">
                  <c:v>25143</c:v>
                </c:pt>
                <c:pt idx="587">
                  <c:v>25173</c:v>
                </c:pt>
                <c:pt idx="588">
                  <c:v>25204</c:v>
                </c:pt>
                <c:pt idx="589">
                  <c:v>25235</c:v>
                </c:pt>
                <c:pt idx="590">
                  <c:v>25263</c:v>
                </c:pt>
                <c:pt idx="591">
                  <c:v>25294</c:v>
                </c:pt>
                <c:pt idx="592">
                  <c:v>25324</c:v>
                </c:pt>
                <c:pt idx="593">
                  <c:v>25355</c:v>
                </c:pt>
                <c:pt idx="594">
                  <c:v>25385</c:v>
                </c:pt>
                <c:pt idx="595">
                  <c:v>25416</c:v>
                </c:pt>
                <c:pt idx="596">
                  <c:v>25447</c:v>
                </c:pt>
                <c:pt idx="597">
                  <c:v>25477</c:v>
                </c:pt>
                <c:pt idx="598">
                  <c:v>25508</c:v>
                </c:pt>
                <c:pt idx="599">
                  <c:v>25538</c:v>
                </c:pt>
                <c:pt idx="600">
                  <c:v>25569</c:v>
                </c:pt>
                <c:pt idx="601">
                  <c:v>25600</c:v>
                </c:pt>
                <c:pt idx="602">
                  <c:v>25628</c:v>
                </c:pt>
                <c:pt idx="603">
                  <c:v>25659</c:v>
                </c:pt>
                <c:pt idx="604">
                  <c:v>25689</c:v>
                </c:pt>
                <c:pt idx="605">
                  <c:v>25720</c:v>
                </c:pt>
                <c:pt idx="606">
                  <c:v>25750</c:v>
                </c:pt>
                <c:pt idx="607">
                  <c:v>25781</c:v>
                </c:pt>
                <c:pt idx="608">
                  <c:v>25812</c:v>
                </c:pt>
                <c:pt idx="609">
                  <c:v>25842</c:v>
                </c:pt>
                <c:pt idx="610">
                  <c:v>25873</c:v>
                </c:pt>
                <c:pt idx="611">
                  <c:v>25903</c:v>
                </c:pt>
                <c:pt idx="612">
                  <c:v>25934</c:v>
                </c:pt>
                <c:pt idx="613">
                  <c:v>25965</c:v>
                </c:pt>
                <c:pt idx="614">
                  <c:v>25993</c:v>
                </c:pt>
                <c:pt idx="615">
                  <c:v>26024</c:v>
                </c:pt>
                <c:pt idx="616">
                  <c:v>26054</c:v>
                </c:pt>
                <c:pt idx="617">
                  <c:v>26085</c:v>
                </c:pt>
                <c:pt idx="618">
                  <c:v>26115</c:v>
                </c:pt>
                <c:pt idx="619">
                  <c:v>26146</c:v>
                </c:pt>
                <c:pt idx="620">
                  <c:v>26177</c:v>
                </c:pt>
                <c:pt idx="621">
                  <c:v>26207</c:v>
                </c:pt>
                <c:pt idx="622">
                  <c:v>26238</c:v>
                </c:pt>
                <c:pt idx="623">
                  <c:v>26268</c:v>
                </c:pt>
                <c:pt idx="624">
                  <c:v>26299</c:v>
                </c:pt>
                <c:pt idx="625">
                  <c:v>26330</c:v>
                </c:pt>
                <c:pt idx="626">
                  <c:v>26359</c:v>
                </c:pt>
                <c:pt idx="627">
                  <c:v>26390</c:v>
                </c:pt>
                <c:pt idx="628">
                  <c:v>26420</c:v>
                </c:pt>
                <c:pt idx="629">
                  <c:v>26451</c:v>
                </c:pt>
                <c:pt idx="630">
                  <c:v>26481</c:v>
                </c:pt>
                <c:pt idx="631">
                  <c:v>26512</c:v>
                </c:pt>
                <c:pt idx="632">
                  <c:v>26543</c:v>
                </c:pt>
                <c:pt idx="633">
                  <c:v>26573</c:v>
                </c:pt>
                <c:pt idx="634">
                  <c:v>26604</c:v>
                </c:pt>
                <c:pt idx="635">
                  <c:v>26634</c:v>
                </c:pt>
                <c:pt idx="636">
                  <c:v>26665</c:v>
                </c:pt>
                <c:pt idx="637">
                  <c:v>26696</c:v>
                </c:pt>
                <c:pt idx="638">
                  <c:v>26724</c:v>
                </c:pt>
                <c:pt idx="639">
                  <c:v>26755</c:v>
                </c:pt>
                <c:pt idx="640">
                  <c:v>26785</c:v>
                </c:pt>
                <c:pt idx="641">
                  <c:v>26816</c:v>
                </c:pt>
                <c:pt idx="642">
                  <c:v>26846</c:v>
                </c:pt>
                <c:pt idx="643">
                  <c:v>26877</c:v>
                </c:pt>
                <c:pt idx="644">
                  <c:v>26908</c:v>
                </c:pt>
                <c:pt idx="645">
                  <c:v>26938</c:v>
                </c:pt>
                <c:pt idx="646">
                  <c:v>26969</c:v>
                </c:pt>
                <c:pt idx="647">
                  <c:v>26999</c:v>
                </c:pt>
                <c:pt idx="648">
                  <c:v>27030</c:v>
                </c:pt>
                <c:pt idx="649">
                  <c:v>27061</c:v>
                </c:pt>
                <c:pt idx="650">
                  <c:v>27089</c:v>
                </c:pt>
                <c:pt idx="651">
                  <c:v>27120</c:v>
                </c:pt>
                <c:pt idx="652">
                  <c:v>27150</c:v>
                </c:pt>
                <c:pt idx="653">
                  <c:v>27181</c:v>
                </c:pt>
                <c:pt idx="654">
                  <c:v>27211</c:v>
                </c:pt>
                <c:pt idx="655">
                  <c:v>27242</c:v>
                </c:pt>
                <c:pt idx="656">
                  <c:v>27273</c:v>
                </c:pt>
                <c:pt idx="657">
                  <c:v>27303</c:v>
                </c:pt>
                <c:pt idx="658">
                  <c:v>27334</c:v>
                </c:pt>
                <c:pt idx="659">
                  <c:v>27364</c:v>
                </c:pt>
                <c:pt idx="660">
                  <c:v>27395</c:v>
                </c:pt>
                <c:pt idx="661">
                  <c:v>27426</c:v>
                </c:pt>
                <c:pt idx="662">
                  <c:v>27454</c:v>
                </c:pt>
                <c:pt idx="663">
                  <c:v>27485</c:v>
                </c:pt>
                <c:pt idx="664">
                  <c:v>27515</c:v>
                </c:pt>
                <c:pt idx="665">
                  <c:v>27546</c:v>
                </c:pt>
                <c:pt idx="666">
                  <c:v>27576</c:v>
                </c:pt>
                <c:pt idx="667">
                  <c:v>27607</c:v>
                </c:pt>
                <c:pt idx="668">
                  <c:v>27638</c:v>
                </c:pt>
                <c:pt idx="669">
                  <c:v>27668</c:v>
                </c:pt>
                <c:pt idx="670">
                  <c:v>27699</c:v>
                </c:pt>
                <c:pt idx="671">
                  <c:v>27729</c:v>
                </c:pt>
                <c:pt idx="672">
                  <c:v>27760</c:v>
                </c:pt>
                <c:pt idx="673">
                  <c:v>27791</c:v>
                </c:pt>
                <c:pt idx="674">
                  <c:v>27820</c:v>
                </c:pt>
                <c:pt idx="675">
                  <c:v>27851</c:v>
                </c:pt>
                <c:pt idx="676">
                  <c:v>27881</c:v>
                </c:pt>
                <c:pt idx="677">
                  <c:v>27912</c:v>
                </c:pt>
                <c:pt idx="678">
                  <c:v>27942</c:v>
                </c:pt>
                <c:pt idx="679">
                  <c:v>27973</c:v>
                </c:pt>
                <c:pt idx="680">
                  <c:v>28004</c:v>
                </c:pt>
                <c:pt idx="681">
                  <c:v>28034</c:v>
                </c:pt>
                <c:pt idx="682">
                  <c:v>28065</c:v>
                </c:pt>
                <c:pt idx="683">
                  <c:v>28095</c:v>
                </c:pt>
                <c:pt idx="684">
                  <c:v>28126</c:v>
                </c:pt>
                <c:pt idx="685">
                  <c:v>28157</c:v>
                </c:pt>
                <c:pt idx="686">
                  <c:v>28185</c:v>
                </c:pt>
                <c:pt idx="687">
                  <c:v>28216</c:v>
                </c:pt>
                <c:pt idx="688">
                  <c:v>28246</c:v>
                </c:pt>
                <c:pt idx="689">
                  <c:v>28277</c:v>
                </c:pt>
                <c:pt idx="690">
                  <c:v>28307</c:v>
                </c:pt>
                <c:pt idx="691">
                  <c:v>28338</c:v>
                </c:pt>
                <c:pt idx="692">
                  <c:v>28369</c:v>
                </c:pt>
                <c:pt idx="693">
                  <c:v>28399</c:v>
                </c:pt>
                <c:pt idx="694">
                  <c:v>28430</c:v>
                </c:pt>
                <c:pt idx="695">
                  <c:v>28460</c:v>
                </c:pt>
                <c:pt idx="696">
                  <c:v>28491</c:v>
                </c:pt>
                <c:pt idx="697">
                  <c:v>28522</c:v>
                </c:pt>
                <c:pt idx="698">
                  <c:v>28550</c:v>
                </c:pt>
                <c:pt idx="699">
                  <c:v>28581</c:v>
                </c:pt>
                <c:pt idx="700">
                  <c:v>28611</c:v>
                </c:pt>
                <c:pt idx="701">
                  <c:v>28642</c:v>
                </c:pt>
                <c:pt idx="702">
                  <c:v>28672</c:v>
                </c:pt>
                <c:pt idx="703">
                  <c:v>28703</c:v>
                </c:pt>
                <c:pt idx="704">
                  <c:v>28734</c:v>
                </c:pt>
                <c:pt idx="705">
                  <c:v>28764</c:v>
                </c:pt>
                <c:pt idx="706">
                  <c:v>28795</c:v>
                </c:pt>
                <c:pt idx="707">
                  <c:v>28825</c:v>
                </c:pt>
                <c:pt idx="708">
                  <c:v>28856</c:v>
                </c:pt>
                <c:pt idx="709">
                  <c:v>28887</c:v>
                </c:pt>
                <c:pt idx="710">
                  <c:v>28915</c:v>
                </c:pt>
                <c:pt idx="711">
                  <c:v>28946</c:v>
                </c:pt>
                <c:pt idx="712">
                  <c:v>28976</c:v>
                </c:pt>
                <c:pt idx="713">
                  <c:v>29007</c:v>
                </c:pt>
                <c:pt idx="714">
                  <c:v>29037</c:v>
                </c:pt>
                <c:pt idx="715">
                  <c:v>29068</c:v>
                </c:pt>
                <c:pt idx="716">
                  <c:v>29099</c:v>
                </c:pt>
                <c:pt idx="717">
                  <c:v>29129</c:v>
                </c:pt>
                <c:pt idx="718">
                  <c:v>29160</c:v>
                </c:pt>
                <c:pt idx="719">
                  <c:v>29190</c:v>
                </c:pt>
                <c:pt idx="720">
                  <c:v>29221</c:v>
                </c:pt>
                <c:pt idx="721">
                  <c:v>29252</c:v>
                </c:pt>
                <c:pt idx="722">
                  <c:v>29281</c:v>
                </c:pt>
                <c:pt idx="723">
                  <c:v>29312</c:v>
                </c:pt>
                <c:pt idx="724">
                  <c:v>29342</c:v>
                </c:pt>
                <c:pt idx="725">
                  <c:v>29373</c:v>
                </c:pt>
                <c:pt idx="726">
                  <c:v>29403</c:v>
                </c:pt>
                <c:pt idx="727">
                  <c:v>29434</c:v>
                </c:pt>
                <c:pt idx="728">
                  <c:v>29465</c:v>
                </c:pt>
                <c:pt idx="729">
                  <c:v>29495</c:v>
                </c:pt>
                <c:pt idx="730">
                  <c:v>29526</c:v>
                </c:pt>
                <c:pt idx="731">
                  <c:v>29556</c:v>
                </c:pt>
                <c:pt idx="732">
                  <c:v>29587</c:v>
                </c:pt>
                <c:pt idx="733">
                  <c:v>29618</c:v>
                </c:pt>
                <c:pt idx="734">
                  <c:v>29646</c:v>
                </c:pt>
                <c:pt idx="735">
                  <c:v>29677</c:v>
                </c:pt>
                <c:pt idx="736">
                  <c:v>29707</c:v>
                </c:pt>
                <c:pt idx="737">
                  <c:v>29738</c:v>
                </c:pt>
                <c:pt idx="738">
                  <c:v>29768</c:v>
                </c:pt>
                <c:pt idx="739">
                  <c:v>29799</c:v>
                </c:pt>
                <c:pt idx="740">
                  <c:v>29830</c:v>
                </c:pt>
                <c:pt idx="741">
                  <c:v>29860</c:v>
                </c:pt>
                <c:pt idx="742">
                  <c:v>29891</c:v>
                </c:pt>
                <c:pt idx="743">
                  <c:v>29921</c:v>
                </c:pt>
                <c:pt idx="744">
                  <c:v>29952</c:v>
                </c:pt>
                <c:pt idx="745">
                  <c:v>29983</c:v>
                </c:pt>
                <c:pt idx="746">
                  <c:v>30011</c:v>
                </c:pt>
                <c:pt idx="747">
                  <c:v>30042</c:v>
                </c:pt>
                <c:pt idx="748">
                  <c:v>30072</c:v>
                </c:pt>
                <c:pt idx="749">
                  <c:v>30103</c:v>
                </c:pt>
                <c:pt idx="750">
                  <c:v>30133</c:v>
                </c:pt>
                <c:pt idx="751">
                  <c:v>30164</c:v>
                </c:pt>
                <c:pt idx="752">
                  <c:v>30195</c:v>
                </c:pt>
                <c:pt idx="753">
                  <c:v>30225</c:v>
                </c:pt>
                <c:pt idx="754">
                  <c:v>30256</c:v>
                </c:pt>
                <c:pt idx="755">
                  <c:v>30286</c:v>
                </c:pt>
                <c:pt idx="756">
                  <c:v>30317</c:v>
                </c:pt>
                <c:pt idx="757">
                  <c:v>30348</c:v>
                </c:pt>
                <c:pt idx="758">
                  <c:v>30376</c:v>
                </c:pt>
                <c:pt idx="759">
                  <c:v>30407</c:v>
                </c:pt>
                <c:pt idx="760">
                  <c:v>30437</c:v>
                </c:pt>
                <c:pt idx="761">
                  <c:v>30468</c:v>
                </c:pt>
                <c:pt idx="762">
                  <c:v>30498</c:v>
                </c:pt>
                <c:pt idx="763">
                  <c:v>30529</c:v>
                </c:pt>
                <c:pt idx="764">
                  <c:v>30560</c:v>
                </c:pt>
                <c:pt idx="765">
                  <c:v>30590</c:v>
                </c:pt>
                <c:pt idx="766">
                  <c:v>30621</c:v>
                </c:pt>
                <c:pt idx="767">
                  <c:v>30651</c:v>
                </c:pt>
                <c:pt idx="768">
                  <c:v>30682</c:v>
                </c:pt>
                <c:pt idx="769">
                  <c:v>30713</c:v>
                </c:pt>
                <c:pt idx="770">
                  <c:v>30742</c:v>
                </c:pt>
                <c:pt idx="771">
                  <c:v>30773</c:v>
                </c:pt>
                <c:pt idx="772">
                  <c:v>30803</c:v>
                </c:pt>
                <c:pt idx="773">
                  <c:v>30834</c:v>
                </c:pt>
                <c:pt idx="774">
                  <c:v>30864</c:v>
                </c:pt>
                <c:pt idx="775">
                  <c:v>30895</c:v>
                </c:pt>
                <c:pt idx="776">
                  <c:v>30926</c:v>
                </c:pt>
                <c:pt idx="777">
                  <c:v>30956</c:v>
                </c:pt>
                <c:pt idx="778">
                  <c:v>30987</c:v>
                </c:pt>
                <c:pt idx="779">
                  <c:v>31017</c:v>
                </c:pt>
                <c:pt idx="780">
                  <c:v>31048</c:v>
                </c:pt>
                <c:pt idx="781">
                  <c:v>31079</c:v>
                </c:pt>
                <c:pt idx="782">
                  <c:v>31107</c:v>
                </c:pt>
                <c:pt idx="783">
                  <c:v>31138</c:v>
                </c:pt>
                <c:pt idx="784">
                  <c:v>31168</c:v>
                </c:pt>
                <c:pt idx="785">
                  <c:v>31199</c:v>
                </c:pt>
                <c:pt idx="786">
                  <c:v>31229</c:v>
                </c:pt>
                <c:pt idx="787">
                  <c:v>31260</c:v>
                </c:pt>
                <c:pt idx="788">
                  <c:v>31291</c:v>
                </c:pt>
                <c:pt idx="789">
                  <c:v>31321</c:v>
                </c:pt>
                <c:pt idx="790">
                  <c:v>31352</c:v>
                </c:pt>
                <c:pt idx="791">
                  <c:v>31382</c:v>
                </c:pt>
                <c:pt idx="792">
                  <c:v>31413</c:v>
                </c:pt>
                <c:pt idx="793">
                  <c:v>31444</c:v>
                </c:pt>
                <c:pt idx="794">
                  <c:v>31472</c:v>
                </c:pt>
                <c:pt idx="795">
                  <c:v>31503</c:v>
                </c:pt>
                <c:pt idx="796">
                  <c:v>31533</c:v>
                </c:pt>
                <c:pt idx="797">
                  <c:v>31564</c:v>
                </c:pt>
                <c:pt idx="798">
                  <c:v>31594</c:v>
                </c:pt>
                <c:pt idx="799">
                  <c:v>31625</c:v>
                </c:pt>
                <c:pt idx="800">
                  <c:v>31656</c:v>
                </c:pt>
                <c:pt idx="801">
                  <c:v>31686</c:v>
                </c:pt>
                <c:pt idx="802">
                  <c:v>31717</c:v>
                </c:pt>
                <c:pt idx="803">
                  <c:v>31747</c:v>
                </c:pt>
                <c:pt idx="804">
                  <c:v>31778</c:v>
                </c:pt>
                <c:pt idx="805">
                  <c:v>31809</c:v>
                </c:pt>
                <c:pt idx="806">
                  <c:v>31837</c:v>
                </c:pt>
                <c:pt idx="807">
                  <c:v>31868</c:v>
                </c:pt>
                <c:pt idx="808">
                  <c:v>31898</c:v>
                </c:pt>
                <c:pt idx="809">
                  <c:v>31929</c:v>
                </c:pt>
                <c:pt idx="810">
                  <c:v>31959</c:v>
                </c:pt>
                <c:pt idx="811">
                  <c:v>31990</c:v>
                </c:pt>
                <c:pt idx="812">
                  <c:v>32021</c:v>
                </c:pt>
                <c:pt idx="813">
                  <c:v>32051</c:v>
                </c:pt>
                <c:pt idx="814">
                  <c:v>32082</c:v>
                </c:pt>
                <c:pt idx="815">
                  <c:v>32112</c:v>
                </c:pt>
                <c:pt idx="816">
                  <c:v>32143</c:v>
                </c:pt>
                <c:pt idx="817">
                  <c:v>32174</c:v>
                </c:pt>
                <c:pt idx="818">
                  <c:v>32203</c:v>
                </c:pt>
                <c:pt idx="819">
                  <c:v>32234</c:v>
                </c:pt>
                <c:pt idx="820">
                  <c:v>32264</c:v>
                </c:pt>
                <c:pt idx="821">
                  <c:v>32295</c:v>
                </c:pt>
                <c:pt idx="822">
                  <c:v>32325</c:v>
                </c:pt>
                <c:pt idx="823">
                  <c:v>32356</c:v>
                </c:pt>
                <c:pt idx="824">
                  <c:v>32387</c:v>
                </c:pt>
                <c:pt idx="825">
                  <c:v>32417</c:v>
                </c:pt>
                <c:pt idx="826">
                  <c:v>32448</c:v>
                </c:pt>
                <c:pt idx="827">
                  <c:v>32478</c:v>
                </c:pt>
                <c:pt idx="828">
                  <c:v>32509</c:v>
                </c:pt>
                <c:pt idx="829">
                  <c:v>32540</c:v>
                </c:pt>
                <c:pt idx="830">
                  <c:v>32568</c:v>
                </c:pt>
                <c:pt idx="831">
                  <c:v>32599</c:v>
                </c:pt>
                <c:pt idx="832">
                  <c:v>32629</c:v>
                </c:pt>
                <c:pt idx="833">
                  <c:v>32660</c:v>
                </c:pt>
                <c:pt idx="834">
                  <c:v>32690</c:v>
                </c:pt>
                <c:pt idx="835">
                  <c:v>32721</c:v>
                </c:pt>
                <c:pt idx="836">
                  <c:v>32752</c:v>
                </c:pt>
                <c:pt idx="837">
                  <c:v>32782</c:v>
                </c:pt>
                <c:pt idx="838">
                  <c:v>32813</c:v>
                </c:pt>
                <c:pt idx="839">
                  <c:v>32843</c:v>
                </c:pt>
                <c:pt idx="840">
                  <c:v>32874</c:v>
                </c:pt>
                <c:pt idx="841">
                  <c:v>32905</c:v>
                </c:pt>
                <c:pt idx="842">
                  <c:v>32933</c:v>
                </c:pt>
                <c:pt idx="843">
                  <c:v>32964</c:v>
                </c:pt>
                <c:pt idx="844">
                  <c:v>32994</c:v>
                </c:pt>
                <c:pt idx="845">
                  <c:v>33025</c:v>
                </c:pt>
                <c:pt idx="846">
                  <c:v>33055</c:v>
                </c:pt>
                <c:pt idx="847">
                  <c:v>33086</c:v>
                </c:pt>
                <c:pt idx="848">
                  <c:v>33117</c:v>
                </c:pt>
                <c:pt idx="849">
                  <c:v>33147</c:v>
                </c:pt>
                <c:pt idx="850">
                  <c:v>33178</c:v>
                </c:pt>
                <c:pt idx="851">
                  <c:v>33208</c:v>
                </c:pt>
                <c:pt idx="852">
                  <c:v>33239</c:v>
                </c:pt>
                <c:pt idx="853">
                  <c:v>33270</c:v>
                </c:pt>
                <c:pt idx="854">
                  <c:v>33298</c:v>
                </c:pt>
                <c:pt idx="855">
                  <c:v>33329</c:v>
                </c:pt>
                <c:pt idx="856">
                  <c:v>33359</c:v>
                </c:pt>
                <c:pt idx="857">
                  <c:v>33390</c:v>
                </c:pt>
                <c:pt idx="858">
                  <c:v>33420</c:v>
                </c:pt>
                <c:pt idx="859">
                  <c:v>33451</c:v>
                </c:pt>
                <c:pt idx="860">
                  <c:v>33482</c:v>
                </c:pt>
                <c:pt idx="861">
                  <c:v>33512</c:v>
                </c:pt>
                <c:pt idx="862">
                  <c:v>33543</c:v>
                </c:pt>
                <c:pt idx="863">
                  <c:v>33573</c:v>
                </c:pt>
                <c:pt idx="864">
                  <c:v>33604</c:v>
                </c:pt>
                <c:pt idx="865">
                  <c:v>33635</c:v>
                </c:pt>
                <c:pt idx="866">
                  <c:v>33664</c:v>
                </c:pt>
                <c:pt idx="867">
                  <c:v>33695</c:v>
                </c:pt>
                <c:pt idx="868">
                  <c:v>33725</c:v>
                </c:pt>
                <c:pt idx="869">
                  <c:v>33756</c:v>
                </c:pt>
                <c:pt idx="870">
                  <c:v>33786</c:v>
                </c:pt>
                <c:pt idx="871">
                  <c:v>33817</c:v>
                </c:pt>
                <c:pt idx="872">
                  <c:v>33848</c:v>
                </c:pt>
                <c:pt idx="873">
                  <c:v>33878</c:v>
                </c:pt>
                <c:pt idx="874">
                  <c:v>33909</c:v>
                </c:pt>
                <c:pt idx="875">
                  <c:v>33939</c:v>
                </c:pt>
                <c:pt idx="876">
                  <c:v>33970</c:v>
                </c:pt>
                <c:pt idx="877">
                  <c:v>34001</c:v>
                </c:pt>
                <c:pt idx="878">
                  <c:v>34029</c:v>
                </c:pt>
                <c:pt idx="879">
                  <c:v>34060</c:v>
                </c:pt>
                <c:pt idx="880">
                  <c:v>34090</c:v>
                </c:pt>
                <c:pt idx="881">
                  <c:v>34121</c:v>
                </c:pt>
                <c:pt idx="882">
                  <c:v>34151</c:v>
                </c:pt>
                <c:pt idx="883">
                  <c:v>34182</c:v>
                </c:pt>
                <c:pt idx="884">
                  <c:v>34213</c:v>
                </c:pt>
                <c:pt idx="885">
                  <c:v>34243</c:v>
                </c:pt>
                <c:pt idx="886">
                  <c:v>34274</c:v>
                </c:pt>
                <c:pt idx="887">
                  <c:v>34304</c:v>
                </c:pt>
                <c:pt idx="888">
                  <c:v>34335</c:v>
                </c:pt>
                <c:pt idx="889">
                  <c:v>34366</c:v>
                </c:pt>
                <c:pt idx="890">
                  <c:v>34394</c:v>
                </c:pt>
                <c:pt idx="891">
                  <c:v>34425</c:v>
                </c:pt>
                <c:pt idx="892">
                  <c:v>34455</c:v>
                </c:pt>
                <c:pt idx="893">
                  <c:v>34486</c:v>
                </c:pt>
                <c:pt idx="894">
                  <c:v>34516</c:v>
                </c:pt>
                <c:pt idx="895">
                  <c:v>34547</c:v>
                </c:pt>
                <c:pt idx="896">
                  <c:v>34578</c:v>
                </c:pt>
                <c:pt idx="897">
                  <c:v>34608</c:v>
                </c:pt>
                <c:pt idx="898">
                  <c:v>34639</c:v>
                </c:pt>
                <c:pt idx="899">
                  <c:v>34669</c:v>
                </c:pt>
                <c:pt idx="900">
                  <c:v>34700</c:v>
                </c:pt>
                <c:pt idx="901">
                  <c:v>34731</c:v>
                </c:pt>
                <c:pt idx="902">
                  <c:v>34759</c:v>
                </c:pt>
                <c:pt idx="903">
                  <c:v>34790</c:v>
                </c:pt>
                <c:pt idx="904">
                  <c:v>34820</c:v>
                </c:pt>
                <c:pt idx="905">
                  <c:v>34851</c:v>
                </c:pt>
                <c:pt idx="906">
                  <c:v>34881</c:v>
                </c:pt>
                <c:pt idx="907">
                  <c:v>34912</c:v>
                </c:pt>
                <c:pt idx="908">
                  <c:v>34943</c:v>
                </c:pt>
                <c:pt idx="909">
                  <c:v>34973</c:v>
                </c:pt>
                <c:pt idx="910">
                  <c:v>35004</c:v>
                </c:pt>
                <c:pt idx="911">
                  <c:v>35034</c:v>
                </c:pt>
                <c:pt idx="912">
                  <c:v>35065</c:v>
                </c:pt>
                <c:pt idx="913">
                  <c:v>35096</c:v>
                </c:pt>
                <c:pt idx="914">
                  <c:v>35125</c:v>
                </c:pt>
                <c:pt idx="915">
                  <c:v>35156</c:v>
                </c:pt>
                <c:pt idx="916">
                  <c:v>35186</c:v>
                </c:pt>
                <c:pt idx="917">
                  <c:v>35217</c:v>
                </c:pt>
                <c:pt idx="918">
                  <c:v>35247</c:v>
                </c:pt>
                <c:pt idx="919">
                  <c:v>35278</c:v>
                </c:pt>
                <c:pt idx="920">
                  <c:v>35309</c:v>
                </c:pt>
                <c:pt idx="921">
                  <c:v>35339</c:v>
                </c:pt>
                <c:pt idx="922">
                  <c:v>35370</c:v>
                </c:pt>
                <c:pt idx="923">
                  <c:v>35400</c:v>
                </c:pt>
                <c:pt idx="924">
                  <c:v>35431</c:v>
                </c:pt>
                <c:pt idx="925">
                  <c:v>35462</c:v>
                </c:pt>
                <c:pt idx="926">
                  <c:v>35490</c:v>
                </c:pt>
                <c:pt idx="927">
                  <c:v>35521</c:v>
                </c:pt>
                <c:pt idx="928">
                  <c:v>35551</c:v>
                </c:pt>
                <c:pt idx="929">
                  <c:v>35582</c:v>
                </c:pt>
                <c:pt idx="930">
                  <c:v>35612</c:v>
                </c:pt>
                <c:pt idx="931">
                  <c:v>35643</c:v>
                </c:pt>
                <c:pt idx="932">
                  <c:v>35674</c:v>
                </c:pt>
                <c:pt idx="933">
                  <c:v>35704</c:v>
                </c:pt>
                <c:pt idx="934">
                  <c:v>35735</c:v>
                </c:pt>
                <c:pt idx="935">
                  <c:v>35765</c:v>
                </c:pt>
                <c:pt idx="936">
                  <c:v>35796</c:v>
                </c:pt>
                <c:pt idx="937">
                  <c:v>35827</c:v>
                </c:pt>
                <c:pt idx="938">
                  <c:v>35855</c:v>
                </c:pt>
                <c:pt idx="939">
                  <c:v>35886</c:v>
                </c:pt>
                <c:pt idx="940">
                  <c:v>35916</c:v>
                </c:pt>
                <c:pt idx="941">
                  <c:v>35947</c:v>
                </c:pt>
                <c:pt idx="942">
                  <c:v>35977</c:v>
                </c:pt>
                <c:pt idx="943">
                  <c:v>36008</c:v>
                </c:pt>
                <c:pt idx="944">
                  <c:v>36039</c:v>
                </c:pt>
                <c:pt idx="945">
                  <c:v>36069</c:v>
                </c:pt>
                <c:pt idx="946">
                  <c:v>36100</c:v>
                </c:pt>
                <c:pt idx="947">
                  <c:v>36130</c:v>
                </c:pt>
                <c:pt idx="948">
                  <c:v>36161</c:v>
                </c:pt>
                <c:pt idx="949">
                  <c:v>36192</c:v>
                </c:pt>
                <c:pt idx="950">
                  <c:v>36220</c:v>
                </c:pt>
                <c:pt idx="951">
                  <c:v>36251</c:v>
                </c:pt>
                <c:pt idx="952">
                  <c:v>36281</c:v>
                </c:pt>
                <c:pt idx="953">
                  <c:v>36312</c:v>
                </c:pt>
                <c:pt idx="954">
                  <c:v>36342</c:v>
                </c:pt>
                <c:pt idx="955">
                  <c:v>36373</c:v>
                </c:pt>
                <c:pt idx="956">
                  <c:v>36404</c:v>
                </c:pt>
                <c:pt idx="957">
                  <c:v>36434</c:v>
                </c:pt>
                <c:pt idx="958">
                  <c:v>36465</c:v>
                </c:pt>
                <c:pt idx="959">
                  <c:v>36495</c:v>
                </c:pt>
                <c:pt idx="960">
                  <c:v>36526</c:v>
                </c:pt>
                <c:pt idx="961">
                  <c:v>36557</c:v>
                </c:pt>
                <c:pt idx="962">
                  <c:v>36586</c:v>
                </c:pt>
                <c:pt idx="963">
                  <c:v>36617</c:v>
                </c:pt>
                <c:pt idx="964">
                  <c:v>36647</c:v>
                </c:pt>
                <c:pt idx="965">
                  <c:v>36678</c:v>
                </c:pt>
                <c:pt idx="966">
                  <c:v>36708</c:v>
                </c:pt>
                <c:pt idx="967">
                  <c:v>36739</c:v>
                </c:pt>
                <c:pt idx="968">
                  <c:v>36770</c:v>
                </c:pt>
                <c:pt idx="969">
                  <c:v>36800</c:v>
                </c:pt>
                <c:pt idx="970">
                  <c:v>36831</c:v>
                </c:pt>
                <c:pt idx="971">
                  <c:v>36861</c:v>
                </c:pt>
                <c:pt idx="972">
                  <c:v>36892</c:v>
                </c:pt>
                <c:pt idx="973">
                  <c:v>36923</c:v>
                </c:pt>
                <c:pt idx="974">
                  <c:v>36951</c:v>
                </c:pt>
                <c:pt idx="975">
                  <c:v>36982</c:v>
                </c:pt>
                <c:pt idx="976">
                  <c:v>37012</c:v>
                </c:pt>
                <c:pt idx="977">
                  <c:v>37043</c:v>
                </c:pt>
                <c:pt idx="978">
                  <c:v>37073</c:v>
                </c:pt>
                <c:pt idx="979">
                  <c:v>37104</c:v>
                </c:pt>
                <c:pt idx="980">
                  <c:v>37135</c:v>
                </c:pt>
                <c:pt idx="981">
                  <c:v>37165</c:v>
                </c:pt>
                <c:pt idx="982">
                  <c:v>37196</c:v>
                </c:pt>
                <c:pt idx="983">
                  <c:v>37226</c:v>
                </c:pt>
                <c:pt idx="984">
                  <c:v>37257</c:v>
                </c:pt>
                <c:pt idx="985">
                  <c:v>37288</c:v>
                </c:pt>
                <c:pt idx="986">
                  <c:v>37316</c:v>
                </c:pt>
                <c:pt idx="987">
                  <c:v>37347</c:v>
                </c:pt>
                <c:pt idx="988">
                  <c:v>37377</c:v>
                </c:pt>
                <c:pt idx="989">
                  <c:v>37408</c:v>
                </c:pt>
                <c:pt idx="990">
                  <c:v>37438</c:v>
                </c:pt>
                <c:pt idx="991">
                  <c:v>37469</c:v>
                </c:pt>
                <c:pt idx="992">
                  <c:v>37500</c:v>
                </c:pt>
                <c:pt idx="993">
                  <c:v>37530</c:v>
                </c:pt>
                <c:pt idx="994">
                  <c:v>37561</c:v>
                </c:pt>
                <c:pt idx="995">
                  <c:v>37591</c:v>
                </c:pt>
                <c:pt idx="996">
                  <c:v>37622</c:v>
                </c:pt>
                <c:pt idx="997">
                  <c:v>37653</c:v>
                </c:pt>
                <c:pt idx="998">
                  <c:v>37681</c:v>
                </c:pt>
                <c:pt idx="999">
                  <c:v>37712</c:v>
                </c:pt>
                <c:pt idx="1000">
                  <c:v>37742</c:v>
                </c:pt>
                <c:pt idx="1001">
                  <c:v>37773</c:v>
                </c:pt>
                <c:pt idx="1002">
                  <c:v>37803</c:v>
                </c:pt>
                <c:pt idx="1003">
                  <c:v>37834</c:v>
                </c:pt>
                <c:pt idx="1004">
                  <c:v>37865</c:v>
                </c:pt>
                <c:pt idx="1005">
                  <c:v>37895</c:v>
                </c:pt>
                <c:pt idx="1006">
                  <c:v>37926</c:v>
                </c:pt>
                <c:pt idx="1007">
                  <c:v>37956</c:v>
                </c:pt>
                <c:pt idx="1008">
                  <c:v>37987</c:v>
                </c:pt>
                <c:pt idx="1009">
                  <c:v>38018</c:v>
                </c:pt>
                <c:pt idx="1010">
                  <c:v>38047</c:v>
                </c:pt>
                <c:pt idx="1011">
                  <c:v>38078</c:v>
                </c:pt>
                <c:pt idx="1012">
                  <c:v>38108</c:v>
                </c:pt>
                <c:pt idx="1013">
                  <c:v>38139</c:v>
                </c:pt>
                <c:pt idx="1014">
                  <c:v>38169</c:v>
                </c:pt>
                <c:pt idx="1015">
                  <c:v>38200</c:v>
                </c:pt>
                <c:pt idx="1016">
                  <c:v>38231</c:v>
                </c:pt>
                <c:pt idx="1017">
                  <c:v>38261</c:v>
                </c:pt>
                <c:pt idx="1018">
                  <c:v>38292</c:v>
                </c:pt>
                <c:pt idx="1019">
                  <c:v>38322</c:v>
                </c:pt>
                <c:pt idx="1020">
                  <c:v>38353</c:v>
                </c:pt>
                <c:pt idx="1021">
                  <c:v>38384</c:v>
                </c:pt>
                <c:pt idx="1022">
                  <c:v>38412</c:v>
                </c:pt>
                <c:pt idx="1023">
                  <c:v>38443</c:v>
                </c:pt>
                <c:pt idx="1024">
                  <c:v>38473</c:v>
                </c:pt>
                <c:pt idx="1025">
                  <c:v>38504</c:v>
                </c:pt>
                <c:pt idx="1026">
                  <c:v>38534</c:v>
                </c:pt>
                <c:pt idx="1027">
                  <c:v>38565</c:v>
                </c:pt>
                <c:pt idx="1028">
                  <c:v>38596</c:v>
                </c:pt>
                <c:pt idx="1029">
                  <c:v>38626</c:v>
                </c:pt>
                <c:pt idx="1030">
                  <c:v>38657</c:v>
                </c:pt>
                <c:pt idx="1031">
                  <c:v>38687</c:v>
                </c:pt>
                <c:pt idx="1032">
                  <c:v>38718</c:v>
                </c:pt>
                <c:pt idx="1033">
                  <c:v>38749</c:v>
                </c:pt>
                <c:pt idx="1034">
                  <c:v>38777</c:v>
                </c:pt>
                <c:pt idx="1035">
                  <c:v>38808</c:v>
                </c:pt>
                <c:pt idx="1036">
                  <c:v>38838</c:v>
                </c:pt>
                <c:pt idx="1037">
                  <c:v>38869</c:v>
                </c:pt>
                <c:pt idx="1038">
                  <c:v>38899</c:v>
                </c:pt>
                <c:pt idx="1039">
                  <c:v>38930</c:v>
                </c:pt>
                <c:pt idx="1040">
                  <c:v>38961</c:v>
                </c:pt>
                <c:pt idx="1041">
                  <c:v>38991</c:v>
                </c:pt>
                <c:pt idx="1042">
                  <c:v>39022</c:v>
                </c:pt>
                <c:pt idx="1043">
                  <c:v>39052</c:v>
                </c:pt>
                <c:pt idx="1044">
                  <c:v>39083</c:v>
                </c:pt>
                <c:pt idx="1045">
                  <c:v>39114</c:v>
                </c:pt>
                <c:pt idx="1046">
                  <c:v>39142</c:v>
                </c:pt>
                <c:pt idx="1047">
                  <c:v>39173</c:v>
                </c:pt>
                <c:pt idx="1048">
                  <c:v>39203</c:v>
                </c:pt>
                <c:pt idx="1049">
                  <c:v>39234</c:v>
                </c:pt>
                <c:pt idx="1050">
                  <c:v>39264</c:v>
                </c:pt>
                <c:pt idx="1051">
                  <c:v>39295</c:v>
                </c:pt>
                <c:pt idx="1052">
                  <c:v>39326</c:v>
                </c:pt>
                <c:pt idx="1053">
                  <c:v>39356</c:v>
                </c:pt>
                <c:pt idx="1054">
                  <c:v>39387</c:v>
                </c:pt>
                <c:pt idx="1055">
                  <c:v>39417</c:v>
                </c:pt>
                <c:pt idx="1056">
                  <c:v>39448</c:v>
                </c:pt>
                <c:pt idx="1057">
                  <c:v>39479</c:v>
                </c:pt>
                <c:pt idx="1058">
                  <c:v>39508</c:v>
                </c:pt>
                <c:pt idx="1059">
                  <c:v>39539</c:v>
                </c:pt>
                <c:pt idx="1060">
                  <c:v>39569</c:v>
                </c:pt>
                <c:pt idx="1061">
                  <c:v>39600</c:v>
                </c:pt>
                <c:pt idx="1062">
                  <c:v>39630</c:v>
                </c:pt>
                <c:pt idx="1063">
                  <c:v>39661</c:v>
                </c:pt>
                <c:pt idx="1064">
                  <c:v>39692</c:v>
                </c:pt>
                <c:pt idx="1065">
                  <c:v>39722</c:v>
                </c:pt>
                <c:pt idx="1066">
                  <c:v>39753</c:v>
                </c:pt>
                <c:pt idx="1067">
                  <c:v>39783</c:v>
                </c:pt>
                <c:pt idx="1068">
                  <c:v>39814</c:v>
                </c:pt>
                <c:pt idx="1069">
                  <c:v>39845</c:v>
                </c:pt>
                <c:pt idx="1070">
                  <c:v>39873</c:v>
                </c:pt>
                <c:pt idx="1071">
                  <c:v>39904</c:v>
                </c:pt>
                <c:pt idx="1072">
                  <c:v>39934</c:v>
                </c:pt>
                <c:pt idx="1073">
                  <c:v>39965</c:v>
                </c:pt>
                <c:pt idx="1074">
                  <c:v>39995</c:v>
                </c:pt>
                <c:pt idx="1075">
                  <c:v>40026</c:v>
                </c:pt>
                <c:pt idx="1076">
                  <c:v>40057</c:v>
                </c:pt>
                <c:pt idx="1077">
                  <c:v>40087</c:v>
                </c:pt>
                <c:pt idx="1078">
                  <c:v>40118</c:v>
                </c:pt>
                <c:pt idx="1079">
                  <c:v>40148</c:v>
                </c:pt>
                <c:pt idx="1080">
                  <c:v>40179</c:v>
                </c:pt>
                <c:pt idx="1081">
                  <c:v>40210</c:v>
                </c:pt>
                <c:pt idx="1082">
                  <c:v>40238</c:v>
                </c:pt>
                <c:pt idx="1083">
                  <c:v>40269</c:v>
                </c:pt>
                <c:pt idx="1084">
                  <c:v>40299</c:v>
                </c:pt>
                <c:pt idx="1085">
                  <c:v>40330</c:v>
                </c:pt>
                <c:pt idx="1086">
                  <c:v>40360</c:v>
                </c:pt>
                <c:pt idx="1087">
                  <c:v>40391</c:v>
                </c:pt>
                <c:pt idx="1088">
                  <c:v>40422</c:v>
                </c:pt>
                <c:pt idx="1089">
                  <c:v>40452</c:v>
                </c:pt>
                <c:pt idx="1090">
                  <c:v>40483</c:v>
                </c:pt>
                <c:pt idx="1091">
                  <c:v>40513</c:v>
                </c:pt>
                <c:pt idx="1092">
                  <c:v>40544</c:v>
                </c:pt>
                <c:pt idx="1093">
                  <c:v>40575</c:v>
                </c:pt>
                <c:pt idx="1094">
                  <c:v>40603</c:v>
                </c:pt>
                <c:pt idx="1095">
                  <c:v>40634</c:v>
                </c:pt>
                <c:pt idx="1096">
                  <c:v>40664</c:v>
                </c:pt>
                <c:pt idx="1097">
                  <c:v>40695</c:v>
                </c:pt>
                <c:pt idx="1098">
                  <c:v>40725</c:v>
                </c:pt>
                <c:pt idx="1099">
                  <c:v>40756</c:v>
                </c:pt>
                <c:pt idx="1100">
                  <c:v>40787</c:v>
                </c:pt>
                <c:pt idx="1101">
                  <c:v>40817</c:v>
                </c:pt>
                <c:pt idx="1102">
                  <c:v>40848</c:v>
                </c:pt>
                <c:pt idx="1103">
                  <c:v>40878</c:v>
                </c:pt>
                <c:pt idx="1104">
                  <c:v>40909</c:v>
                </c:pt>
                <c:pt idx="1105">
                  <c:v>40940</c:v>
                </c:pt>
                <c:pt idx="1106">
                  <c:v>40969</c:v>
                </c:pt>
                <c:pt idx="1107">
                  <c:v>41000</c:v>
                </c:pt>
                <c:pt idx="1108">
                  <c:v>41030</c:v>
                </c:pt>
                <c:pt idx="1109">
                  <c:v>41061</c:v>
                </c:pt>
                <c:pt idx="1110">
                  <c:v>41091</c:v>
                </c:pt>
                <c:pt idx="1111">
                  <c:v>41122</c:v>
                </c:pt>
                <c:pt idx="1112">
                  <c:v>41153</c:v>
                </c:pt>
                <c:pt idx="1113">
                  <c:v>41183</c:v>
                </c:pt>
                <c:pt idx="1114">
                  <c:v>41214</c:v>
                </c:pt>
                <c:pt idx="1115">
                  <c:v>41244</c:v>
                </c:pt>
                <c:pt idx="1116">
                  <c:v>41275</c:v>
                </c:pt>
                <c:pt idx="1117">
                  <c:v>41306</c:v>
                </c:pt>
                <c:pt idx="1118">
                  <c:v>41334</c:v>
                </c:pt>
                <c:pt idx="1119">
                  <c:v>41365</c:v>
                </c:pt>
                <c:pt idx="1120">
                  <c:v>41395</c:v>
                </c:pt>
                <c:pt idx="1121">
                  <c:v>41426</c:v>
                </c:pt>
                <c:pt idx="1122">
                  <c:v>41456</c:v>
                </c:pt>
                <c:pt idx="1123">
                  <c:v>41487</c:v>
                </c:pt>
                <c:pt idx="1124">
                  <c:v>41518</c:v>
                </c:pt>
                <c:pt idx="1125">
                  <c:v>41548</c:v>
                </c:pt>
                <c:pt idx="1126">
                  <c:v>41579</c:v>
                </c:pt>
                <c:pt idx="1127">
                  <c:v>41609</c:v>
                </c:pt>
                <c:pt idx="1128">
                  <c:v>41640</c:v>
                </c:pt>
                <c:pt idx="1129">
                  <c:v>41671</c:v>
                </c:pt>
                <c:pt idx="1130">
                  <c:v>41699</c:v>
                </c:pt>
                <c:pt idx="1131">
                  <c:v>41730</c:v>
                </c:pt>
                <c:pt idx="1132">
                  <c:v>41760</c:v>
                </c:pt>
                <c:pt idx="1133">
                  <c:v>41791</c:v>
                </c:pt>
                <c:pt idx="1134">
                  <c:v>41821</c:v>
                </c:pt>
                <c:pt idx="1135">
                  <c:v>41852</c:v>
                </c:pt>
                <c:pt idx="1136">
                  <c:v>41883</c:v>
                </c:pt>
                <c:pt idx="1137">
                  <c:v>41913</c:v>
                </c:pt>
                <c:pt idx="1138">
                  <c:v>41944</c:v>
                </c:pt>
                <c:pt idx="1139">
                  <c:v>41974</c:v>
                </c:pt>
                <c:pt idx="1140">
                  <c:v>42005</c:v>
                </c:pt>
                <c:pt idx="1141">
                  <c:v>42036</c:v>
                </c:pt>
                <c:pt idx="1142">
                  <c:v>42064</c:v>
                </c:pt>
                <c:pt idx="1143">
                  <c:v>42095</c:v>
                </c:pt>
                <c:pt idx="1144">
                  <c:v>42125</c:v>
                </c:pt>
                <c:pt idx="1145">
                  <c:v>42156</c:v>
                </c:pt>
                <c:pt idx="1146">
                  <c:v>42186</c:v>
                </c:pt>
                <c:pt idx="1147">
                  <c:v>42217</c:v>
                </c:pt>
                <c:pt idx="1148">
                  <c:v>42248</c:v>
                </c:pt>
                <c:pt idx="1149">
                  <c:v>42278</c:v>
                </c:pt>
                <c:pt idx="1150">
                  <c:v>42309</c:v>
                </c:pt>
                <c:pt idx="1151">
                  <c:v>42339</c:v>
                </c:pt>
                <c:pt idx="1152">
                  <c:v>42370</c:v>
                </c:pt>
                <c:pt idx="1153">
                  <c:v>42401</c:v>
                </c:pt>
                <c:pt idx="1154">
                  <c:v>42430</c:v>
                </c:pt>
                <c:pt idx="1155">
                  <c:v>42461</c:v>
                </c:pt>
                <c:pt idx="1156">
                  <c:v>42491</c:v>
                </c:pt>
                <c:pt idx="1157">
                  <c:v>42522</c:v>
                </c:pt>
                <c:pt idx="1158">
                  <c:v>42552</c:v>
                </c:pt>
                <c:pt idx="1159">
                  <c:v>42583</c:v>
                </c:pt>
                <c:pt idx="1160">
                  <c:v>42614</c:v>
                </c:pt>
                <c:pt idx="1161">
                  <c:v>42644</c:v>
                </c:pt>
                <c:pt idx="1162">
                  <c:v>42675</c:v>
                </c:pt>
                <c:pt idx="1163">
                  <c:v>42705</c:v>
                </c:pt>
                <c:pt idx="1164">
                  <c:v>42736</c:v>
                </c:pt>
                <c:pt idx="1165">
                  <c:v>42767</c:v>
                </c:pt>
                <c:pt idx="1166">
                  <c:v>42795</c:v>
                </c:pt>
                <c:pt idx="1167">
                  <c:v>42826</c:v>
                </c:pt>
                <c:pt idx="1168">
                  <c:v>42856</c:v>
                </c:pt>
                <c:pt idx="1169">
                  <c:v>42887</c:v>
                </c:pt>
                <c:pt idx="1170">
                  <c:v>42917</c:v>
                </c:pt>
                <c:pt idx="1171">
                  <c:v>42948</c:v>
                </c:pt>
                <c:pt idx="1172">
                  <c:v>42979</c:v>
                </c:pt>
                <c:pt idx="1173">
                  <c:v>43009</c:v>
                </c:pt>
                <c:pt idx="1174">
                  <c:v>43040</c:v>
                </c:pt>
                <c:pt idx="1175">
                  <c:v>43070</c:v>
                </c:pt>
                <c:pt idx="1176">
                  <c:v>43101</c:v>
                </c:pt>
                <c:pt idx="1177">
                  <c:v>43132</c:v>
                </c:pt>
                <c:pt idx="1178">
                  <c:v>43160</c:v>
                </c:pt>
                <c:pt idx="1179">
                  <c:v>43191</c:v>
                </c:pt>
                <c:pt idx="1180">
                  <c:v>43221</c:v>
                </c:pt>
                <c:pt idx="1181">
                  <c:v>43252</c:v>
                </c:pt>
                <c:pt idx="1182">
                  <c:v>43282</c:v>
                </c:pt>
                <c:pt idx="1183">
                  <c:v>43313</c:v>
                </c:pt>
                <c:pt idx="1184">
                  <c:v>43344</c:v>
                </c:pt>
                <c:pt idx="1185">
                  <c:v>43374</c:v>
                </c:pt>
                <c:pt idx="1186">
                  <c:v>43405</c:v>
                </c:pt>
                <c:pt idx="1187">
                  <c:v>43435</c:v>
                </c:pt>
                <c:pt idx="1188">
                  <c:v>43466</c:v>
                </c:pt>
                <c:pt idx="1189">
                  <c:v>43497</c:v>
                </c:pt>
                <c:pt idx="1190">
                  <c:v>43525</c:v>
                </c:pt>
                <c:pt idx="1191">
                  <c:v>43556</c:v>
                </c:pt>
                <c:pt idx="1192">
                  <c:v>43586</c:v>
                </c:pt>
                <c:pt idx="1193">
                  <c:v>43617</c:v>
                </c:pt>
                <c:pt idx="1194">
                  <c:v>43647</c:v>
                </c:pt>
                <c:pt idx="1195">
                  <c:v>43678</c:v>
                </c:pt>
                <c:pt idx="1196">
                  <c:v>43709</c:v>
                </c:pt>
                <c:pt idx="1197">
                  <c:v>43739</c:v>
                </c:pt>
                <c:pt idx="1198">
                  <c:v>43770</c:v>
                </c:pt>
                <c:pt idx="1199">
                  <c:v>43800</c:v>
                </c:pt>
                <c:pt idx="1200">
                  <c:v>43831</c:v>
                </c:pt>
                <c:pt idx="1201">
                  <c:v>43862</c:v>
                </c:pt>
                <c:pt idx="1202">
                  <c:v>43891</c:v>
                </c:pt>
                <c:pt idx="1203">
                  <c:v>43922</c:v>
                </c:pt>
                <c:pt idx="1204">
                  <c:v>43952</c:v>
                </c:pt>
                <c:pt idx="1205">
                  <c:v>43983</c:v>
                </c:pt>
                <c:pt idx="1206">
                  <c:v>44013</c:v>
                </c:pt>
                <c:pt idx="1207">
                  <c:v>44044</c:v>
                </c:pt>
                <c:pt idx="1208">
                  <c:v>44075</c:v>
                </c:pt>
                <c:pt idx="1209">
                  <c:v>44105</c:v>
                </c:pt>
                <c:pt idx="1210">
                  <c:v>44136</c:v>
                </c:pt>
                <c:pt idx="1211">
                  <c:v>44166</c:v>
                </c:pt>
                <c:pt idx="1212">
                  <c:v>44197</c:v>
                </c:pt>
                <c:pt idx="1213">
                  <c:v>44228</c:v>
                </c:pt>
                <c:pt idx="1214">
                  <c:v>44256</c:v>
                </c:pt>
                <c:pt idx="1215">
                  <c:v>44287</c:v>
                </c:pt>
                <c:pt idx="1216">
                  <c:v>44317</c:v>
                </c:pt>
                <c:pt idx="1217">
                  <c:v>44348</c:v>
                </c:pt>
                <c:pt idx="1218">
                  <c:v>44378</c:v>
                </c:pt>
                <c:pt idx="1219">
                  <c:v>44409</c:v>
                </c:pt>
                <c:pt idx="1220">
                  <c:v>44440</c:v>
                </c:pt>
                <c:pt idx="1221">
                  <c:v>44470</c:v>
                </c:pt>
                <c:pt idx="1222">
                  <c:v>44501</c:v>
                </c:pt>
                <c:pt idx="1223">
                  <c:v>44531</c:v>
                </c:pt>
                <c:pt idx="1224">
                  <c:v>44562</c:v>
                </c:pt>
                <c:pt idx="1225">
                  <c:v>44593</c:v>
                </c:pt>
                <c:pt idx="1226">
                  <c:v>44621</c:v>
                </c:pt>
                <c:pt idx="1227">
                  <c:v>44652</c:v>
                </c:pt>
                <c:pt idx="1228">
                  <c:v>44682</c:v>
                </c:pt>
                <c:pt idx="1229">
                  <c:v>44713</c:v>
                </c:pt>
                <c:pt idx="1230">
                  <c:v>44743</c:v>
                </c:pt>
                <c:pt idx="1231">
                  <c:v>44774</c:v>
                </c:pt>
                <c:pt idx="1232">
                  <c:v>44805</c:v>
                </c:pt>
                <c:pt idx="1233">
                  <c:v>44835</c:v>
                </c:pt>
                <c:pt idx="1234">
                  <c:v>44866</c:v>
                </c:pt>
                <c:pt idx="1235">
                  <c:v>44896</c:v>
                </c:pt>
                <c:pt idx="1236">
                  <c:v>44927</c:v>
                </c:pt>
                <c:pt idx="1237">
                  <c:v>44958</c:v>
                </c:pt>
                <c:pt idx="1238">
                  <c:v>44986</c:v>
                </c:pt>
                <c:pt idx="1239">
                  <c:v>45017</c:v>
                </c:pt>
                <c:pt idx="1240">
                  <c:v>45047</c:v>
                </c:pt>
                <c:pt idx="1241">
                  <c:v>45078</c:v>
                </c:pt>
                <c:pt idx="1242">
                  <c:v>45108</c:v>
                </c:pt>
                <c:pt idx="1243">
                  <c:v>45139</c:v>
                </c:pt>
                <c:pt idx="1244">
                  <c:v>45170</c:v>
                </c:pt>
                <c:pt idx="1245">
                  <c:v>45200</c:v>
                </c:pt>
                <c:pt idx="1246">
                  <c:v>45231</c:v>
                </c:pt>
                <c:pt idx="1247">
                  <c:v>45261</c:v>
                </c:pt>
                <c:pt idx="1248">
                  <c:v>45292</c:v>
                </c:pt>
                <c:pt idx="1249">
                  <c:v>45323</c:v>
                </c:pt>
                <c:pt idx="1250">
                  <c:v>45352</c:v>
                </c:pt>
                <c:pt idx="1251">
                  <c:v>45383</c:v>
                </c:pt>
                <c:pt idx="1252">
                  <c:v>45413</c:v>
                </c:pt>
                <c:pt idx="1253">
                  <c:v>45444</c:v>
                </c:pt>
                <c:pt idx="1254">
                  <c:v>45474</c:v>
                </c:pt>
                <c:pt idx="1255">
                  <c:v>45505</c:v>
                </c:pt>
                <c:pt idx="1256">
                  <c:v>45536</c:v>
                </c:pt>
                <c:pt idx="1257">
                  <c:v>45566</c:v>
                </c:pt>
                <c:pt idx="1258">
                  <c:v>45597</c:v>
                </c:pt>
                <c:pt idx="1259">
                  <c:v>45627</c:v>
                </c:pt>
                <c:pt idx="1260">
                  <c:v>45658</c:v>
                </c:pt>
                <c:pt idx="1261">
                  <c:v>45689</c:v>
                </c:pt>
                <c:pt idx="1262">
                  <c:v>45717</c:v>
                </c:pt>
                <c:pt idx="1263">
                  <c:v>45748</c:v>
                </c:pt>
                <c:pt idx="1264">
                  <c:v>45778</c:v>
                </c:pt>
                <c:pt idx="1265">
                  <c:v>45809</c:v>
                </c:pt>
                <c:pt idx="1266">
                  <c:v>45839</c:v>
                </c:pt>
                <c:pt idx="1267">
                  <c:v>45870</c:v>
                </c:pt>
                <c:pt idx="1268">
                  <c:v>45901</c:v>
                </c:pt>
                <c:pt idx="1269">
                  <c:v>45931</c:v>
                </c:pt>
                <c:pt idx="1270">
                  <c:v>45962</c:v>
                </c:pt>
                <c:pt idx="1271">
                  <c:v>45992</c:v>
                </c:pt>
                <c:pt idx="1272">
                  <c:v>46023</c:v>
                </c:pt>
                <c:pt idx="1273">
                  <c:v>46054</c:v>
                </c:pt>
                <c:pt idx="1274">
                  <c:v>46082</c:v>
                </c:pt>
                <c:pt idx="1275">
                  <c:v>46113</c:v>
                </c:pt>
                <c:pt idx="1276">
                  <c:v>46143</c:v>
                </c:pt>
                <c:pt idx="1277">
                  <c:v>46174</c:v>
                </c:pt>
                <c:pt idx="1278">
                  <c:v>46204</c:v>
                </c:pt>
                <c:pt idx="1279">
                  <c:v>46235</c:v>
                </c:pt>
                <c:pt idx="1280">
                  <c:v>46266</c:v>
                </c:pt>
                <c:pt idx="1281">
                  <c:v>46296</c:v>
                </c:pt>
                <c:pt idx="1282">
                  <c:v>46327</c:v>
                </c:pt>
                <c:pt idx="1283">
                  <c:v>46357</c:v>
                </c:pt>
                <c:pt idx="1284">
                  <c:v>46388</c:v>
                </c:pt>
                <c:pt idx="1285">
                  <c:v>46419</c:v>
                </c:pt>
                <c:pt idx="1286">
                  <c:v>46447</c:v>
                </c:pt>
                <c:pt idx="1287">
                  <c:v>46478</c:v>
                </c:pt>
                <c:pt idx="1288">
                  <c:v>46508</c:v>
                </c:pt>
                <c:pt idx="1289">
                  <c:v>46539</c:v>
                </c:pt>
                <c:pt idx="1290">
                  <c:v>46569</c:v>
                </c:pt>
                <c:pt idx="1291">
                  <c:v>46600</c:v>
                </c:pt>
                <c:pt idx="1292">
                  <c:v>46631</c:v>
                </c:pt>
                <c:pt idx="1293">
                  <c:v>46661</c:v>
                </c:pt>
                <c:pt idx="1294">
                  <c:v>46692</c:v>
                </c:pt>
                <c:pt idx="1295">
                  <c:v>46722</c:v>
                </c:pt>
                <c:pt idx="1296">
                  <c:v>46753</c:v>
                </c:pt>
                <c:pt idx="1297">
                  <c:v>46784</c:v>
                </c:pt>
                <c:pt idx="1298">
                  <c:v>46813</c:v>
                </c:pt>
                <c:pt idx="1299">
                  <c:v>46844</c:v>
                </c:pt>
                <c:pt idx="1300">
                  <c:v>46874</c:v>
                </c:pt>
                <c:pt idx="1301">
                  <c:v>46905</c:v>
                </c:pt>
                <c:pt idx="1302">
                  <c:v>46935</c:v>
                </c:pt>
                <c:pt idx="1303">
                  <c:v>46966</c:v>
                </c:pt>
                <c:pt idx="1304">
                  <c:v>46997</c:v>
                </c:pt>
                <c:pt idx="1305">
                  <c:v>47027</c:v>
                </c:pt>
                <c:pt idx="1306">
                  <c:v>47058</c:v>
                </c:pt>
                <c:pt idx="1307">
                  <c:v>47088</c:v>
                </c:pt>
                <c:pt idx="1308">
                  <c:v>47119</c:v>
                </c:pt>
                <c:pt idx="1309">
                  <c:v>47150</c:v>
                </c:pt>
                <c:pt idx="1310">
                  <c:v>47178</c:v>
                </c:pt>
                <c:pt idx="1311">
                  <c:v>47209</c:v>
                </c:pt>
                <c:pt idx="1312">
                  <c:v>47239</c:v>
                </c:pt>
                <c:pt idx="1313">
                  <c:v>47270</c:v>
                </c:pt>
                <c:pt idx="1314">
                  <c:v>47300</c:v>
                </c:pt>
                <c:pt idx="1315">
                  <c:v>47331</c:v>
                </c:pt>
                <c:pt idx="1316">
                  <c:v>47362</c:v>
                </c:pt>
                <c:pt idx="1317">
                  <c:v>47392</c:v>
                </c:pt>
                <c:pt idx="1318">
                  <c:v>47423</c:v>
                </c:pt>
                <c:pt idx="1319">
                  <c:v>47453</c:v>
                </c:pt>
                <c:pt idx="1320">
                  <c:v>47484</c:v>
                </c:pt>
                <c:pt idx="1321">
                  <c:v>47515</c:v>
                </c:pt>
                <c:pt idx="1322">
                  <c:v>47543</c:v>
                </c:pt>
                <c:pt idx="1323">
                  <c:v>47574</c:v>
                </c:pt>
                <c:pt idx="1324">
                  <c:v>47604</c:v>
                </c:pt>
                <c:pt idx="1325">
                  <c:v>47635</c:v>
                </c:pt>
                <c:pt idx="1326">
                  <c:v>47665</c:v>
                </c:pt>
                <c:pt idx="1327">
                  <c:v>47696</c:v>
                </c:pt>
                <c:pt idx="1328">
                  <c:v>47727</c:v>
                </c:pt>
                <c:pt idx="1329">
                  <c:v>47757</c:v>
                </c:pt>
                <c:pt idx="1330">
                  <c:v>47788</c:v>
                </c:pt>
                <c:pt idx="1331">
                  <c:v>47818</c:v>
                </c:pt>
                <c:pt idx="1332">
                  <c:v>47849</c:v>
                </c:pt>
                <c:pt idx="1333">
                  <c:v>47880</c:v>
                </c:pt>
                <c:pt idx="1334">
                  <c:v>47908</c:v>
                </c:pt>
                <c:pt idx="1335">
                  <c:v>47939</c:v>
                </c:pt>
                <c:pt idx="1336">
                  <c:v>47969</c:v>
                </c:pt>
                <c:pt idx="1337">
                  <c:v>48000</c:v>
                </c:pt>
                <c:pt idx="1338">
                  <c:v>48030</c:v>
                </c:pt>
                <c:pt idx="1339">
                  <c:v>48061</c:v>
                </c:pt>
                <c:pt idx="1340">
                  <c:v>48092</c:v>
                </c:pt>
                <c:pt idx="1341">
                  <c:v>48122</c:v>
                </c:pt>
                <c:pt idx="1342">
                  <c:v>48153</c:v>
                </c:pt>
                <c:pt idx="1343">
                  <c:v>48183</c:v>
                </c:pt>
                <c:pt idx="1344">
                  <c:v>48214</c:v>
                </c:pt>
                <c:pt idx="1345">
                  <c:v>48245</c:v>
                </c:pt>
                <c:pt idx="1346">
                  <c:v>48274</c:v>
                </c:pt>
                <c:pt idx="1347">
                  <c:v>48305</c:v>
                </c:pt>
                <c:pt idx="1348">
                  <c:v>48335</c:v>
                </c:pt>
                <c:pt idx="1349">
                  <c:v>48366</c:v>
                </c:pt>
                <c:pt idx="1350">
                  <c:v>48396</c:v>
                </c:pt>
                <c:pt idx="1351">
                  <c:v>48427</c:v>
                </c:pt>
                <c:pt idx="1352">
                  <c:v>48458</c:v>
                </c:pt>
                <c:pt idx="1353">
                  <c:v>48488</c:v>
                </c:pt>
                <c:pt idx="1354">
                  <c:v>48519</c:v>
                </c:pt>
                <c:pt idx="1355">
                  <c:v>48549</c:v>
                </c:pt>
              </c:numCache>
            </c:numRef>
          </c:cat>
          <c:val>
            <c:numRef>
              <c:f>Sheet1!$B$3:$B$2000</c:f>
              <c:numCache>
                <c:formatCode>0.000</c:formatCode>
                <c:ptCount val="1998"/>
                <c:pt idx="0">
                  <c:v>8.83</c:v>
                </c:pt>
                <c:pt idx="1">
                  <c:v>8.1000010000000007</c:v>
                </c:pt>
                <c:pt idx="2">
                  <c:v>8.67</c:v>
                </c:pt>
                <c:pt idx="3">
                  <c:v>8.6000010000000007</c:v>
                </c:pt>
                <c:pt idx="4">
                  <c:v>8.0600009999999997</c:v>
                </c:pt>
                <c:pt idx="5">
                  <c:v>7.92</c:v>
                </c:pt>
                <c:pt idx="6">
                  <c:v>7.91</c:v>
                </c:pt>
                <c:pt idx="7">
                  <c:v>7.6</c:v>
                </c:pt>
                <c:pt idx="8">
                  <c:v>7.87</c:v>
                </c:pt>
                <c:pt idx="9">
                  <c:v>7.88</c:v>
                </c:pt>
                <c:pt idx="10">
                  <c:v>7.48</c:v>
                </c:pt>
                <c:pt idx="11">
                  <c:v>6.81</c:v>
                </c:pt>
                <c:pt idx="12">
                  <c:v>7.11</c:v>
                </c:pt>
                <c:pt idx="13">
                  <c:v>7.06</c:v>
                </c:pt>
                <c:pt idx="14">
                  <c:v>6.88</c:v>
                </c:pt>
                <c:pt idx="15">
                  <c:v>6.91</c:v>
                </c:pt>
                <c:pt idx="16">
                  <c:v>7.12</c:v>
                </c:pt>
                <c:pt idx="17">
                  <c:v>6.55</c:v>
                </c:pt>
                <c:pt idx="18">
                  <c:v>6.53</c:v>
                </c:pt>
                <c:pt idx="19">
                  <c:v>6.45</c:v>
                </c:pt>
                <c:pt idx="20">
                  <c:v>6.61</c:v>
                </c:pt>
                <c:pt idx="21">
                  <c:v>6.7</c:v>
                </c:pt>
                <c:pt idx="22">
                  <c:v>7.06</c:v>
                </c:pt>
                <c:pt idx="23">
                  <c:v>7.31</c:v>
                </c:pt>
                <c:pt idx="24">
                  <c:v>7.3</c:v>
                </c:pt>
                <c:pt idx="25">
                  <c:v>7.46</c:v>
                </c:pt>
                <c:pt idx="26">
                  <c:v>7.74</c:v>
                </c:pt>
                <c:pt idx="27">
                  <c:v>8.2100000000000009</c:v>
                </c:pt>
                <c:pt idx="28">
                  <c:v>8.5299999999999994</c:v>
                </c:pt>
                <c:pt idx="29">
                  <c:v>8.4499999999999993</c:v>
                </c:pt>
                <c:pt idx="30">
                  <c:v>8.51</c:v>
                </c:pt>
                <c:pt idx="31">
                  <c:v>8.83</c:v>
                </c:pt>
                <c:pt idx="32">
                  <c:v>9.0600009999999997</c:v>
                </c:pt>
                <c:pt idx="33">
                  <c:v>9.26</c:v>
                </c:pt>
                <c:pt idx="34">
                  <c:v>8.8000000000000007</c:v>
                </c:pt>
                <c:pt idx="35">
                  <c:v>8.7799999999999994</c:v>
                </c:pt>
                <c:pt idx="36">
                  <c:v>8.8999989999999993</c:v>
                </c:pt>
                <c:pt idx="37">
                  <c:v>9.2799999999999994</c:v>
                </c:pt>
                <c:pt idx="38">
                  <c:v>9.43</c:v>
                </c:pt>
                <c:pt idx="39">
                  <c:v>9.1000010000000007</c:v>
                </c:pt>
                <c:pt idx="40">
                  <c:v>8.67</c:v>
                </c:pt>
                <c:pt idx="41">
                  <c:v>8.34</c:v>
                </c:pt>
                <c:pt idx="42">
                  <c:v>8.0600009999999997</c:v>
                </c:pt>
                <c:pt idx="43">
                  <c:v>8.1000010000000007</c:v>
                </c:pt>
                <c:pt idx="44">
                  <c:v>8.15</c:v>
                </c:pt>
                <c:pt idx="45">
                  <c:v>8.0299999999999994</c:v>
                </c:pt>
                <c:pt idx="46">
                  <c:v>8.2700010000000006</c:v>
                </c:pt>
                <c:pt idx="47">
                  <c:v>8.5500000000000007</c:v>
                </c:pt>
                <c:pt idx="48">
                  <c:v>8.83</c:v>
                </c:pt>
                <c:pt idx="49">
                  <c:v>8.8699999999999992</c:v>
                </c:pt>
                <c:pt idx="50">
                  <c:v>8.6999999999999993</c:v>
                </c:pt>
                <c:pt idx="51">
                  <c:v>8.5</c:v>
                </c:pt>
                <c:pt idx="52">
                  <c:v>8.4700000000000006</c:v>
                </c:pt>
                <c:pt idx="53">
                  <c:v>8.6300000000000008</c:v>
                </c:pt>
                <c:pt idx="54">
                  <c:v>9.0299999999999994</c:v>
                </c:pt>
                <c:pt idx="55">
                  <c:v>9.34</c:v>
                </c:pt>
                <c:pt idx="56">
                  <c:v>9.25</c:v>
                </c:pt>
                <c:pt idx="57">
                  <c:v>9.1300000000000008</c:v>
                </c:pt>
                <c:pt idx="58">
                  <c:v>9.6400009999999998</c:v>
                </c:pt>
                <c:pt idx="59">
                  <c:v>10.16</c:v>
                </c:pt>
                <c:pt idx="60">
                  <c:v>10.58</c:v>
                </c:pt>
                <c:pt idx="61">
                  <c:v>10.67</c:v>
                </c:pt>
                <c:pt idx="62">
                  <c:v>10.39</c:v>
                </c:pt>
                <c:pt idx="63">
                  <c:v>10.28</c:v>
                </c:pt>
                <c:pt idx="64">
                  <c:v>10.61</c:v>
                </c:pt>
                <c:pt idx="65">
                  <c:v>10.8</c:v>
                </c:pt>
                <c:pt idx="66">
                  <c:v>11.1</c:v>
                </c:pt>
                <c:pt idx="67">
                  <c:v>11.25</c:v>
                </c:pt>
                <c:pt idx="68">
                  <c:v>11.51</c:v>
                </c:pt>
                <c:pt idx="69">
                  <c:v>11.89</c:v>
                </c:pt>
                <c:pt idx="70">
                  <c:v>12.26</c:v>
                </c:pt>
                <c:pt idx="71">
                  <c:v>12.46</c:v>
                </c:pt>
                <c:pt idx="72">
                  <c:v>12.65</c:v>
                </c:pt>
                <c:pt idx="73">
                  <c:v>12.67</c:v>
                </c:pt>
                <c:pt idx="74">
                  <c:v>11.81</c:v>
                </c:pt>
                <c:pt idx="75">
                  <c:v>11.48</c:v>
                </c:pt>
                <c:pt idx="76">
                  <c:v>11.56</c:v>
                </c:pt>
                <c:pt idx="77">
                  <c:v>12.11</c:v>
                </c:pt>
                <c:pt idx="78">
                  <c:v>12.62</c:v>
                </c:pt>
                <c:pt idx="79">
                  <c:v>13.12</c:v>
                </c:pt>
                <c:pt idx="80">
                  <c:v>13.32</c:v>
                </c:pt>
                <c:pt idx="81">
                  <c:v>13.02</c:v>
                </c:pt>
                <c:pt idx="82">
                  <c:v>13.19</c:v>
                </c:pt>
                <c:pt idx="83">
                  <c:v>13.49</c:v>
                </c:pt>
                <c:pt idx="84">
                  <c:v>13.4</c:v>
                </c:pt>
                <c:pt idx="85">
                  <c:v>13.66</c:v>
                </c:pt>
                <c:pt idx="86">
                  <c:v>13.87</c:v>
                </c:pt>
                <c:pt idx="87">
                  <c:v>14.21</c:v>
                </c:pt>
                <c:pt idx="88">
                  <c:v>14.7</c:v>
                </c:pt>
                <c:pt idx="89">
                  <c:v>14.89</c:v>
                </c:pt>
                <c:pt idx="90">
                  <c:v>15.22</c:v>
                </c:pt>
                <c:pt idx="91">
                  <c:v>16.03</c:v>
                </c:pt>
                <c:pt idx="92">
                  <c:v>16.940000000000001</c:v>
                </c:pt>
                <c:pt idx="93">
                  <c:v>16.68</c:v>
                </c:pt>
                <c:pt idx="94">
                  <c:v>17.059999999999999</c:v>
                </c:pt>
                <c:pt idx="95">
                  <c:v>17.46</c:v>
                </c:pt>
                <c:pt idx="96">
                  <c:v>17.53</c:v>
                </c:pt>
                <c:pt idx="97">
                  <c:v>17.32</c:v>
                </c:pt>
                <c:pt idx="98">
                  <c:v>18.25</c:v>
                </c:pt>
                <c:pt idx="99">
                  <c:v>19.399999999999999</c:v>
                </c:pt>
                <c:pt idx="100">
                  <c:v>20</c:v>
                </c:pt>
                <c:pt idx="101">
                  <c:v>19.02</c:v>
                </c:pt>
                <c:pt idx="102">
                  <c:v>19.16</c:v>
                </c:pt>
                <c:pt idx="103">
                  <c:v>19.78</c:v>
                </c:pt>
                <c:pt idx="104">
                  <c:v>21.17</c:v>
                </c:pt>
                <c:pt idx="105">
                  <c:v>21.6</c:v>
                </c:pt>
                <c:pt idx="106">
                  <c:v>23.06</c:v>
                </c:pt>
                <c:pt idx="107">
                  <c:v>23.15</c:v>
                </c:pt>
                <c:pt idx="108">
                  <c:v>24.86</c:v>
                </c:pt>
                <c:pt idx="109">
                  <c:v>24.99</c:v>
                </c:pt>
                <c:pt idx="110">
                  <c:v>25.43</c:v>
                </c:pt>
                <c:pt idx="111">
                  <c:v>25.28</c:v>
                </c:pt>
                <c:pt idx="112">
                  <c:v>25.66</c:v>
                </c:pt>
                <c:pt idx="113">
                  <c:v>26.15</c:v>
                </c:pt>
                <c:pt idx="114">
                  <c:v>28.48</c:v>
                </c:pt>
                <c:pt idx="115">
                  <c:v>30.1</c:v>
                </c:pt>
                <c:pt idx="116">
                  <c:v>31.3</c:v>
                </c:pt>
                <c:pt idx="117">
                  <c:v>27.99</c:v>
                </c:pt>
                <c:pt idx="118">
                  <c:v>20.58</c:v>
                </c:pt>
                <c:pt idx="119">
                  <c:v>21.4</c:v>
                </c:pt>
                <c:pt idx="120">
                  <c:v>21.71</c:v>
                </c:pt>
                <c:pt idx="121">
                  <c:v>23.07</c:v>
                </c:pt>
                <c:pt idx="122">
                  <c:v>23.94</c:v>
                </c:pt>
                <c:pt idx="123">
                  <c:v>25.46</c:v>
                </c:pt>
                <c:pt idx="124">
                  <c:v>23.94</c:v>
                </c:pt>
                <c:pt idx="125">
                  <c:v>21.52</c:v>
                </c:pt>
                <c:pt idx="126">
                  <c:v>21.06</c:v>
                </c:pt>
                <c:pt idx="127">
                  <c:v>20.79</c:v>
                </c:pt>
                <c:pt idx="128">
                  <c:v>20.78</c:v>
                </c:pt>
                <c:pt idx="129">
                  <c:v>17.920000000000002</c:v>
                </c:pt>
                <c:pt idx="130">
                  <c:v>16.62</c:v>
                </c:pt>
                <c:pt idx="131">
                  <c:v>15.51</c:v>
                </c:pt>
                <c:pt idx="132">
                  <c:v>15.98</c:v>
                </c:pt>
                <c:pt idx="133">
                  <c:v>17.2</c:v>
                </c:pt>
                <c:pt idx="134">
                  <c:v>17.53</c:v>
                </c:pt>
                <c:pt idx="135">
                  <c:v>15.86</c:v>
                </c:pt>
                <c:pt idx="136">
                  <c:v>14.33</c:v>
                </c:pt>
                <c:pt idx="137">
                  <c:v>13.87</c:v>
                </c:pt>
                <c:pt idx="138">
                  <c:v>14.33</c:v>
                </c:pt>
                <c:pt idx="139">
                  <c:v>13.9</c:v>
                </c:pt>
                <c:pt idx="140">
                  <c:v>11.83</c:v>
                </c:pt>
                <c:pt idx="141">
                  <c:v>10.25</c:v>
                </c:pt>
                <c:pt idx="142">
                  <c:v>10.39</c:v>
                </c:pt>
                <c:pt idx="143">
                  <c:v>8.4399990000000003</c:v>
                </c:pt>
                <c:pt idx="144">
                  <c:v>8.3000000000000007</c:v>
                </c:pt>
                <c:pt idx="145">
                  <c:v>8.23</c:v>
                </c:pt>
                <c:pt idx="146">
                  <c:v>8.26</c:v>
                </c:pt>
                <c:pt idx="147">
                  <c:v>6.28</c:v>
                </c:pt>
                <c:pt idx="148">
                  <c:v>5.51</c:v>
                </c:pt>
                <c:pt idx="149">
                  <c:v>4.7699999999999996</c:v>
                </c:pt>
                <c:pt idx="150">
                  <c:v>5.01</c:v>
                </c:pt>
                <c:pt idx="151">
                  <c:v>7.53</c:v>
                </c:pt>
                <c:pt idx="152">
                  <c:v>8.26</c:v>
                </c:pt>
                <c:pt idx="153">
                  <c:v>7.12</c:v>
                </c:pt>
                <c:pt idx="154">
                  <c:v>7.05</c:v>
                </c:pt>
                <c:pt idx="155">
                  <c:v>6.82</c:v>
                </c:pt>
                <c:pt idx="156">
                  <c:v>7.09</c:v>
                </c:pt>
                <c:pt idx="157">
                  <c:v>6.25</c:v>
                </c:pt>
                <c:pt idx="158">
                  <c:v>6.23</c:v>
                </c:pt>
                <c:pt idx="159">
                  <c:v>6.89</c:v>
                </c:pt>
                <c:pt idx="160">
                  <c:v>8.8699999999999992</c:v>
                </c:pt>
                <c:pt idx="161">
                  <c:v>10.39</c:v>
                </c:pt>
                <c:pt idx="162">
                  <c:v>11.23</c:v>
                </c:pt>
                <c:pt idx="163">
                  <c:v>10.67</c:v>
                </c:pt>
                <c:pt idx="164">
                  <c:v>10.58</c:v>
                </c:pt>
                <c:pt idx="165">
                  <c:v>9.5500000000000007</c:v>
                </c:pt>
                <c:pt idx="166">
                  <c:v>9.7799999999999994</c:v>
                </c:pt>
                <c:pt idx="167">
                  <c:v>9.9700000000000006</c:v>
                </c:pt>
                <c:pt idx="168">
                  <c:v>10.54</c:v>
                </c:pt>
                <c:pt idx="169">
                  <c:v>11.32</c:v>
                </c:pt>
                <c:pt idx="170">
                  <c:v>10.74</c:v>
                </c:pt>
                <c:pt idx="171">
                  <c:v>10.92</c:v>
                </c:pt>
                <c:pt idx="172">
                  <c:v>9.8100009999999997</c:v>
                </c:pt>
                <c:pt idx="173">
                  <c:v>9.9399990000000003</c:v>
                </c:pt>
                <c:pt idx="174">
                  <c:v>9.4700000000000006</c:v>
                </c:pt>
                <c:pt idx="175">
                  <c:v>9.1000010000000007</c:v>
                </c:pt>
                <c:pt idx="176">
                  <c:v>8.8800000000000008</c:v>
                </c:pt>
                <c:pt idx="177">
                  <c:v>8.9499999999999993</c:v>
                </c:pt>
                <c:pt idx="178">
                  <c:v>9.1999999999999993</c:v>
                </c:pt>
                <c:pt idx="179">
                  <c:v>9.26</c:v>
                </c:pt>
                <c:pt idx="180">
                  <c:v>9.26</c:v>
                </c:pt>
                <c:pt idx="181">
                  <c:v>8.9799989999999994</c:v>
                </c:pt>
                <c:pt idx="182">
                  <c:v>8.41</c:v>
                </c:pt>
                <c:pt idx="183">
                  <c:v>9.0399999999999991</c:v>
                </c:pt>
                <c:pt idx="184">
                  <c:v>9.75</c:v>
                </c:pt>
                <c:pt idx="185">
                  <c:v>10.119999999999999</c:v>
                </c:pt>
                <c:pt idx="186">
                  <c:v>10.65</c:v>
                </c:pt>
                <c:pt idx="187">
                  <c:v>11.37</c:v>
                </c:pt>
                <c:pt idx="188">
                  <c:v>11.61</c:v>
                </c:pt>
                <c:pt idx="189">
                  <c:v>11.92</c:v>
                </c:pt>
                <c:pt idx="190">
                  <c:v>13.04</c:v>
                </c:pt>
                <c:pt idx="191">
                  <c:v>13.04</c:v>
                </c:pt>
                <c:pt idx="192">
                  <c:v>13.76</c:v>
                </c:pt>
                <c:pt idx="193">
                  <c:v>14.55</c:v>
                </c:pt>
                <c:pt idx="194">
                  <c:v>14.86</c:v>
                </c:pt>
                <c:pt idx="195">
                  <c:v>14.88</c:v>
                </c:pt>
                <c:pt idx="196">
                  <c:v>14.09</c:v>
                </c:pt>
                <c:pt idx="197">
                  <c:v>14.69</c:v>
                </c:pt>
                <c:pt idx="198">
                  <c:v>15.56</c:v>
                </c:pt>
                <c:pt idx="199">
                  <c:v>15.87</c:v>
                </c:pt>
                <c:pt idx="200">
                  <c:v>16.05</c:v>
                </c:pt>
                <c:pt idx="201">
                  <c:v>16.89</c:v>
                </c:pt>
                <c:pt idx="202">
                  <c:v>17.36</c:v>
                </c:pt>
                <c:pt idx="203">
                  <c:v>17.059999999999999</c:v>
                </c:pt>
                <c:pt idx="204">
                  <c:v>17.59</c:v>
                </c:pt>
                <c:pt idx="205">
                  <c:v>18.11</c:v>
                </c:pt>
                <c:pt idx="206">
                  <c:v>18.09</c:v>
                </c:pt>
                <c:pt idx="207">
                  <c:v>17.010000000000002</c:v>
                </c:pt>
                <c:pt idx="208">
                  <c:v>16.25</c:v>
                </c:pt>
                <c:pt idx="209">
                  <c:v>15.64</c:v>
                </c:pt>
                <c:pt idx="210">
                  <c:v>16.57</c:v>
                </c:pt>
                <c:pt idx="211">
                  <c:v>16.739999999999998</c:v>
                </c:pt>
                <c:pt idx="212">
                  <c:v>14.37</c:v>
                </c:pt>
                <c:pt idx="213">
                  <c:v>12.28</c:v>
                </c:pt>
                <c:pt idx="214">
                  <c:v>11.2</c:v>
                </c:pt>
                <c:pt idx="215">
                  <c:v>11.02</c:v>
                </c:pt>
                <c:pt idx="216">
                  <c:v>11.31</c:v>
                </c:pt>
                <c:pt idx="217">
                  <c:v>11.04</c:v>
                </c:pt>
                <c:pt idx="218">
                  <c:v>10.31</c:v>
                </c:pt>
                <c:pt idx="219">
                  <c:v>9.8900009999999998</c:v>
                </c:pt>
                <c:pt idx="220">
                  <c:v>9.9799989999999994</c:v>
                </c:pt>
                <c:pt idx="221">
                  <c:v>10.210000000000001</c:v>
                </c:pt>
                <c:pt idx="222">
                  <c:v>12.24</c:v>
                </c:pt>
                <c:pt idx="223">
                  <c:v>12.31</c:v>
                </c:pt>
                <c:pt idx="224">
                  <c:v>11.75</c:v>
                </c:pt>
                <c:pt idx="225">
                  <c:v>13.06</c:v>
                </c:pt>
                <c:pt idx="226">
                  <c:v>13.07</c:v>
                </c:pt>
                <c:pt idx="227">
                  <c:v>12.69</c:v>
                </c:pt>
                <c:pt idx="228">
                  <c:v>12.5</c:v>
                </c:pt>
                <c:pt idx="229">
                  <c:v>12.4</c:v>
                </c:pt>
                <c:pt idx="230">
                  <c:v>12.39</c:v>
                </c:pt>
                <c:pt idx="231">
                  <c:v>10.83</c:v>
                </c:pt>
                <c:pt idx="232">
                  <c:v>11.23</c:v>
                </c:pt>
                <c:pt idx="233">
                  <c:v>11.43</c:v>
                </c:pt>
                <c:pt idx="234">
                  <c:v>11.71</c:v>
                </c:pt>
                <c:pt idx="235">
                  <c:v>11.54</c:v>
                </c:pt>
                <c:pt idx="236">
                  <c:v>12.77</c:v>
                </c:pt>
                <c:pt idx="237">
                  <c:v>12.9</c:v>
                </c:pt>
                <c:pt idx="238">
                  <c:v>12.67</c:v>
                </c:pt>
                <c:pt idx="239">
                  <c:v>12.37</c:v>
                </c:pt>
                <c:pt idx="240">
                  <c:v>12.3</c:v>
                </c:pt>
                <c:pt idx="241">
                  <c:v>12.22</c:v>
                </c:pt>
                <c:pt idx="242">
                  <c:v>12.15</c:v>
                </c:pt>
                <c:pt idx="243">
                  <c:v>12.27</c:v>
                </c:pt>
                <c:pt idx="244">
                  <c:v>10.58</c:v>
                </c:pt>
                <c:pt idx="245">
                  <c:v>9.67</c:v>
                </c:pt>
                <c:pt idx="246">
                  <c:v>9.99</c:v>
                </c:pt>
                <c:pt idx="247">
                  <c:v>10.199999999999999</c:v>
                </c:pt>
                <c:pt idx="248">
                  <c:v>10.63</c:v>
                </c:pt>
                <c:pt idx="249">
                  <c:v>10.73</c:v>
                </c:pt>
                <c:pt idx="250">
                  <c:v>10.98</c:v>
                </c:pt>
                <c:pt idx="251">
                  <c:v>10.53</c:v>
                </c:pt>
                <c:pt idx="252">
                  <c:v>10.55</c:v>
                </c:pt>
                <c:pt idx="253">
                  <c:v>9.8900009999999998</c:v>
                </c:pt>
                <c:pt idx="254">
                  <c:v>9.9499999999999993</c:v>
                </c:pt>
                <c:pt idx="255">
                  <c:v>9.6400009999999998</c:v>
                </c:pt>
                <c:pt idx="256">
                  <c:v>9.43</c:v>
                </c:pt>
                <c:pt idx="257">
                  <c:v>9.76</c:v>
                </c:pt>
                <c:pt idx="258">
                  <c:v>10.26</c:v>
                </c:pt>
                <c:pt idx="259">
                  <c:v>10.210000000000001</c:v>
                </c:pt>
                <c:pt idx="260">
                  <c:v>10.24</c:v>
                </c:pt>
                <c:pt idx="261">
                  <c:v>9.83</c:v>
                </c:pt>
                <c:pt idx="262">
                  <c:v>9.3699999999999992</c:v>
                </c:pt>
                <c:pt idx="263">
                  <c:v>8.76</c:v>
                </c:pt>
                <c:pt idx="264">
                  <c:v>8.93</c:v>
                </c:pt>
                <c:pt idx="265">
                  <c:v>8.6499989999999993</c:v>
                </c:pt>
                <c:pt idx="266">
                  <c:v>8.18</c:v>
                </c:pt>
                <c:pt idx="267">
                  <c:v>7.84</c:v>
                </c:pt>
                <c:pt idx="268">
                  <c:v>7.93</c:v>
                </c:pt>
                <c:pt idx="269">
                  <c:v>8.33</c:v>
                </c:pt>
                <c:pt idx="270">
                  <c:v>8.6400009999999998</c:v>
                </c:pt>
                <c:pt idx="271">
                  <c:v>8.59</c:v>
                </c:pt>
                <c:pt idx="272">
                  <c:v>8.68</c:v>
                </c:pt>
                <c:pt idx="273">
                  <c:v>9.32</c:v>
                </c:pt>
                <c:pt idx="274">
                  <c:v>9.4700000000000006</c:v>
                </c:pt>
                <c:pt idx="275">
                  <c:v>9.5200010000000006</c:v>
                </c:pt>
                <c:pt idx="276">
                  <c:v>10.09</c:v>
                </c:pt>
                <c:pt idx="277">
                  <c:v>10.69</c:v>
                </c:pt>
                <c:pt idx="278">
                  <c:v>11.07</c:v>
                </c:pt>
                <c:pt idx="279">
                  <c:v>11.44</c:v>
                </c:pt>
                <c:pt idx="280">
                  <c:v>11.89</c:v>
                </c:pt>
                <c:pt idx="281">
                  <c:v>12.1</c:v>
                </c:pt>
                <c:pt idx="282">
                  <c:v>12.35</c:v>
                </c:pt>
                <c:pt idx="283">
                  <c:v>11.74</c:v>
                </c:pt>
                <c:pt idx="284">
                  <c:v>11.99</c:v>
                </c:pt>
                <c:pt idx="285">
                  <c:v>11.88</c:v>
                </c:pt>
                <c:pt idx="286">
                  <c:v>11.33</c:v>
                </c:pt>
                <c:pt idx="287">
                  <c:v>11.48</c:v>
                </c:pt>
                <c:pt idx="288">
                  <c:v>11.85</c:v>
                </c:pt>
                <c:pt idx="289">
                  <c:v>11.77</c:v>
                </c:pt>
                <c:pt idx="290">
                  <c:v>12.1</c:v>
                </c:pt>
                <c:pt idx="291">
                  <c:v>11.89</c:v>
                </c:pt>
                <c:pt idx="292">
                  <c:v>12.1</c:v>
                </c:pt>
                <c:pt idx="293">
                  <c:v>12.67</c:v>
                </c:pt>
                <c:pt idx="294">
                  <c:v>13</c:v>
                </c:pt>
                <c:pt idx="295">
                  <c:v>12.81</c:v>
                </c:pt>
                <c:pt idx="296">
                  <c:v>12.6</c:v>
                </c:pt>
                <c:pt idx="297">
                  <c:v>12.91</c:v>
                </c:pt>
                <c:pt idx="298">
                  <c:v>12.82</c:v>
                </c:pt>
                <c:pt idx="299">
                  <c:v>13.1</c:v>
                </c:pt>
                <c:pt idx="300">
                  <c:v>13.49</c:v>
                </c:pt>
                <c:pt idx="301">
                  <c:v>13.94</c:v>
                </c:pt>
                <c:pt idx="302">
                  <c:v>13.93</c:v>
                </c:pt>
                <c:pt idx="303">
                  <c:v>14.28</c:v>
                </c:pt>
                <c:pt idx="304">
                  <c:v>14.82</c:v>
                </c:pt>
                <c:pt idx="305">
                  <c:v>15.09</c:v>
                </c:pt>
                <c:pt idx="306">
                  <c:v>14.78</c:v>
                </c:pt>
                <c:pt idx="307">
                  <c:v>14.83</c:v>
                </c:pt>
                <c:pt idx="308">
                  <c:v>15.84</c:v>
                </c:pt>
                <c:pt idx="309">
                  <c:v>16.5</c:v>
                </c:pt>
                <c:pt idx="310">
                  <c:v>17.04</c:v>
                </c:pt>
                <c:pt idx="311">
                  <c:v>17.329999999999998</c:v>
                </c:pt>
                <c:pt idx="312">
                  <c:v>18.02</c:v>
                </c:pt>
                <c:pt idx="313">
                  <c:v>18.07</c:v>
                </c:pt>
                <c:pt idx="314">
                  <c:v>17.53</c:v>
                </c:pt>
                <c:pt idx="315">
                  <c:v>18.66</c:v>
                </c:pt>
                <c:pt idx="316">
                  <c:v>18.7</c:v>
                </c:pt>
                <c:pt idx="317">
                  <c:v>18.579999999999998</c:v>
                </c:pt>
                <c:pt idx="318">
                  <c:v>18.05</c:v>
                </c:pt>
                <c:pt idx="319">
                  <c:v>17.7</c:v>
                </c:pt>
                <c:pt idx="320">
                  <c:v>15.09</c:v>
                </c:pt>
                <c:pt idx="321">
                  <c:v>14.75</c:v>
                </c:pt>
                <c:pt idx="322">
                  <c:v>14.69</c:v>
                </c:pt>
                <c:pt idx="323">
                  <c:v>15.13</c:v>
                </c:pt>
                <c:pt idx="324">
                  <c:v>15.21</c:v>
                </c:pt>
                <c:pt idx="325">
                  <c:v>15.8</c:v>
                </c:pt>
                <c:pt idx="326">
                  <c:v>15.16</c:v>
                </c:pt>
                <c:pt idx="327">
                  <c:v>14.6</c:v>
                </c:pt>
                <c:pt idx="328">
                  <c:v>14.34</c:v>
                </c:pt>
                <c:pt idx="329">
                  <c:v>14.84</c:v>
                </c:pt>
                <c:pt idx="330">
                  <c:v>15.77</c:v>
                </c:pt>
                <c:pt idx="331">
                  <c:v>15.46</c:v>
                </c:pt>
                <c:pt idx="332">
                  <c:v>15.06</c:v>
                </c:pt>
                <c:pt idx="333">
                  <c:v>15.45</c:v>
                </c:pt>
                <c:pt idx="334">
                  <c:v>15.27</c:v>
                </c:pt>
                <c:pt idx="335">
                  <c:v>15.03</c:v>
                </c:pt>
                <c:pt idx="336">
                  <c:v>14.83</c:v>
                </c:pt>
                <c:pt idx="337">
                  <c:v>14.1</c:v>
                </c:pt>
                <c:pt idx="338">
                  <c:v>14.3</c:v>
                </c:pt>
                <c:pt idx="339">
                  <c:v>15.4</c:v>
                </c:pt>
                <c:pt idx="340">
                  <c:v>16.149999999999999</c:v>
                </c:pt>
                <c:pt idx="341">
                  <c:v>16.82</c:v>
                </c:pt>
                <c:pt idx="342">
                  <c:v>16.420000000000002</c:v>
                </c:pt>
                <c:pt idx="343">
                  <c:v>15.94</c:v>
                </c:pt>
                <c:pt idx="344">
                  <c:v>15.76</c:v>
                </c:pt>
                <c:pt idx="345">
                  <c:v>16.190000000000001</c:v>
                </c:pt>
                <c:pt idx="346">
                  <c:v>15.29</c:v>
                </c:pt>
                <c:pt idx="347">
                  <c:v>15.19</c:v>
                </c:pt>
                <c:pt idx="348">
                  <c:v>15.36</c:v>
                </c:pt>
                <c:pt idx="349">
                  <c:v>14.77</c:v>
                </c:pt>
                <c:pt idx="350">
                  <c:v>14.91</c:v>
                </c:pt>
                <c:pt idx="351">
                  <c:v>14.89</c:v>
                </c:pt>
                <c:pt idx="352">
                  <c:v>14.78</c:v>
                </c:pt>
                <c:pt idx="353">
                  <c:v>13.97</c:v>
                </c:pt>
                <c:pt idx="354">
                  <c:v>14.76</c:v>
                </c:pt>
                <c:pt idx="355">
                  <c:v>15.29</c:v>
                </c:pt>
                <c:pt idx="356">
                  <c:v>15.49</c:v>
                </c:pt>
                <c:pt idx="357">
                  <c:v>15.89</c:v>
                </c:pt>
                <c:pt idx="358">
                  <c:v>16.11</c:v>
                </c:pt>
                <c:pt idx="359">
                  <c:v>16.54</c:v>
                </c:pt>
                <c:pt idx="360">
                  <c:v>17.05</c:v>
                </c:pt>
                <c:pt idx="361">
                  <c:v>17.22</c:v>
                </c:pt>
                <c:pt idx="362">
                  <c:v>17.29</c:v>
                </c:pt>
                <c:pt idx="363">
                  <c:v>17.96</c:v>
                </c:pt>
                <c:pt idx="364">
                  <c:v>18.78</c:v>
                </c:pt>
                <c:pt idx="365">
                  <c:v>17.690000000000001</c:v>
                </c:pt>
                <c:pt idx="366">
                  <c:v>17.84</c:v>
                </c:pt>
                <c:pt idx="367">
                  <c:v>18.420000000000002</c:v>
                </c:pt>
                <c:pt idx="368">
                  <c:v>19.45</c:v>
                </c:pt>
                <c:pt idx="369">
                  <c:v>19.53</c:v>
                </c:pt>
                <c:pt idx="370">
                  <c:v>19.510000000000002</c:v>
                </c:pt>
                <c:pt idx="371">
                  <c:v>20.43</c:v>
                </c:pt>
                <c:pt idx="372">
                  <c:v>21.66</c:v>
                </c:pt>
                <c:pt idx="373">
                  <c:v>21.8</c:v>
                </c:pt>
                <c:pt idx="374">
                  <c:v>21.48</c:v>
                </c:pt>
                <c:pt idx="375">
                  <c:v>22.43</c:v>
                </c:pt>
                <c:pt idx="376">
                  <c:v>21.52</c:v>
                </c:pt>
                <c:pt idx="377">
                  <c:v>20.96</c:v>
                </c:pt>
                <c:pt idx="378">
                  <c:v>22.4</c:v>
                </c:pt>
                <c:pt idx="379">
                  <c:v>23.28</c:v>
                </c:pt>
                <c:pt idx="380">
                  <c:v>23.26</c:v>
                </c:pt>
                <c:pt idx="381">
                  <c:v>22.94</c:v>
                </c:pt>
                <c:pt idx="382">
                  <c:v>22.88</c:v>
                </c:pt>
                <c:pt idx="383">
                  <c:v>23.77</c:v>
                </c:pt>
                <c:pt idx="384">
                  <c:v>24.14</c:v>
                </c:pt>
                <c:pt idx="385">
                  <c:v>23.26</c:v>
                </c:pt>
                <c:pt idx="386">
                  <c:v>24.37</c:v>
                </c:pt>
                <c:pt idx="387">
                  <c:v>23.32</c:v>
                </c:pt>
                <c:pt idx="388">
                  <c:v>23.86</c:v>
                </c:pt>
                <c:pt idx="389">
                  <c:v>24.96</c:v>
                </c:pt>
                <c:pt idx="390">
                  <c:v>25.4</c:v>
                </c:pt>
                <c:pt idx="391">
                  <c:v>25.03</c:v>
                </c:pt>
                <c:pt idx="392">
                  <c:v>24.54</c:v>
                </c:pt>
                <c:pt idx="393">
                  <c:v>24.52</c:v>
                </c:pt>
                <c:pt idx="394">
                  <c:v>25.66</c:v>
                </c:pt>
                <c:pt idx="395">
                  <c:v>26.57</c:v>
                </c:pt>
                <c:pt idx="396">
                  <c:v>26.38</c:v>
                </c:pt>
                <c:pt idx="397">
                  <c:v>25.9</c:v>
                </c:pt>
                <c:pt idx="398">
                  <c:v>25.29</c:v>
                </c:pt>
                <c:pt idx="399">
                  <c:v>24.62</c:v>
                </c:pt>
                <c:pt idx="400">
                  <c:v>24.54</c:v>
                </c:pt>
                <c:pt idx="401">
                  <c:v>24.14</c:v>
                </c:pt>
                <c:pt idx="402">
                  <c:v>24.75</c:v>
                </c:pt>
                <c:pt idx="403">
                  <c:v>23.32</c:v>
                </c:pt>
                <c:pt idx="404">
                  <c:v>23.35</c:v>
                </c:pt>
                <c:pt idx="405">
                  <c:v>24.54</c:v>
                </c:pt>
                <c:pt idx="406">
                  <c:v>24.76</c:v>
                </c:pt>
                <c:pt idx="407">
                  <c:v>24.81</c:v>
                </c:pt>
                <c:pt idx="408">
                  <c:v>26.08</c:v>
                </c:pt>
                <c:pt idx="409">
                  <c:v>26.15</c:v>
                </c:pt>
                <c:pt idx="410">
                  <c:v>26.94</c:v>
                </c:pt>
                <c:pt idx="411">
                  <c:v>28.26</c:v>
                </c:pt>
                <c:pt idx="412">
                  <c:v>29.19</c:v>
                </c:pt>
                <c:pt idx="413">
                  <c:v>29.21</c:v>
                </c:pt>
                <c:pt idx="414">
                  <c:v>30.88</c:v>
                </c:pt>
                <c:pt idx="415">
                  <c:v>29.83</c:v>
                </c:pt>
                <c:pt idx="416">
                  <c:v>32.31</c:v>
                </c:pt>
                <c:pt idx="417">
                  <c:v>31.68</c:v>
                </c:pt>
                <c:pt idx="418">
                  <c:v>34.24</c:v>
                </c:pt>
                <c:pt idx="419">
                  <c:v>35.979999999999997</c:v>
                </c:pt>
                <c:pt idx="420">
                  <c:v>36.630000000000003</c:v>
                </c:pt>
                <c:pt idx="421">
                  <c:v>36.76</c:v>
                </c:pt>
                <c:pt idx="422">
                  <c:v>36.58</c:v>
                </c:pt>
                <c:pt idx="423">
                  <c:v>37.96</c:v>
                </c:pt>
                <c:pt idx="424">
                  <c:v>37.909999999999997</c:v>
                </c:pt>
                <c:pt idx="425">
                  <c:v>41.03</c:v>
                </c:pt>
                <c:pt idx="426">
                  <c:v>43.52</c:v>
                </c:pt>
                <c:pt idx="427">
                  <c:v>43.18</c:v>
                </c:pt>
                <c:pt idx="428">
                  <c:v>43.67</c:v>
                </c:pt>
                <c:pt idx="429">
                  <c:v>42.34</c:v>
                </c:pt>
                <c:pt idx="430">
                  <c:v>45.51</c:v>
                </c:pt>
                <c:pt idx="431">
                  <c:v>45.48</c:v>
                </c:pt>
                <c:pt idx="432">
                  <c:v>43.82</c:v>
                </c:pt>
                <c:pt idx="433">
                  <c:v>45.34</c:v>
                </c:pt>
                <c:pt idx="434">
                  <c:v>48.48</c:v>
                </c:pt>
                <c:pt idx="435">
                  <c:v>48.38</c:v>
                </c:pt>
                <c:pt idx="436">
                  <c:v>45.2</c:v>
                </c:pt>
                <c:pt idx="437">
                  <c:v>46.97</c:v>
                </c:pt>
                <c:pt idx="438">
                  <c:v>49.39</c:v>
                </c:pt>
                <c:pt idx="439">
                  <c:v>47.51</c:v>
                </c:pt>
                <c:pt idx="440">
                  <c:v>45.35</c:v>
                </c:pt>
                <c:pt idx="441">
                  <c:v>45.58</c:v>
                </c:pt>
                <c:pt idx="442">
                  <c:v>45.08</c:v>
                </c:pt>
                <c:pt idx="443">
                  <c:v>46.67</c:v>
                </c:pt>
                <c:pt idx="444">
                  <c:v>44.72</c:v>
                </c:pt>
                <c:pt idx="445">
                  <c:v>43.26</c:v>
                </c:pt>
                <c:pt idx="446">
                  <c:v>44.11</c:v>
                </c:pt>
                <c:pt idx="447">
                  <c:v>45.74</c:v>
                </c:pt>
                <c:pt idx="448">
                  <c:v>47.43</c:v>
                </c:pt>
                <c:pt idx="449">
                  <c:v>47.37</c:v>
                </c:pt>
                <c:pt idx="450">
                  <c:v>47.91</c:v>
                </c:pt>
                <c:pt idx="451">
                  <c:v>45.22</c:v>
                </c:pt>
                <c:pt idx="452">
                  <c:v>42.42</c:v>
                </c:pt>
                <c:pt idx="453">
                  <c:v>41.06</c:v>
                </c:pt>
                <c:pt idx="454">
                  <c:v>41.72</c:v>
                </c:pt>
                <c:pt idx="455">
                  <c:v>39.99</c:v>
                </c:pt>
                <c:pt idx="456">
                  <c:v>41.7</c:v>
                </c:pt>
                <c:pt idx="457">
                  <c:v>40.840000000000003</c:v>
                </c:pt>
                <c:pt idx="458">
                  <c:v>42.1</c:v>
                </c:pt>
                <c:pt idx="459">
                  <c:v>43.44</c:v>
                </c:pt>
                <c:pt idx="460">
                  <c:v>44.09</c:v>
                </c:pt>
                <c:pt idx="461">
                  <c:v>45.24</c:v>
                </c:pt>
                <c:pt idx="462">
                  <c:v>47.19</c:v>
                </c:pt>
                <c:pt idx="463">
                  <c:v>47.75</c:v>
                </c:pt>
                <c:pt idx="464">
                  <c:v>50.06</c:v>
                </c:pt>
                <c:pt idx="465">
                  <c:v>51.33</c:v>
                </c:pt>
                <c:pt idx="466">
                  <c:v>52.48</c:v>
                </c:pt>
                <c:pt idx="467">
                  <c:v>55.21</c:v>
                </c:pt>
                <c:pt idx="468">
                  <c:v>55.45</c:v>
                </c:pt>
                <c:pt idx="469">
                  <c:v>55.41</c:v>
                </c:pt>
                <c:pt idx="470">
                  <c:v>55.44</c:v>
                </c:pt>
                <c:pt idx="471">
                  <c:v>57.59</c:v>
                </c:pt>
                <c:pt idx="472">
                  <c:v>58.68</c:v>
                </c:pt>
                <c:pt idx="473">
                  <c:v>58.47</c:v>
                </c:pt>
                <c:pt idx="474">
                  <c:v>60.51</c:v>
                </c:pt>
                <c:pt idx="475">
                  <c:v>59.6</c:v>
                </c:pt>
                <c:pt idx="476">
                  <c:v>56.88</c:v>
                </c:pt>
                <c:pt idx="477">
                  <c:v>57.52</c:v>
                </c:pt>
                <c:pt idx="478">
                  <c:v>58.28</c:v>
                </c:pt>
                <c:pt idx="479">
                  <c:v>59.89</c:v>
                </c:pt>
                <c:pt idx="480">
                  <c:v>55.61</c:v>
                </c:pt>
                <c:pt idx="481">
                  <c:v>56.12</c:v>
                </c:pt>
                <c:pt idx="482">
                  <c:v>55.34</c:v>
                </c:pt>
                <c:pt idx="483">
                  <c:v>54.37</c:v>
                </c:pt>
                <c:pt idx="484">
                  <c:v>55.83</c:v>
                </c:pt>
                <c:pt idx="485">
                  <c:v>56.92</c:v>
                </c:pt>
                <c:pt idx="486">
                  <c:v>55.51</c:v>
                </c:pt>
                <c:pt idx="487">
                  <c:v>56.96</c:v>
                </c:pt>
                <c:pt idx="488">
                  <c:v>53.52</c:v>
                </c:pt>
                <c:pt idx="489">
                  <c:v>53.39</c:v>
                </c:pt>
                <c:pt idx="490">
                  <c:v>55.54</c:v>
                </c:pt>
                <c:pt idx="491">
                  <c:v>58.11</c:v>
                </c:pt>
                <c:pt idx="492">
                  <c:v>61.78</c:v>
                </c:pt>
                <c:pt idx="493">
                  <c:v>63.44</c:v>
                </c:pt>
                <c:pt idx="494">
                  <c:v>65.06</c:v>
                </c:pt>
                <c:pt idx="495">
                  <c:v>65.31</c:v>
                </c:pt>
                <c:pt idx="496">
                  <c:v>66.56</c:v>
                </c:pt>
                <c:pt idx="497">
                  <c:v>64.64</c:v>
                </c:pt>
                <c:pt idx="498">
                  <c:v>66.760000000000005</c:v>
                </c:pt>
                <c:pt idx="499">
                  <c:v>68.069999999999993</c:v>
                </c:pt>
                <c:pt idx="500">
                  <c:v>66.73</c:v>
                </c:pt>
                <c:pt idx="501">
                  <c:v>68.62</c:v>
                </c:pt>
                <c:pt idx="502">
                  <c:v>71.319999999999993</c:v>
                </c:pt>
                <c:pt idx="503">
                  <c:v>71.55</c:v>
                </c:pt>
                <c:pt idx="504">
                  <c:v>68.84</c:v>
                </c:pt>
                <c:pt idx="505">
                  <c:v>69.959999999999994</c:v>
                </c:pt>
                <c:pt idx="506">
                  <c:v>69.55</c:v>
                </c:pt>
                <c:pt idx="507">
                  <c:v>65.239999999999995</c:v>
                </c:pt>
                <c:pt idx="508">
                  <c:v>59.63</c:v>
                </c:pt>
                <c:pt idx="509">
                  <c:v>54.75</c:v>
                </c:pt>
                <c:pt idx="510">
                  <c:v>58.23</c:v>
                </c:pt>
                <c:pt idx="511">
                  <c:v>59.12</c:v>
                </c:pt>
                <c:pt idx="512">
                  <c:v>56.27</c:v>
                </c:pt>
                <c:pt idx="513">
                  <c:v>56.52</c:v>
                </c:pt>
                <c:pt idx="514">
                  <c:v>62.26</c:v>
                </c:pt>
                <c:pt idx="515">
                  <c:v>63.1</c:v>
                </c:pt>
                <c:pt idx="516">
                  <c:v>66.2</c:v>
                </c:pt>
                <c:pt idx="517">
                  <c:v>64.290000000000006</c:v>
                </c:pt>
                <c:pt idx="518">
                  <c:v>66.569999999999993</c:v>
                </c:pt>
                <c:pt idx="519">
                  <c:v>69.8</c:v>
                </c:pt>
                <c:pt idx="520">
                  <c:v>70.8</c:v>
                </c:pt>
                <c:pt idx="521">
                  <c:v>69.37</c:v>
                </c:pt>
                <c:pt idx="522">
                  <c:v>69.13</c:v>
                </c:pt>
                <c:pt idx="523">
                  <c:v>72.5</c:v>
                </c:pt>
                <c:pt idx="524">
                  <c:v>71.7</c:v>
                </c:pt>
                <c:pt idx="525">
                  <c:v>74.010000000000005</c:v>
                </c:pt>
                <c:pt idx="526">
                  <c:v>73.23</c:v>
                </c:pt>
                <c:pt idx="527">
                  <c:v>75.02</c:v>
                </c:pt>
                <c:pt idx="528">
                  <c:v>77.040000000000006</c:v>
                </c:pt>
                <c:pt idx="529">
                  <c:v>77.8</c:v>
                </c:pt>
                <c:pt idx="530">
                  <c:v>78.98</c:v>
                </c:pt>
                <c:pt idx="531">
                  <c:v>79.459999999999994</c:v>
                </c:pt>
                <c:pt idx="532">
                  <c:v>80.37</c:v>
                </c:pt>
                <c:pt idx="533">
                  <c:v>81.69</c:v>
                </c:pt>
                <c:pt idx="534">
                  <c:v>83.18</c:v>
                </c:pt>
                <c:pt idx="535">
                  <c:v>81.83</c:v>
                </c:pt>
                <c:pt idx="536">
                  <c:v>84.18</c:v>
                </c:pt>
                <c:pt idx="537">
                  <c:v>84.86</c:v>
                </c:pt>
                <c:pt idx="538">
                  <c:v>84.42</c:v>
                </c:pt>
                <c:pt idx="539">
                  <c:v>84.75</c:v>
                </c:pt>
                <c:pt idx="540">
                  <c:v>87.56</c:v>
                </c:pt>
                <c:pt idx="541">
                  <c:v>87.43</c:v>
                </c:pt>
                <c:pt idx="542">
                  <c:v>86.16</c:v>
                </c:pt>
                <c:pt idx="543">
                  <c:v>89.11</c:v>
                </c:pt>
                <c:pt idx="544">
                  <c:v>88.42</c:v>
                </c:pt>
                <c:pt idx="545">
                  <c:v>84.12</c:v>
                </c:pt>
                <c:pt idx="546">
                  <c:v>85.25</c:v>
                </c:pt>
                <c:pt idx="547">
                  <c:v>87.17</c:v>
                </c:pt>
                <c:pt idx="548">
                  <c:v>89.96</c:v>
                </c:pt>
                <c:pt idx="549">
                  <c:v>92.42</c:v>
                </c:pt>
                <c:pt idx="550">
                  <c:v>91.61</c:v>
                </c:pt>
                <c:pt idx="551">
                  <c:v>92.43</c:v>
                </c:pt>
                <c:pt idx="552">
                  <c:v>92.88</c:v>
                </c:pt>
                <c:pt idx="553">
                  <c:v>91.22</c:v>
                </c:pt>
                <c:pt idx="554">
                  <c:v>89.23</c:v>
                </c:pt>
                <c:pt idx="555">
                  <c:v>91.06</c:v>
                </c:pt>
                <c:pt idx="556">
                  <c:v>86.13</c:v>
                </c:pt>
                <c:pt idx="557">
                  <c:v>84.74</c:v>
                </c:pt>
                <c:pt idx="558">
                  <c:v>83.6</c:v>
                </c:pt>
                <c:pt idx="559">
                  <c:v>77.099999999999994</c:v>
                </c:pt>
                <c:pt idx="560">
                  <c:v>76.56</c:v>
                </c:pt>
                <c:pt idx="561">
                  <c:v>80.2</c:v>
                </c:pt>
                <c:pt idx="562">
                  <c:v>80.45</c:v>
                </c:pt>
                <c:pt idx="563">
                  <c:v>80.33</c:v>
                </c:pt>
                <c:pt idx="564">
                  <c:v>86.61</c:v>
                </c:pt>
                <c:pt idx="565">
                  <c:v>86.78</c:v>
                </c:pt>
                <c:pt idx="566">
                  <c:v>90.2</c:v>
                </c:pt>
                <c:pt idx="567">
                  <c:v>94.01</c:v>
                </c:pt>
                <c:pt idx="568">
                  <c:v>89.08</c:v>
                </c:pt>
                <c:pt idx="569">
                  <c:v>90.64</c:v>
                </c:pt>
                <c:pt idx="570">
                  <c:v>94.75</c:v>
                </c:pt>
                <c:pt idx="571">
                  <c:v>93.64</c:v>
                </c:pt>
                <c:pt idx="572">
                  <c:v>96.71</c:v>
                </c:pt>
                <c:pt idx="573">
                  <c:v>93.3</c:v>
                </c:pt>
                <c:pt idx="574">
                  <c:v>94</c:v>
                </c:pt>
                <c:pt idx="575">
                  <c:v>96.47</c:v>
                </c:pt>
                <c:pt idx="576">
                  <c:v>92.24</c:v>
                </c:pt>
                <c:pt idx="577">
                  <c:v>89.36</c:v>
                </c:pt>
                <c:pt idx="578">
                  <c:v>90.2</c:v>
                </c:pt>
                <c:pt idx="579">
                  <c:v>97.46</c:v>
                </c:pt>
                <c:pt idx="580">
                  <c:v>98.68</c:v>
                </c:pt>
                <c:pt idx="581">
                  <c:v>99.58</c:v>
                </c:pt>
                <c:pt idx="582">
                  <c:v>97.74</c:v>
                </c:pt>
                <c:pt idx="583">
                  <c:v>98.86</c:v>
                </c:pt>
                <c:pt idx="584">
                  <c:v>102.67</c:v>
                </c:pt>
                <c:pt idx="585">
                  <c:v>103.41</c:v>
                </c:pt>
                <c:pt idx="586">
                  <c:v>108.37</c:v>
                </c:pt>
                <c:pt idx="587">
                  <c:v>103.86</c:v>
                </c:pt>
                <c:pt idx="588">
                  <c:v>103.01</c:v>
                </c:pt>
                <c:pt idx="589">
                  <c:v>98.13</c:v>
                </c:pt>
                <c:pt idx="590">
                  <c:v>101.51</c:v>
                </c:pt>
                <c:pt idx="591">
                  <c:v>103.69</c:v>
                </c:pt>
                <c:pt idx="592">
                  <c:v>103.46</c:v>
                </c:pt>
                <c:pt idx="593">
                  <c:v>97.71</c:v>
                </c:pt>
                <c:pt idx="594">
                  <c:v>91.83</c:v>
                </c:pt>
                <c:pt idx="595">
                  <c:v>95.51</c:v>
                </c:pt>
                <c:pt idx="596">
                  <c:v>93.12</c:v>
                </c:pt>
                <c:pt idx="597">
                  <c:v>97.12</c:v>
                </c:pt>
                <c:pt idx="598">
                  <c:v>93.81</c:v>
                </c:pt>
                <c:pt idx="599">
                  <c:v>92.06</c:v>
                </c:pt>
                <c:pt idx="600">
                  <c:v>85.02</c:v>
                </c:pt>
                <c:pt idx="601">
                  <c:v>89.5</c:v>
                </c:pt>
                <c:pt idx="602">
                  <c:v>89.63</c:v>
                </c:pt>
                <c:pt idx="603">
                  <c:v>81.52</c:v>
                </c:pt>
                <c:pt idx="604">
                  <c:v>76.55</c:v>
                </c:pt>
                <c:pt idx="605">
                  <c:v>72.72</c:v>
                </c:pt>
                <c:pt idx="606">
                  <c:v>78.05</c:v>
                </c:pt>
                <c:pt idx="607">
                  <c:v>81.52</c:v>
                </c:pt>
                <c:pt idx="608">
                  <c:v>84.3</c:v>
                </c:pt>
                <c:pt idx="609">
                  <c:v>83.25</c:v>
                </c:pt>
                <c:pt idx="610">
                  <c:v>87.2</c:v>
                </c:pt>
                <c:pt idx="611">
                  <c:v>92.15</c:v>
                </c:pt>
                <c:pt idx="612">
                  <c:v>95.88</c:v>
                </c:pt>
                <c:pt idx="613">
                  <c:v>96.75</c:v>
                </c:pt>
                <c:pt idx="614">
                  <c:v>100.31</c:v>
                </c:pt>
                <c:pt idx="615">
                  <c:v>103.95</c:v>
                </c:pt>
                <c:pt idx="616">
                  <c:v>99.63</c:v>
                </c:pt>
                <c:pt idx="617">
                  <c:v>98.7</c:v>
                </c:pt>
                <c:pt idx="618">
                  <c:v>95.58</c:v>
                </c:pt>
                <c:pt idx="619">
                  <c:v>99.03</c:v>
                </c:pt>
                <c:pt idx="620">
                  <c:v>98.34</c:v>
                </c:pt>
                <c:pt idx="621">
                  <c:v>94.23</c:v>
                </c:pt>
                <c:pt idx="622">
                  <c:v>93.99</c:v>
                </c:pt>
                <c:pt idx="623">
                  <c:v>102.09</c:v>
                </c:pt>
                <c:pt idx="624">
                  <c:v>103.94</c:v>
                </c:pt>
                <c:pt idx="625">
                  <c:v>106.57</c:v>
                </c:pt>
                <c:pt idx="626">
                  <c:v>107.2</c:v>
                </c:pt>
                <c:pt idx="627">
                  <c:v>107.67</c:v>
                </c:pt>
                <c:pt idx="628">
                  <c:v>109.53</c:v>
                </c:pt>
                <c:pt idx="629">
                  <c:v>107.14</c:v>
                </c:pt>
                <c:pt idx="630">
                  <c:v>107.39</c:v>
                </c:pt>
                <c:pt idx="631">
                  <c:v>111.09</c:v>
                </c:pt>
                <c:pt idx="632">
                  <c:v>110.55</c:v>
                </c:pt>
                <c:pt idx="633">
                  <c:v>111.58</c:v>
                </c:pt>
                <c:pt idx="634">
                  <c:v>116.67</c:v>
                </c:pt>
                <c:pt idx="635">
                  <c:v>118.05</c:v>
                </c:pt>
                <c:pt idx="636">
                  <c:v>116.03</c:v>
                </c:pt>
                <c:pt idx="637">
                  <c:v>111.68</c:v>
                </c:pt>
                <c:pt idx="638">
                  <c:v>111.52</c:v>
                </c:pt>
                <c:pt idx="639">
                  <c:v>106.97</c:v>
                </c:pt>
                <c:pt idx="640">
                  <c:v>104.95</c:v>
                </c:pt>
                <c:pt idx="641">
                  <c:v>104.26</c:v>
                </c:pt>
                <c:pt idx="642">
                  <c:v>108.22</c:v>
                </c:pt>
                <c:pt idx="643">
                  <c:v>104.25</c:v>
                </c:pt>
                <c:pt idx="644">
                  <c:v>108.43</c:v>
                </c:pt>
                <c:pt idx="645">
                  <c:v>108.29</c:v>
                </c:pt>
                <c:pt idx="646">
                  <c:v>95.96</c:v>
                </c:pt>
                <c:pt idx="647">
                  <c:v>97.55</c:v>
                </c:pt>
                <c:pt idx="648">
                  <c:v>96.57</c:v>
                </c:pt>
                <c:pt idx="649">
                  <c:v>96.22</c:v>
                </c:pt>
                <c:pt idx="650">
                  <c:v>93.98</c:v>
                </c:pt>
                <c:pt idx="651">
                  <c:v>90.31</c:v>
                </c:pt>
                <c:pt idx="652">
                  <c:v>87.28</c:v>
                </c:pt>
                <c:pt idx="653">
                  <c:v>86</c:v>
                </c:pt>
                <c:pt idx="654">
                  <c:v>79.31</c:v>
                </c:pt>
                <c:pt idx="655">
                  <c:v>72.150000000000006</c:v>
                </c:pt>
                <c:pt idx="656">
                  <c:v>63.54</c:v>
                </c:pt>
                <c:pt idx="657">
                  <c:v>73.900000000000006</c:v>
                </c:pt>
                <c:pt idx="658">
                  <c:v>69.97</c:v>
                </c:pt>
                <c:pt idx="659">
                  <c:v>68.56</c:v>
                </c:pt>
                <c:pt idx="660">
                  <c:v>76.98</c:v>
                </c:pt>
                <c:pt idx="661">
                  <c:v>81.59</c:v>
                </c:pt>
                <c:pt idx="662">
                  <c:v>83.36</c:v>
                </c:pt>
                <c:pt idx="663">
                  <c:v>87.3</c:v>
                </c:pt>
                <c:pt idx="664">
                  <c:v>91.15</c:v>
                </c:pt>
                <c:pt idx="665">
                  <c:v>95.19</c:v>
                </c:pt>
                <c:pt idx="666">
                  <c:v>88.75</c:v>
                </c:pt>
                <c:pt idx="667">
                  <c:v>86.88</c:v>
                </c:pt>
                <c:pt idx="668">
                  <c:v>83.87</c:v>
                </c:pt>
                <c:pt idx="669">
                  <c:v>89.04</c:v>
                </c:pt>
                <c:pt idx="670">
                  <c:v>91.24</c:v>
                </c:pt>
                <c:pt idx="671">
                  <c:v>90.19</c:v>
                </c:pt>
                <c:pt idx="672">
                  <c:v>100.86</c:v>
                </c:pt>
                <c:pt idx="673">
                  <c:v>99.71</c:v>
                </c:pt>
                <c:pt idx="674">
                  <c:v>102.77</c:v>
                </c:pt>
                <c:pt idx="675">
                  <c:v>101.64</c:v>
                </c:pt>
                <c:pt idx="676">
                  <c:v>100.18</c:v>
                </c:pt>
                <c:pt idx="677">
                  <c:v>104.28</c:v>
                </c:pt>
                <c:pt idx="678">
                  <c:v>103.44</c:v>
                </c:pt>
                <c:pt idx="679">
                  <c:v>102.91</c:v>
                </c:pt>
                <c:pt idx="680">
                  <c:v>105.24</c:v>
                </c:pt>
                <c:pt idx="681">
                  <c:v>102.9</c:v>
                </c:pt>
                <c:pt idx="682">
                  <c:v>102.1</c:v>
                </c:pt>
                <c:pt idx="683">
                  <c:v>107.46</c:v>
                </c:pt>
                <c:pt idx="684">
                  <c:v>102.03</c:v>
                </c:pt>
                <c:pt idx="685">
                  <c:v>99.82</c:v>
                </c:pt>
                <c:pt idx="686">
                  <c:v>98.42</c:v>
                </c:pt>
                <c:pt idx="687">
                  <c:v>98.44</c:v>
                </c:pt>
                <c:pt idx="688">
                  <c:v>96.12</c:v>
                </c:pt>
                <c:pt idx="689">
                  <c:v>100.48</c:v>
                </c:pt>
                <c:pt idx="690">
                  <c:v>98.85</c:v>
                </c:pt>
                <c:pt idx="691">
                  <c:v>96.77</c:v>
                </c:pt>
                <c:pt idx="692">
                  <c:v>96.53</c:v>
                </c:pt>
                <c:pt idx="693">
                  <c:v>92.34</c:v>
                </c:pt>
                <c:pt idx="694">
                  <c:v>94.83</c:v>
                </c:pt>
                <c:pt idx="695">
                  <c:v>95.1</c:v>
                </c:pt>
                <c:pt idx="696">
                  <c:v>89.25</c:v>
                </c:pt>
                <c:pt idx="697">
                  <c:v>87.04</c:v>
                </c:pt>
                <c:pt idx="698">
                  <c:v>89.21</c:v>
                </c:pt>
                <c:pt idx="699">
                  <c:v>96.83</c:v>
                </c:pt>
                <c:pt idx="700">
                  <c:v>97.24</c:v>
                </c:pt>
                <c:pt idx="701">
                  <c:v>95.53</c:v>
                </c:pt>
                <c:pt idx="702">
                  <c:v>100.68</c:v>
                </c:pt>
                <c:pt idx="703">
                  <c:v>103.29</c:v>
                </c:pt>
                <c:pt idx="704">
                  <c:v>102.54</c:v>
                </c:pt>
                <c:pt idx="705">
                  <c:v>93.15</c:v>
                </c:pt>
                <c:pt idx="706">
                  <c:v>94.7</c:v>
                </c:pt>
                <c:pt idx="707">
                  <c:v>96.11</c:v>
                </c:pt>
                <c:pt idx="708">
                  <c:v>99.93</c:v>
                </c:pt>
                <c:pt idx="709">
                  <c:v>96.28</c:v>
                </c:pt>
                <c:pt idx="710">
                  <c:v>101.59</c:v>
                </c:pt>
                <c:pt idx="711">
                  <c:v>101.76</c:v>
                </c:pt>
                <c:pt idx="712">
                  <c:v>99.08</c:v>
                </c:pt>
                <c:pt idx="713">
                  <c:v>102.91</c:v>
                </c:pt>
                <c:pt idx="714">
                  <c:v>103.81</c:v>
                </c:pt>
                <c:pt idx="715">
                  <c:v>109.32</c:v>
                </c:pt>
                <c:pt idx="716">
                  <c:v>109.32</c:v>
                </c:pt>
                <c:pt idx="717">
                  <c:v>101.82</c:v>
                </c:pt>
                <c:pt idx="718">
                  <c:v>106.16</c:v>
                </c:pt>
                <c:pt idx="719">
                  <c:v>107.94</c:v>
                </c:pt>
                <c:pt idx="720">
                  <c:v>114.16</c:v>
                </c:pt>
                <c:pt idx="721">
                  <c:v>113.66</c:v>
                </c:pt>
                <c:pt idx="722">
                  <c:v>102.09</c:v>
                </c:pt>
                <c:pt idx="723">
                  <c:v>106.29</c:v>
                </c:pt>
                <c:pt idx="724">
                  <c:v>111.24</c:v>
                </c:pt>
                <c:pt idx="725">
                  <c:v>114.24</c:v>
                </c:pt>
                <c:pt idx="726">
                  <c:v>121.67</c:v>
                </c:pt>
                <c:pt idx="727">
                  <c:v>122.38</c:v>
                </c:pt>
                <c:pt idx="728">
                  <c:v>125.46</c:v>
                </c:pt>
                <c:pt idx="729">
                  <c:v>127.47</c:v>
                </c:pt>
                <c:pt idx="730">
                  <c:v>140.52000000000001</c:v>
                </c:pt>
                <c:pt idx="731">
                  <c:v>135.76</c:v>
                </c:pt>
                <c:pt idx="732">
                  <c:v>129.55000000000001</c:v>
                </c:pt>
                <c:pt idx="733">
                  <c:v>131.27000000000001</c:v>
                </c:pt>
                <c:pt idx="734">
                  <c:v>136</c:v>
                </c:pt>
                <c:pt idx="735">
                  <c:v>132.81</c:v>
                </c:pt>
                <c:pt idx="736">
                  <c:v>132.59</c:v>
                </c:pt>
                <c:pt idx="737">
                  <c:v>131.21</c:v>
                </c:pt>
                <c:pt idx="738">
                  <c:v>130.91999999999999</c:v>
                </c:pt>
                <c:pt idx="739">
                  <c:v>122.79</c:v>
                </c:pt>
                <c:pt idx="740">
                  <c:v>116.18</c:v>
                </c:pt>
                <c:pt idx="741">
                  <c:v>121.89</c:v>
                </c:pt>
                <c:pt idx="742">
                  <c:v>126.35</c:v>
                </c:pt>
                <c:pt idx="743">
                  <c:v>122.55</c:v>
                </c:pt>
                <c:pt idx="744">
                  <c:v>120.4</c:v>
                </c:pt>
                <c:pt idx="745">
                  <c:v>113.11</c:v>
                </c:pt>
                <c:pt idx="746">
                  <c:v>111.96</c:v>
                </c:pt>
                <c:pt idx="747">
                  <c:v>116.44</c:v>
                </c:pt>
                <c:pt idx="748">
                  <c:v>111.88</c:v>
                </c:pt>
                <c:pt idx="749">
                  <c:v>109.61</c:v>
                </c:pt>
                <c:pt idx="750">
                  <c:v>107.09</c:v>
                </c:pt>
                <c:pt idx="751">
                  <c:v>119.51</c:v>
                </c:pt>
                <c:pt idx="752">
                  <c:v>120.42</c:v>
                </c:pt>
                <c:pt idx="753">
                  <c:v>133.72</c:v>
                </c:pt>
                <c:pt idx="754">
                  <c:v>138.53</c:v>
                </c:pt>
                <c:pt idx="755">
                  <c:v>140.63999999999999</c:v>
                </c:pt>
                <c:pt idx="756">
                  <c:v>145.30000000000001</c:v>
                </c:pt>
                <c:pt idx="757">
                  <c:v>148.06</c:v>
                </c:pt>
                <c:pt idx="758">
                  <c:v>152.96</c:v>
                </c:pt>
                <c:pt idx="759">
                  <c:v>164.43</c:v>
                </c:pt>
                <c:pt idx="760">
                  <c:v>162.38999999999999</c:v>
                </c:pt>
                <c:pt idx="761">
                  <c:v>167.64</c:v>
                </c:pt>
                <c:pt idx="762">
                  <c:v>162.56</c:v>
                </c:pt>
                <c:pt idx="763">
                  <c:v>164.4</c:v>
                </c:pt>
                <c:pt idx="764">
                  <c:v>166.07</c:v>
                </c:pt>
                <c:pt idx="765">
                  <c:v>163.55000000000001</c:v>
                </c:pt>
                <c:pt idx="766">
                  <c:v>166.4</c:v>
                </c:pt>
                <c:pt idx="767">
                  <c:v>164.93</c:v>
                </c:pt>
                <c:pt idx="768">
                  <c:v>163.41</c:v>
                </c:pt>
                <c:pt idx="769">
                  <c:v>157.06</c:v>
                </c:pt>
                <c:pt idx="770">
                  <c:v>159.18</c:v>
                </c:pt>
                <c:pt idx="771">
                  <c:v>160.05000000000001</c:v>
                </c:pt>
                <c:pt idx="772">
                  <c:v>150.55000000000001</c:v>
                </c:pt>
                <c:pt idx="773">
                  <c:v>153.18</c:v>
                </c:pt>
                <c:pt idx="774">
                  <c:v>150.66</c:v>
                </c:pt>
                <c:pt idx="775">
                  <c:v>166.68</c:v>
                </c:pt>
                <c:pt idx="776">
                  <c:v>166.1</c:v>
                </c:pt>
                <c:pt idx="777">
                  <c:v>166.09</c:v>
                </c:pt>
                <c:pt idx="778">
                  <c:v>163.58000000000001</c:v>
                </c:pt>
                <c:pt idx="779">
                  <c:v>167.24</c:v>
                </c:pt>
                <c:pt idx="780">
                  <c:v>179.63</c:v>
                </c:pt>
                <c:pt idx="781">
                  <c:v>181.18</c:v>
                </c:pt>
                <c:pt idx="782">
                  <c:v>180.66</c:v>
                </c:pt>
                <c:pt idx="783">
                  <c:v>179.83</c:v>
                </c:pt>
                <c:pt idx="784">
                  <c:v>189.55</c:v>
                </c:pt>
                <c:pt idx="785">
                  <c:v>191.85</c:v>
                </c:pt>
                <c:pt idx="786">
                  <c:v>190.92</c:v>
                </c:pt>
                <c:pt idx="787">
                  <c:v>188.63</c:v>
                </c:pt>
                <c:pt idx="788">
                  <c:v>182.08</c:v>
                </c:pt>
                <c:pt idx="789">
                  <c:v>189.82</c:v>
                </c:pt>
                <c:pt idx="790">
                  <c:v>202.17</c:v>
                </c:pt>
                <c:pt idx="791">
                  <c:v>211.28</c:v>
                </c:pt>
                <c:pt idx="792">
                  <c:v>211.78</c:v>
                </c:pt>
                <c:pt idx="793">
                  <c:v>226.92</c:v>
                </c:pt>
                <c:pt idx="794">
                  <c:v>238.9</c:v>
                </c:pt>
                <c:pt idx="795">
                  <c:v>235.52</c:v>
                </c:pt>
                <c:pt idx="796">
                  <c:v>247.35</c:v>
                </c:pt>
                <c:pt idx="797">
                  <c:v>250.84</c:v>
                </c:pt>
                <c:pt idx="798">
                  <c:v>236.12</c:v>
                </c:pt>
                <c:pt idx="799">
                  <c:v>252.93</c:v>
                </c:pt>
                <c:pt idx="800">
                  <c:v>231.32</c:v>
                </c:pt>
                <c:pt idx="801">
                  <c:v>243.98</c:v>
                </c:pt>
                <c:pt idx="802">
                  <c:v>249.22</c:v>
                </c:pt>
                <c:pt idx="803">
                  <c:v>242.17</c:v>
                </c:pt>
                <c:pt idx="804">
                  <c:v>274.08</c:v>
                </c:pt>
                <c:pt idx="805">
                  <c:v>284.2</c:v>
                </c:pt>
                <c:pt idx="806">
                  <c:v>291.7</c:v>
                </c:pt>
                <c:pt idx="807">
                  <c:v>288.36</c:v>
                </c:pt>
                <c:pt idx="808">
                  <c:v>290.10000000000002</c:v>
                </c:pt>
                <c:pt idx="809">
                  <c:v>304</c:v>
                </c:pt>
                <c:pt idx="810">
                  <c:v>318.66000000000003</c:v>
                </c:pt>
                <c:pt idx="811">
                  <c:v>329.8</c:v>
                </c:pt>
                <c:pt idx="812">
                  <c:v>321.83</c:v>
                </c:pt>
                <c:pt idx="813">
                  <c:v>251.79</c:v>
                </c:pt>
                <c:pt idx="814">
                  <c:v>230.3</c:v>
                </c:pt>
                <c:pt idx="815">
                  <c:v>247.08</c:v>
                </c:pt>
                <c:pt idx="816">
                  <c:v>257.07</c:v>
                </c:pt>
                <c:pt idx="817">
                  <c:v>267.82</c:v>
                </c:pt>
                <c:pt idx="818">
                  <c:v>258.89</c:v>
                </c:pt>
                <c:pt idx="819">
                  <c:v>261.33</c:v>
                </c:pt>
                <c:pt idx="820">
                  <c:v>262.16000000000003</c:v>
                </c:pt>
                <c:pt idx="821">
                  <c:v>273.5</c:v>
                </c:pt>
                <c:pt idx="822">
                  <c:v>272.02</c:v>
                </c:pt>
                <c:pt idx="823">
                  <c:v>261.52</c:v>
                </c:pt>
                <c:pt idx="824">
                  <c:v>271.91000000000003</c:v>
                </c:pt>
                <c:pt idx="825">
                  <c:v>278.97000000000003</c:v>
                </c:pt>
                <c:pt idx="826">
                  <c:v>273.7</c:v>
                </c:pt>
                <c:pt idx="827">
                  <c:v>277.72000000000003</c:v>
                </c:pt>
                <c:pt idx="828">
                  <c:v>297.47000000000003</c:v>
                </c:pt>
                <c:pt idx="829">
                  <c:v>288.86</c:v>
                </c:pt>
                <c:pt idx="830">
                  <c:v>294.87</c:v>
                </c:pt>
                <c:pt idx="831">
                  <c:v>309.64</c:v>
                </c:pt>
                <c:pt idx="832">
                  <c:v>320.52</c:v>
                </c:pt>
                <c:pt idx="833">
                  <c:v>317.98</c:v>
                </c:pt>
                <c:pt idx="834">
                  <c:v>346.08</c:v>
                </c:pt>
                <c:pt idx="835">
                  <c:v>351.45</c:v>
                </c:pt>
                <c:pt idx="836">
                  <c:v>349.15</c:v>
                </c:pt>
                <c:pt idx="837">
                  <c:v>340.36</c:v>
                </c:pt>
                <c:pt idx="838">
                  <c:v>345.99</c:v>
                </c:pt>
                <c:pt idx="839">
                  <c:v>353.4</c:v>
                </c:pt>
                <c:pt idx="840">
                  <c:v>329.08</c:v>
                </c:pt>
                <c:pt idx="841">
                  <c:v>331.89</c:v>
                </c:pt>
                <c:pt idx="842">
                  <c:v>339.94</c:v>
                </c:pt>
                <c:pt idx="843">
                  <c:v>330.8</c:v>
                </c:pt>
                <c:pt idx="844">
                  <c:v>361.23</c:v>
                </c:pt>
                <c:pt idx="845">
                  <c:v>358.02</c:v>
                </c:pt>
                <c:pt idx="846">
                  <c:v>356.15</c:v>
                </c:pt>
                <c:pt idx="847">
                  <c:v>322.56</c:v>
                </c:pt>
                <c:pt idx="848">
                  <c:v>306.05</c:v>
                </c:pt>
                <c:pt idx="849">
                  <c:v>304</c:v>
                </c:pt>
                <c:pt idx="850">
                  <c:v>322.22000000000003</c:v>
                </c:pt>
                <c:pt idx="851">
                  <c:v>330.22</c:v>
                </c:pt>
                <c:pt idx="852">
                  <c:v>343.93</c:v>
                </c:pt>
                <c:pt idx="853">
                  <c:v>367.07</c:v>
                </c:pt>
                <c:pt idx="854">
                  <c:v>375.22</c:v>
                </c:pt>
                <c:pt idx="855">
                  <c:v>375.34</c:v>
                </c:pt>
                <c:pt idx="856">
                  <c:v>389.83</c:v>
                </c:pt>
                <c:pt idx="857">
                  <c:v>371.16</c:v>
                </c:pt>
                <c:pt idx="858">
                  <c:v>387.81</c:v>
                </c:pt>
                <c:pt idx="859">
                  <c:v>395.43</c:v>
                </c:pt>
                <c:pt idx="860">
                  <c:v>387.86</c:v>
                </c:pt>
                <c:pt idx="861">
                  <c:v>392.45</c:v>
                </c:pt>
                <c:pt idx="862">
                  <c:v>375.22</c:v>
                </c:pt>
                <c:pt idx="863">
                  <c:v>417.09</c:v>
                </c:pt>
                <c:pt idx="864">
                  <c:v>408.78</c:v>
                </c:pt>
                <c:pt idx="865">
                  <c:v>412.7</c:v>
                </c:pt>
                <c:pt idx="866">
                  <c:v>403.69</c:v>
                </c:pt>
                <c:pt idx="867">
                  <c:v>414.95</c:v>
                </c:pt>
                <c:pt idx="868">
                  <c:v>415.35</c:v>
                </c:pt>
                <c:pt idx="869">
                  <c:v>408.14</c:v>
                </c:pt>
                <c:pt idx="870">
                  <c:v>424.21</c:v>
                </c:pt>
                <c:pt idx="871">
                  <c:v>414.03</c:v>
                </c:pt>
                <c:pt idx="872">
                  <c:v>417.8</c:v>
                </c:pt>
                <c:pt idx="873">
                  <c:v>418.68</c:v>
                </c:pt>
                <c:pt idx="874">
                  <c:v>431.35</c:v>
                </c:pt>
                <c:pt idx="875">
                  <c:v>435.71</c:v>
                </c:pt>
                <c:pt idx="876">
                  <c:v>438.78</c:v>
                </c:pt>
                <c:pt idx="877">
                  <c:v>443.38</c:v>
                </c:pt>
                <c:pt idx="878">
                  <c:v>451.67</c:v>
                </c:pt>
                <c:pt idx="879">
                  <c:v>440.19</c:v>
                </c:pt>
                <c:pt idx="880">
                  <c:v>450.19</c:v>
                </c:pt>
                <c:pt idx="881">
                  <c:v>450.53</c:v>
                </c:pt>
                <c:pt idx="882">
                  <c:v>448.13</c:v>
                </c:pt>
                <c:pt idx="883">
                  <c:v>463.56</c:v>
                </c:pt>
                <c:pt idx="884">
                  <c:v>458.93</c:v>
                </c:pt>
                <c:pt idx="885">
                  <c:v>467.83</c:v>
                </c:pt>
                <c:pt idx="886">
                  <c:v>461.79</c:v>
                </c:pt>
                <c:pt idx="887">
                  <c:v>466.45</c:v>
                </c:pt>
                <c:pt idx="888">
                  <c:v>481.61</c:v>
                </c:pt>
                <c:pt idx="889">
                  <c:v>467.14</c:v>
                </c:pt>
                <c:pt idx="890">
                  <c:v>445.77</c:v>
                </c:pt>
                <c:pt idx="891">
                  <c:v>450.91</c:v>
                </c:pt>
                <c:pt idx="892">
                  <c:v>456.5</c:v>
                </c:pt>
                <c:pt idx="893">
                  <c:v>444.27</c:v>
                </c:pt>
                <c:pt idx="894">
                  <c:v>458.26</c:v>
                </c:pt>
                <c:pt idx="895">
                  <c:v>475.49</c:v>
                </c:pt>
                <c:pt idx="896">
                  <c:v>462.71</c:v>
                </c:pt>
                <c:pt idx="897">
                  <c:v>472.35</c:v>
                </c:pt>
                <c:pt idx="898">
                  <c:v>453.69</c:v>
                </c:pt>
                <c:pt idx="899">
                  <c:v>459.27</c:v>
                </c:pt>
                <c:pt idx="900">
                  <c:v>470.42</c:v>
                </c:pt>
                <c:pt idx="901">
                  <c:v>487.39</c:v>
                </c:pt>
                <c:pt idx="902">
                  <c:v>500.71</c:v>
                </c:pt>
                <c:pt idx="903">
                  <c:v>514.71</c:v>
                </c:pt>
                <c:pt idx="904">
                  <c:v>533.4</c:v>
                </c:pt>
                <c:pt idx="905">
                  <c:v>544.75</c:v>
                </c:pt>
                <c:pt idx="906">
                  <c:v>562.05999999999995</c:v>
                </c:pt>
                <c:pt idx="907">
                  <c:v>561.88</c:v>
                </c:pt>
                <c:pt idx="908">
                  <c:v>584.41</c:v>
                </c:pt>
                <c:pt idx="909">
                  <c:v>581.5</c:v>
                </c:pt>
                <c:pt idx="910">
                  <c:v>605.37</c:v>
                </c:pt>
                <c:pt idx="911">
                  <c:v>615.92999999999995</c:v>
                </c:pt>
                <c:pt idx="912">
                  <c:v>636.02</c:v>
                </c:pt>
                <c:pt idx="913">
                  <c:v>640.42999999999995</c:v>
                </c:pt>
                <c:pt idx="914">
                  <c:v>645.5</c:v>
                </c:pt>
                <c:pt idx="915">
                  <c:v>654.16999999999996</c:v>
                </c:pt>
                <c:pt idx="916">
                  <c:v>669.12</c:v>
                </c:pt>
                <c:pt idx="917">
                  <c:v>670.63</c:v>
                </c:pt>
                <c:pt idx="918">
                  <c:v>639.95000000000005</c:v>
                </c:pt>
                <c:pt idx="919">
                  <c:v>651.99</c:v>
                </c:pt>
                <c:pt idx="920">
                  <c:v>687.33</c:v>
                </c:pt>
                <c:pt idx="921">
                  <c:v>705.27</c:v>
                </c:pt>
                <c:pt idx="922">
                  <c:v>757.02</c:v>
                </c:pt>
                <c:pt idx="923">
                  <c:v>740.74</c:v>
                </c:pt>
                <c:pt idx="924">
                  <c:v>786.16</c:v>
                </c:pt>
                <c:pt idx="925">
                  <c:v>790.82</c:v>
                </c:pt>
                <c:pt idx="926">
                  <c:v>757.12</c:v>
                </c:pt>
                <c:pt idx="927">
                  <c:v>801.34</c:v>
                </c:pt>
                <c:pt idx="928">
                  <c:v>848.28</c:v>
                </c:pt>
                <c:pt idx="929">
                  <c:v>885.14</c:v>
                </c:pt>
                <c:pt idx="930">
                  <c:v>954.31</c:v>
                </c:pt>
                <c:pt idx="931">
                  <c:v>899.47</c:v>
                </c:pt>
                <c:pt idx="932">
                  <c:v>947.28</c:v>
                </c:pt>
                <c:pt idx="933">
                  <c:v>914.62</c:v>
                </c:pt>
                <c:pt idx="934">
                  <c:v>955.4</c:v>
                </c:pt>
                <c:pt idx="935">
                  <c:v>970.43</c:v>
                </c:pt>
                <c:pt idx="936">
                  <c:v>980.28</c:v>
                </c:pt>
                <c:pt idx="937">
                  <c:v>1049.3399999999999</c:v>
                </c:pt>
                <c:pt idx="938">
                  <c:v>1101.75</c:v>
                </c:pt>
                <c:pt idx="939">
                  <c:v>1111.75</c:v>
                </c:pt>
                <c:pt idx="940">
                  <c:v>1090.82</c:v>
                </c:pt>
                <c:pt idx="941">
                  <c:v>1133.8399999999999</c:v>
                </c:pt>
                <c:pt idx="942">
                  <c:v>1120.67</c:v>
                </c:pt>
                <c:pt idx="943">
                  <c:v>957.28</c:v>
                </c:pt>
                <c:pt idx="944">
                  <c:v>1017.01</c:v>
                </c:pt>
                <c:pt idx="945">
                  <c:v>1098.67</c:v>
                </c:pt>
                <c:pt idx="946">
                  <c:v>1163.6300000000001</c:v>
                </c:pt>
                <c:pt idx="947">
                  <c:v>1229.23</c:v>
                </c:pt>
                <c:pt idx="948">
                  <c:v>1279.6400000000001</c:v>
                </c:pt>
                <c:pt idx="949">
                  <c:v>1238.33</c:v>
                </c:pt>
                <c:pt idx="950">
                  <c:v>1286.3699999999999</c:v>
                </c:pt>
                <c:pt idx="951">
                  <c:v>1335.18</c:v>
                </c:pt>
                <c:pt idx="952">
                  <c:v>1301.8399999999999</c:v>
                </c:pt>
                <c:pt idx="953">
                  <c:v>1372.71</c:v>
                </c:pt>
                <c:pt idx="954">
                  <c:v>1328.72</c:v>
                </c:pt>
                <c:pt idx="955">
                  <c:v>1320.41</c:v>
                </c:pt>
                <c:pt idx="956">
                  <c:v>1282.71</c:v>
                </c:pt>
                <c:pt idx="957">
                  <c:v>1362.93</c:v>
                </c:pt>
                <c:pt idx="958">
                  <c:v>1388.91</c:v>
                </c:pt>
                <c:pt idx="959">
                  <c:v>1469.25</c:v>
                </c:pt>
                <c:pt idx="960">
                  <c:v>1394.46</c:v>
                </c:pt>
                <c:pt idx="961">
                  <c:v>1366.42</c:v>
                </c:pt>
                <c:pt idx="962">
                  <c:v>1498.58</c:v>
                </c:pt>
                <c:pt idx="963">
                  <c:v>1452.43</c:v>
                </c:pt>
                <c:pt idx="964">
                  <c:v>1420.6</c:v>
                </c:pt>
                <c:pt idx="965">
                  <c:v>1454.6</c:v>
                </c:pt>
                <c:pt idx="966">
                  <c:v>1430.83</c:v>
                </c:pt>
                <c:pt idx="967">
                  <c:v>1517.68</c:v>
                </c:pt>
                <c:pt idx="968">
                  <c:v>1436.51</c:v>
                </c:pt>
                <c:pt idx="969">
                  <c:v>1429.4</c:v>
                </c:pt>
                <c:pt idx="970">
                  <c:v>1314.95</c:v>
                </c:pt>
                <c:pt idx="971">
                  <c:v>1320.28</c:v>
                </c:pt>
                <c:pt idx="972">
                  <c:v>1366.01</c:v>
                </c:pt>
                <c:pt idx="973">
                  <c:v>1239.94</c:v>
                </c:pt>
                <c:pt idx="974">
                  <c:v>1160.33</c:v>
                </c:pt>
                <c:pt idx="975">
                  <c:v>1249.46</c:v>
                </c:pt>
                <c:pt idx="976">
                  <c:v>1255.82</c:v>
                </c:pt>
                <c:pt idx="977">
                  <c:v>1224.3800000000001</c:v>
                </c:pt>
                <c:pt idx="978">
                  <c:v>1211.23</c:v>
                </c:pt>
                <c:pt idx="979">
                  <c:v>1133.58</c:v>
                </c:pt>
                <c:pt idx="980">
                  <c:v>1040.94</c:v>
                </c:pt>
                <c:pt idx="981">
                  <c:v>1059.78</c:v>
                </c:pt>
                <c:pt idx="982">
                  <c:v>1139.45</c:v>
                </c:pt>
                <c:pt idx="983">
                  <c:v>1148.08</c:v>
                </c:pt>
                <c:pt idx="984">
                  <c:v>1130.2</c:v>
                </c:pt>
                <c:pt idx="985">
                  <c:v>1106.73</c:v>
                </c:pt>
                <c:pt idx="986">
                  <c:v>1147.3900000000001</c:v>
                </c:pt>
                <c:pt idx="987">
                  <c:v>1076.92</c:v>
                </c:pt>
                <c:pt idx="988">
                  <c:v>1067.1400000000001</c:v>
                </c:pt>
                <c:pt idx="989">
                  <c:v>989.82</c:v>
                </c:pt>
                <c:pt idx="990">
                  <c:v>911.62</c:v>
                </c:pt>
                <c:pt idx="991">
                  <c:v>916.07</c:v>
                </c:pt>
                <c:pt idx="992">
                  <c:v>815.28</c:v>
                </c:pt>
                <c:pt idx="993">
                  <c:v>885.76</c:v>
                </c:pt>
                <c:pt idx="994">
                  <c:v>936.31</c:v>
                </c:pt>
                <c:pt idx="995">
                  <c:v>879.82</c:v>
                </c:pt>
                <c:pt idx="996">
                  <c:v>855.7</c:v>
                </c:pt>
                <c:pt idx="997">
                  <c:v>841.15</c:v>
                </c:pt>
                <c:pt idx="998">
                  <c:v>848.18</c:v>
                </c:pt>
                <c:pt idx="999">
                  <c:v>916.92</c:v>
                </c:pt>
                <c:pt idx="1000">
                  <c:v>963.59</c:v>
                </c:pt>
                <c:pt idx="1001">
                  <c:v>974.5</c:v>
                </c:pt>
                <c:pt idx="1002">
                  <c:v>990.31</c:v>
                </c:pt>
                <c:pt idx="1003">
                  <c:v>1008.01</c:v>
                </c:pt>
                <c:pt idx="1004">
                  <c:v>995.97</c:v>
                </c:pt>
                <c:pt idx="1005">
                  <c:v>1050.71</c:v>
                </c:pt>
                <c:pt idx="1006">
                  <c:v>1058.2</c:v>
                </c:pt>
                <c:pt idx="1007">
                  <c:v>1111.92</c:v>
                </c:pt>
                <c:pt idx="1008">
                  <c:v>1131.1300000000001</c:v>
                </c:pt>
                <c:pt idx="1009">
                  <c:v>1144.94</c:v>
                </c:pt>
                <c:pt idx="1010">
                  <c:v>1126.21</c:v>
                </c:pt>
                <c:pt idx="1011">
                  <c:v>1107.3</c:v>
                </c:pt>
                <c:pt idx="1012">
                  <c:v>1120.68</c:v>
                </c:pt>
                <c:pt idx="1013">
                  <c:v>1140.8399999999999</c:v>
                </c:pt>
                <c:pt idx="1014">
                  <c:v>1101.72</c:v>
                </c:pt>
                <c:pt idx="1015">
                  <c:v>1104.24</c:v>
                </c:pt>
                <c:pt idx="1016">
                  <c:v>1114.58</c:v>
                </c:pt>
                <c:pt idx="1017">
                  <c:v>1130.2</c:v>
                </c:pt>
                <c:pt idx="1018">
                  <c:v>1173.82</c:v>
                </c:pt>
                <c:pt idx="1019">
                  <c:v>1211.92</c:v>
                </c:pt>
                <c:pt idx="1020">
                  <c:v>1181.27</c:v>
                </c:pt>
                <c:pt idx="1021">
                  <c:v>1203.5999999999999</c:v>
                </c:pt>
                <c:pt idx="1022">
                  <c:v>1180.5899999999999</c:v>
                </c:pt>
                <c:pt idx="1023">
                  <c:v>1156.8499999999999</c:v>
                </c:pt>
                <c:pt idx="1024">
                  <c:v>1191.5</c:v>
                </c:pt>
                <c:pt idx="1025">
                  <c:v>1191.33</c:v>
                </c:pt>
                <c:pt idx="1026">
                  <c:v>1234.18</c:v>
                </c:pt>
                <c:pt idx="1027">
                  <c:v>1220.33</c:v>
                </c:pt>
                <c:pt idx="1028">
                  <c:v>1228.81</c:v>
                </c:pt>
                <c:pt idx="1029">
                  <c:v>1207.01</c:v>
                </c:pt>
                <c:pt idx="1030">
                  <c:v>1249.48</c:v>
                </c:pt>
                <c:pt idx="1031">
                  <c:v>1248.29</c:v>
                </c:pt>
                <c:pt idx="1032">
                  <c:v>1280.08</c:v>
                </c:pt>
                <c:pt idx="1033">
                  <c:v>1280.6600000000001</c:v>
                </c:pt>
                <c:pt idx="1034">
                  <c:v>1294.8699999999999</c:v>
                </c:pt>
                <c:pt idx="1035">
                  <c:v>1310.6099999999999</c:v>
                </c:pt>
                <c:pt idx="1036">
                  <c:v>1270.0899999999999</c:v>
                </c:pt>
                <c:pt idx="1037">
                  <c:v>1270.2</c:v>
                </c:pt>
                <c:pt idx="1038">
                  <c:v>1276.6600000000001</c:v>
                </c:pt>
                <c:pt idx="1039">
                  <c:v>1303.82</c:v>
                </c:pt>
                <c:pt idx="1040">
                  <c:v>1335.85</c:v>
                </c:pt>
                <c:pt idx="1041">
                  <c:v>1377.94</c:v>
                </c:pt>
                <c:pt idx="1042">
                  <c:v>1400.63</c:v>
                </c:pt>
                <c:pt idx="1043">
                  <c:v>1418.3</c:v>
                </c:pt>
                <c:pt idx="1044">
                  <c:v>1438.24</c:v>
                </c:pt>
                <c:pt idx="1045">
                  <c:v>1406.82</c:v>
                </c:pt>
                <c:pt idx="1046">
                  <c:v>1420.86</c:v>
                </c:pt>
                <c:pt idx="1047">
                  <c:v>1482.37</c:v>
                </c:pt>
                <c:pt idx="1048">
                  <c:v>1530.62</c:v>
                </c:pt>
                <c:pt idx="1049">
                  <c:v>1503.35</c:v>
                </c:pt>
                <c:pt idx="1050">
                  <c:v>1455.27</c:v>
                </c:pt>
                <c:pt idx="1051">
                  <c:v>1473.99</c:v>
                </c:pt>
                <c:pt idx="1052">
                  <c:v>1526.75</c:v>
                </c:pt>
                <c:pt idx="1053">
                  <c:v>1549.38</c:v>
                </c:pt>
                <c:pt idx="1054">
                  <c:v>1481.14</c:v>
                </c:pt>
                <c:pt idx="1055">
                  <c:v>1468.36</c:v>
                </c:pt>
                <c:pt idx="1056">
                  <c:v>1378.55</c:v>
                </c:pt>
                <c:pt idx="1057">
                  <c:v>1330.63</c:v>
                </c:pt>
                <c:pt idx="1058">
                  <c:v>1322.7</c:v>
                </c:pt>
                <c:pt idx="1059">
                  <c:v>1385.59</c:v>
                </c:pt>
                <c:pt idx="1060">
                  <c:v>1400.38</c:v>
                </c:pt>
                <c:pt idx="1061">
                  <c:v>1280</c:v>
                </c:pt>
                <c:pt idx="1062">
                  <c:v>1267.3800000000001</c:v>
                </c:pt>
                <c:pt idx="1063">
                  <c:v>1282.83</c:v>
                </c:pt>
                <c:pt idx="1064">
                  <c:v>1164.74</c:v>
                </c:pt>
                <c:pt idx="1065">
                  <c:v>968.75</c:v>
                </c:pt>
                <c:pt idx="1066">
                  <c:v>896.24</c:v>
                </c:pt>
                <c:pt idx="1067">
                  <c:v>903.25</c:v>
                </c:pt>
                <c:pt idx="1068">
                  <c:v>825.88</c:v>
                </c:pt>
                <c:pt idx="1069">
                  <c:v>735.09</c:v>
                </c:pt>
                <c:pt idx="1070">
                  <c:v>797.87</c:v>
                </c:pt>
                <c:pt idx="1071">
                  <c:v>872.81</c:v>
                </c:pt>
                <c:pt idx="1072">
                  <c:v>909.14</c:v>
                </c:pt>
                <c:pt idx="1073">
                  <c:v>919.32</c:v>
                </c:pt>
                <c:pt idx="1074">
                  <c:v>987.48</c:v>
                </c:pt>
                <c:pt idx="1075">
                  <c:v>1020.62</c:v>
                </c:pt>
                <c:pt idx="1076">
                  <c:v>1057.08</c:v>
                </c:pt>
                <c:pt idx="1077">
                  <c:v>1036.19</c:v>
                </c:pt>
                <c:pt idx="1078">
                  <c:v>1095.6300000000001</c:v>
                </c:pt>
                <c:pt idx="1079">
                  <c:v>1115.0999999999999</c:v>
                </c:pt>
                <c:pt idx="1080">
                  <c:v>1073.8699999999999</c:v>
                </c:pt>
                <c:pt idx="1081">
                  <c:v>1104.49</c:v>
                </c:pt>
                <c:pt idx="1082">
                  <c:v>1169.43</c:v>
                </c:pt>
                <c:pt idx="1083">
                  <c:v>1186.69</c:v>
                </c:pt>
                <c:pt idx="1084">
                  <c:v>1089.4100000000001</c:v>
                </c:pt>
                <c:pt idx="1085">
                  <c:v>1030.71</c:v>
                </c:pt>
                <c:pt idx="1086">
                  <c:v>1101.5999999999999</c:v>
                </c:pt>
                <c:pt idx="1087">
                  <c:v>1049.33</c:v>
                </c:pt>
                <c:pt idx="1088">
                  <c:v>1141.2</c:v>
                </c:pt>
                <c:pt idx="1089">
                  <c:v>1183.26</c:v>
                </c:pt>
                <c:pt idx="1090">
                  <c:v>1180.55</c:v>
                </c:pt>
                <c:pt idx="1091">
                  <c:v>1257.6400000000001</c:v>
                </c:pt>
                <c:pt idx="1092">
                  <c:v>1286.1199999999999</c:v>
                </c:pt>
                <c:pt idx="1093">
                  <c:v>1327.22</c:v>
                </c:pt>
                <c:pt idx="1094">
                  <c:v>1325.83</c:v>
                </c:pt>
                <c:pt idx="1095">
                  <c:v>1363.61</c:v>
                </c:pt>
                <c:pt idx="1096">
                  <c:v>1345.2</c:v>
                </c:pt>
                <c:pt idx="1097">
                  <c:v>1320.64</c:v>
                </c:pt>
                <c:pt idx="1098">
                  <c:v>1292.28</c:v>
                </c:pt>
                <c:pt idx="1099">
                  <c:v>1218.8900000000001</c:v>
                </c:pt>
                <c:pt idx="1100">
                  <c:v>1131.42</c:v>
                </c:pt>
                <c:pt idx="1101">
                  <c:v>1253.3</c:v>
                </c:pt>
                <c:pt idx="1102">
                  <c:v>1246.96</c:v>
                </c:pt>
                <c:pt idx="1103">
                  <c:v>1257.5999999999999</c:v>
                </c:pt>
                <c:pt idx="1104">
                  <c:v>1312.41</c:v>
                </c:pt>
                <c:pt idx="1105">
                  <c:v>1365.68</c:v>
                </c:pt>
                <c:pt idx="1106">
                  <c:v>1408.47</c:v>
                </c:pt>
                <c:pt idx="1107">
                  <c:v>1397.91</c:v>
                </c:pt>
                <c:pt idx="1108">
                  <c:v>1310.33</c:v>
                </c:pt>
                <c:pt idx="1109">
                  <c:v>1362.16</c:v>
                </c:pt>
                <c:pt idx="1110">
                  <c:v>1379.32</c:v>
                </c:pt>
                <c:pt idx="1111">
                  <c:v>1406.58</c:v>
                </c:pt>
                <c:pt idx="1112">
                  <c:v>1440.67</c:v>
                </c:pt>
                <c:pt idx="1113">
                  <c:v>1412.16</c:v>
                </c:pt>
                <c:pt idx="1114">
                  <c:v>1416.18</c:v>
                </c:pt>
                <c:pt idx="1115">
                  <c:v>1426.19</c:v>
                </c:pt>
                <c:pt idx="1116">
                  <c:v>1498.11</c:v>
                </c:pt>
                <c:pt idx="1117">
                  <c:v>1514.68</c:v>
                </c:pt>
                <c:pt idx="1118">
                  <c:v>1569.19</c:v>
                </c:pt>
                <c:pt idx="1119">
                  <c:v>1597.57</c:v>
                </c:pt>
                <c:pt idx="1120">
                  <c:v>1630.74</c:v>
                </c:pt>
                <c:pt idx="1121">
                  <c:v>1606.28</c:v>
                </c:pt>
                <c:pt idx="1122">
                  <c:v>1685.73</c:v>
                </c:pt>
                <c:pt idx="1123">
                  <c:v>1632.97</c:v>
                </c:pt>
                <c:pt idx="1124">
                  <c:v>1681.55</c:v>
                </c:pt>
                <c:pt idx="1125">
                  <c:v>1756.54</c:v>
                </c:pt>
                <c:pt idx="1126">
                  <c:v>1805.81</c:v>
                </c:pt>
                <c:pt idx="1127">
                  <c:v>1848.36</c:v>
                </c:pt>
                <c:pt idx="1128">
                  <c:v>1782.59</c:v>
                </c:pt>
                <c:pt idx="1129">
                  <c:v>1859.45</c:v>
                </c:pt>
                <c:pt idx="1130">
                  <c:v>1872.34</c:v>
                </c:pt>
                <c:pt idx="1131">
                  <c:v>1883.95</c:v>
                </c:pt>
                <c:pt idx="1132">
                  <c:v>1923.57</c:v>
                </c:pt>
                <c:pt idx="1133">
                  <c:v>1960.23</c:v>
                </c:pt>
                <c:pt idx="1134">
                  <c:v>1930.67</c:v>
                </c:pt>
                <c:pt idx="1135">
                  <c:v>2003.37</c:v>
                </c:pt>
                <c:pt idx="1136">
                  <c:v>1972.29</c:v>
                </c:pt>
                <c:pt idx="1137">
                  <c:v>2018.05</c:v>
                </c:pt>
                <c:pt idx="1138">
                  <c:v>2067.56</c:v>
                </c:pt>
                <c:pt idx="1139">
                  <c:v>2058.9</c:v>
                </c:pt>
                <c:pt idx="1140">
                  <c:v>1994.99</c:v>
                </c:pt>
                <c:pt idx="1141">
                  <c:v>2104.5</c:v>
                </c:pt>
                <c:pt idx="1142">
                  <c:v>2067.89</c:v>
                </c:pt>
                <c:pt idx="1143">
                  <c:v>2085.5100000000002</c:v>
                </c:pt>
                <c:pt idx="1144">
                  <c:v>2107.39</c:v>
                </c:pt>
                <c:pt idx="1145">
                  <c:v>2063.11</c:v>
                </c:pt>
                <c:pt idx="1146">
                  <c:v>2103.84</c:v>
                </c:pt>
                <c:pt idx="1147">
                  <c:v>1972.18</c:v>
                </c:pt>
                <c:pt idx="1148">
                  <c:v>1920.03</c:v>
                </c:pt>
                <c:pt idx="1149">
                  <c:v>2079.36</c:v>
                </c:pt>
                <c:pt idx="1150">
                  <c:v>2080.41</c:v>
                </c:pt>
                <c:pt idx="1151">
                  <c:v>2043.94</c:v>
                </c:pt>
                <c:pt idx="1152">
                  <c:v>1940.24</c:v>
                </c:pt>
                <c:pt idx="1153">
                  <c:v>1932.23</c:v>
                </c:pt>
                <c:pt idx="1154">
                  <c:v>2059.7399999999998</c:v>
                </c:pt>
                <c:pt idx="1155">
                  <c:v>2065.3000000000002</c:v>
                </c:pt>
                <c:pt idx="1156">
                  <c:v>2096.96</c:v>
                </c:pt>
                <c:pt idx="1157">
                  <c:v>2098.86</c:v>
                </c:pt>
                <c:pt idx="1158">
                  <c:v>2173.6</c:v>
                </c:pt>
                <c:pt idx="1159">
                  <c:v>2170.9499999999998</c:v>
                </c:pt>
                <c:pt idx="1160">
                  <c:v>2168.27</c:v>
                </c:pt>
                <c:pt idx="1161">
                  <c:v>2126.15</c:v>
                </c:pt>
                <c:pt idx="1162">
                  <c:v>2198.81</c:v>
                </c:pt>
                <c:pt idx="1163">
                  <c:v>2238.83</c:v>
                </c:pt>
                <c:pt idx="1164">
                  <c:v>2278.87</c:v>
                </c:pt>
                <c:pt idx="1165">
                  <c:v>2363.64</c:v>
                </c:pt>
                <c:pt idx="1166">
                  <c:v>2362.7199999999998</c:v>
                </c:pt>
                <c:pt idx="1167">
                  <c:v>2384.1999999999998</c:v>
                </c:pt>
                <c:pt idx="1168">
                  <c:v>2411.8000000000002</c:v>
                </c:pt>
                <c:pt idx="1169">
                  <c:v>2423.41</c:v>
                </c:pt>
                <c:pt idx="1170">
                  <c:v>2470.3000000000002</c:v>
                </c:pt>
                <c:pt idx="1171">
                  <c:v>2471.65</c:v>
                </c:pt>
                <c:pt idx="1172">
                  <c:v>2519.36</c:v>
                </c:pt>
                <c:pt idx="1173">
                  <c:v>2576.2600000000002</c:v>
                </c:pt>
                <c:pt idx="1174">
                  <c:v>2647.58</c:v>
                </c:pt>
                <c:pt idx="1175">
                  <c:v>2673.61</c:v>
                </c:pt>
                <c:pt idx="1176">
                  <c:v>2823.81</c:v>
                </c:pt>
                <c:pt idx="1177">
                  <c:v>2713.83</c:v>
                </c:pt>
                <c:pt idx="1178">
                  <c:v>2640.87</c:v>
                </c:pt>
                <c:pt idx="1179">
                  <c:v>2648.05</c:v>
                </c:pt>
                <c:pt idx="1180">
                  <c:v>2705.27</c:v>
                </c:pt>
                <c:pt idx="1181">
                  <c:v>2718.37</c:v>
                </c:pt>
                <c:pt idx="1182">
                  <c:v>2816.29</c:v>
                </c:pt>
                <c:pt idx="1183">
                  <c:v>2901.52</c:v>
                </c:pt>
                <c:pt idx="1184">
                  <c:v>2913.98</c:v>
                </c:pt>
                <c:pt idx="1185">
                  <c:v>2711.74</c:v>
                </c:pt>
                <c:pt idx="1186">
                  <c:v>2760.17</c:v>
                </c:pt>
                <c:pt idx="1187">
                  <c:v>2506.85</c:v>
                </c:pt>
                <c:pt idx="1188">
                  <c:v>2704.1</c:v>
                </c:pt>
                <c:pt idx="1189">
                  <c:v>2784.49</c:v>
                </c:pt>
                <c:pt idx="1190">
                  <c:v>2834.4</c:v>
                </c:pt>
                <c:pt idx="1191">
                  <c:v>2945.83</c:v>
                </c:pt>
                <c:pt idx="1192">
                  <c:v>2752.06</c:v>
                </c:pt>
                <c:pt idx="1193">
                  <c:v>2941.76</c:v>
                </c:pt>
                <c:pt idx="1194">
                  <c:v>2980.38</c:v>
                </c:pt>
                <c:pt idx="1195">
                  <c:v>2926.46</c:v>
                </c:pt>
                <c:pt idx="1196">
                  <c:v>2976.74</c:v>
                </c:pt>
                <c:pt idx="1197">
                  <c:v>3037.56</c:v>
                </c:pt>
                <c:pt idx="1198">
                  <c:v>3140.98</c:v>
                </c:pt>
                <c:pt idx="1199">
                  <c:v>3230.78</c:v>
                </c:pt>
                <c:pt idx="1200">
                  <c:v>3225.52</c:v>
                </c:pt>
                <c:pt idx="1201">
                  <c:v>2954.22</c:v>
                </c:pt>
                <c:pt idx="1202">
                  <c:v>2584.59</c:v>
                </c:pt>
                <c:pt idx="1203">
                  <c:v>2912.43</c:v>
                </c:pt>
                <c:pt idx="1204">
                  <c:v>3044.31</c:v>
                </c:pt>
                <c:pt idx="1205">
                  <c:v>3100.29</c:v>
                </c:pt>
                <c:pt idx="1206">
                  <c:v>3271.12</c:v>
                </c:pt>
                <c:pt idx="1207">
                  <c:v>3500.31</c:v>
                </c:pt>
                <c:pt idx="1208">
                  <c:v>3363</c:v>
                </c:pt>
                <c:pt idx="1209">
                  <c:v>3269.96</c:v>
                </c:pt>
                <c:pt idx="1210">
                  <c:v>3621.63</c:v>
                </c:pt>
                <c:pt idx="1211">
                  <c:v>3756.07</c:v>
                </c:pt>
                <c:pt idx="1212">
                  <c:v>3714.24</c:v>
                </c:pt>
                <c:pt idx="1213">
                  <c:v>3811.15</c:v>
                </c:pt>
                <c:pt idx="1214">
                  <c:v>3972.89</c:v>
                </c:pt>
                <c:pt idx="1215">
                  <c:v>4181.17</c:v>
                </c:pt>
                <c:pt idx="1216">
                  <c:v>4204.1099999999997</c:v>
                </c:pt>
                <c:pt idx="1217">
                  <c:v>4297.5</c:v>
                </c:pt>
                <c:pt idx="1218">
                  <c:v>4395.26</c:v>
                </c:pt>
                <c:pt idx="1219">
                  <c:v>4522.68</c:v>
                </c:pt>
                <c:pt idx="1220">
                  <c:v>4307.54</c:v>
                </c:pt>
                <c:pt idx="1221" formatCode="0.00">
                  <c:v>4605.38</c:v>
                </c:pt>
                <c:pt idx="1222" formatCode="0.00">
                  <c:v>4567</c:v>
                </c:pt>
                <c:pt idx="1223" formatCode="0.00">
                  <c:v>4766.18</c:v>
                </c:pt>
                <c:pt idx="1224" formatCode="0.00">
                  <c:v>4515.55</c:v>
                </c:pt>
                <c:pt idx="1225" formatCode="0.00">
                  <c:v>4373.9399999999996</c:v>
                </c:pt>
                <c:pt idx="1226" formatCode="0.00">
                  <c:v>4530.41</c:v>
                </c:pt>
                <c:pt idx="1227" formatCode="0.00">
                  <c:v>4131.93</c:v>
                </c:pt>
                <c:pt idx="1228" formatCode="0.00">
                  <c:v>4132.1499999999996</c:v>
                </c:pt>
                <c:pt idx="1229" formatCode="0.00">
                  <c:v>3818.83</c:v>
                </c:pt>
                <c:pt idx="1230" formatCode="0.00">
                  <c:v>4130.29</c:v>
                </c:pt>
                <c:pt idx="1231" formatCode="0.00">
                  <c:v>3955</c:v>
                </c:pt>
                <c:pt idx="1232" formatCode="0.00">
                  <c:v>3585.62</c:v>
                </c:pt>
                <c:pt idx="1233" formatCode="0.00">
                  <c:v>3871.98</c:v>
                </c:pt>
                <c:pt idx="1234" formatCode="0.00">
                  <c:v>4080.11</c:v>
                </c:pt>
                <c:pt idx="1235" formatCode="0.00">
                  <c:v>3839.5</c:v>
                </c:pt>
                <c:pt idx="1236" formatCode="0.00">
                  <c:v>4076.6</c:v>
                </c:pt>
                <c:pt idx="1237" formatCode="0.00">
                  <c:v>3970.15</c:v>
                </c:pt>
                <c:pt idx="1238" formatCode="0.00">
                  <c:v>3971.27</c:v>
                </c:pt>
                <c:pt idx="1239" formatCode="0.00">
                  <c:v>#N/A</c:v>
                </c:pt>
                <c:pt idx="1240" formatCode="0.00">
                  <c:v>#N/A</c:v>
                </c:pt>
                <c:pt idx="1241" formatCode="0.00">
                  <c:v>#N/A</c:v>
                </c:pt>
                <c:pt idx="1242" formatCode="0.00">
                  <c:v>#N/A</c:v>
                </c:pt>
                <c:pt idx="1243" formatCode="0.00">
                  <c:v>#N/A</c:v>
                </c:pt>
                <c:pt idx="1244" formatCode="0.00">
                  <c:v>#N/A</c:v>
                </c:pt>
                <c:pt idx="1245" formatCode="0.00">
                  <c:v>#N/A</c:v>
                </c:pt>
                <c:pt idx="1246" formatCode="0.00">
                  <c:v>#N/A</c:v>
                </c:pt>
                <c:pt idx="1247" formatCode="0.00">
                  <c:v>#N/A</c:v>
                </c:pt>
                <c:pt idx="1248" formatCode="0.00">
                  <c:v>#N/A</c:v>
                </c:pt>
                <c:pt idx="1249" formatCode="0.00">
                  <c:v>#N/A</c:v>
                </c:pt>
                <c:pt idx="1250" formatCode="0.00">
                  <c:v>#N/A</c:v>
                </c:pt>
                <c:pt idx="1251" formatCode="0.00">
                  <c:v>#N/A</c:v>
                </c:pt>
                <c:pt idx="1252" formatCode="0.00">
                  <c:v>#N/A</c:v>
                </c:pt>
                <c:pt idx="1253" formatCode="0.00">
                  <c:v>#N/A</c:v>
                </c:pt>
                <c:pt idx="1254" formatCode="0.00">
                  <c:v>#N/A</c:v>
                </c:pt>
                <c:pt idx="1255" formatCode="0.00">
                  <c:v>#N/A</c:v>
                </c:pt>
                <c:pt idx="1256" formatCode="0.00">
                  <c:v>#N/A</c:v>
                </c:pt>
                <c:pt idx="1257" formatCode="0.00">
                  <c:v>#N/A</c:v>
                </c:pt>
                <c:pt idx="1258" formatCode="0.00">
                  <c:v>#N/A</c:v>
                </c:pt>
                <c:pt idx="1259" formatCode="0.00">
                  <c:v>#N/A</c:v>
                </c:pt>
                <c:pt idx="1260" formatCode="0.00">
                  <c:v>#N/A</c:v>
                </c:pt>
                <c:pt idx="1261" formatCode="0.00">
                  <c:v>#N/A</c:v>
                </c:pt>
                <c:pt idx="1262" formatCode="0.00">
                  <c:v>#N/A</c:v>
                </c:pt>
                <c:pt idx="1263" formatCode="0.00">
                  <c:v>#N/A</c:v>
                </c:pt>
                <c:pt idx="1264" formatCode="0.00">
                  <c:v>#N/A</c:v>
                </c:pt>
                <c:pt idx="1265" formatCode="0.00">
                  <c:v>#N/A</c:v>
                </c:pt>
                <c:pt idx="1266" formatCode="0.00">
                  <c:v>#N/A</c:v>
                </c:pt>
                <c:pt idx="1267" formatCode="0.00">
                  <c:v>#N/A</c:v>
                </c:pt>
                <c:pt idx="1268" formatCode="0.00">
                  <c:v>#N/A</c:v>
                </c:pt>
                <c:pt idx="1269" formatCode="0.00">
                  <c:v>#N/A</c:v>
                </c:pt>
                <c:pt idx="1270" formatCode="0.00">
                  <c:v>#N/A</c:v>
                </c:pt>
                <c:pt idx="1271" formatCode="0.00">
                  <c:v>#N/A</c:v>
                </c:pt>
                <c:pt idx="1272" formatCode="0.00">
                  <c:v>#N/A</c:v>
                </c:pt>
                <c:pt idx="1273" formatCode="0.00">
                  <c:v>#N/A</c:v>
                </c:pt>
                <c:pt idx="1274" formatCode="0.00">
                  <c:v>#N/A</c:v>
                </c:pt>
                <c:pt idx="1275" formatCode="0.00">
                  <c:v>#N/A</c:v>
                </c:pt>
                <c:pt idx="1276" formatCode="0.00">
                  <c:v>#N/A</c:v>
                </c:pt>
                <c:pt idx="1277" formatCode="0.00">
                  <c:v>#N/A</c:v>
                </c:pt>
                <c:pt idx="1278" formatCode="0.00">
                  <c:v>#N/A</c:v>
                </c:pt>
                <c:pt idx="1279" formatCode="0.00">
                  <c:v>#N/A</c:v>
                </c:pt>
                <c:pt idx="1280" formatCode="0.00">
                  <c:v>#N/A</c:v>
                </c:pt>
                <c:pt idx="1281" formatCode="0.00">
                  <c:v>#N/A</c:v>
                </c:pt>
                <c:pt idx="1282" formatCode="0.00">
                  <c:v>#N/A</c:v>
                </c:pt>
                <c:pt idx="1283" formatCode="0.00">
                  <c:v>#N/A</c:v>
                </c:pt>
                <c:pt idx="1284" formatCode="0.00">
                  <c:v>#N/A</c:v>
                </c:pt>
                <c:pt idx="1285" formatCode="0.00">
                  <c:v>#N/A</c:v>
                </c:pt>
                <c:pt idx="1286" formatCode="0.00">
                  <c:v>#N/A</c:v>
                </c:pt>
                <c:pt idx="1287" formatCode="0.00">
                  <c:v>#N/A</c:v>
                </c:pt>
                <c:pt idx="1288" formatCode="0.00">
                  <c:v>#N/A</c:v>
                </c:pt>
                <c:pt idx="1289" formatCode="0.00">
                  <c:v>#N/A</c:v>
                </c:pt>
                <c:pt idx="1290" formatCode="0.00">
                  <c:v>#N/A</c:v>
                </c:pt>
                <c:pt idx="1291" formatCode="0.00">
                  <c:v>#N/A</c:v>
                </c:pt>
                <c:pt idx="1292" formatCode="0.00">
                  <c:v>#N/A</c:v>
                </c:pt>
                <c:pt idx="1293" formatCode="0.00">
                  <c:v>#N/A</c:v>
                </c:pt>
                <c:pt idx="1294" formatCode="0.00">
                  <c:v>#N/A</c:v>
                </c:pt>
                <c:pt idx="1295" formatCode="0.00">
                  <c:v>#N/A</c:v>
                </c:pt>
                <c:pt idx="1296" formatCode="0.00">
                  <c:v>#N/A</c:v>
                </c:pt>
                <c:pt idx="1297" formatCode="0.00">
                  <c:v>#N/A</c:v>
                </c:pt>
                <c:pt idx="1298" formatCode="0.00">
                  <c:v>#N/A</c:v>
                </c:pt>
                <c:pt idx="1299" formatCode="0.00">
                  <c:v>#N/A</c:v>
                </c:pt>
                <c:pt idx="1300" formatCode="0.00">
                  <c:v>#N/A</c:v>
                </c:pt>
                <c:pt idx="1301" formatCode="0.00">
                  <c:v>#N/A</c:v>
                </c:pt>
                <c:pt idx="1302" formatCode="0.00">
                  <c:v>#N/A</c:v>
                </c:pt>
                <c:pt idx="1303" formatCode="0.00">
                  <c:v>#N/A</c:v>
                </c:pt>
                <c:pt idx="1304" formatCode="0.00">
                  <c:v>#N/A</c:v>
                </c:pt>
                <c:pt idx="1305" formatCode="0.00">
                  <c:v>#N/A</c:v>
                </c:pt>
                <c:pt idx="1306" formatCode="0.00">
                  <c:v>#N/A</c:v>
                </c:pt>
                <c:pt idx="1307" formatCode="0.00">
                  <c:v>#N/A</c:v>
                </c:pt>
                <c:pt idx="1308" formatCode="0.00">
                  <c:v>#N/A</c:v>
                </c:pt>
                <c:pt idx="1309" formatCode="0.00">
                  <c:v>#N/A</c:v>
                </c:pt>
                <c:pt idx="1310" formatCode="0.00">
                  <c:v>#N/A</c:v>
                </c:pt>
                <c:pt idx="1311" formatCode="0.00">
                  <c:v>#N/A</c:v>
                </c:pt>
                <c:pt idx="1312" formatCode="0.00">
                  <c:v>#N/A</c:v>
                </c:pt>
                <c:pt idx="1313" formatCode="0.00">
                  <c:v>#N/A</c:v>
                </c:pt>
                <c:pt idx="1314" formatCode="0.00">
                  <c:v>#N/A</c:v>
                </c:pt>
                <c:pt idx="1315" formatCode="0.00">
                  <c:v>#N/A</c:v>
                </c:pt>
                <c:pt idx="1316" formatCode="0.00">
                  <c:v>#N/A</c:v>
                </c:pt>
                <c:pt idx="1317" formatCode="0.00">
                  <c:v>#N/A</c:v>
                </c:pt>
                <c:pt idx="1318" formatCode="0.00">
                  <c:v>#N/A</c:v>
                </c:pt>
                <c:pt idx="1319" formatCode="0.00">
                  <c:v>#N/A</c:v>
                </c:pt>
                <c:pt idx="1320" formatCode="0.00">
                  <c:v>#N/A</c:v>
                </c:pt>
                <c:pt idx="1321" formatCode="0.00">
                  <c:v>#N/A</c:v>
                </c:pt>
                <c:pt idx="1322" formatCode="0.00">
                  <c:v>#N/A</c:v>
                </c:pt>
                <c:pt idx="1323" formatCode="0.00">
                  <c:v>#N/A</c:v>
                </c:pt>
                <c:pt idx="1324" formatCode="0.00">
                  <c:v>#N/A</c:v>
                </c:pt>
                <c:pt idx="1325" formatCode="0.00">
                  <c:v>#N/A</c:v>
                </c:pt>
                <c:pt idx="1326" formatCode="0.00">
                  <c:v>#N/A</c:v>
                </c:pt>
                <c:pt idx="1327" formatCode="0.00">
                  <c:v>#N/A</c:v>
                </c:pt>
                <c:pt idx="1328" formatCode="0.00">
                  <c:v>#N/A</c:v>
                </c:pt>
                <c:pt idx="1329" formatCode="0.00">
                  <c:v>#N/A</c:v>
                </c:pt>
                <c:pt idx="1330" formatCode="0.00">
                  <c:v>#N/A</c:v>
                </c:pt>
                <c:pt idx="1331" formatCode="0.00">
                  <c:v>#N/A</c:v>
                </c:pt>
                <c:pt idx="1332" formatCode="0.00">
                  <c:v>#N/A</c:v>
                </c:pt>
                <c:pt idx="1333" formatCode="0.00">
                  <c:v>#N/A</c:v>
                </c:pt>
                <c:pt idx="1334" formatCode="0.00">
                  <c:v>#N/A</c:v>
                </c:pt>
                <c:pt idx="1335" formatCode="0.00">
                  <c:v>#N/A</c:v>
                </c:pt>
                <c:pt idx="1336" formatCode="0.00">
                  <c:v>#N/A</c:v>
                </c:pt>
                <c:pt idx="1337" formatCode="0.00">
                  <c:v>#N/A</c:v>
                </c:pt>
                <c:pt idx="1338" formatCode="0.00">
                  <c:v>#N/A</c:v>
                </c:pt>
                <c:pt idx="1339" formatCode="0.00">
                  <c:v>#N/A</c:v>
                </c:pt>
                <c:pt idx="1340" formatCode="0.00">
                  <c:v>#N/A</c:v>
                </c:pt>
                <c:pt idx="1341" formatCode="0.00">
                  <c:v>#N/A</c:v>
                </c:pt>
                <c:pt idx="1342" formatCode="0.00">
                  <c:v>#N/A</c:v>
                </c:pt>
                <c:pt idx="1343" formatCode="0.00">
                  <c:v>#N/A</c:v>
                </c:pt>
                <c:pt idx="1344" formatCode="0.00">
                  <c:v>#N/A</c:v>
                </c:pt>
                <c:pt idx="1345" formatCode="0.00">
                  <c:v>#N/A</c:v>
                </c:pt>
                <c:pt idx="1346" formatCode="0.00">
                  <c:v>#N/A</c:v>
                </c:pt>
                <c:pt idx="1347" formatCode="0.00">
                  <c:v>#N/A</c:v>
                </c:pt>
                <c:pt idx="1348" formatCode="0.00">
                  <c:v>#N/A</c:v>
                </c:pt>
                <c:pt idx="1349" formatCode="0.00">
                  <c:v>#N/A</c:v>
                </c:pt>
                <c:pt idx="1350" formatCode="0.00">
                  <c:v>#N/A</c:v>
                </c:pt>
                <c:pt idx="1351" formatCode="0.00">
                  <c:v>#N/A</c:v>
                </c:pt>
                <c:pt idx="1352" formatCode="0.00">
                  <c:v>#N/A</c:v>
                </c:pt>
                <c:pt idx="1353" formatCode="0.00">
                  <c:v>#N/A</c:v>
                </c:pt>
                <c:pt idx="1354" formatCode="0.00">
                  <c:v>#N/A</c:v>
                </c:pt>
                <c:pt idx="1355" formatCode="0.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2D-4184-B404-7386C1C95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44631615"/>
        <c:axId val="1743794879"/>
      </c:lineChart>
      <c:dateAx>
        <c:axId val="1644631615"/>
        <c:scaling>
          <c:orientation val="minMax"/>
          <c:max val="50771"/>
        </c:scaling>
        <c:delete val="0"/>
        <c:axPos val="b"/>
        <c:numFmt formatCode="yyyy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3794879"/>
        <c:crosses val="autoZero"/>
        <c:auto val="1"/>
        <c:lblOffset val="100"/>
        <c:baseTimeUnit val="months"/>
        <c:majorUnit val="10"/>
        <c:majorTimeUnit val="years"/>
        <c:minorUnit val="2"/>
        <c:minorTimeUnit val="years"/>
      </c:dateAx>
      <c:valAx>
        <c:axId val="1743794879"/>
        <c:scaling>
          <c:logBase val="10"/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64463161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bg1">
              <a:lumMod val="6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34326959130108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M2D!$A$3:$A$1034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M2D!$B$3:$B$1034</c:f>
              <c:numCache>
                <c:formatCode>General</c:formatCode>
                <c:ptCount val="10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96-4AB9-B333-C480C94AF2A7}"/>
            </c:ext>
          </c:extLst>
        </c:ser>
        <c:ser>
          <c:idx val="3"/>
          <c:order val="1"/>
          <c:tx>
            <c:v>Stock Price - 1/12</c:v>
          </c:tx>
          <c:spPr>
            <a:ln w="38100">
              <a:solidFill>
                <a:srgbClr val="002060"/>
              </a:solidFill>
            </a:ln>
            <a:effectLst>
              <a:outerShdw blurRad="38100" dist="25400" dir="5400000" algn="ctr" rotWithShape="0">
                <a:schemeClr val="tx1">
                  <a:alpha val="0"/>
                </a:schemeClr>
              </a:outerShdw>
            </a:effectLst>
          </c:spPr>
          <c:marker>
            <c:symbol val="none"/>
          </c:marker>
          <c:cat>
            <c:numRef>
              <c:f>M2D!$A$3:$A$1034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'SP5'!$E$771:$E$1802</c:f>
              <c:numCache>
                <c:formatCode>0.0</c:formatCode>
                <c:ptCount val="1032"/>
                <c:pt idx="0">
                  <c:v>-15.593784683599999</c:v>
                </c:pt>
                <c:pt idx="1">
                  <c:v>-12.562257885899999</c:v>
                </c:pt>
                <c:pt idx="2">
                  <c:v>-13.5196805476</c:v>
                </c:pt>
                <c:pt idx="3">
                  <c:v>-21.757770632300002</c:v>
                </c:pt>
                <c:pt idx="4">
                  <c:v>-23.315508021300001</c:v>
                </c:pt>
                <c:pt idx="5">
                  <c:v>-20.1291711517</c:v>
                </c:pt>
                <c:pt idx="6">
                  <c:v>-12.6315789473</c:v>
                </c:pt>
                <c:pt idx="7">
                  <c:v>-12.6553672316</c:v>
                </c:pt>
                <c:pt idx="8">
                  <c:v>-0.19880715700000001</c:v>
                </c:pt>
                <c:pt idx="9">
                  <c:v>4.7457627118000003</c:v>
                </c:pt>
                <c:pt idx="10">
                  <c:v>3.9482641252000001</c:v>
                </c:pt>
                <c:pt idx="11">
                  <c:v>-0.66093853270000003</c:v>
                </c:pt>
                <c:pt idx="12">
                  <c:v>-2.4983563444999999</c:v>
                </c:pt>
                <c:pt idx="13">
                  <c:v>-10.7594936708</c:v>
                </c:pt>
                <c:pt idx="14">
                  <c:v>-5.6728232188999996</c:v>
                </c:pt>
                <c:pt idx="15">
                  <c:v>5.4794520547000003</c:v>
                </c:pt>
                <c:pt idx="16">
                  <c:v>12.6220362622</c:v>
                </c:pt>
                <c:pt idx="17">
                  <c:v>13.3423180592</c:v>
                </c:pt>
                <c:pt idx="18">
                  <c:v>4.1217501585000003</c:v>
                </c:pt>
                <c:pt idx="19">
                  <c:v>3.1047865459000001</c:v>
                </c:pt>
                <c:pt idx="20">
                  <c:v>4.6480743690999997</c:v>
                </c:pt>
                <c:pt idx="21">
                  <c:v>4.7896440129000002</c:v>
                </c:pt>
                <c:pt idx="22">
                  <c:v>0.1309757694</c:v>
                </c:pt>
                <c:pt idx="23">
                  <c:v>1.0645375913999999</c:v>
                </c:pt>
                <c:pt idx="24">
                  <c:v>3.5738368172000001</c:v>
                </c:pt>
                <c:pt idx="25">
                  <c:v>4.7517730495999997</c:v>
                </c:pt>
                <c:pt idx="26">
                  <c:v>4.2657342656999999</c:v>
                </c:pt>
                <c:pt idx="27">
                  <c:v>-3.3116883116000002</c:v>
                </c:pt>
                <c:pt idx="28">
                  <c:v>-8.4829721362000008</c:v>
                </c:pt>
                <c:pt idx="29">
                  <c:v>-16.944114149800001</c:v>
                </c:pt>
                <c:pt idx="30">
                  <c:v>-10.1096224116</c:v>
                </c:pt>
                <c:pt idx="31">
                  <c:v>-4.0777917189000004</c:v>
                </c:pt>
                <c:pt idx="32">
                  <c:v>-1.7131979694999999</c:v>
                </c:pt>
                <c:pt idx="33">
                  <c:v>-1.8529956762999999</c:v>
                </c:pt>
                <c:pt idx="34">
                  <c:v>5.3629823413000004</c:v>
                </c:pt>
                <c:pt idx="35">
                  <c:v>8.8874259380999998</c:v>
                </c:pt>
                <c:pt idx="36">
                  <c:v>11.002604166599999</c:v>
                </c:pt>
                <c:pt idx="37">
                  <c:v>16.587677725100001</c:v>
                </c:pt>
                <c:pt idx="38">
                  <c:v>15.962441314499999</c:v>
                </c:pt>
                <c:pt idx="39">
                  <c:v>20.6178643384</c:v>
                </c:pt>
                <c:pt idx="40">
                  <c:v>27.063599458700001</c:v>
                </c:pt>
                <c:pt idx="41">
                  <c:v>26.6284896206</c:v>
                </c:pt>
                <c:pt idx="42">
                  <c:v>20.867208672</c:v>
                </c:pt>
                <c:pt idx="43">
                  <c:v>20.470896010400001</c:v>
                </c:pt>
                <c:pt idx="44">
                  <c:v>25.564880568100001</c:v>
                </c:pt>
                <c:pt idx="45">
                  <c:v>22.907488986699999</c:v>
                </c:pt>
                <c:pt idx="46">
                  <c:v>21.104903786400001</c:v>
                </c:pt>
                <c:pt idx="47">
                  <c:v>23.518742442499999</c:v>
                </c:pt>
                <c:pt idx="48">
                  <c:v>27.0381231671</c:v>
                </c:pt>
                <c:pt idx="49">
                  <c:v>26.5969802555</c:v>
                </c:pt>
                <c:pt idx="50">
                  <c:v>24.233661075699999</c:v>
                </c:pt>
                <c:pt idx="51">
                  <c:v>24.888641425300001</c:v>
                </c:pt>
                <c:pt idx="52">
                  <c:v>14.5899893503</c:v>
                </c:pt>
                <c:pt idx="53">
                  <c:v>18.4850197851</c:v>
                </c:pt>
                <c:pt idx="54">
                  <c:v>25.560538116499998</c:v>
                </c:pt>
                <c:pt idx="55">
                  <c:v>26.384364820799998</c:v>
                </c:pt>
                <c:pt idx="56">
                  <c:v>19.588688946000001</c:v>
                </c:pt>
                <c:pt idx="57">
                  <c:v>17.460317460300001</c:v>
                </c:pt>
                <c:pt idx="58">
                  <c:v>17.273193234200001</c:v>
                </c:pt>
                <c:pt idx="59">
                  <c:v>16.348507097399999</c:v>
                </c:pt>
                <c:pt idx="60">
                  <c:v>11.449676823600001</c:v>
                </c:pt>
                <c:pt idx="61">
                  <c:v>6.6972477063999998</c:v>
                </c:pt>
                <c:pt idx="62">
                  <c:v>13.454376163799999</c:v>
                </c:pt>
                <c:pt idx="63">
                  <c:v>3.9679001337000002</c:v>
                </c:pt>
                <c:pt idx="64">
                  <c:v>10.8736059479</c:v>
                </c:pt>
                <c:pt idx="65">
                  <c:v>19.083969465599999</c:v>
                </c:pt>
                <c:pt idx="66">
                  <c:v>13.392857142800001</c:v>
                </c:pt>
                <c:pt idx="67">
                  <c:v>7.5171821305000002</c:v>
                </c:pt>
                <c:pt idx="68">
                  <c:v>5.5030094582000002</c:v>
                </c:pt>
                <c:pt idx="69">
                  <c:v>6.8875326938999999</c:v>
                </c:pt>
                <c:pt idx="70">
                  <c:v>12.150349650300001</c:v>
                </c:pt>
                <c:pt idx="71">
                  <c:v>11.779554059700001</c:v>
                </c:pt>
                <c:pt idx="72">
                  <c:v>9.2792046395999996</c:v>
                </c:pt>
                <c:pt idx="73">
                  <c:v>11.3499570077</c:v>
                </c:pt>
                <c:pt idx="74">
                  <c:v>3.7751333605999999</c:v>
                </c:pt>
                <c:pt idx="75">
                  <c:v>5.5746140650999996</c:v>
                </c:pt>
                <c:pt idx="76">
                  <c:v>2.8499580887999998</c:v>
                </c:pt>
                <c:pt idx="77">
                  <c:v>-3.2852564102000001</c:v>
                </c:pt>
                <c:pt idx="78">
                  <c:v>-2.5590551180999999</c:v>
                </c:pt>
                <c:pt idx="79">
                  <c:v>-6.8318018376999996</c:v>
                </c:pt>
                <c:pt idx="80">
                  <c:v>-4.8492257537999999</c:v>
                </c:pt>
                <c:pt idx="81">
                  <c:v>8.1566068500000005E-2</c:v>
                </c:pt>
                <c:pt idx="82">
                  <c:v>-3.5074045206000002</c:v>
                </c:pt>
                <c:pt idx="83">
                  <c:v>-6.6240120435999996</c:v>
                </c:pt>
                <c:pt idx="84">
                  <c:v>-1.1372251705</c:v>
                </c:pt>
                <c:pt idx="85">
                  <c:v>0.96525096519999998</c:v>
                </c:pt>
                <c:pt idx="86">
                  <c:v>6.5243179121999999</c:v>
                </c:pt>
                <c:pt idx="87">
                  <c:v>14.784727863500001</c:v>
                </c:pt>
                <c:pt idx="88">
                  <c:v>18.9486552567</c:v>
                </c:pt>
                <c:pt idx="89">
                  <c:v>21.002485501199999</c:v>
                </c:pt>
                <c:pt idx="90">
                  <c:v>24.767676767600001</c:v>
                </c:pt>
                <c:pt idx="91">
                  <c:v>27.9159519725</c:v>
                </c:pt>
                <c:pt idx="92">
                  <c:v>38.3725910064</c:v>
                </c:pt>
                <c:pt idx="93">
                  <c:v>29.095354523200001</c:v>
                </c:pt>
                <c:pt idx="94">
                  <c:v>38.287560581500003</c:v>
                </c:pt>
                <c:pt idx="95">
                  <c:v>45.022168480399998</c:v>
                </c:pt>
                <c:pt idx="96">
                  <c:v>40.452453987699997</c:v>
                </c:pt>
                <c:pt idx="97">
                  <c:v>40.573613766699999</c:v>
                </c:pt>
                <c:pt idx="98">
                  <c:v>35.783221974699998</c:v>
                </c:pt>
                <c:pt idx="99">
                  <c:v>34.324133050199997</c:v>
                </c:pt>
                <c:pt idx="100">
                  <c:v>29.873244261699998</c:v>
                </c:pt>
                <c:pt idx="101">
                  <c:v>40.465593974599997</c:v>
                </c:pt>
                <c:pt idx="102">
                  <c:v>40.932642487000003</c:v>
                </c:pt>
                <c:pt idx="103">
                  <c:v>44.7536037546</c:v>
                </c:pt>
                <c:pt idx="104">
                  <c:v>35.159393376600001</c:v>
                </c:pt>
                <c:pt idx="105">
                  <c:v>33.648989898899998</c:v>
                </c:pt>
                <c:pt idx="106">
                  <c:v>32.914719626100002</c:v>
                </c:pt>
                <c:pt idx="107">
                  <c:v>26.403557531899999</c:v>
                </c:pt>
                <c:pt idx="108">
                  <c:v>19.628719628700001</c:v>
                </c:pt>
                <c:pt idx="109">
                  <c:v>23.340587595199999</c:v>
                </c:pt>
                <c:pt idx="110">
                  <c:v>32.5314379442</c:v>
                </c:pt>
                <c:pt idx="111">
                  <c:v>27.449947312900001</c:v>
                </c:pt>
                <c:pt idx="112">
                  <c:v>19.229754682100001</c:v>
                </c:pt>
                <c:pt idx="113">
                  <c:v>14.477211796200001</c:v>
                </c:pt>
                <c:pt idx="114">
                  <c:v>13.4880514705</c:v>
                </c:pt>
                <c:pt idx="115">
                  <c:v>10.0277906438</c:v>
                </c:pt>
                <c:pt idx="116">
                  <c:v>3.8470345775000001</c:v>
                </c:pt>
                <c:pt idx="117">
                  <c:v>7.6523382144000003</c:v>
                </c:pt>
                <c:pt idx="118">
                  <c:v>-0.94484728630000003</c:v>
                </c:pt>
                <c:pt idx="119">
                  <c:v>2.6165347405000001</c:v>
                </c:pt>
                <c:pt idx="120">
                  <c:v>2.0538566864000001</c:v>
                </c:pt>
                <c:pt idx="121">
                  <c:v>-4.5875606527999997</c:v>
                </c:pt>
                <c:pt idx="122">
                  <c:v>-9.0140264026000008</c:v>
                </c:pt>
                <c:pt idx="123">
                  <c:v>-5.4568003307000001</c:v>
                </c:pt>
                <c:pt idx="124">
                  <c:v>4.9336283185000003</c:v>
                </c:pt>
                <c:pt idx="125">
                  <c:v>0.85160740889999997</c:v>
                </c:pt>
                <c:pt idx="126">
                  <c:v>-2.9965580076</c:v>
                </c:pt>
                <c:pt idx="127">
                  <c:v>-4.8200378866999998</c:v>
                </c:pt>
                <c:pt idx="128">
                  <c:v>-6.4608599779000002</c:v>
                </c:pt>
                <c:pt idx="129">
                  <c:v>-9.9166301009000009</c:v>
                </c:pt>
                <c:pt idx="130">
                  <c:v>-7.4534161489999997</c:v>
                </c:pt>
                <c:pt idx="131">
                  <c:v>-14.313263338300001</c:v>
                </c:pt>
                <c:pt idx="132">
                  <c:v>-6.7531305902999996</c:v>
                </c:pt>
                <c:pt idx="133">
                  <c:v>-5.5940822930999996</c:v>
                </c:pt>
                <c:pt idx="134">
                  <c:v>-4.5567898434999998</c:v>
                </c:pt>
                <c:pt idx="135">
                  <c:v>-5.0284215127999996</c:v>
                </c:pt>
                <c:pt idx="136">
                  <c:v>-7.0419565674999998</c:v>
                </c:pt>
                <c:pt idx="137">
                  <c:v>-4.4965167826999997</c:v>
                </c:pt>
                <c:pt idx="138">
                  <c:v>-1.5028177833</c:v>
                </c:pt>
                <c:pt idx="139">
                  <c:v>5.5948695267000002</c:v>
                </c:pt>
                <c:pt idx="140">
                  <c:v>18.0103724658</c:v>
                </c:pt>
                <c:pt idx="141">
                  <c:v>25.0121773015</c:v>
                </c:pt>
                <c:pt idx="142">
                  <c:v>25.790987535900001</c:v>
                </c:pt>
                <c:pt idx="143">
                  <c:v>38.0595148787</c:v>
                </c:pt>
                <c:pt idx="144">
                  <c:v>32.973621103100001</c:v>
                </c:pt>
                <c:pt idx="145">
                  <c:v>35.675808031300001</c:v>
                </c:pt>
                <c:pt idx="146">
                  <c:v>31.6864608076</c:v>
                </c:pt>
                <c:pt idx="147">
                  <c:v>32.573664825000002</c:v>
                </c:pt>
                <c:pt idx="148">
                  <c:v>33.0914039464</c:v>
                </c:pt>
                <c:pt idx="149">
                  <c:v>29.244031830200001</c:v>
                </c:pt>
                <c:pt idx="150">
                  <c:v>28.226319135400001</c:v>
                </c:pt>
                <c:pt idx="151">
                  <c:v>24.816753926699999</c:v>
                </c:pt>
                <c:pt idx="152">
                  <c:v>13.623651618</c:v>
                </c:pt>
                <c:pt idx="153">
                  <c:v>12.059224624900001</c:v>
                </c:pt>
                <c:pt idx="154">
                  <c:v>11.051829268200001</c:v>
                </c:pt>
                <c:pt idx="155">
                  <c:v>8.4767252308999996</c:v>
                </c:pt>
                <c:pt idx="156">
                  <c:v>0.28854824159999998</c:v>
                </c:pt>
                <c:pt idx="157">
                  <c:v>1.2813571557000001</c:v>
                </c:pt>
                <c:pt idx="158">
                  <c:v>-0.18037518029999999</c:v>
                </c:pt>
                <c:pt idx="159">
                  <c:v>-5.5912484806</c:v>
                </c:pt>
                <c:pt idx="160">
                  <c:v>-4.8568507157000003</c:v>
                </c:pt>
                <c:pt idx="161">
                  <c:v>-2.6509321019000001</c:v>
                </c:pt>
                <c:pt idx="162">
                  <c:v>-8.2630970087000009</c:v>
                </c:pt>
                <c:pt idx="163">
                  <c:v>-4.4295302013000004</c:v>
                </c:pt>
                <c:pt idx="164">
                  <c:v>-5.9071729956999999</c:v>
                </c:pt>
                <c:pt idx="165">
                  <c:v>-7.1801112655999999</c:v>
                </c:pt>
                <c:pt idx="166">
                  <c:v>-4.7014413176999996</c:v>
                </c:pt>
                <c:pt idx="167">
                  <c:v>-2.9721155450999999</c:v>
                </c:pt>
                <c:pt idx="168">
                  <c:v>11.095126775700001</c:v>
                </c:pt>
                <c:pt idx="169">
                  <c:v>13.043478260800001</c:v>
                </c:pt>
                <c:pt idx="170">
                  <c:v>17.564148897700001</c:v>
                </c:pt>
                <c:pt idx="171">
                  <c:v>20.121390472600002</c:v>
                </c:pt>
                <c:pt idx="172">
                  <c:v>19.219057854199999</c:v>
                </c:pt>
                <c:pt idx="173">
                  <c:v>13.5628952916</c:v>
                </c:pt>
                <c:pt idx="174">
                  <c:v>20.2666186272</c:v>
                </c:pt>
                <c:pt idx="175">
                  <c:v>19.504915730299999</c:v>
                </c:pt>
                <c:pt idx="176">
                  <c:v>24.682361733899999</c:v>
                </c:pt>
                <c:pt idx="177">
                  <c:v>28.525941187400001</c:v>
                </c:pt>
                <c:pt idx="178">
                  <c:v>28.411955347399999</c:v>
                </c:pt>
                <c:pt idx="179">
                  <c:v>23.128549303</c:v>
                </c:pt>
                <c:pt idx="180">
                  <c:v>11.427646487500001</c:v>
                </c:pt>
                <c:pt idx="181">
                  <c:v>10.277427490499999</c:v>
                </c:pt>
                <c:pt idx="182">
                  <c:v>6.9013218567000001</c:v>
                </c:pt>
                <c:pt idx="183">
                  <c:v>-0.1071811361</c:v>
                </c:pt>
                <c:pt idx="184">
                  <c:v>-10.4116586538</c:v>
                </c:pt>
                <c:pt idx="185">
                  <c:v>-15.3001237623</c:v>
                </c:pt>
                <c:pt idx="186">
                  <c:v>-12.777112043100001</c:v>
                </c:pt>
                <c:pt idx="187">
                  <c:v>-13.1482297634</c:v>
                </c:pt>
                <c:pt idx="188">
                  <c:v>-15.6751086467</c:v>
                </c:pt>
                <c:pt idx="189">
                  <c:v>-17.6333430486</c:v>
                </c:pt>
                <c:pt idx="190">
                  <c:v>-12.7033090297</c:v>
                </c:pt>
                <c:pt idx="191">
                  <c:v>-11.8099231306</c:v>
                </c:pt>
                <c:pt idx="192">
                  <c:v>-3.8349796628999999</c:v>
                </c:pt>
                <c:pt idx="193">
                  <c:v>-8.1046312177999997</c:v>
                </c:pt>
                <c:pt idx="194">
                  <c:v>-4.2846872752999996</c:v>
                </c:pt>
                <c:pt idx="195">
                  <c:v>6.9895769465999997</c:v>
                </c:pt>
                <c:pt idx="196">
                  <c:v>18.732181787599998</c:v>
                </c:pt>
                <c:pt idx="197">
                  <c:v>26.703196346999999</c:v>
                </c:pt>
                <c:pt idx="198">
                  <c:v>18.718873432900001</c:v>
                </c:pt>
                <c:pt idx="199">
                  <c:v>22.631935047300001</c:v>
                </c:pt>
                <c:pt idx="200">
                  <c:v>27.421361293699999</c:v>
                </c:pt>
                <c:pt idx="201">
                  <c:v>30.944798301399999</c:v>
                </c:pt>
                <c:pt idx="202">
                  <c:v>17.6196594924</c:v>
                </c:pt>
                <c:pt idx="203">
                  <c:v>18.890649762199999</c:v>
                </c:pt>
                <c:pt idx="204">
                  <c:v>16.3746223564</c:v>
                </c:pt>
                <c:pt idx="205">
                  <c:v>21.0141546119</c:v>
                </c:pt>
                <c:pt idx="206">
                  <c:v>18.642030944799998</c:v>
                </c:pt>
                <c:pt idx="207">
                  <c:v>13.8395415472</c:v>
                </c:pt>
                <c:pt idx="208">
                  <c:v>13.516949152500001</c:v>
                </c:pt>
                <c:pt idx="209">
                  <c:v>17.759838546899999</c:v>
                </c:pt>
                <c:pt idx="210">
                  <c:v>20.324027195100001</c:v>
                </c:pt>
                <c:pt idx="211">
                  <c:v>12.868965517199999</c:v>
                </c:pt>
                <c:pt idx="212">
                  <c:v>17.4058577405</c:v>
                </c:pt>
                <c:pt idx="213">
                  <c:v>14.660181056600001</c:v>
                </c:pt>
                <c:pt idx="214">
                  <c:v>15.2806226956</c:v>
                </c:pt>
                <c:pt idx="215">
                  <c:v>12.9698747</c:v>
                </c:pt>
                <c:pt idx="216">
                  <c:v>13.655244029</c:v>
                </c:pt>
                <c:pt idx="217">
                  <c:v>12.3778920308</c:v>
                </c:pt>
                <c:pt idx="218">
                  <c:v>9.0909090909000003</c:v>
                </c:pt>
                <c:pt idx="219">
                  <c:v>12.144475207599999</c:v>
                </c:pt>
                <c:pt idx="220">
                  <c:v>10.0161751897</c:v>
                </c:pt>
                <c:pt idx="221">
                  <c:v>2.9746603011000001</c:v>
                </c:pt>
                <c:pt idx="222">
                  <c:v>2.4885789853000002</c:v>
                </c:pt>
                <c:pt idx="223">
                  <c:v>6.5257240620000001</c:v>
                </c:pt>
                <c:pt idx="224">
                  <c:v>6.8662390116000003</c:v>
                </c:pt>
                <c:pt idx="225">
                  <c:v>8.9087909497000002</c:v>
                </c:pt>
                <c:pt idx="226">
                  <c:v>8.5169391138999995</c:v>
                </c:pt>
                <c:pt idx="227">
                  <c:v>9.0619469026000008</c:v>
                </c:pt>
                <c:pt idx="228">
                  <c:v>6.0758337139999998</c:v>
                </c:pt>
                <c:pt idx="229">
                  <c:v>4.3348964886000001</c:v>
                </c:pt>
                <c:pt idx="230" formatCode="General">
                  <c:v>3.5631383471999998</c:v>
                </c:pt>
                <c:pt idx="231" formatCode="General">
                  <c:v>2.1883065873000001</c:v>
                </c:pt>
                <c:pt idx="232" formatCode="General">
                  <c:v>-2.5899117845999999</c:v>
                </c:pt>
                <c:pt idx="233" formatCode="General">
                  <c:v>0.73704232039999995</c:v>
                </c:pt>
                <c:pt idx="234" formatCode="General">
                  <c:v>-1.9354838709</c:v>
                </c:pt>
                <c:pt idx="235" formatCode="General">
                  <c:v>-11.552139497500001</c:v>
                </c:pt>
                <c:pt idx="236" formatCode="General">
                  <c:v>-14.895509115099999</c:v>
                </c:pt>
                <c:pt idx="237" formatCode="General">
                  <c:v>-13.222246266999999</c:v>
                </c:pt>
                <c:pt idx="238" formatCode="General">
                  <c:v>-12.1820761925</c:v>
                </c:pt>
                <c:pt idx="239" formatCode="General">
                  <c:v>-13.0909877745</c:v>
                </c:pt>
                <c:pt idx="240" formatCode="General">
                  <c:v>-6.7506459948000002</c:v>
                </c:pt>
                <c:pt idx="241" formatCode="General">
                  <c:v>-4.8673536505000001</c:v>
                </c:pt>
                <c:pt idx="242" formatCode="General">
                  <c:v>1.0870783368000001</c:v>
                </c:pt>
                <c:pt idx="243" formatCode="General">
                  <c:v>3.2396222270999999</c:v>
                </c:pt>
                <c:pt idx="244" formatCode="General">
                  <c:v>3.4250551490999999</c:v>
                </c:pt>
                <c:pt idx="245" formatCode="General">
                  <c:v>6.9624734480999999</c:v>
                </c:pt>
                <c:pt idx="246" formatCode="General">
                  <c:v>13.3373205741</c:v>
                </c:pt>
                <c:pt idx="247" formatCode="General">
                  <c:v>21.4526588845</c:v>
                </c:pt>
                <c:pt idx="248" formatCode="General">
                  <c:v>26.319226750199999</c:v>
                </c:pt>
                <c:pt idx="249" formatCode="General">
                  <c:v>16.334164588499998</c:v>
                </c:pt>
                <c:pt idx="250" formatCode="General">
                  <c:v>16.8427594779</c:v>
                </c:pt>
                <c:pt idx="251" formatCode="0.000">
                  <c:v>20.0921200049</c:v>
                </c:pt>
                <c:pt idx="252" formatCode="General">
                  <c:v>6.5004041102999999</c:v>
                </c:pt>
                <c:pt idx="253" formatCode="General">
                  <c:v>2.9730352615000002</c:v>
                </c:pt>
                <c:pt idx="254" formatCode="General">
                  <c:v>0</c:v>
                </c:pt>
                <c:pt idx="255" formatCode="General">
                  <c:v>3.6698223592999999</c:v>
                </c:pt>
                <c:pt idx="256" formatCode="General">
                  <c:v>10.776829815799999</c:v>
                </c:pt>
                <c:pt idx="257" formatCode="General">
                  <c:v>9.8631950573000005</c:v>
                </c:pt>
                <c:pt idx="258" formatCode="General">
                  <c:v>3.1556728232000002</c:v>
                </c:pt>
                <c:pt idx="259" formatCode="General">
                  <c:v>5.5745407944999998</c:v>
                </c:pt>
                <c:pt idx="260" formatCode="General">
                  <c:v>6.1627546272</c:v>
                </c:pt>
                <c:pt idx="261" formatCode="General">
                  <c:v>10.8360128617</c:v>
                </c:pt>
                <c:pt idx="262" formatCode="General">
                  <c:v>15.2872340425</c:v>
                </c:pt>
                <c:pt idx="263" formatCode="0.00">
                  <c:v>7.6604125634000004</c:v>
                </c:pt>
                <c:pt idx="264" formatCode="General">
                  <c:v>11.6760624457</c:v>
                </c:pt>
                <c:pt idx="265" formatCode="General">
                  <c:v>9.8142345568000007</c:v>
                </c:pt>
                <c:pt idx="266" formatCode="General">
                  <c:v>12.5388026607</c:v>
                </c:pt>
                <c:pt idx="267" formatCode="General">
                  <c:v>6.3923660989000002</c:v>
                </c:pt>
                <c:pt idx="268" formatCode="General">
                  <c:v>4.8439400080999997</c:v>
                </c:pt>
                <c:pt idx="269" formatCode="General">
                  <c:v>-1.8778871259000001</c:v>
                </c:pt>
                <c:pt idx="270" formatCode="General">
                  <c:v>-6.0466543891000004</c:v>
                </c:pt>
                <c:pt idx="271" formatCode="General">
                  <c:v>-3.3886303864</c:v>
                </c:pt>
                <c:pt idx="272" formatCode="General">
                  <c:v>-9.3016460504000005</c:v>
                </c:pt>
                <c:pt idx="273" formatCode="General">
                  <c:v>-6.0825838893000004</c:v>
                </c:pt>
                <c:pt idx="274" formatCode="General">
                  <c:v>-13.435452615999999</c:v>
                </c:pt>
                <c:pt idx="275" formatCode="General">
                  <c:v>-11.361448103200001</c:v>
                </c:pt>
                <c:pt idx="276" formatCode="General">
                  <c:v>-17.464323852</c:v>
                </c:pt>
                <c:pt idx="277" formatCode="General">
                  <c:v>-8.7944563333999994</c:v>
                </c:pt>
                <c:pt idx="278" formatCode="General">
                  <c:v>-11.703280464900001</c:v>
                </c:pt>
                <c:pt idx="279" formatCode="General">
                  <c:v>-21.381039637299999</c:v>
                </c:pt>
                <c:pt idx="280" formatCode="General">
                  <c:v>-26.010052194</c:v>
                </c:pt>
                <c:pt idx="281" formatCode="General">
                  <c:v>-25.575683143900001</c:v>
                </c:pt>
                <c:pt idx="282" formatCode="General">
                  <c:v>-15.0059893281</c:v>
                </c:pt>
                <c:pt idx="283" formatCode="General">
                  <c:v>-14.6476808711</c:v>
                </c:pt>
                <c:pt idx="284" formatCode="General">
                  <c:v>-9.4716494845000003</c:v>
                </c:pt>
                <c:pt idx="285" formatCode="General">
                  <c:v>-14.2813014827</c:v>
                </c:pt>
                <c:pt idx="286" formatCode="General">
                  <c:v>-7.0461571260999998</c:v>
                </c:pt>
                <c:pt idx="287" formatCode="General">
                  <c:v>9.7762328900000001E-2</c:v>
                </c:pt>
                <c:pt idx="288" formatCode="General">
                  <c:v>12.773465067</c:v>
                </c:pt>
                <c:pt idx="289" formatCode="General">
                  <c:v>8.1005586592000007</c:v>
                </c:pt>
                <c:pt idx="290" formatCode="General">
                  <c:v>11.915653241099999</c:v>
                </c:pt>
                <c:pt idx="291" formatCode="General">
                  <c:v>27.514720314000002</c:v>
                </c:pt>
                <c:pt idx="292" formatCode="General">
                  <c:v>30.150228608700001</c:v>
                </c:pt>
                <c:pt idx="293" formatCode="General">
                  <c:v>35.726072607200003</c:v>
                </c:pt>
                <c:pt idx="294" formatCode="General">
                  <c:v>22.459961563099998</c:v>
                </c:pt>
                <c:pt idx="295" formatCode="General">
                  <c:v>21.479391560300002</c:v>
                </c:pt>
                <c:pt idx="296" formatCode="General">
                  <c:v>16.6548042704</c:v>
                </c:pt>
                <c:pt idx="297" formatCode="General">
                  <c:v>13.1891891891</c:v>
                </c:pt>
                <c:pt idx="298" formatCode="General">
                  <c:v>7.7866972477000003</c:v>
                </c:pt>
                <c:pt idx="299" formatCode="General">
                  <c:v>10.7867607162</c:v>
                </c:pt>
                <c:pt idx="300" formatCode="General">
                  <c:v>8.4063412598999996</c:v>
                </c:pt>
                <c:pt idx="301" formatCode="General">
                  <c:v>10.149870801</c:v>
                </c:pt>
                <c:pt idx="302" formatCode="General">
                  <c:v>6.8687070082000004</c:v>
                </c:pt>
                <c:pt idx="303" formatCode="General">
                  <c:v>3.5786435785999999</c:v>
                </c:pt>
                <c:pt idx="304" formatCode="General">
                  <c:v>9.9367660342999997</c:v>
                </c:pt>
                <c:pt idx="305" formatCode="General">
                  <c:v>8.5511651469000007</c:v>
                </c:pt>
                <c:pt idx="306" formatCode="General">
                  <c:v>12.356141452099999</c:v>
                </c:pt>
                <c:pt idx="307" formatCode="General">
                  <c:v>12.17812784</c:v>
                </c:pt>
                <c:pt idx="308" formatCode="General">
                  <c:v>12.4161073825</c:v>
                </c:pt>
                <c:pt idx="309" formatCode="General">
                  <c:v>18.412395203199999</c:v>
                </c:pt>
                <c:pt idx="310" formatCode="General">
                  <c:v>24.130226619799998</c:v>
                </c:pt>
                <c:pt idx="311" formatCode="General">
                  <c:v>15.6332647663</c:v>
                </c:pt>
                <c:pt idx="312" formatCode="General">
                  <c:v>11.6317106022</c:v>
                </c:pt>
                <c:pt idx="313" formatCode="General">
                  <c:v>4.7949704419000003</c:v>
                </c:pt>
                <c:pt idx="314" formatCode="General">
                  <c:v>4.0298507462000002</c:v>
                </c:pt>
                <c:pt idx="315" formatCode="General">
                  <c:v>-0.65013467069999997</c:v>
                </c:pt>
                <c:pt idx="316" formatCode="General">
                  <c:v>-4.1815027846000001</c:v>
                </c:pt>
                <c:pt idx="317" formatCode="General">
                  <c:v>-2.6880716818999999</c:v>
                </c:pt>
                <c:pt idx="318" formatCode="General">
                  <c:v>0.77288388109999995</c:v>
                </c:pt>
                <c:pt idx="319" formatCode="General">
                  <c:v>-6.1571698622</c:v>
                </c:pt>
                <c:pt idx="320" formatCode="General">
                  <c:v>-1.9176843056999999</c:v>
                </c:pt>
                <c:pt idx="321" formatCode="General">
                  <c:v>-2.9485570889999999</c:v>
                </c:pt>
                <c:pt idx="322" formatCode="General">
                  <c:v>-17.750921402199999</c:v>
                </c:pt>
                <c:pt idx="323" formatCode="General">
                  <c:v>-17.365523083399999</c:v>
                </c:pt>
                <c:pt idx="324" formatCode="General">
                  <c:v>-16.771524605700002</c:v>
                </c:pt>
                <c:pt idx="325" formatCode="General">
                  <c:v>-13.8431232091</c:v>
                </c:pt>
                <c:pt idx="326" formatCode="General">
                  <c:v>-15.728120516400001</c:v>
                </c:pt>
                <c:pt idx="327" formatCode="General">
                  <c:v>-15.574460129</c:v>
                </c:pt>
                <c:pt idx="328" formatCode="General">
                  <c:v>-16.836588851799998</c:v>
                </c:pt>
                <c:pt idx="329" formatCode="General">
                  <c:v>-17.513907538800002</c:v>
                </c:pt>
                <c:pt idx="330" formatCode="General">
                  <c:v>-26.7141009055</c:v>
                </c:pt>
                <c:pt idx="331" formatCode="General">
                  <c:v>-30.7913669064</c:v>
                </c:pt>
                <c:pt idx="332" formatCode="General">
                  <c:v>-41.399981554900002</c:v>
                </c:pt>
                <c:pt idx="333" formatCode="General">
                  <c:v>-31.757318311900001</c:v>
                </c:pt>
                <c:pt idx="334" formatCode="General">
                  <c:v>-27.0842017507</c:v>
                </c:pt>
                <c:pt idx="335" formatCode="General">
                  <c:v>-29.718093285399998</c:v>
                </c:pt>
                <c:pt idx="336" formatCode="General">
                  <c:v>-20.285803044400001</c:v>
                </c:pt>
                <c:pt idx="337" formatCode="General">
                  <c:v>-15.204739139400001</c:v>
                </c:pt>
                <c:pt idx="338" formatCode="General">
                  <c:v>-11.300276654599999</c:v>
                </c:pt>
                <c:pt idx="339" formatCode="General">
                  <c:v>-3.3329642342999999</c:v>
                </c:pt>
                <c:pt idx="340" formatCode="General">
                  <c:v>4.4340054994999996</c:v>
                </c:pt>
                <c:pt idx="341" formatCode="General">
                  <c:v>10.686046511600001</c:v>
                </c:pt>
                <c:pt idx="342" formatCode="General">
                  <c:v>11.902660446300001</c:v>
                </c:pt>
                <c:pt idx="343" formatCode="General">
                  <c:v>20.4158004158</c:v>
                </c:pt>
                <c:pt idx="344" formatCode="General">
                  <c:v>31.995593327000002</c:v>
                </c:pt>
                <c:pt idx="345" formatCode="General">
                  <c:v>20.487144790199999</c:v>
                </c:pt>
                <c:pt idx="346" formatCode="General">
                  <c:v>30.398742318099998</c:v>
                </c:pt>
                <c:pt idx="347" formatCode="General">
                  <c:v>31.549008168</c:v>
                </c:pt>
                <c:pt idx="348" formatCode="General">
                  <c:v>31.021044427100001</c:v>
                </c:pt>
                <c:pt idx="349" formatCode="General">
                  <c:v>22.208603995499999</c:v>
                </c:pt>
                <c:pt idx="350" formatCode="General">
                  <c:v>23.284548944299999</c:v>
                </c:pt>
                <c:pt idx="351" formatCode="General">
                  <c:v>16.426116838399999</c:v>
                </c:pt>
                <c:pt idx="352" formatCode="General">
                  <c:v>9.9067471201000004</c:v>
                </c:pt>
                <c:pt idx="353" formatCode="General">
                  <c:v>9.5493224078000001</c:v>
                </c:pt>
                <c:pt idx="354" formatCode="General">
                  <c:v>16.552112676</c:v>
                </c:pt>
                <c:pt idx="355" formatCode="General">
                  <c:v>18.450736648199999</c:v>
                </c:pt>
                <c:pt idx="356" formatCode="General">
                  <c:v>25.479909383500001</c:v>
                </c:pt>
                <c:pt idx="357" formatCode="General">
                  <c:v>15.5660377358</c:v>
                </c:pt>
                <c:pt idx="358" formatCode="General">
                  <c:v>11.9026742656</c:v>
                </c:pt>
                <c:pt idx="359" formatCode="General">
                  <c:v>19.148464353000001</c:v>
                </c:pt>
                <c:pt idx="360" formatCode="General">
                  <c:v>1.1600237953000001</c:v>
                </c:pt>
                <c:pt idx="361" formatCode="General">
                  <c:v>0.1103199277</c:v>
                </c:pt>
                <c:pt idx="362" formatCode="General">
                  <c:v>-4.2327527488000003</c:v>
                </c:pt>
                <c:pt idx="363" formatCode="General">
                  <c:v>-3.1483667846999999</c:v>
                </c:pt>
                <c:pt idx="364" formatCode="General">
                  <c:v>-4.0527051306999997</c:v>
                </c:pt>
                <c:pt idx="365" formatCode="General">
                  <c:v>-3.6440352896000001</c:v>
                </c:pt>
                <c:pt idx="366" formatCode="General">
                  <c:v>-4.4373549883000001</c:v>
                </c:pt>
                <c:pt idx="367" formatCode="General">
                  <c:v>-5.9663783887999999</c:v>
                </c:pt>
                <c:pt idx="368" formatCode="General">
                  <c:v>-8.2763207904999998</c:v>
                </c:pt>
                <c:pt idx="369" formatCode="General">
                  <c:v>-10.2623906705</c:v>
                </c:pt>
                <c:pt idx="370" formatCode="General">
                  <c:v>-7.1204701273</c:v>
                </c:pt>
                <c:pt idx="371" formatCode="General">
                  <c:v>-11.5019542155</c:v>
                </c:pt>
                <c:pt idx="372" formatCode="General">
                  <c:v>-12.5257277271</c:v>
                </c:pt>
                <c:pt idx="373" formatCode="General">
                  <c:v>-12.8030454818</c:v>
                </c:pt>
                <c:pt idx="374" formatCode="General">
                  <c:v>-9.3578540946000004</c:v>
                </c:pt>
                <c:pt idx="375" formatCode="General">
                  <c:v>-1.6355140185999999</c:v>
                </c:pt>
                <c:pt idx="376" formatCode="General">
                  <c:v>1.1652101538999999</c:v>
                </c:pt>
                <c:pt idx="377" formatCode="General">
                  <c:v>-4.9263535030999996</c:v>
                </c:pt>
                <c:pt idx="378" formatCode="General">
                  <c:v>1.8512898330000001</c:v>
                </c:pt>
                <c:pt idx="379" formatCode="General">
                  <c:v>6.7376252970000001</c:v>
                </c:pt>
                <c:pt idx="380" formatCode="General">
                  <c:v>6.2260437168999996</c:v>
                </c:pt>
                <c:pt idx="381" formatCode="General">
                  <c:v>0.87719298239999999</c:v>
                </c:pt>
                <c:pt idx="382" formatCode="General">
                  <c:v>-0.1370874195</c:v>
                </c:pt>
                <c:pt idx="383" formatCode="General">
                  <c:v>1.0620399578999999</c:v>
                </c:pt>
                <c:pt idx="384" formatCode="General">
                  <c:v>11.9663865546</c:v>
                </c:pt>
                <c:pt idx="385" formatCode="General">
                  <c:v>10.6158088235</c:v>
                </c:pt>
                <c:pt idx="386" formatCode="General">
                  <c:v>13.877368007999999</c:v>
                </c:pt>
                <c:pt idx="387" formatCode="General">
                  <c:v>5.0913972942000001</c:v>
                </c:pt>
                <c:pt idx="388" formatCode="General">
                  <c:v>1.8922254216000001</c:v>
                </c:pt>
                <c:pt idx="389" formatCode="General">
                  <c:v>7.7253218883999999</c:v>
                </c:pt>
                <c:pt idx="390" formatCode="General">
                  <c:v>3.1088597536</c:v>
                </c:pt>
                <c:pt idx="391" formatCode="General">
                  <c:v>5.8379320359999998</c:v>
                </c:pt>
                <c:pt idx="392" formatCode="General">
                  <c:v>6.6120538326</c:v>
                </c:pt>
                <c:pt idx="393" formatCode="General">
                  <c:v>9.3075684380000006</c:v>
                </c:pt>
                <c:pt idx="394" formatCode="General">
                  <c:v>12.101372756</c:v>
                </c:pt>
                <c:pt idx="395" formatCode="General">
                  <c:v>12.3088128186</c:v>
                </c:pt>
                <c:pt idx="396" formatCode="General">
                  <c:v>14.239967977499999</c:v>
                </c:pt>
                <c:pt idx="397" formatCode="General">
                  <c:v>18.051516410400001</c:v>
                </c:pt>
                <c:pt idx="398" formatCode="General">
                  <c:v>0.49217442659999999</c:v>
                </c:pt>
                <c:pt idx="399" formatCode="General">
                  <c:v>4.4516509432999998</c:v>
                </c:pt>
                <c:pt idx="400" formatCode="General">
                  <c:v>12.2729107791</c:v>
                </c:pt>
                <c:pt idx="401" formatCode="General">
                  <c:v>11.009620056299999</c:v>
                </c:pt>
                <c:pt idx="402" formatCode="General">
                  <c:v>17.204508236199999</c:v>
                </c:pt>
                <c:pt idx="403" formatCode="General">
                  <c:v>11.946578851</c:v>
                </c:pt>
                <c:pt idx="404" formatCode="General">
                  <c:v>14.7639956092</c:v>
                </c:pt>
                <c:pt idx="405" formatCode="General">
                  <c:v>25.191514437199999</c:v>
                </c:pt>
                <c:pt idx="406" formatCode="General">
                  <c:v>32.3662396382</c:v>
                </c:pt>
                <c:pt idx="407" formatCode="General">
                  <c:v>25.7735779136</c:v>
                </c:pt>
                <c:pt idx="408" formatCode="General">
                  <c:v>13.481079187100001</c:v>
                </c:pt>
                <c:pt idx="409" formatCode="General">
                  <c:v>15.4935773359</c:v>
                </c:pt>
                <c:pt idx="410" formatCode="General">
                  <c:v>33.215789989199997</c:v>
                </c:pt>
                <c:pt idx="411" formatCode="General">
                  <c:v>24.9506068303</c:v>
                </c:pt>
                <c:pt idx="412" formatCode="General">
                  <c:v>19.192736425700001</c:v>
                </c:pt>
                <c:pt idx="413" formatCode="General">
                  <c:v>14.8546918767</c:v>
                </c:pt>
                <c:pt idx="414" formatCode="General">
                  <c:v>7.6025314373999997</c:v>
                </c:pt>
                <c:pt idx="415" formatCode="General">
                  <c:v>0.33502206239999999</c:v>
                </c:pt>
                <c:pt idx="416" formatCode="General">
                  <c:v>-7.3967798500999997</c:v>
                </c:pt>
                <c:pt idx="417" formatCode="General">
                  <c:v>-4.3775005883000002</c:v>
                </c:pt>
                <c:pt idx="418" formatCode="General">
                  <c:v>-10.0839738115</c:v>
                </c:pt>
                <c:pt idx="419" formatCode="General">
                  <c:v>-9.7304065998000002</c:v>
                </c:pt>
                <c:pt idx="420" formatCode="General">
                  <c:v>-7.0629100733000003</c:v>
                </c:pt>
                <c:pt idx="421" formatCode="General">
                  <c:v>-13.8340824255</c:v>
                </c:pt>
                <c:pt idx="422" formatCode="General">
                  <c:v>-17.676470588200001</c:v>
                </c:pt>
                <c:pt idx="423" formatCode="General">
                  <c:v>-12.3258790753</c:v>
                </c:pt>
                <c:pt idx="424" formatCode="General">
                  <c:v>-15.6195791537</c:v>
                </c:pt>
                <c:pt idx="425" formatCode="General">
                  <c:v>-16.462159896300001</c:v>
                </c:pt>
                <c:pt idx="426" formatCode="General">
                  <c:v>-18.201955392599999</c:v>
                </c:pt>
                <c:pt idx="427" formatCode="General">
                  <c:v>-2.6712272985999999</c:v>
                </c:pt>
                <c:pt idx="428" formatCode="General">
                  <c:v>3.6495093819000002</c:v>
                </c:pt>
                <c:pt idx="429" formatCode="General">
                  <c:v>9.705472147</c:v>
                </c:pt>
                <c:pt idx="430" formatCode="General">
                  <c:v>9.6398891966000004</c:v>
                </c:pt>
                <c:pt idx="431" formatCode="General">
                  <c:v>14.761321909399999</c:v>
                </c:pt>
                <c:pt idx="432" formatCode="General">
                  <c:v>20.681063122899999</c:v>
                </c:pt>
                <c:pt idx="433" formatCode="General">
                  <c:v>30.899124745799998</c:v>
                </c:pt>
                <c:pt idx="434" formatCode="General">
                  <c:v>36.6202215076</c:v>
                </c:pt>
                <c:pt idx="435" formatCode="General">
                  <c:v>41.214359326599997</c:v>
                </c:pt>
                <c:pt idx="436" formatCode="General">
                  <c:v>45.1465856274</c:v>
                </c:pt>
                <c:pt idx="437" formatCode="General">
                  <c:v>52.942249794699997</c:v>
                </c:pt>
                <c:pt idx="438" formatCode="General">
                  <c:v>51.797553459699998</c:v>
                </c:pt>
                <c:pt idx="439" formatCode="General">
                  <c:v>37.561710317100001</c:v>
                </c:pt>
                <c:pt idx="440" formatCode="General">
                  <c:v>37.908985218399998</c:v>
                </c:pt>
                <c:pt idx="441" formatCode="General">
                  <c:v>22.307807358600002</c:v>
                </c:pt>
                <c:pt idx="442" formatCode="General">
                  <c:v>20.118385909099999</c:v>
                </c:pt>
                <c:pt idx="443" formatCode="General">
                  <c:v>17.2710466439</c:v>
                </c:pt>
                <c:pt idx="444" formatCode="General">
                  <c:v>12.463867859600001</c:v>
                </c:pt>
                <c:pt idx="445" formatCode="General">
                  <c:v>6.0786167768999997</c:v>
                </c:pt>
                <c:pt idx="446" formatCode="General">
                  <c:v>4.0664225940999996</c:v>
                </c:pt>
                <c:pt idx="447" formatCode="General">
                  <c:v>-2.6637474913000001</c:v>
                </c:pt>
                <c:pt idx="448" formatCode="General">
                  <c:v>-7.2910893527000002</c:v>
                </c:pt>
                <c:pt idx="449" formatCode="General">
                  <c:v>-8.6256263421000003</c:v>
                </c:pt>
                <c:pt idx="450" formatCode="General">
                  <c:v>-7.3203740156999997</c:v>
                </c:pt>
                <c:pt idx="451" formatCode="General">
                  <c:v>1.3868613138000001</c:v>
                </c:pt>
                <c:pt idx="452" formatCode="General">
                  <c:v>1.8064671500000001E-2</c:v>
                </c:pt>
                <c:pt idx="453" formatCode="General">
                  <c:v>1.5530418831999999</c:v>
                </c:pt>
                <c:pt idx="454" formatCode="General">
                  <c:v>-1.6947115384</c:v>
                </c:pt>
                <c:pt idx="455" formatCode="General">
                  <c:v>1.4005941914</c:v>
                </c:pt>
                <c:pt idx="456" formatCode="General">
                  <c:v>9.9259531239999994</c:v>
                </c:pt>
                <c:pt idx="457" formatCode="General">
                  <c:v>15.3571883356</c:v>
                </c:pt>
                <c:pt idx="458" formatCode="General">
                  <c:v>13.494157557399999</c:v>
                </c:pt>
                <c:pt idx="459" formatCode="General">
                  <c:v>12.3586379256</c:v>
                </c:pt>
                <c:pt idx="460" formatCode="General">
                  <c:v>25.905014945200001</c:v>
                </c:pt>
                <c:pt idx="461" formatCode="General">
                  <c:v>25.2448100274</c:v>
                </c:pt>
                <c:pt idx="462" formatCode="General">
                  <c:v>26.722421346000001</c:v>
                </c:pt>
                <c:pt idx="463" formatCode="General">
                  <c:v>13.168946484199999</c:v>
                </c:pt>
                <c:pt idx="464" formatCode="General">
                  <c:v>9.6207104153999996</c:v>
                </c:pt>
                <c:pt idx="465" formatCode="General">
                  <c:v>14.2874345234</c:v>
                </c:pt>
                <c:pt idx="466" formatCode="General">
                  <c:v>23.590903533399999</c:v>
                </c:pt>
                <c:pt idx="467" formatCode="General">
                  <c:v>26.333413059000002</c:v>
                </c:pt>
                <c:pt idx="468" formatCode="General">
                  <c:v>17.8979012414</c:v>
                </c:pt>
                <c:pt idx="469" formatCode="General">
                  <c:v>25.245612098399999</c:v>
                </c:pt>
                <c:pt idx="470" formatCode="General">
                  <c:v>32.237351931799999</c:v>
                </c:pt>
                <c:pt idx="471" formatCode="General">
                  <c:v>30.968136573399999</c:v>
                </c:pt>
                <c:pt idx="472" formatCode="General">
                  <c:v>30.493273542600001</c:v>
                </c:pt>
                <c:pt idx="473" formatCode="General">
                  <c:v>30.7479801928</c:v>
                </c:pt>
                <c:pt idx="474" formatCode="General">
                  <c:v>23.674837628300001</c:v>
                </c:pt>
                <c:pt idx="475" formatCode="General">
                  <c:v>34.087896941099999</c:v>
                </c:pt>
                <c:pt idx="476" formatCode="General">
                  <c:v>27.043057996400002</c:v>
                </c:pt>
                <c:pt idx="477" formatCode="General">
                  <c:v>28.532293751899999</c:v>
                </c:pt>
                <c:pt idx="478" formatCode="General">
                  <c:v>23.2724934461</c:v>
                </c:pt>
                <c:pt idx="479" formatCode="General">
                  <c:v>14.620408936</c:v>
                </c:pt>
                <c:pt idx="480" formatCode="General">
                  <c:v>29.417319860199999</c:v>
                </c:pt>
                <c:pt idx="481" formatCode="General">
                  <c:v>25.2423761678</c:v>
                </c:pt>
                <c:pt idx="482" formatCode="General">
                  <c:v>22.101297614</c:v>
                </c:pt>
                <c:pt idx="483" formatCode="General">
                  <c:v>22.435461956499999</c:v>
                </c:pt>
                <c:pt idx="484" formatCode="General">
                  <c:v>17.2832019405</c:v>
                </c:pt>
                <c:pt idx="485" formatCode="General">
                  <c:v>21.192792218099999</c:v>
                </c:pt>
                <c:pt idx="486" formatCode="General">
                  <c:v>34.956801626199997</c:v>
                </c:pt>
                <c:pt idx="487" formatCode="General">
                  <c:v>30.3918080101</c:v>
                </c:pt>
                <c:pt idx="488" formatCode="General">
                  <c:v>39.1276154245</c:v>
                </c:pt>
                <c:pt idx="489" formatCode="General">
                  <c:v>3.2010820559000002</c:v>
                </c:pt>
                <c:pt idx="490" formatCode="General">
                  <c:v>-7.5916860604999998</c:v>
                </c:pt>
                <c:pt idx="491" formatCode="General">
                  <c:v>2.0275013419999999</c:v>
                </c:pt>
                <c:pt idx="492" formatCode="General">
                  <c:v>-6.2062171627999998</c:v>
                </c:pt>
                <c:pt idx="493" formatCode="General">
                  <c:v>-5.7635467980000001</c:v>
                </c:pt>
                <c:pt idx="494" formatCode="General">
                  <c:v>-11.2478573877</c:v>
                </c:pt>
                <c:pt idx="495" formatCode="General">
                  <c:v>-9.3736995422000007</c:v>
                </c:pt>
                <c:pt idx="496" formatCode="General">
                  <c:v>-9.6311616683000008</c:v>
                </c:pt>
                <c:pt idx="497" formatCode="General">
                  <c:v>-10.032894736799999</c:v>
                </c:pt>
                <c:pt idx="498" formatCode="General">
                  <c:v>-14.636289462100001</c:v>
                </c:pt>
                <c:pt idx="499" formatCode="General">
                  <c:v>-20.703456640300001</c:v>
                </c:pt>
                <c:pt idx="500" formatCode="General">
                  <c:v>-15.5112947829</c:v>
                </c:pt>
                <c:pt idx="501" formatCode="General">
                  <c:v>10.794709877200001</c:v>
                </c:pt>
                <c:pt idx="502" formatCode="General">
                  <c:v>18.844984802399999</c:v>
                </c:pt>
                <c:pt idx="503" formatCode="General">
                  <c:v>12.400841832599999</c:v>
                </c:pt>
                <c:pt idx="504" formatCode="General">
                  <c:v>15.715563854199999</c:v>
                </c:pt>
                <c:pt idx="505" formatCode="General">
                  <c:v>7.8560227017999997</c:v>
                </c:pt>
                <c:pt idx="506" formatCode="General">
                  <c:v>13.897794429999999</c:v>
                </c:pt>
                <c:pt idx="507" formatCode="General">
                  <c:v>18.486205181100001</c:v>
                </c:pt>
                <c:pt idx="508" formatCode="General">
                  <c:v>22.2612145254</c:v>
                </c:pt>
                <c:pt idx="509" formatCode="General">
                  <c:v>16.2632541133</c:v>
                </c:pt>
                <c:pt idx="510" formatCode="General">
                  <c:v>27.2259392691</c:v>
                </c:pt>
                <c:pt idx="511" formatCode="General">
                  <c:v>34.387427347799999</c:v>
                </c:pt>
                <c:pt idx="512" formatCode="General">
                  <c:v>28.4064580191</c:v>
                </c:pt>
                <c:pt idx="513" formatCode="General">
                  <c:v>22.005950460600001</c:v>
                </c:pt>
                <c:pt idx="514" formatCode="General">
                  <c:v>26.4121300694</c:v>
                </c:pt>
                <c:pt idx="515" formatCode="General">
                  <c:v>27.250468097300001</c:v>
                </c:pt>
                <c:pt idx="516" formatCode="General">
                  <c:v>10.6262816418</c:v>
                </c:pt>
                <c:pt idx="517" formatCode="General">
                  <c:v>14.896489648899999</c:v>
                </c:pt>
                <c:pt idx="518" formatCode="General">
                  <c:v>15.2847017329</c:v>
                </c:pt>
                <c:pt idx="519" formatCode="General">
                  <c:v>6.8337424105000002</c:v>
                </c:pt>
                <c:pt idx="520" formatCode="General">
                  <c:v>12.7012354923</c:v>
                </c:pt>
                <c:pt idx="521" formatCode="General">
                  <c:v>12.5919869174</c:v>
                </c:pt>
                <c:pt idx="522" formatCode="General">
                  <c:v>2.9097318538999999</c:v>
                </c:pt>
                <c:pt idx="523" formatCode="General">
                  <c:v>-8.2202304736999992</c:v>
                </c:pt>
                <c:pt idx="524" formatCode="General">
                  <c:v>-12.344264642700001</c:v>
                </c:pt>
                <c:pt idx="525" formatCode="General">
                  <c:v>-10.6828064402</c:v>
                </c:pt>
                <c:pt idx="526" formatCode="General">
                  <c:v>-6.8701407554999996</c:v>
                </c:pt>
                <c:pt idx="527" formatCode="General">
                  <c:v>-6.5591397849000002</c:v>
                </c:pt>
                <c:pt idx="528" formatCode="General">
                  <c:v>4.5125805274999999</c:v>
                </c:pt>
                <c:pt idx="529" formatCode="General">
                  <c:v>10.5998975564</c:v>
                </c:pt>
                <c:pt idx="530" formatCode="General">
                  <c:v>10.378302053300001</c:v>
                </c:pt>
                <c:pt idx="531" formatCode="General">
                  <c:v>13.4643288996</c:v>
                </c:pt>
                <c:pt idx="532" formatCode="General">
                  <c:v>7.9173933504000003</c:v>
                </c:pt>
                <c:pt idx="533" formatCode="General">
                  <c:v>3.6701860230999999</c:v>
                </c:pt>
                <c:pt idx="534" formatCode="General">
                  <c:v>8.8895128457000006</c:v>
                </c:pt>
                <c:pt idx="535" formatCode="General">
                  <c:v>22.591145833300001</c:v>
                </c:pt>
                <c:pt idx="536" formatCode="General">
                  <c:v>26.730926319200002</c:v>
                </c:pt>
                <c:pt idx="537" formatCode="General">
                  <c:v>29.095394736799999</c:v>
                </c:pt>
                <c:pt idx="538" formatCode="General">
                  <c:v>16.448389299199999</c:v>
                </c:pt>
                <c:pt idx="539" formatCode="General">
                  <c:v>26.3067046211</c:v>
                </c:pt>
                <c:pt idx="540" formatCode="General">
                  <c:v>18.855581077499998</c:v>
                </c:pt>
                <c:pt idx="541" formatCode="General">
                  <c:v>12.4308714958</c:v>
                </c:pt>
                <c:pt idx="542" formatCode="General">
                  <c:v>7.5875486381000004</c:v>
                </c:pt>
                <c:pt idx="543" formatCode="General">
                  <c:v>10.553098523999999</c:v>
                </c:pt>
                <c:pt idx="544" formatCode="General">
                  <c:v>6.5464433214</c:v>
                </c:pt>
                <c:pt idx="545" formatCode="General">
                  <c:v>9.9633581204000006</c:v>
                </c:pt>
                <c:pt idx="546" formatCode="General">
                  <c:v>9.3860395554</c:v>
                </c:pt>
                <c:pt idx="547" formatCode="General">
                  <c:v>4.7037402321000004</c:v>
                </c:pt>
                <c:pt idx="548" formatCode="General">
                  <c:v>7.7192801525999997</c:v>
                </c:pt>
                <c:pt idx="549" formatCode="General">
                  <c:v>6.6836539685999998</c:v>
                </c:pt>
                <c:pt idx="550" formatCode="General">
                  <c:v>14.9592239219</c:v>
                </c:pt>
                <c:pt idx="551" formatCode="General">
                  <c:v>4.4642643073999997</c:v>
                </c:pt>
                <c:pt idx="552" formatCode="General">
                  <c:v>7.3389109055999997</c:v>
                </c:pt>
                <c:pt idx="553" formatCode="General">
                  <c:v>7.4339714077999997</c:v>
                </c:pt>
                <c:pt idx="554" formatCode="General">
                  <c:v>11.885357576300001</c:v>
                </c:pt>
                <c:pt idx="555" formatCode="General">
                  <c:v>6.0826605615</c:v>
                </c:pt>
                <c:pt idx="556" formatCode="General">
                  <c:v>8.3881064161999994</c:v>
                </c:pt>
                <c:pt idx="557" formatCode="General">
                  <c:v>10.38614201</c:v>
                </c:pt>
                <c:pt idx="558" formatCode="General">
                  <c:v>5.6387166733000003</c:v>
                </c:pt>
                <c:pt idx="559" formatCode="General">
                  <c:v>11.962901239000001</c:v>
                </c:pt>
                <c:pt idx="560" formatCode="General">
                  <c:v>9.8444231689000006</c:v>
                </c:pt>
                <c:pt idx="561" formatCode="General">
                  <c:v>11.7392758192</c:v>
                </c:pt>
                <c:pt idx="562" formatCode="General">
                  <c:v>7.0569143387000004</c:v>
                </c:pt>
                <c:pt idx="563" formatCode="General">
                  <c:v>7.0551513621000002</c:v>
                </c:pt>
                <c:pt idx="564" formatCode="General">
                  <c:v>9.7611559322999994</c:v>
                </c:pt>
                <c:pt idx="565" formatCode="General">
                  <c:v>5.3588344083999999</c:v>
                </c:pt>
                <c:pt idx="566" formatCode="General">
                  <c:v>-1.3062634224</c:v>
                </c:pt>
                <c:pt idx="567" formatCode="General">
                  <c:v>2.4353120242999999</c:v>
                </c:pt>
                <c:pt idx="568" formatCode="General">
                  <c:v>1.4016304227</c:v>
                </c:pt>
                <c:pt idx="569" formatCode="General">
                  <c:v>-1.3894746187</c:v>
                </c:pt>
                <c:pt idx="570" formatCode="General">
                  <c:v>2.2605047641999998</c:v>
                </c:pt>
                <c:pt idx="571" formatCode="General">
                  <c:v>2.5735611354999999</c:v>
                </c:pt>
                <c:pt idx="572" formatCode="General">
                  <c:v>0.82365502359999998</c:v>
                </c:pt>
                <c:pt idx="573" formatCode="General">
                  <c:v>0.96616292240000001</c:v>
                </c:pt>
                <c:pt idx="574" formatCode="General">
                  <c:v>-1.7540440459</c:v>
                </c:pt>
                <c:pt idx="575" formatCode="General">
                  <c:v>-1.5392860971</c:v>
                </c:pt>
                <c:pt idx="576" formatCode="General">
                  <c:v>-2.3234567388</c:v>
                </c:pt>
                <c:pt idx="577" formatCode="General">
                  <c:v>4.3348888984</c:v>
                </c:pt>
                <c:pt idx="578" formatCode="General">
                  <c:v>12.3247414585</c:v>
                </c:pt>
                <c:pt idx="579" formatCode="General">
                  <c:v>14.1491650218</c:v>
                </c:pt>
                <c:pt idx="580" formatCode="General">
                  <c:v>16.845564074399999</c:v>
                </c:pt>
                <c:pt idx="581" formatCode="General">
                  <c:v>22.616877124199998</c:v>
                </c:pt>
                <c:pt idx="582" formatCode="General">
                  <c:v>22.650896870699999</c:v>
                </c:pt>
                <c:pt idx="583" formatCode="General">
                  <c:v>18.168626048899998</c:v>
                </c:pt>
                <c:pt idx="584" formatCode="General">
                  <c:v>26.3015711784</c:v>
                </c:pt>
                <c:pt idx="585" formatCode="General">
                  <c:v>23.107864930600002</c:v>
                </c:pt>
                <c:pt idx="586" formatCode="General">
                  <c:v>33.4325200026</c:v>
                </c:pt>
                <c:pt idx="587" formatCode="General">
                  <c:v>34.110653863700001</c:v>
                </c:pt>
                <c:pt idx="588" formatCode="General">
                  <c:v>35.202584924100002</c:v>
                </c:pt>
                <c:pt idx="589" formatCode="General">
                  <c:v>31.3999056197</c:v>
                </c:pt>
                <c:pt idx="590" formatCode="General">
                  <c:v>28.916937948099999</c:v>
                </c:pt>
                <c:pt idx="591" formatCode="General">
                  <c:v>27.094868955300001</c:v>
                </c:pt>
                <c:pt idx="592" formatCode="General">
                  <c:v>25.444319459999999</c:v>
                </c:pt>
                <c:pt idx="593" formatCode="General">
                  <c:v>23.107847636500001</c:v>
                </c:pt>
                <c:pt idx="594" formatCode="General">
                  <c:v>13.8579511084</c:v>
                </c:pt>
                <c:pt idx="595" formatCode="General">
                  <c:v>16.037232149200001</c:v>
                </c:pt>
                <c:pt idx="596" formatCode="General">
                  <c:v>17.6109238377</c:v>
                </c:pt>
                <c:pt idx="597" formatCode="General">
                  <c:v>21.284608770399998</c:v>
                </c:pt>
                <c:pt idx="598" formatCode="General">
                  <c:v>25.050795381299999</c:v>
                </c:pt>
                <c:pt idx="599" formatCode="0.000">
                  <c:v>20.263666325700001</c:v>
                </c:pt>
                <c:pt idx="600" formatCode="General">
                  <c:v>23.606175906400001</c:v>
                </c:pt>
                <c:pt idx="601" formatCode="General">
                  <c:v>23.482660087700001</c:v>
                </c:pt>
                <c:pt idx="602" formatCode="General">
                  <c:v>17.292021688599998</c:v>
                </c:pt>
                <c:pt idx="603" formatCode="General">
                  <c:v>22.497210205199998</c:v>
                </c:pt>
                <c:pt idx="604" formatCode="General">
                  <c:v>26.775466284</c:v>
                </c:pt>
                <c:pt idx="605" formatCode="General">
                  <c:v>31.9863412015</c:v>
                </c:pt>
                <c:pt idx="606" formatCode="General">
                  <c:v>49.122587702099999</c:v>
                </c:pt>
                <c:pt idx="607" formatCode="General">
                  <c:v>37.957637386999998</c:v>
                </c:pt>
                <c:pt idx="608" formatCode="General">
                  <c:v>37.820261009900001</c:v>
                </c:pt>
                <c:pt idx="609" formatCode="General">
                  <c:v>29.683667247999999</c:v>
                </c:pt>
                <c:pt idx="610" formatCode="General">
                  <c:v>26.205384269900001</c:v>
                </c:pt>
                <c:pt idx="611" formatCode="General">
                  <c:v>31.008181008099999</c:v>
                </c:pt>
                <c:pt idx="612" formatCode="General">
                  <c:v>24.692174620900001</c:v>
                </c:pt>
                <c:pt idx="613" formatCode="General">
                  <c:v>32.690119116799998</c:v>
                </c:pt>
                <c:pt idx="614" formatCode="General">
                  <c:v>45.518543956000002</c:v>
                </c:pt>
                <c:pt idx="615" formatCode="General">
                  <c:v>38.736366585900001</c:v>
                </c:pt>
                <c:pt idx="616" formatCode="General">
                  <c:v>28.591974348000001</c:v>
                </c:pt>
                <c:pt idx="617" formatCode="General">
                  <c:v>28.097250152499999</c:v>
                </c:pt>
                <c:pt idx="618" formatCode="General">
                  <c:v>17.432490490500001</c:v>
                </c:pt>
                <c:pt idx="619" formatCode="General">
                  <c:v>6.4271181918</c:v>
                </c:pt>
                <c:pt idx="620" formatCode="General">
                  <c:v>7.3610759226000004</c:v>
                </c:pt>
                <c:pt idx="621" formatCode="General">
                  <c:v>20.1231112374</c:v>
                </c:pt>
                <c:pt idx="622" formatCode="General">
                  <c:v>21.7950596608</c:v>
                </c:pt>
                <c:pt idx="623" formatCode="General">
                  <c:v>26.6685902125</c:v>
                </c:pt>
                <c:pt idx="624" formatCode="General">
                  <c:v>30.5382135716</c:v>
                </c:pt>
                <c:pt idx="625" formatCode="General">
                  <c:v>18.010368421999999</c:v>
                </c:pt>
                <c:pt idx="626" formatCode="General">
                  <c:v>16.756977535699999</c:v>
                </c:pt>
                <c:pt idx="627" formatCode="General">
                  <c:v>20.097144142099999</c:v>
                </c:pt>
                <c:pt idx="628" formatCode="General">
                  <c:v>19.345079848099999</c:v>
                </c:pt>
                <c:pt idx="629" formatCode="General">
                  <c:v>21.067346362799999</c:v>
                </c:pt>
                <c:pt idx="630" formatCode="General">
                  <c:v>18.5647871362</c:v>
                </c:pt>
                <c:pt idx="631" formatCode="General">
                  <c:v>37.933519973199999</c:v>
                </c:pt>
                <c:pt idx="632" formatCode="General">
                  <c:v>26.125603484700001</c:v>
                </c:pt>
                <c:pt idx="633" formatCode="General">
                  <c:v>24.052718286600001</c:v>
                </c:pt>
                <c:pt idx="634" formatCode="General">
                  <c:v>19.3601058755</c:v>
                </c:pt>
                <c:pt idx="635" formatCode="General">
                  <c:v>19.5260447597</c:v>
                </c:pt>
                <c:pt idx="636" formatCode="General">
                  <c:v>8.9728361100999994</c:v>
                </c:pt>
                <c:pt idx="637" formatCode="General">
                  <c:v>10.3437694314</c:v>
                </c:pt>
                <c:pt idx="638" formatCode="General">
                  <c:v>16.496808849699999</c:v>
                </c:pt>
                <c:pt idx="639" formatCode="General">
                  <c:v>8.7815875013000007</c:v>
                </c:pt>
                <c:pt idx="640" formatCode="General">
                  <c:v>9.1224728076999995</c:v>
                </c:pt>
                <c:pt idx="641" formatCode="General">
                  <c:v>5.9655717521999998</c:v>
                </c:pt>
                <c:pt idx="642" formatCode="General">
                  <c:v>7.6848395448</c:v>
                </c:pt>
                <c:pt idx="643" formatCode="General">
                  <c:v>14.940056497600001</c:v>
                </c:pt>
                <c:pt idx="644" formatCode="General">
                  <c:v>11.9902394149</c:v>
                </c:pt>
                <c:pt idx="645" formatCode="General">
                  <c:v>4.8769929489999999</c:v>
                </c:pt>
                <c:pt idx="646" formatCode="General">
                  <c:v>-5.3250390593999999</c:v>
                </c:pt>
                <c:pt idx="647" formatCode="General">
                  <c:v>-10.1391866598</c:v>
                </c:pt>
                <c:pt idx="648" formatCode="General">
                  <c:v>-2.0402162844</c:v>
                </c:pt>
                <c:pt idx="649" formatCode="General">
                  <c:v>-9.2563047964000003</c:v>
                </c:pt>
                <c:pt idx="650" formatCode="General">
                  <c:v>-22.571367561199999</c:v>
                </c:pt>
                <c:pt idx="651" formatCode="General">
                  <c:v>-13.974511680399999</c:v>
                </c:pt>
                <c:pt idx="652" formatCode="General">
                  <c:v>-11.5993242291</c:v>
                </c:pt>
                <c:pt idx="653" formatCode="General">
                  <c:v>-15.827031486299999</c:v>
                </c:pt>
                <c:pt idx="654" formatCode="General">
                  <c:v>-15.3477352306</c:v>
                </c:pt>
                <c:pt idx="655" formatCode="General">
                  <c:v>-25.3083653998</c:v>
                </c:pt>
                <c:pt idx="656" formatCode="General">
                  <c:v>-27.5368775713</c:v>
                </c:pt>
                <c:pt idx="657" formatCode="General">
                  <c:v>-25.8584021267</c:v>
                </c:pt>
                <c:pt idx="658" formatCode="General">
                  <c:v>-13.346515076599999</c:v>
                </c:pt>
                <c:pt idx="659" formatCode="General">
                  <c:v>-13.0426879146</c:v>
                </c:pt>
                <c:pt idx="660" formatCode="General">
                  <c:v>-17.262684753399999</c:v>
                </c:pt>
                <c:pt idx="661" formatCode="General">
                  <c:v>-10.7432617707</c:v>
                </c:pt>
                <c:pt idx="662" formatCode="General">
                  <c:v>-1.1151999861999999</c:v>
                </c:pt>
                <c:pt idx="663" formatCode="General">
                  <c:v>-13.8091655595</c:v>
                </c:pt>
                <c:pt idx="664" formatCode="General">
                  <c:v>-15.0244461785</c:v>
                </c:pt>
                <c:pt idx="665" formatCode="General">
                  <c:v>-19.157451118099999</c:v>
                </c:pt>
                <c:pt idx="666" formatCode="General">
                  <c:v>-24.736012152899999</c:v>
                </c:pt>
                <c:pt idx="667" formatCode="General">
                  <c:v>-19.1878826373</c:v>
                </c:pt>
                <c:pt idx="668" formatCode="General">
                  <c:v>-21.6784829096</c:v>
                </c:pt>
                <c:pt idx="669" formatCode="General">
                  <c:v>-16.420389137299999</c:v>
                </c:pt>
                <c:pt idx="670" formatCode="General">
                  <c:v>-17.8278994251</c:v>
                </c:pt>
                <c:pt idx="671" formatCode="General">
                  <c:v>-23.365967528300001</c:v>
                </c:pt>
                <c:pt idx="672" formatCode="General">
                  <c:v>-24.2877366837</c:v>
                </c:pt>
                <c:pt idx="673" formatCode="General">
                  <c:v>-23.996819459099999</c:v>
                </c:pt>
                <c:pt idx="674" formatCode="General">
                  <c:v>-26.0774453324</c:v>
                </c:pt>
                <c:pt idx="675" formatCode="General">
                  <c:v>-14.8571853062</c:v>
                </c:pt>
                <c:pt idx="676" formatCode="General">
                  <c:v>-9.7035065689</c:v>
                </c:pt>
                <c:pt idx="677" formatCode="General">
                  <c:v>-1.5477561576000001</c:v>
                </c:pt>
                <c:pt idx="678" formatCode="General">
                  <c:v>8.6318860928000003</c:v>
                </c:pt>
                <c:pt idx="679" formatCode="General">
                  <c:v>10.0363509338</c:v>
                </c:pt>
                <c:pt idx="680" formatCode="General">
                  <c:v>22.1629378863</c:v>
                </c:pt>
                <c:pt idx="681" formatCode="General">
                  <c:v>18.622425939300001</c:v>
                </c:pt>
                <c:pt idx="682" formatCode="General">
                  <c:v>13.0181243391</c:v>
                </c:pt>
                <c:pt idx="683" formatCode="General">
                  <c:v>26.38039599</c:v>
                </c:pt>
                <c:pt idx="684" formatCode="General">
                  <c:v>32.187682598999999</c:v>
                </c:pt>
                <c:pt idx="685" formatCode="General">
                  <c:v>36.116031623300003</c:v>
                </c:pt>
                <c:pt idx="686" formatCode="General">
                  <c:v>32.779598669999999</c:v>
                </c:pt>
                <c:pt idx="687" formatCode="General">
                  <c:v>20.7629891375</c:v>
                </c:pt>
                <c:pt idx="688" formatCode="General">
                  <c:v>16.302576821999999</c:v>
                </c:pt>
                <c:pt idx="689" formatCode="General">
                  <c:v>17.069266290400002</c:v>
                </c:pt>
                <c:pt idx="690" formatCode="General">
                  <c:v>11.2500126223</c:v>
                </c:pt>
                <c:pt idx="691" formatCode="General">
                  <c:v>9.5465322764000007</c:v>
                </c:pt>
                <c:pt idx="692" formatCode="General">
                  <c:v>11.908993242699999</c:v>
                </c:pt>
                <c:pt idx="693" formatCode="General">
                  <c:v>7.5653605656999998</c:v>
                </c:pt>
                <c:pt idx="694" formatCode="General">
                  <c:v>10.9261009261</c:v>
                </c:pt>
                <c:pt idx="695" formatCode="General">
                  <c:v>8.9934527663000008</c:v>
                </c:pt>
                <c:pt idx="696" formatCode="General">
                  <c:v>4.4327354060999999</c:v>
                </c:pt>
                <c:pt idx="697" formatCode="General">
                  <c:v>5.1234125805000001</c:v>
                </c:pt>
                <c:pt idx="698" formatCode="General">
                  <c:v>4.8285843670000004</c:v>
                </c:pt>
                <c:pt idx="699" formatCode="General">
                  <c:v>4.4748487310999998</c:v>
                </c:pt>
                <c:pt idx="700" formatCode="General">
                  <c:v>6.3193775206999998</c:v>
                </c:pt>
                <c:pt idx="701" formatCode="General">
                  <c:v>4.4256863363000001</c:v>
                </c:pt>
                <c:pt idx="702" formatCode="General">
                  <c:v>12.0230185528</c:v>
                </c:pt>
                <c:pt idx="703" formatCode="General">
                  <c:v>10.513113091299999</c:v>
                </c:pt>
                <c:pt idx="704" formatCode="General">
                  <c:v>10.2487035475</c:v>
                </c:pt>
                <c:pt idx="705" formatCode="General">
                  <c:v>6.7961422757000003</c:v>
                </c:pt>
                <c:pt idx="706" formatCode="General">
                  <c:v>6.4456219862999999</c:v>
                </c:pt>
                <c:pt idx="707" formatCode="General">
                  <c:v>3.0010231697999998</c:v>
                </c:pt>
                <c:pt idx="708" formatCode="General">
                  <c:v>8.3647260998000004</c:v>
                </c:pt>
                <c:pt idx="709" formatCode="General">
                  <c:v>6.4024592888000003</c:v>
                </c:pt>
                <c:pt idx="710" formatCode="General">
                  <c:v>9.6799058097999993</c:v>
                </c:pt>
                <c:pt idx="711" formatCode="General">
                  <c:v>13.2912650732</c:v>
                </c:pt>
                <c:pt idx="712" formatCode="General">
                  <c:v>6.5958875367000003</c:v>
                </c:pt>
                <c:pt idx="713" formatCode="General">
                  <c:v>6.6203318978999999</c:v>
                </c:pt>
                <c:pt idx="714" formatCode="General">
                  <c:v>3.4419614641999998</c:v>
                </c:pt>
                <c:pt idx="715" formatCode="General">
                  <c:v>6.8415920283</c:v>
                </c:pt>
                <c:pt idx="716" formatCode="General">
                  <c:v>8.7108666107000001</c:v>
                </c:pt>
                <c:pt idx="717" formatCode="General">
                  <c:v>14.1614402531</c:v>
                </c:pt>
                <c:pt idx="718" formatCode="General">
                  <c:v>12.0970323654</c:v>
                </c:pt>
                <c:pt idx="719" formatCode="General">
                  <c:v>13.6194313821</c:v>
                </c:pt>
                <c:pt idx="720" formatCode="General">
                  <c:v>12.3554777826</c:v>
                </c:pt>
                <c:pt idx="721" formatCode="General">
                  <c:v>9.8511704901999995</c:v>
                </c:pt>
                <c:pt idx="722" formatCode="General">
                  <c:v>9.7299342791000001</c:v>
                </c:pt>
                <c:pt idx="723" formatCode="General">
                  <c:v>13.105347891399999</c:v>
                </c:pt>
                <c:pt idx="724" formatCode="General">
                  <c:v>20.512719571000002</c:v>
                </c:pt>
                <c:pt idx="725" formatCode="General">
                  <c:v>18.355377105900001</c:v>
                </c:pt>
                <c:pt idx="726" formatCode="General">
                  <c:v>13.9904124825</c:v>
                </c:pt>
                <c:pt idx="727" formatCode="General">
                  <c:v>13.0516482336</c:v>
                </c:pt>
                <c:pt idx="728" formatCode="General">
                  <c:v>14.290526630900001</c:v>
                </c:pt>
                <c:pt idx="729" formatCode="General">
                  <c:v>12.441760889399999</c:v>
                </c:pt>
                <c:pt idx="730" formatCode="General">
                  <c:v>5.7481276281999998</c:v>
                </c:pt>
                <c:pt idx="731" formatCode="General">
                  <c:v>3.5295776633</c:v>
                </c:pt>
                <c:pt idx="732" formatCode="General">
                  <c:v>-4.1502113694</c:v>
                </c:pt>
                <c:pt idx="733" formatCode="General">
                  <c:v>-5.4157603672999999</c:v>
                </c:pt>
                <c:pt idx="734" formatCode="General">
                  <c:v>-6.9084920399999996</c:v>
                </c:pt>
                <c:pt idx="735" formatCode="General">
                  <c:v>-6.5287343914999996</c:v>
                </c:pt>
                <c:pt idx="736" formatCode="General">
                  <c:v>-8.5089702212000002</c:v>
                </c:pt>
                <c:pt idx="737" formatCode="General">
                  <c:v>-14.856819769099999</c:v>
                </c:pt>
                <c:pt idx="738" formatCode="General">
                  <c:v>-12.911006205</c:v>
                </c:pt>
                <c:pt idx="739" formatCode="General">
                  <c:v>-12.9688803858</c:v>
                </c:pt>
                <c:pt idx="740" formatCode="General">
                  <c:v>-23.711151138000002</c:v>
                </c:pt>
                <c:pt idx="741" formatCode="General">
                  <c:v>-37.474989995900003</c:v>
                </c:pt>
                <c:pt idx="742" formatCode="General">
                  <c:v>-39.489852410899999</c:v>
                </c:pt>
                <c:pt idx="743" formatCode="General">
                  <c:v>-38.485793674500002</c:v>
                </c:pt>
                <c:pt idx="744" formatCode="General">
                  <c:v>-40.090674984499998</c:v>
                </c:pt>
                <c:pt idx="745" formatCode="General">
                  <c:v>-44.7562432832</c:v>
                </c:pt>
                <c:pt idx="746" formatCode="General">
                  <c:v>-39.678687533000002</c:v>
                </c:pt>
                <c:pt idx="747" formatCode="General">
                  <c:v>-37.008061547700002</c:v>
                </c:pt>
                <c:pt idx="748" formatCode="General">
                  <c:v>-35.079049972100002</c:v>
                </c:pt>
                <c:pt idx="749" formatCode="General">
                  <c:v>-28.178125000000001</c:v>
                </c:pt>
                <c:pt idx="750" formatCode="General">
                  <c:v>-22.084931117699998</c:v>
                </c:pt>
                <c:pt idx="751" formatCode="General">
                  <c:v>-20.439964765399999</c:v>
                </c:pt>
                <c:pt idx="752" formatCode="General">
                  <c:v>-9.2432645912000009</c:v>
                </c:pt>
                <c:pt idx="753" formatCode="General">
                  <c:v>6.9615483869999997</c:v>
                </c:pt>
                <c:pt idx="754" formatCode="General">
                  <c:v>22.247389092199999</c:v>
                </c:pt>
                <c:pt idx="755" formatCode="General">
                  <c:v>23.454193191200002</c:v>
                </c:pt>
                <c:pt idx="756" formatCode="General">
                  <c:v>30.027364750299999</c:v>
                </c:pt>
                <c:pt idx="757" formatCode="General">
                  <c:v>50.252350052300002</c:v>
                </c:pt>
                <c:pt idx="758" formatCode="General">
                  <c:v>46.568989935700003</c:v>
                </c:pt>
                <c:pt idx="759" formatCode="General">
                  <c:v>35.962007767999999</c:v>
                </c:pt>
                <c:pt idx="760" formatCode="General">
                  <c:v>19.828629253999999</c:v>
                </c:pt>
                <c:pt idx="761" formatCode="General">
                  <c:v>12.116564417099999</c:v>
                </c:pt>
                <c:pt idx="762" formatCode="General">
                  <c:v>11.556689755700001</c:v>
                </c:pt>
                <c:pt idx="763" formatCode="General">
                  <c:v>2.8129960220000001</c:v>
                </c:pt>
                <c:pt idx="764" formatCode="General">
                  <c:v>7.957770462</c:v>
                </c:pt>
                <c:pt idx="765" formatCode="General">
                  <c:v>14.193342919699999</c:v>
                </c:pt>
                <c:pt idx="766" formatCode="General">
                  <c:v>7.7507917818000003</c:v>
                </c:pt>
                <c:pt idx="767" formatCode="General">
                  <c:v>12.7827100708</c:v>
                </c:pt>
                <c:pt idx="768" formatCode="General">
                  <c:v>19.764962239300001</c:v>
                </c:pt>
                <c:pt idx="769" formatCode="General">
                  <c:v>20.165868409800002</c:v>
                </c:pt>
                <c:pt idx="770" formatCode="General">
                  <c:v>13.3740369239</c:v>
                </c:pt>
                <c:pt idx="771" formatCode="General">
                  <c:v>14.908695615499999</c:v>
                </c:pt>
                <c:pt idx="772" formatCode="General">
                  <c:v>23.479681662499999</c:v>
                </c:pt>
                <c:pt idx="773" formatCode="General">
                  <c:v>28.129153690100001</c:v>
                </c:pt>
                <c:pt idx="774" formatCode="General">
                  <c:v>17.309368191699999</c:v>
                </c:pt>
                <c:pt idx="775" formatCode="General">
                  <c:v>16.158882334400001</c:v>
                </c:pt>
                <c:pt idx="776" formatCode="General">
                  <c:v>-0.85699263930000003</c:v>
                </c:pt>
                <c:pt idx="777" formatCode="General">
                  <c:v>5.9192400655000004</c:v>
                </c:pt>
                <c:pt idx="778" formatCode="General">
                  <c:v>5.6253441192000002</c:v>
                </c:pt>
                <c:pt idx="779" formatCode="General">
                  <c:v>-3.1805603999999999E-3</c:v>
                </c:pt>
                <c:pt idx="780" formatCode="General">
                  <c:v>2.0441327402999998</c:v>
                </c:pt>
                <c:pt idx="781" formatCode="General">
                  <c:v>2.8977863504000001</c:v>
                </c:pt>
                <c:pt idx="782" formatCode="General">
                  <c:v>6.2330766387000001</c:v>
                </c:pt>
                <c:pt idx="783" formatCode="General">
                  <c:v>2.5153819639999999</c:v>
                </c:pt>
                <c:pt idx="784" formatCode="General">
                  <c:v>-2.5921796014999998</c:v>
                </c:pt>
                <c:pt idx="785" formatCode="General">
                  <c:v>3.1439302156000002</c:v>
                </c:pt>
                <c:pt idx="786" formatCode="General">
                  <c:v>6.7353824248</c:v>
                </c:pt>
                <c:pt idx="787" formatCode="General">
                  <c:v>15.3984362821</c:v>
                </c:pt>
                <c:pt idx="788" formatCode="General">
                  <c:v>27.332909087600001</c:v>
                </c:pt>
                <c:pt idx="789" formatCode="General">
                  <c:v>12.675337109999999</c:v>
                </c:pt>
                <c:pt idx="790" formatCode="General">
                  <c:v>13.5706037082</c:v>
                </c:pt>
                <c:pt idx="791" formatCode="General">
                  <c:v>13.405693384199999</c:v>
                </c:pt>
                <c:pt idx="792" formatCode="General">
                  <c:v>14.149541682800001</c:v>
                </c:pt>
                <c:pt idx="793" formatCode="General">
                  <c:v>10.9103157401</c:v>
                </c:pt>
                <c:pt idx="794" formatCode="General">
                  <c:v>11.410963669699999</c:v>
                </c:pt>
                <c:pt idx="795" formatCode="General">
                  <c:v>14.282750677699999</c:v>
                </c:pt>
                <c:pt idx="796" formatCode="General">
                  <c:v>24.452618805899998</c:v>
                </c:pt>
                <c:pt idx="797" formatCode="General">
                  <c:v>17.921536383300001</c:v>
                </c:pt>
                <c:pt idx="798" formatCode="General">
                  <c:v>22.214569497999999</c:v>
                </c:pt>
                <c:pt idx="799" formatCode="General">
                  <c:v>16.0950674686</c:v>
                </c:pt>
                <c:pt idx="800" formatCode="General">
                  <c:v>16.719998334100001</c:v>
                </c:pt>
                <c:pt idx="801" formatCode="General">
                  <c:v>24.386755041899999</c:v>
                </c:pt>
                <c:pt idx="802" formatCode="General">
                  <c:v>27.5127455549</c:v>
                </c:pt>
                <c:pt idx="803" formatCode="General">
                  <c:v>29.6012452758</c:v>
                </c:pt>
                <c:pt idx="804" formatCode="General">
                  <c:v>18.989259800599999</c:v>
                </c:pt>
                <c:pt idx="805" formatCode="General">
                  <c:v>22.761903504300001</c:v>
                </c:pt>
                <c:pt idx="806" formatCode="General">
                  <c:v>19.318884265099999</c:v>
                </c:pt>
                <c:pt idx="807" formatCode="General">
                  <c:v>17.9259750746</c:v>
                </c:pt>
                <c:pt idx="808" formatCode="General">
                  <c:v>17.956878472300001</c:v>
                </c:pt>
                <c:pt idx="809" formatCode="General">
                  <c:v>22.035386109499999</c:v>
                </c:pt>
                <c:pt idx="810" formatCode="General">
                  <c:v>14.530203532</c:v>
                </c:pt>
                <c:pt idx="811" formatCode="General">
                  <c:v>22.682596740899999</c:v>
                </c:pt>
                <c:pt idx="812" formatCode="General">
                  <c:v>17.290000297300001</c:v>
                </c:pt>
                <c:pt idx="813" formatCode="General">
                  <c:v>14.887790770400001</c:v>
                </c:pt>
                <c:pt idx="814" formatCode="General">
                  <c:v>14.494880413700001</c:v>
                </c:pt>
                <c:pt idx="815" formatCode="General">
                  <c:v>11.3906381873</c:v>
                </c:pt>
                <c:pt idx="816" formatCode="General">
                  <c:v>11.915246915999999</c:v>
                </c:pt>
                <c:pt idx="817" formatCode="General">
                  <c:v>13.1786280889</c:v>
                </c:pt>
                <c:pt idx="818" formatCode="General">
                  <c:v>10.4441501009</c:v>
                </c:pt>
                <c:pt idx="819" formatCode="General">
                  <c:v>10.6987977387</c:v>
                </c:pt>
                <c:pt idx="820" formatCode="General">
                  <c:v>9.5561897928999997</c:v>
                </c:pt>
                <c:pt idx="821" formatCode="General">
                  <c:v>5.2483637123999998</c:v>
                </c:pt>
                <c:pt idx="822" formatCode="General">
                  <c:v>8.9694251218000005</c:v>
                </c:pt>
                <c:pt idx="823" formatCode="General">
                  <c:v>-1.5568766627999999</c:v>
                </c:pt>
                <c:pt idx="824" formatCode="General">
                  <c:v>-2.6497117562999999</c:v>
                </c:pt>
                <c:pt idx="825" formatCode="General">
                  <c:v>3.0380813161</c:v>
                </c:pt>
                <c:pt idx="826" formatCode="General">
                  <c:v>0.62150554270000002</c:v>
                </c:pt>
                <c:pt idx="827" formatCode="General">
                  <c:v>-0.72660158330000002</c:v>
                </c:pt>
                <c:pt idx="828" formatCode="General">
                  <c:v>-2.7443746585</c:v>
                </c:pt>
                <c:pt idx="829" formatCode="General">
                  <c:v>-8.1857923496999998</c:v>
                </c:pt>
                <c:pt idx="830" formatCode="General">
                  <c:v>-0.3941215441</c:v>
                </c:pt>
                <c:pt idx="831" formatCode="General">
                  <c:v>-0.96906751820000003</c:v>
                </c:pt>
                <c:pt idx="832" formatCode="General">
                  <c:v>-0.494925002</c:v>
                </c:pt>
                <c:pt idx="833" formatCode="General">
                  <c:v>1.7328208383999999</c:v>
                </c:pt>
                <c:pt idx="834" formatCode="General">
                  <c:v>3.3158415088000002</c:v>
                </c:pt>
                <c:pt idx="835" formatCode="General">
                  <c:v>10.0786946424</c:v>
                </c:pt>
                <c:pt idx="836" formatCode="General">
                  <c:v>12.928964651499999</c:v>
                </c:pt>
                <c:pt idx="837" formatCode="General">
                  <c:v>2.2502116034999999</c:v>
                </c:pt>
                <c:pt idx="838" formatCode="General">
                  <c:v>5.6911858720000001</c:v>
                </c:pt>
                <c:pt idx="839" formatCode="General">
                  <c:v>9.5350157048999993</c:v>
                </c:pt>
                <c:pt idx="840" formatCode="General">
                  <c:v>17.452995505699999</c:v>
                </c:pt>
                <c:pt idx="841" formatCode="General">
                  <c:v>22.327052162499999</c:v>
                </c:pt>
                <c:pt idx="842" formatCode="General">
                  <c:v>14.709623544699999</c:v>
                </c:pt>
                <c:pt idx="843" formatCode="General">
                  <c:v>15.440856049900001</c:v>
                </c:pt>
                <c:pt idx="844" formatCode="General">
                  <c:v>15.014115672200001</c:v>
                </c:pt>
                <c:pt idx="845" formatCode="General">
                  <c:v>15.463156189499999</c:v>
                </c:pt>
                <c:pt idx="846" formatCode="General">
                  <c:v>13.6501656238</c:v>
                </c:pt>
                <c:pt idx="847" formatCode="General">
                  <c:v>13.8510790207</c:v>
                </c:pt>
                <c:pt idx="848" formatCode="General">
                  <c:v>16.1921716391</c:v>
                </c:pt>
                <c:pt idx="849" formatCode="General">
                  <c:v>21.170190249899999</c:v>
                </c:pt>
                <c:pt idx="850" formatCode="General">
                  <c:v>20.409676142999999</c:v>
                </c:pt>
                <c:pt idx="851" formatCode="General">
                  <c:v>19.419964892300001</c:v>
                </c:pt>
                <c:pt idx="852" formatCode="General">
                  <c:v>23.912728676899999</c:v>
                </c:pt>
                <c:pt idx="853" formatCode="General">
                  <c:v>14.815707975800001</c:v>
                </c:pt>
                <c:pt idx="854" formatCode="General">
                  <c:v>11.7724487031</c:v>
                </c:pt>
                <c:pt idx="855" formatCode="General">
                  <c:v>11.066605150499999</c:v>
                </c:pt>
                <c:pt idx="856" formatCode="General">
                  <c:v>12.168090223</c:v>
                </c:pt>
                <c:pt idx="857" formatCode="General">
                  <c:v>12.171279312999999</c:v>
                </c:pt>
                <c:pt idx="858" formatCode="General">
                  <c:v>14.0059911751</c:v>
                </c:pt>
                <c:pt idx="859" formatCode="General">
                  <c:v>17.392025569899999</c:v>
                </c:pt>
                <c:pt idx="860" formatCode="General">
                  <c:v>15.6635018417</c:v>
                </c:pt>
                <c:pt idx="861" formatCode="General">
                  <c:v>5.258785992</c:v>
                </c:pt>
                <c:pt idx="862" formatCode="General">
                  <c:v>4.2525627176</c:v>
                </c:pt>
                <c:pt idx="863" formatCode="General">
                  <c:v>-6.2372597349000003</c:v>
                </c:pt>
                <c:pt idx="864" formatCode="General">
                  <c:v>-4.2393078853999997</c:v>
                </c:pt>
                <c:pt idx="865" formatCode="General">
                  <c:v>2.6037003053999999</c:v>
                </c:pt>
                <c:pt idx="866" formatCode="General">
                  <c:v>7.3282668210999997</c:v>
                </c:pt>
                <c:pt idx="867" formatCode="General">
                  <c:v>11.245255943</c:v>
                </c:pt>
                <c:pt idx="868" formatCode="General">
                  <c:v>1.7295870652000001</c:v>
                </c:pt>
                <c:pt idx="869" formatCode="General">
                  <c:v>8.2177922798999994</c:v>
                </c:pt>
                <c:pt idx="870" formatCode="General">
                  <c:v>5.8264596329999998</c:v>
                </c:pt>
                <c:pt idx="871" formatCode="General">
                  <c:v>0.85954947749999999</c:v>
                </c:pt>
                <c:pt idx="872" formatCode="General">
                  <c:v>2.1537553449</c:v>
                </c:pt>
                <c:pt idx="873" formatCode="General">
                  <c:v>12.0151636956</c:v>
                </c:pt>
                <c:pt idx="874" formatCode="General">
                  <c:v>13.7966139766</c:v>
                </c:pt>
                <c:pt idx="875" formatCode="General">
                  <c:v>28.878074077000001</c:v>
                </c:pt>
                <c:pt idx="876" formatCode="General">
                  <c:v>19.282570910800001</c:v>
                </c:pt>
                <c:pt idx="877" formatCode="General">
                  <c:v>6.0955507111999996</c:v>
                </c:pt>
                <c:pt idx="878" formatCode="General">
                  <c:v>-8.8135055038000001</c:v>
                </c:pt>
                <c:pt idx="879" formatCode="General">
                  <c:v>-1.1338060919999999</c:v>
                </c:pt>
                <c:pt idx="880" formatCode="General">
                  <c:v>10.6193178927</c:v>
                </c:pt>
                <c:pt idx="881" formatCode="General">
                  <c:v>5.3889508320999999</c:v>
                </c:pt>
                <c:pt idx="882" formatCode="General">
                  <c:v>9.7551318959</c:v>
                </c:pt>
                <c:pt idx="883" formatCode="General">
                  <c:v>19.609015670800002</c:v>
                </c:pt>
                <c:pt idx="884" formatCode="General">
                  <c:v>12.975940122400001</c:v>
                </c:pt>
                <c:pt idx="885" formatCode="General">
                  <c:v>7.6508776780999996</c:v>
                </c:pt>
                <c:pt idx="886" formatCode="General">
                  <c:v>15.302548886</c:v>
                </c:pt>
                <c:pt idx="887" formatCode="General">
                  <c:v>16.258921994000001</c:v>
                </c:pt>
                <c:pt idx="888" formatCode="General">
                  <c:v>15.151665467799999</c:v>
                </c:pt>
                <c:pt idx="889" formatCode="General">
                  <c:v>29.006979845699998</c:v>
                </c:pt>
                <c:pt idx="890" formatCode="General">
                  <c:v>53.714515648499997</c:v>
                </c:pt>
                <c:pt idx="891" formatCode="General">
                  <c:v>43.562935418099997</c:v>
                </c:pt>
                <c:pt idx="892" formatCode="General">
                  <c:v>38.097302837000001</c:v>
                </c:pt>
                <c:pt idx="893" formatCode="General">
                  <c:v>38.6160649487</c:v>
                </c:pt>
                <c:pt idx="894" formatCode="General">
                  <c:v>34.365599549999999</c:v>
                </c:pt>
                <c:pt idx="895" formatCode="General">
                  <c:v>29.2079844356</c:v>
                </c:pt>
                <c:pt idx="896" formatCode="General">
                  <c:v>28.0862325304</c:v>
                </c:pt>
                <c:pt idx="897" formatCode="General">
                  <c:v>40.839031670099999</c:v>
                </c:pt>
                <c:pt idx="898" formatCode="General">
                  <c:v>26.103439611399999</c:v>
                </c:pt>
                <c:pt idx="899" formatCode="General">
                  <c:v>26.892736290799998</c:v>
                </c:pt>
                <c:pt idx="900" formatCode="General">
                  <c:v>21.573996295299999</c:v>
                </c:pt>
                <c:pt idx="901" formatCode="General">
                  <c:v>14.7669338651</c:v>
                </c:pt>
                <c:pt idx="902" formatCode="General">
                  <c:v>14.033109398900001</c:v>
                </c:pt>
                <c:pt idx="903" formatCode="General">
                  <c:v>-1.1776607982</c:v>
                </c:pt>
                <c:pt idx="904" formatCode="General">
                  <c:v>-1.7116583533</c:v>
                </c:pt>
                <c:pt idx="905" formatCode="General">
                  <c:v>-11.138336241999999</c:v>
                </c:pt>
                <c:pt idx="906" formatCode="General">
                  <c:v>-6.0285398360000002</c:v>
                </c:pt>
                <c:pt idx="907" formatCode="General">
                  <c:v>-12.5518497881</c:v>
                </c:pt>
                <c:pt idx="908" formatCode="General">
                  <c:v>-16.7594497091</c:v>
                </c:pt>
                <c:pt idx="909" formatCode="General">
                  <c:v>-15.924853106500001</c:v>
                </c:pt>
                <c:pt idx="910" formatCode="General">
                  <c:v>-10.6610466389</c:v>
                </c:pt>
                <c:pt idx="911" formatCode="General">
                  <c:v>-19.4428242324</c:v>
                </c:pt>
                <c:pt idx="912" formatCode="General">
                  <c:v>-9.7208534951000001</c:v>
                </c:pt>
                <c:pt idx="913" formatCode="General">
                  <c:v>-9.2317224286999995</c:v>
                </c:pt>
                <c:pt idx="1031" formatCode="0.00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7D96-4AB9-B333-C480C94AF2A7}"/>
            </c:ext>
          </c:extLst>
        </c:ser>
        <c:ser>
          <c:idx val="2"/>
          <c:order val="2"/>
          <c:tx>
            <c:strRef>
              <c:f>'SP5'!$T$2</c:f>
              <c:strCache>
                <c:ptCount val="1"/>
                <c:pt idx="0">
                  <c:v>-9.2%</c:v>
                </c:pt>
              </c:strCache>
            </c:strRef>
          </c:tx>
          <c:marker>
            <c:symbol val="none"/>
          </c:marker>
          <c:dLbls>
            <c:dLbl>
              <c:idx val="899"/>
              <c:layout>
                <c:manualLayout>
                  <c:x val="-4.2517006802722124E-3"/>
                  <c:y val="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96-4AB9-B333-C480C94AF2A7}"/>
                </c:ext>
              </c:extLst>
            </c:dLbl>
            <c:dLbl>
              <c:idx val="912"/>
              <c:layout>
                <c:manualLayout>
                  <c:x val="5.745062836624776E-3"/>
                  <c:y val="7.18954248366013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D96-4AB9-B333-C480C94AF2A7}"/>
                </c:ext>
              </c:extLst>
            </c:dLbl>
            <c:dLbl>
              <c:idx val="913"/>
              <c:layout>
                <c:manualLayout>
                  <c:x val="-1.0532493528214745E-16"/>
                  <c:y val="9.803921568627450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E6-40C2-A797-C81DD28D9C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M2D!$A$3:$A$1034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'SP5'!$T$771:$T$1802</c:f>
              <c:numCache>
                <c:formatCode>0.0</c:formatCode>
                <c:ptCount val="103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-9.2317224286999995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D96-4AB9-B333-C480C94AF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Money Supply - 12/12</c:v>
          </c:tx>
          <c:spPr>
            <a:ln w="57150">
              <a:solidFill>
                <a:srgbClr val="62BC93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M2D!$A$3:$A$1034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M2D!$I$3:$I$1034</c:f>
              <c:numCache>
                <c:formatCode>General</c:formatCode>
                <c:ptCount val="1032"/>
                <c:pt idx="23" formatCode="0.0">
                  <c:v>-5.9706907049</c:v>
                </c:pt>
                <c:pt idx="24" formatCode="0.0">
                  <c:v>-5.7113603687000003</c:v>
                </c:pt>
                <c:pt idx="25" formatCode="0.0">
                  <c:v>-5.4698698511000003</c:v>
                </c:pt>
                <c:pt idx="26" formatCode="0.0">
                  <c:v>-5.3598085996</c:v>
                </c:pt>
                <c:pt idx="27" formatCode="0.0">
                  <c:v>-4.9650137669000003</c:v>
                </c:pt>
                <c:pt idx="28" formatCode="0.0">
                  <c:v>-4.3588360792999996</c:v>
                </c:pt>
                <c:pt idx="29" formatCode="0.0">
                  <c:v>-3.6557509074999999</c:v>
                </c:pt>
                <c:pt idx="30" formatCode="0.0">
                  <c:v>-2.7804572674000001</c:v>
                </c:pt>
                <c:pt idx="31" formatCode="0.0">
                  <c:v>-1.9563041036</c:v>
                </c:pt>
                <c:pt idx="32" formatCode="0.0">
                  <c:v>-1.2521147130000001</c:v>
                </c:pt>
                <c:pt idx="33" formatCode="0.0">
                  <c:v>-0.55282582209999998</c:v>
                </c:pt>
                <c:pt idx="34" formatCode="0.0">
                  <c:v>1.83097555E-2</c:v>
                </c:pt>
                <c:pt idx="35" formatCode="0.0">
                  <c:v>0.5286405273</c:v>
                </c:pt>
                <c:pt idx="36" formatCode="0.0">
                  <c:v>0.92945393880000005</c:v>
                </c:pt>
                <c:pt idx="37" formatCode="0.0">
                  <c:v>1.2770967835</c:v>
                </c:pt>
                <c:pt idx="38" formatCode="0.0">
                  <c:v>1.6490294097</c:v>
                </c:pt>
                <c:pt idx="39" formatCode="0.0">
                  <c:v>1.9550426798</c:v>
                </c:pt>
                <c:pt idx="40" formatCode="0.0">
                  <c:v>2.1165603828999999</c:v>
                </c:pt>
                <c:pt idx="41" formatCode="0.0">
                  <c:v>2.2721637561999999</c:v>
                </c:pt>
                <c:pt idx="42" formatCode="0.0">
                  <c:v>2.1311603721000001</c:v>
                </c:pt>
                <c:pt idx="43" formatCode="0.0">
                  <c:v>2.0106600171000002</c:v>
                </c:pt>
                <c:pt idx="44" formatCode="0.0">
                  <c:v>1.9392173986000001</c:v>
                </c:pt>
                <c:pt idx="45" formatCode="0.0">
                  <c:v>1.7165667228000001</c:v>
                </c:pt>
                <c:pt idx="46" formatCode="0.0">
                  <c:v>1.5844395372</c:v>
                </c:pt>
                <c:pt idx="47" formatCode="0.0">
                  <c:v>1.2324216610000001</c:v>
                </c:pt>
                <c:pt idx="48" formatCode="0.0">
                  <c:v>0.70308168270000004</c:v>
                </c:pt>
                <c:pt idx="49" formatCode="0.0">
                  <c:v>7.9884753399999994E-2</c:v>
                </c:pt>
                <c:pt idx="50" formatCode="0.0">
                  <c:v>-0.51686955509999999</c:v>
                </c:pt>
                <c:pt idx="51" formatCode="0.0">
                  <c:v>-1.2427863702999999</c:v>
                </c:pt>
                <c:pt idx="52" formatCode="0.0">
                  <c:v>-1.8977922820999999</c:v>
                </c:pt>
                <c:pt idx="53" formatCode="0.0">
                  <c:v>-2.5376371851999999</c:v>
                </c:pt>
                <c:pt idx="54" formatCode="0.0">
                  <c:v>-2.9215708297999998</c:v>
                </c:pt>
                <c:pt idx="55" formatCode="0.0">
                  <c:v>-3.2159497224</c:v>
                </c:pt>
                <c:pt idx="56" formatCode="0.0">
                  <c:v>-3.4974446353999999</c:v>
                </c:pt>
                <c:pt idx="57" formatCode="0.0">
                  <c:v>-3.6244389939000001</c:v>
                </c:pt>
                <c:pt idx="58" formatCode="0.0">
                  <c:v>-3.7741846068</c:v>
                </c:pt>
                <c:pt idx="59" formatCode="0.0">
                  <c:v>-3.6823427097999999</c:v>
                </c:pt>
                <c:pt idx="60" formatCode="0.0">
                  <c:v>-3.3178362190000001</c:v>
                </c:pt>
                <c:pt idx="61" formatCode="0.0">
                  <c:v>-2.6604251617000001</c:v>
                </c:pt>
                <c:pt idx="62" formatCode="0.0">
                  <c:v>-1.9848569969000001</c:v>
                </c:pt>
                <c:pt idx="63" formatCode="0.0">
                  <c:v>-1.2584239491</c:v>
                </c:pt>
                <c:pt idx="64" formatCode="0.0">
                  <c:v>-0.4856734331</c:v>
                </c:pt>
                <c:pt idx="65" formatCode="0.0">
                  <c:v>0.20582797929999999</c:v>
                </c:pt>
                <c:pt idx="66" formatCode="0.0">
                  <c:v>0.70307673910000001</c:v>
                </c:pt>
                <c:pt idx="67" formatCode="0.0">
                  <c:v>1.1113993959999999</c:v>
                </c:pt>
                <c:pt idx="68" formatCode="0.0">
                  <c:v>1.5513039615999999</c:v>
                </c:pt>
                <c:pt idx="69" formatCode="0.0">
                  <c:v>1.9608643816</c:v>
                </c:pt>
                <c:pt idx="70" formatCode="0.0">
                  <c:v>2.4594487437999999</c:v>
                </c:pt>
                <c:pt idx="71" formatCode="0.0">
                  <c:v>2.8704667812000002</c:v>
                </c:pt>
                <c:pt idx="72" formatCode="0.0">
                  <c:v>3.1528312272000001</c:v>
                </c:pt>
                <c:pt idx="73" formatCode="0.0">
                  <c:v>3.1888359852999999</c:v>
                </c:pt>
                <c:pt idx="74" formatCode="0.0">
                  <c:v>3.1959797118000002</c:v>
                </c:pt>
                <c:pt idx="75" formatCode="0.0">
                  <c:v>3.2532888839999998</c:v>
                </c:pt>
                <c:pt idx="76" formatCode="0.0">
                  <c:v>3.2103924423999999</c:v>
                </c:pt>
                <c:pt idx="77" formatCode="0.0">
                  <c:v>3.1940339421999999</c:v>
                </c:pt>
                <c:pt idx="78" formatCode="0.0">
                  <c:v>3.3421837183999998</c:v>
                </c:pt>
                <c:pt idx="79" formatCode="0.0">
                  <c:v>3.4203599596999998</c:v>
                </c:pt>
                <c:pt idx="80" formatCode="0.0">
                  <c:v>3.3972886868000001</c:v>
                </c:pt>
                <c:pt idx="81" formatCode="0.0">
                  <c:v>3.3217215147000001</c:v>
                </c:pt>
                <c:pt idx="82" formatCode="0.0">
                  <c:v>3.178213409</c:v>
                </c:pt>
                <c:pt idx="83" formatCode="0.0">
                  <c:v>3.0211323929999998</c:v>
                </c:pt>
                <c:pt idx="84" formatCode="0.0">
                  <c:v>2.8395909810000002</c:v>
                </c:pt>
                <c:pt idx="85" formatCode="0.0">
                  <c:v>2.6979724471000002</c:v>
                </c:pt>
                <c:pt idx="86" formatCode="0.0">
                  <c:v>2.5743156801999998</c:v>
                </c:pt>
                <c:pt idx="87" formatCode="0.0">
                  <c:v>2.4196061500999999</c:v>
                </c:pt>
                <c:pt idx="88" formatCode="0.0">
                  <c:v>2.3493616082000002</c:v>
                </c:pt>
                <c:pt idx="89" formatCode="0.0">
                  <c:v>2.3507384264</c:v>
                </c:pt>
                <c:pt idx="90" formatCode="0.0">
                  <c:v>2.2926348824999998</c:v>
                </c:pt>
                <c:pt idx="91" formatCode="0.0">
                  <c:v>2.3592033203999998</c:v>
                </c:pt>
                <c:pt idx="92" formatCode="0.0">
                  <c:v>2.4798039456000001</c:v>
                </c:pt>
                <c:pt idx="93" formatCode="0.0">
                  <c:v>2.7091762835000002</c:v>
                </c:pt>
                <c:pt idx="94" formatCode="0.0">
                  <c:v>2.8884100762</c:v>
                </c:pt>
                <c:pt idx="95" formatCode="0.0">
                  <c:v>3.1260750226999998</c:v>
                </c:pt>
                <c:pt idx="96" formatCode="0.0">
                  <c:v>3.4007207347000001</c:v>
                </c:pt>
                <c:pt idx="97" formatCode="0.0">
                  <c:v>3.7192676457</c:v>
                </c:pt>
                <c:pt idx="98" formatCode="0.0">
                  <c:v>3.9904937578999999</c:v>
                </c:pt>
                <c:pt idx="99" formatCode="0.0">
                  <c:v>4.2648982559000004</c:v>
                </c:pt>
                <c:pt idx="100" formatCode="0.0">
                  <c:v>4.4807265805999998</c:v>
                </c:pt>
                <c:pt idx="101" formatCode="0.0">
                  <c:v>4.6255894545</c:v>
                </c:pt>
                <c:pt idx="102" formatCode="0.0">
                  <c:v>4.6929567535999999</c:v>
                </c:pt>
                <c:pt idx="103" formatCode="0.0">
                  <c:v>4.6657330017999996</c:v>
                </c:pt>
                <c:pt idx="104" formatCode="0.0">
                  <c:v>4.5716936562999999</c:v>
                </c:pt>
                <c:pt idx="105" formatCode="0.0">
                  <c:v>4.3760393015999997</c:v>
                </c:pt>
                <c:pt idx="106" formatCode="0.0">
                  <c:v>4.1923333727000003</c:v>
                </c:pt>
                <c:pt idx="107" formatCode="0.0">
                  <c:v>3.9610944140000002</c:v>
                </c:pt>
                <c:pt idx="108" formatCode="0.0">
                  <c:v>3.6721190310999998</c:v>
                </c:pt>
                <c:pt idx="109" formatCode="0.0">
                  <c:v>3.3091896009999999</c:v>
                </c:pt>
                <c:pt idx="110" formatCode="0.0">
                  <c:v>3.0134613621000002</c:v>
                </c:pt>
                <c:pt idx="111" formatCode="0.0">
                  <c:v>2.6873125577999999</c:v>
                </c:pt>
                <c:pt idx="112" formatCode="0.0">
                  <c:v>2.2996124134000002</c:v>
                </c:pt>
                <c:pt idx="113" formatCode="0.0">
                  <c:v>1.9015228252</c:v>
                </c:pt>
                <c:pt idx="114" formatCode="0.0">
                  <c:v>1.5164287982</c:v>
                </c:pt>
                <c:pt idx="115" formatCode="0.0">
                  <c:v>1.1740143947999999</c:v>
                </c:pt>
                <c:pt idx="116" formatCode="0.0">
                  <c:v>0.93076283319999997</c:v>
                </c:pt>
                <c:pt idx="117" formatCode="0.0">
                  <c:v>0.64925367109999998</c:v>
                </c:pt>
                <c:pt idx="118" formatCode="0.0">
                  <c:v>0.45716921579999997</c:v>
                </c:pt>
                <c:pt idx="119" formatCode="0.0">
                  <c:v>0.1970134613</c:v>
                </c:pt>
                <c:pt idx="120" formatCode="0.0">
                  <c:v>-2.6471999999999998E-6</c:v>
                </c:pt>
                <c:pt idx="121" formatCode="0.0">
                  <c:v>-0.15906484339999999</c:v>
                </c:pt>
                <c:pt idx="122" formatCode="0.0">
                  <c:v>-0.36429637050000002</c:v>
                </c:pt>
                <c:pt idx="123" formatCode="0.0">
                  <c:v>-0.51901984940000001</c:v>
                </c:pt>
                <c:pt idx="124" formatCode="0.0">
                  <c:v>-0.60187683069999998</c:v>
                </c:pt>
                <c:pt idx="125" formatCode="0.0">
                  <c:v>-0.63113408530000004</c:v>
                </c:pt>
                <c:pt idx="126" formatCode="0.0">
                  <c:v>-0.60408001899999997</c:v>
                </c:pt>
                <c:pt idx="127" formatCode="0.0">
                  <c:v>-0.58338942410000005</c:v>
                </c:pt>
                <c:pt idx="128" formatCode="0.0">
                  <c:v>-0.60900312810000001</c:v>
                </c:pt>
                <c:pt idx="129" formatCode="0.0">
                  <c:v>-0.54456068219999998</c:v>
                </c:pt>
                <c:pt idx="130" formatCode="0.0">
                  <c:v>-0.57480151530000001</c:v>
                </c:pt>
                <c:pt idx="131" formatCode="0.0">
                  <c:v>-0.53043524220000005</c:v>
                </c:pt>
                <c:pt idx="132" formatCode="0.0">
                  <c:v>-0.60848723069999999</c:v>
                </c:pt>
                <c:pt idx="133" formatCode="0.0">
                  <c:v>-0.5621815872</c:v>
                </c:pt>
                <c:pt idx="134" formatCode="0.0">
                  <c:v>-0.46092592659999998</c:v>
                </c:pt>
                <c:pt idx="135" formatCode="0.0">
                  <c:v>-0.35943245239999999</c:v>
                </c:pt>
                <c:pt idx="136" formatCode="0.0">
                  <c:v>-0.2018413258</c:v>
                </c:pt>
                <c:pt idx="137" formatCode="0.0">
                  <c:v>3.4876774800000003E-2</c:v>
                </c:pt>
                <c:pt idx="138" formatCode="0.0">
                  <c:v>0.29102139269999999</c:v>
                </c:pt>
                <c:pt idx="139" formatCode="0.0">
                  <c:v>0.61528074560000001</c:v>
                </c:pt>
                <c:pt idx="140" formatCode="0.0">
                  <c:v>0.96549452899999999</c:v>
                </c:pt>
                <c:pt idx="141" formatCode="0.0">
                  <c:v>1.3082226695000001</c:v>
                </c:pt>
                <c:pt idx="142" formatCode="0.0">
                  <c:v>1.6985290906999999</c:v>
                </c:pt>
                <c:pt idx="143" formatCode="0.0">
                  <c:v>2.1496076139000002</c:v>
                </c:pt>
                <c:pt idx="144" formatCode="0.0">
                  <c:v>2.8972166148</c:v>
                </c:pt>
                <c:pt idx="145" formatCode="0.0">
                  <c:v>3.4246770173000001</c:v>
                </c:pt>
                <c:pt idx="146" formatCode="0.0">
                  <c:v>3.8787248444000002</c:v>
                </c:pt>
                <c:pt idx="147" formatCode="0.0">
                  <c:v>4.3182367032000002</c:v>
                </c:pt>
                <c:pt idx="148" formatCode="0.0">
                  <c:v>4.6405970361</c:v>
                </c:pt>
                <c:pt idx="149" formatCode="0.0">
                  <c:v>4.8236353411000001</c:v>
                </c:pt>
                <c:pt idx="150" formatCode="0.0">
                  <c:v>4.9606946066999997</c:v>
                </c:pt>
                <c:pt idx="151" formatCode="0.0">
                  <c:v>4.9901455720000003</c:v>
                </c:pt>
                <c:pt idx="152" formatCode="0.0">
                  <c:v>4.9806224200999996</c:v>
                </c:pt>
                <c:pt idx="153" formatCode="0.0">
                  <c:v>4.9130755992999999</c:v>
                </c:pt>
                <c:pt idx="154" formatCode="0.0">
                  <c:v>4.8777736987999996</c:v>
                </c:pt>
                <c:pt idx="155" formatCode="0.0">
                  <c:v>4.7778775645999998</c:v>
                </c:pt>
                <c:pt idx="156" formatCode="0.0">
                  <c:v>4.4088400531999996</c:v>
                </c:pt>
                <c:pt idx="157" formatCode="0.0">
                  <c:v>4.0645682838999999</c:v>
                </c:pt>
                <c:pt idx="158" formatCode="0.0">
                  <c:v>3.7433466390999999</c:v>
                </c:pt>
                <c:pt idx="159" formatCode="0.0">
                  <c:v>3.4113996927999999</c:v>
                </c:pt>
                <c:pt idx="160" formatCode="0.0">
                  <c:v>3.0966338704999998</c:v>
                </c:pt>
                <c:pt idx="161" formatCode="0.0">
                  <c:v>2.8117037493999999</c:v>
                </c:pt>
                <c:pt idx="162" formatCode="0.0">
                  <c:v>2.5836328838</c:v>
                </c:pt>
                <c:pt idx="163" formatCode="0.0">
                  <c:v>2.4355059263999999</c:v>
                </c:pt>
                <c:pt idx="164" formatCode="0.0">
                  <c:v>2.3689182867</c:v>
                </c:pt>
                <c:pt idx="165" formatCode="0.0">
                  <c:v>2.3445602504999998</c:v>
                </c:pt>
                <c:pt idx="166" formatCode="0.0">
                  <c:v>2.3075973325999999</c:v>
                </c:pt>
                <c:pt idx="167" formatCode="0.0">
                  <c:v>2.2816334663000002</c:v>
                </c:pt>
                <c:pt idx="168" formatCode="0.0">
                  <c:v>2.3316172096000001</c:v>
                </c:pt>
                <c:pt idx="169" formatCode="0.0">
                  <c:v>2.5530887011000001</c:v>
                </c:pt>
                <c:pt idx="170" formatCode="0.0">
                  <c:v>2.8133291481999998</c:v>
                </c:pt>
                <c:pt idx="171" formatCode="0.0">
                  <c:v>3.1322492569999998</c:v>
                </c:pt>
                <c:pt idx="172" formatCode="0.0">
                  <c:v>3.524094721</c:v>
                </c:pt>
                <c:pt idx="173" formatCode="0.0">
                  <c:v>3.9718028434999999</c:v>
                </c:pt>
                <c:pt idx="174" formatCode="0.0">
                  <c:v>4.2986315406999998</c:v>
                </c:pt>
                <c:pt idx="175" formatCode="0.0">
                  <c:v>4.5943706770999997</c:v>
                </c:pt>
                <c:pt idx="176" formatCode="0.0">
                  <c:v>4.8026112999999997</c:v>
                </c:pt>
                <c:pt idx="177" formatCode="0.0">
                  <c:v>5.0758989809999999</c:v>
                </c:pt>
                <c:pt idx="178" formatCode="0.0">
                  <c:v>5.3436927881000003</c:v>
                </c:pt>
                <c:pt idx="179" formatCode="0.0">
                  <c:v>5.6091291097999996</c:v>
                </c:pt>
                <c:pt idx="180" formatCode="0.0">
                  <c:v>5.8763869783000002</c:v>
                </c:pt>
                <c:pt idx="181" formatCode="0.0">
                  <c:v>6.0233712687000001</c:v>
                </c:pt>
                <c:pt idx="182" formatCode="0.0">
                  <c:v>6.1752202465000003</c:v>
                </c:pt>
                <c:pt idx="183" formatCode="0.0">
                  <c:v>6.2643761315999997</c:v>
                </c:pt>
                <c:pt idx="184" formatCode="0.0">
                  <c:v>6.2973742284999998</c:v>
                </c:pt>
                <c:pt idx="185" formatCode="0.0">
                  <c:v>6.2810250240999999</c:v>
                </c:pt>
                <c:pt idx="186" formatCode="0.0">
                  <c:v>6.3687638846999999</c:v>
                </c:pt>
                <c:pt idx="187" formatCode="0.0">
                  <c:v>6.4170715904</c:v>
                </c:pt>
                <c:pt idx="188" formatCode="0.0">
                  <c:v>6.4825695363999998</c:v>
                </c:pt>
                <c:pt idx="189" formatCode="0.0">
                  <c:v>6.4957598895000004</c:v>
                </c:pt>
                <c:pt idx="190" formatCode="0.0">
                  <c:v>6.4965145918999996</c:v>
                </c:pt>
                <c:pt idx="191" formatCode="0.0">
                  <c:v>6.4973641207000004</c:v>
                </c:pt>
                <c:pt idx="192" formatCode="0.0">
                  <c:v>6.5044668801999999</c:v>
                </c:pt>
                <c:pt idx="193" formatCode="0.0">
                  <c:v>6.5604668775999997</c:v>
                </c:pt>
                <c:pt idx="194" formatCode="0.0">
                  <c:v>6.5534314868000001</c:v>
                </c:pt>
                <c:pt idx="195" formatCode="0.0">
                  <c:v>6.5835597125999996</c:v>
                </c:pt>
                <c:pt idx="196" formatCode="0.0">
                  <c:v>6.6493216615000001</c:v>
                </c:pt>
                <c:pt idx="197" formatCode="0.0">
                  <c:v>6.6993393129000003</c:v>
                </c:pt>
                <c:pt idx="198" formatCode="0.0">
                  <c:v>6.7414039897000002</c:v>
                </c:pt>
                <c:pt idx="199" formatCode="0.0">
                  <c:v>6.8260857616999999</c:v>
                </c:pt>
                <c:pt idx="200" formatCode="0.0">
                  <c:v>6.9490342782000001</c:v>
                </c:pt>
                <c:pt idx="201" formatCode="0.0">
                  <c:v>7.0249564276000003</c:v>
                </c:pt>
                <c:pt idx="202" formatCode="0.0">
                  <c:v>7.1016050536000002</c:v>
                </c:pt>
                <c:pt idx="203" formatCode="0.0">
                  <c:v>7.0964142860999999</c:v>
                </c:pt>
                <c:pt idx="204" formatCode="0.0">
                  <c:v>7.0686008126999997</c:v>
                </c:pt>
                <c:pt idx="205" formatCode="0.0">
                  <c:v>7.0016042237000002</c:v>
                </c:pt>
                <c:pt idx="206" formatCode="0.0">
                  <c:v>6.9821282420999999</c:v>
                </c:pt>
                <c:pt idx="207" formatCode="0.0">
                  <c:v>6.9204064202</c:v>
                </c:pt>
                <c:pt idx="208" formatCode="0.0">
                  <c:v>6.8286677754999996</c:v>
                </c:pt>
                <c:pt idx="209" formatCode="0.0">
                  <c:v>6.7674488159999999</c:v>
                </c:pt>
                <c:pt idx="210" formatCode="0.0">
                  <c:v>6.6915227408</c:v>
                </c:pt>
                <c:pt idx="211" formatCode="0.0">
                  <c:v>6.6448058366999998</c:v>
                </c:pt>
                <c:pt idx="212" formatCode="0.0">
                  <c:v>6.5583029007000002</c:v>
                </c:pt>
                <c:pt idx="213" formatCode="0.0">
                  <c:v>6.5298020837999999</c:v>
                </c:pt>
                <c:pt idx="214" formatCode="0.0">
                  <c:v>6.4497950965999999</c:v>
                </c:pt>
                <c:pt idx="215" formatCode="0.0">
                  <c:v>6.4848866968000003</c:v>
                </c:pt>
                <c:pt idx="216" formatCode="0.0">
                  <c:v>6.5441170906000004</c:v>
                </c:pt>
                <c:pt idx="217" formatCode="0.0">
                  <c:v>6.6146730300999996</c:v>
                </c:pt>
                <c:pt idx="218" formatCode="0.0">
                  <c:v>6.6558609262999999</c:v>
                </c:pt>
                <c:pt idx="219" formatCode="0.0">
                  <c:v>6.6895228954999997</c:v>
                </c:pt>
                <c:pt idx="220" formatCode="0.0">
                  <c:v>6.7097216733999998</c:v>
                </c:pt>
                <c:pt idx="221" formatCode="0.0">
                  <c:v>6.6994453092999997</c:v>
                </c:pt>
                <c:pt idx="222" formatCode="0.0">
                  <c:v>6.7002971975000003</c:v>
                </c:pt>
                <c:pt idx="223" formatCode="0.0">
                  <c:v>6.6207111343999996</c:v>
                </c:pt>
                <c:pt idx="224" formatCode="0.0">
                  <c:v>6.5817563874999996</c:v>
                </c:pt>
                <c:pt idx="225" formatCode="0.0">
                  <c:v>6.4997279318999999</c:v>
                </c:pt>
                <c:pt idx="226" formatCode="0.0">
                  <c:v>6.4881982687999997</c:v>
                </c:pt>
                <c:pt idx="227" formatCode="0.0">
                  <c:v>6.4111022302</c:v>
                </c:pt>
                <c:pt idx="228" formatCode="0.0">
                  <c:v>6.3147454556999998</c:v>
                </c:pt>
                <c:pt idx="229" formatCode="0.0">
                  <c:v>6.1458762283999997</c:v>
                </c:pt>
                <c:pt idx="230" formatCode="0.0">
                  <c:v>5.9916566647999998</c:v>
                </c:pt>
                <c:pt idx="231" formatCode="0.0">
                  <c:v>5.8319540419999996</c:v>
                </c:pt>
                <c:pt idx="232" formatCode="0.0">
                  <c:v>5.6772677987</c:v>
                </c:pt>
                <c:pt idx="233" formatCode="0.0">
                  <c:v>5.5402320996999999</c:v>
                </c:pt>
                <c:pt idx="234" formatCode="0.0">
                  <c:v>5.2997380622000003</c:v>
                </c:pt>
                <c:pt idx="235" formatCode="0.0">
                  <c:v>5.0211691922000004</c:v>
                </c:pt>
                <c:pt idx="236" formatCode="0.0">
                  <c:v>4.6954440826999999</c:v>
                </c:pt>
                <c:pt idx="237" formatCode="0.0">
                  <c:v>4.3003238970000002</c:v>
                </c:pt>
                <c:pt idx="238" formatCode="0.0">
                  <c:v>3.8446103602999999</c:v>
                </c:pt>
                <c:pt idx="239" formatCode="0.0">
                  <c:v>3.4124754889000002</c:v>
                </c:pt>
                <c:pt idx="240" formatCode="0.0">
                  <c:v>2.9602583748</c:v>
                </c:pt>
                <c:pt idx="241" formatCode="0.0">
                  <c:v>2.6557726480000001</c:v>
                </c:pt>
                <c:pt idx="242" formatCode="0.0">
                  <c:v>2.3936691865999999</c:v>
                </c:pt>
                <c:pt idx="243" formatCode="0.0">
                  <c:v>2.1945931784999999</c:v>
                </c:pt>
                <c:pt idx="244" formatCode="0.0">
                  <c:v>2.0725456878999999</c:v>
                </c:pt>
                <c:pt idx="245" formatCode="0.0">
                  <c:v>2.0232861363999999</c:v>
                </c:pt>
                <c:pt idx="246" formatCode="0.0">
                  <c:v>2.1358748882</c:v>
                </c:pt>
                <c:pt idx="247" formatCode="0.0">
                  <c:v>2.3957457080000002</c:v>
                </c:pt>
                <c:pt idx="248" formatCode="0.0">
                  <c:v>2.6593385462999999</c:v>
                </c:pt>
                <c:pt idx="249" formatCode="0.0">
                  <c:v>3.0747438490999999</c:v>
                </c:pt>
                <c:pt idx="250" formatCode="0.0">
                  <c:v>3.5176539515999998</c:v>
                </c:pt>
                <c:pt idx="251" formatCode="0.0">
                  <c:v>3.9359602761999999</c:v>
                </c:pt>
                <c:pt idx="252" formatCode="0.0">
                  <c:v>4.3722108277</c:v>
                </c:pt>
                <c:pt idx="253" formatCode="0.0">
                  <c:v>4.6988083840000003</c:v>
                </c:pt>
                <c:pt idx="254" formatCode="0.0">
                  <c:v>4.9377230417</c:v>
                </c:pt>
                <c:pt idx="255" formatCode="0.0">
                  <c:v>5.1447166540999998</c:v>
                </c:pt>
                <c:pt idx="256" formatCode="0.0">
                  <c:v>5.2663198386000003</c:v>
                </c:pt>
                <c:pt idx="257" formatCode="0.0">
                  <c:v>5.2698579273000004</c:v>
                </c:pt>
                <c:pt idx="258" formatCode="0.0">
                  <c:v>5.1419054096999997</c:v>
                </c:pt>
                <c:pt idx="259" formatCode="0.0">
                  <c:v>4.9258820615000003</c:v>
                </c:pt>
                <c:pt idx="260" formatCode="0.0">
                  <c:v>4.7160308053</c:v>
                </c:pt>
                <c:pt idx="261" formatCode="0.0">
                  <c:v>4.4120858278000004</c:v>
                </c:pt>
                <c:pt idx="262" formatCode="0.0">
                  <c:v>4.1447526022999996</c:v>
                </c:pt>
                <c:pt idx="263" formatCode="0.0">
                  <c:v>3.9036938561999999</c:v>
                </c:pt>
                <c:pt idx="264" formatCode="0.0">
                  <c:v>3.6684757457999999</c:v>
                </c:pt>
                <c:pt idx="265" formatCode="0.0">
                  <c:v>3.4702832253000002</c:v>
                </c:pt>
                <c:pt idx="266" formatCode="0.0">
                  <c:v>3.2960829742</c:v>
                </c:pt>
                <c:pt idx="267" formatCode="0.0">
                  <c:v>3.0565809424000001</c:v>
                </c:pt>
                <c:pt idx="268" formatCode="0.0">
                  <c:v>2.8164269993</c:v>
                </c:pt>
                <c:pt idx="269" formatCode="0.0">
                  <c:v>2.5933718697999999</c:v>
                </c:pt>
                <c:pt idx="270" formatCode="0.0">
                  <c:v>2.388553183</c:v>
                </c:pt>
                <c:pt idx="271" formatCode="0.0">
                  <c:v>2.1494856322000002</c:v>
                </c:pt>
                <c:pt idx="272" formatCode="0.0">
                  <c:v>1.8533158383999999</c:v>
                </c:pt>
                <c:pt idx="273" formatCode="0.0">
                  <c:v>1.5594311084000001</c:v>
                </c:pt>
                <c:pt idx="274" formatCode="0.0">
                  <c:v>1.1766918243</c:v>
                </c:pt>
                <c:pt idx="275" formatCode="0.0">
                  <c:v>0.71249357410000003</c:v>
                </c:pt>
                <c:pt idx="276" formatCode="0.0">
                  <c:v>0.22647397829999999</c:v>
                </c:pt>
                <c:pt idx="277" formatCode="0.0">
                  <c:v>-0.32554516030000002</c:v>
                </c:pt>
                <c:pt idx="278" formatCode="0.0">
                  <c:v>-0.8257336206</c:v>
                </c:pt>
                <c:pt idx="279" formatCode="0.0">
                  <c:v>-1.2274406371</c:v>
                </c:pt>
                <c:pt idx="280" formatCode="0.0">
                  <c:v>-1.5870828825000001</c:v>
                </c:pt>
                <c:pt idx="281" formatCode="0.0">
                  <c:v>-1.8999119749</c:v>
                </c:pt>
                <c:pt idx="282" formatCode="0.0">
                  <c:v>-2.1344474326</c:v>
                </c:pt>
                <c:pt idx="283" formatCode="0.0">
                  <c:v>-2.2613984149999999</c:v>
                </c:pt>
                <c:pt idx="284" formatCode="0.0">
                  <c:v>-2.2892744771000002</c:v>
                </c:pt>
                <c:pt idx="285" formatCode="0.0">
                  <c:v>-2.2784563962000002</c:v>
                </c:pt>
                <c:pt idx="286" formatCode="0.0">
                  <c:v>-2.1405318641000002</c:v>
                </c:pt>
                <c:pt idx="287" formatCode="0.0">
                  <c:v>-1.8514107762000001</c:v>
                </c:pt>
                <c:pt idx="288" formatCode="0.0">
                  <c:v>-1.4569691788000001</c:v>
                </c:pt>
                <c:pt idx="289" formatCode="0.0">
                  <c:v>-0.78986123590000001</c:v>
                </c:pt>
                <c:pt idx="290" formatCode="0.0">
                  <c:v>-4.0677075700000002E-2</c:v>
                </c:pt>
                <c:pt idx="291" formatCode="0.0">
                  <c:v>0.79778138809999999</c:v>
                </c:pt>
                <c:pt idx="292" formatCode="0.0">
                  <c:v>1.6939361343999999</c:v>
                </c:pt>
                <c:pt idx="293" formatCode="0.0">
                  <c:v>2.609297615</c:v>
                </c:pt>
                <c:pt idx="294" formatCode="0.0">
                  <c:v>3.5115348045000001</c:v>
                </c:pt>
                <c:pt idx="295" formatCode="0.0">
                  <c:v>4.3485835192</c:v>
                </c:pt>
                <c:pt idx="296" formatCode="0.0">
                  <c:v>5.1675095482</c:v>
                </c:pt>
                <c:pt idx="297" formatCode="0.0">
                  <c:v>6.0165244260000001</c:v>
                </c:pt>
                <c:pt idx="298" formatCode="0.0">
                  <c:v>6.8119901047999996</c:v>
                </c:pt>
                <c:pt idx="299" formatCode="0.0">
                  <c:v>7.5207498929999996</c:v>
                </c:pt>
                <c:pt idx="300" formatCode="0.0">
                  <c:v>8.1765355641999999</c:v>
                </c:pt>
                <c:pt idx="301" formatCode="0.0">
                  <c:v>8.5634754860999998</c:v>
                </c:pt>
                <c:pt idx="302" formatCode="0.0">
                  <c:v>8.8410816091999997</c:v>
                </c:pt>
                <c:pt idx="303" formatCode="0.0">
                  <c:v>8.9325891266999999</c:v>
                </c:pt>
                <c:pt idx="304" formatCode="0.0">
                  <c:v>8.9275201583000001</c:v>
                </c:pt>
                <c:pt idx="305" formatCode="0.0">
                  <c:v>8.9113037806000008</c:v>
                </c:pt>
                <c:pt idx="306" formatCode="0.0">
                  <c:v>8.8770086826999997</c:v>
                </c:pt>
                <c:pt idx="307" formatCode="0.0">
                  <c:v>8.9034216631999996</c:v>
                </c:pt>
                <c:pt idx="308" formatCode="0.0">
                  <c:v>8.9085334894999999</c:v>
                </c:pt>
                <c:pt idx="309" formatCode="0.0">
                  <c:v>8.8699125012</c:v>
                </c:pt>
                <c:pt idx="310" formatCode="0.0">
                  <c:v>8.8248265351999997</c:v>
                </c:pt>
                <c:pt idx="311" formatCode="0.0">
                  <c:v>8.8099593031999994</c:v>
                </c:pt>
                <c:pt idx="312" formatCode="0.0">
                  <c:v>8.7416352593000006</c:v>
                </c:pt>
                <c:pt idx="313" formatCode="0.0">
                  <c:v>8.6494838569999999</c:v>
                </c:pt>
                <c:pt idx="314" formatCode="0.0">
                  <c:v>8.4119460977999996</c:v>
                </c:pt>
                <c:pt idx="315" formatCode="0.0">
                  <c:v>8.1767198651000008</c:v>
                </c:pt>
                <c:pt idx="316" formatCode="0.0">
                  <c:v>7.9495991881999997</c:v>
                </c:pt>
                <c:pt idx="317" formatCode="0.0">
                  <c:v>7.6600934670000003</c:v>
                </c:pt>
                <c:pt idx="318" formatCode="0.0">
                  <c:v>7.3053841178000001</c:v>
                </c:pt>
                <c:pt idx="319" formatCode="0.0">
                  <c:v>6.6647040219999996</c:v>
                </c:pt>
                <c:pt idx="320" formatCode="0.0">
                  <c:v>5.9476833229999997</c:v>
                </c:pt>
                <c:pt idx="321" formatCode="0.0">
                  <c:v>5.1210960687</c:v>
                </c:pt>
                <c:pt idx="322" formatCode="0.0">
                  <c:v>4.2509029173000004</c:v>
                </c:pt>
                <c:pt idx="323" formatCode="0.0">
                  <c:v>3.3238908631999999</c:v>
                </c:pt>
                <c:pt idx="324" formatCode="0.0">
                  <c:v>2.3282653033999998</c:v>
                </c:pt>
                <c:pt idx="325" formatCode="0.0">
                  <c:v>1.3777756788</c:v>
                </c:pt>
                <c:pt idx="326" formatCode="0.0">
                  <c:v>0.58100290960000001</c:v>
                </c:pt>
                <c:pt idx="327" formatCode="0.0">
                  <c:v>-0.15592317780000001</c:v>
                </c:pt>
                <c:pt idx="328" formatCode="0.0">
                  <c:v>-0.95989382280000002</c:v>
                </c:pt>
                <c:pt idx="329" formatCode="0.0">
                  <c:v>-1.7675724984000001</c:v>
                </c:pt>
                <c:pt idx="330" formatCode="0.0">
                  <c:v>-2.5647042284000001</c:v>
                </c:pt>
                <c:pt idx="331" formatCode="0.0">
                  <c:v>-3.0811804994999998</c:v>
                </c:pt>
                <c:pt idx="332" formatCode="0.0">
                  <c:v>-3.5647114825999999</c:v>
                </c:pt>
                <c:pt idx="333" formatCode="0.0">
                  <c:v>-3.9300581796</c:v>
                </c:pt>
                <c:pt idx="334" formatCode="0.0">
                  <c:v>-4.2743240159000004</c:v>
                </c:pt>
                <c:pt idx="335" formatCode="0.0">
                  <c:v>-4.6248584612999997</c:v>
                </c:pt>
                <c:pt idx="336" formatCode="0.0">
                  <c:v>-4.8500205069</c:v>
                </c:pt>
                <c:pt idx="337" formatCode="0.0">
                  <c:v>-4.9718985866000001</c:v>
                </c:pt>
                <c:pt idx="338" formatCode="0.0">
                  <c:v>-4.9953752902000002</c:v>
                </c:pt>
                <c:pt idx="339" formatCode="0.0">
                  <c:v>-4.9586297955000003</c:v>
                </c:pt>
                <c:pt idx="340" formatCode="0.0">
                  <c:v>-4.6820759907999996</c:v>
                </c:pt>
                <c:pt idx="341" formatCode="0.0">
                  <c:v>-4.2557956815000004</c:v>
                </c:pt>
                <c:pt idx="342" formatCode="0.0">
                  <c:v>-3.7373017884999999</c:v>
                </c:pt>
                <c:pt idx="343" formatCode="0.0">
                  <c:v>-3.1382331720000001</c:v>
                </c:pt>
                <c:pt idx="344" formatCode="0.0">
                  <c:v>-2.4038943858000001</c:v>
                </c:pt>
                <c:pt idx="345" formatCode="0.0">
                  <c:v>-1.6341140506</c:v>
                </c:pt>
                <c:pt idx="346" formatCode="0.0">
                  <c:v>-0.80088634000000003</c:v>
                </c:pt>
                <c:pt idx="347" formatCode="0.0">
                  <c:v>0.15573636930000001</c:v>
                </c:pt>
                <c:pt idx="348" formatCode="0.0">
                  <c:v>1.152550379</c:v>
                </c:pt>
                <c:pt idx="349" formatCode="0.0">
                  <c:v>2.1612149126000002</c:v>
                </c:pt>
                <c:pt idx="350" formatCode="0.0">
                  <c:v>3.0457031296000001</c:v>
                </c:pt>
                <c:pt idx="351" formatCode="0.0">
                  <c:v>3.8772348608999998</c:v>
                </c:pt>
                <c:pt idx="352" formatCode="0.0">
                  <c:v>4.5167473919000001</c:v>
                </c:pt>
                <c:pt idx="353" formatCode="0.0">
                  <c:v>4.9646430447999998</c:v>
                </c:pt>
                <c:pt idx="354" formatCode="0.0">
                  <c:v>5.3878192914999996</c:v>
                </c:pt>
                <c:pt idx="355" formatCode="0.0">
                  <c:v>5.6556530136000003</c:v>
                </c:pt>
                <c:pt idx="356" formatCode="0.0">
                  <c:v>5.8850242888000004</c:v>
                </c:pt>
                <c:pt idx="357" formatCode="0.0">
                  <c:v>6.1565885692000002</c:v>
                </c:pt>
                <c:pt idx="358" formatCode="0.0">
                  <c:v>6.4217740151999996</c:v>
                </c:pt>
                <c:pt idx="359" formatCode="0.0">
                  <c:v>6.6502816702000001</c:v>
                </c:pt>
                <c:pt idx="360" formatCode="0.0">
                  <c:v>6.8009021465000004</c:v>
                </c:pt>
                <c:pt idx="361" formatCode="0.0">
                  <c:v>6.7789718644999999</c:v>
                </c:pt>
                <c:pt idx="362" formatCode="0.0">
                  <c:v>6.7311271161999997</c:v>
                </c:pt>
                <c:pt idx="363" formatCode="0.0">
                  <c:v>6.6470634611000001</c:v>
                </c:pt>
                <c:pt idx="364" formatCode="0.0">
                  <c:v>6.5626659267000003</c:v>
                </c:pt>
                <c:pt idx="365" formatCode="0.0">
                  <c:v>6.5687509226999996</c:v>
                </c:pt>
                <c:pt idx="366" formatCode="0.0">
                  <c:v>6.5764768922999997</c:v>
                </c:pt>
                <c:pt idx="367" formatCode="0.0">
                  <c:v>6.5656995074999998</c:v>
                </c:pt>
                <c:pt idx="368" formatCode="0.0">
                  <c:v>6.4827928823000001</c:v>
                </c:pt>
                <c:pt idx="369" formatCode="0.0">
                  <c:v>6.2642900608999996</c:v>
                </c:pt>
                <c:pt idx="370" formatCode="0.0">
                  <c:v>5.9580905929999997</c:v>
                </c:pt>
                <c:pt idx="371" formatCode="0.0">
                  <c:v>5.5698299743000002</c:v>
                </c:pt>
                <c:pt idx="372" formatCode="0.0">
                  <c:v>5.1427748305999996</c:v>
                </c:pt>
                <c:pt idx="373" formatCode="0.0">
                  <c:v>4.7879887788</c:v>
                </c:pt>
                <c:pt idx="374" formatCode="0.0">
                  <c:v>4.4423401035000003</c:v>
                </c:pt>
                <c:pt idx="375" formatCode="0.0">
                  <c:v>4.0753331737999998</c:v>
                </c:pt>
                <c:pt idx="376" formatCode="0.0">
                  <c:v>3.7124779295999999</c:v>
                </c:pt>
                <c:pt idx="377" formatCode="0.0">
                  <c:v>3.3008124364999998</c:v>
                </c:pt>
                <c:pt idx="378" formatCode="0.0">
                  <c:v>2.823363906</c:v>
                </c:pt>
                <c:pt idx="379" formatCode="0.0">
                  <c:v>2.3578280996999998</c:v>
                </c:pt>
                <c:pt idx="380" formatCode="0.0">
                  <c:v>1.8967373181</c:v>
                </c:pt>
                <c:pt idx="381" formatCode="0.0">
                  <c:v>1.4392504543</c:v>
                </c:pt>
                <c:pt idx="382" formatCode="0.0">
                  <c:v>1.0205307239000001</c:v>
                </c:pt>
                <c:pt idx="383" formatCode="0.0">
                  <c:v>0.63286138599999997</c:v>
                </c:pt>
                <c:pt idx="384" formatCode="0.0">
                  <c:v>0.2429549064</c:v>
                </c:pt>
                <c:pt idx="385" formatCode="0.0">
                  <c:v>-0.1635776719</c:v>
                </c:pt>
                <c:pt idx="386" formatCode="0.0">
                  <c:v>-0.55464090610000005</c:v>
                </c:pt>
                <c:pt idx="387" formatCode="0.0">
                  <c:v>-0.89357555950000001</c:v>
                </c:pt>
                <c:pt idx="388" formatCode="0.0">
                  <c:v>-1.2295446111999999</c:v>
                </c:pt>
                <c:pt idx="389" formatCode="0.0">
                  <c:v>-1.5114536862000001</c:v>
                </c:pt>
                <c:pt idx="390" formatCode="0.0">
                  <c:v>-1.7532977385999999</c:v>
                </c:pt>
                <c:pt idx="391" formatCode="0.0">
                  <c:v>-1.9952793938</c:v>
                </c:pt>
                <c:pt idx="392" formatCode="0.0">
                  <c:v>-2.2607058614</c:v>
                </c:pt>
                <c:pt idx="393" formatCode="0.0">
                  <c:v>-2.5106925053000002</c:v>
                </c:pt>
                <c:pt idx="394" formatCode="0.0">
                  <c:v>-2.7676954625999999</c:v>
                </c:pt>
                <c:pt idx="395" formatCode="0.00">
                  <c:v>-3.0639950142000001</c:v>
                </c:pt>
                <c:pt idx="396" formatCode="0.0">
                  <c:v>-3.3362088244999999</c:v>
                </c:pt>
                <c:pt idx="397" formatCode="0.0">
                  <c:v>-3.5472715109999999</c:v>
                </c:pt>
                <c:pt idx="398" formatCode="0.0">
                  <c:v>-3.7989252827</c:v>
                </c:pt>
                <c:pt idx="399" formatCode="0.0">
                  <c:v>-4.1388036683999996</c:v>
                </c:pt>
                <c:pt idx="400" formatCode="0.0">
                  <c:v>-4.4189038687000002</c:v>
                </c:pt>
                <c:pt idx="401" formatCode="0.0">
                  <c:v>-4.6905442600000002</c:v>
                </c:pt>
                <c:pt idx="402" formatCode="0.0">
                  <c:v>-4.8788981289000004</c:v>
                </c:pt>
                <c:pt idx="403" formatCode="0.0">
                  <c:v>-4.9788904826999998</c:v>
                </c:pt>
                <c:pt idx="404" formatCode="0.0">
                  <c:v>-5.0347753206999997</c:v>
                </c:pt>
                <c:pt idx="405" formatCode="0.0">
                  <c:v>-5.0269056201</c:v>
                </c:pt>
                <c:pt idx="406" formatCode="0.0">
                  <c:v>-4.9553188754999997</c:v>
                </c:pt>
                <c:pt idx="407" formatCode="0.0">
                  <c:v>-4.8486528465000003</c:v>
                </c:pt>
                <c:pt idx="408" formatCode="0.0">
                  <c:v>-4.6728453392000002</c:v>
                </c:pt>
                <c:pt idx="409" formatCode="0.0">
                  <c:v>-4.4856943443999997</c:v>
                </c:pt>
                <c:pt idx="410" formatCode="0.0">
                  <c:v>-4.1410280649000004</c:v>
                </c:pt>
                <c:pt idx="411" formatCode="0.0">
                  <c:v>-3.5691948465999999</c:v>
                </c:pt>
                <c:pt idx="412" formatCode="0.0">
                  <c:v>-3.0422229672999999</c:v>
                </c:pt>
                <c:pt idx="413" formatCode="0.0">
                  <c:v>-2.5721044443999999</c:v>
                </c:pt>
                <c:pt idx="414" formatCode="0.0">
                  <c:v>-2.2984033586999999</c:v>
                </c:pt>
                <c:pt idx="415" formatCode="0.0">
                  <c:v>-2.1247513718</c:v>
                </c:pt>
                <c:pt idx="416" formatCode="0.0">
                  <c:v>-1.9654311307000001</c:v>
                </c:pt>
                <c:pt idx="417" formatCode="0.0">
                  <c:v>-1.7776605554</c:v>
                </c:pt>
                <c:pt idx="418" formatCode="0.0">
                  <c:v>-1.5617025563</c:v>
                </c:pt>
                <c:pt idx="419" formatCode="0.0">
                  <c:v>-1.2121374739999999</c:v>
                </c:pt>
                <c:pt idx="420" formatCode="0.0">
                  <c:v>-0.84252972169999996</c:v>
                </c:pt>
                <c:pt idx="421" formatCode="0.0">
                  <c:v>-0.48060155929999998</c:v>
                </c:pt>
                <c:pt idx="422" formatCode="0.0">
                  <c:v>-0.18519143590000001</c:v>
                </c:pt>
                <c:pt idx="423" formatCode="0.0">
                  <c:v>-5.8506281200000003E-2</c:v>
                </c:pt>
                <c:pt idx="424" formatCode="0.0">
                  <c:v>0.11303680939999999</c:v>
                </c:pt>
                <c:pt idx="425" formatCode="0.0">
                  <c:v>0.31033913029999999</c:v>
                </c:pt>
                <c:pt idx="426" formatCode="0.0">
                  <c:v>0.65162576760000002</c:v>
                </c:pt>
                <c:pt idx="427" formatCode="0.0">
                  <c:v>1.0720303128999999</c:v>
                </c:pt>
                <c:pt idx="428" formatCode="0.0">
                  <c:v>1.5686387369999999</c:v>
                </c:pt>
                <c:pt idx="429" formatCode="0.0">
                  <c:v>1.9790243159000001</c:v>
                </c:pt>
                <c:pt idx="430" formatCode="0.0">
                  <c:v>2.3533937693999998</c:v>
                </c:pt>
                <c:pt idx="431" formatCode="0.0">
                  <c:v>2.6824154474999999</c:v>
                </c:pt>
                <c:pt idx="432" formatCode="0.0">
                  <c:v>3.1366091164999998</c:v>
                </c:pt>
                <c:pt idx="433" formatCode="0.0">
                  <c:v>3.7285662063</c:v>
                </c:pt>
                <c:pt idx="434" formatCode="0.0">
                  <c:v>4.2935391966000003</c:v>
                </c:pt>
                <c:pt idx="435" formatCode="0.0">
                  <c:v>4.8367547384999998</c:v>
                </c:pt>
                <c:pt idx="436" formatCode="0.0">
                  <c:v>5.3895863969000004</c:v>
                </c:pt>
                <c:pt idx="437" formatCode="0.0">
                  <c:v>6.0331375305000003</c:v>
                </c:pt>
                <c:pt idx="438" formatCode="0.0">
                  <c:v>6.6784391144999997</c:v>
                </c:pt>
                <c:pt idx="439" formatCode="0.0">
                  <c:v>7.2213262305999999</c:v>
                </c:pt>
                <c:pt idx="440" formatCode="0.0">
                  <c:v>7.6420324776999999</c:v>
                </c:pt>
                <c:pt idx="441" formatCode="0.0">
                  <c:v>8.0885279973999999</c:v>
                </c:pt>
                <c:pt idx="442" formatCode="0.0">
                  <c:v>8.4833187624999997</c:v>
                </c:pt>
                <c:pt idx="443" formatCode="0.0">
                  <c:v>8.7127011039000006</c:v>
                </c:pt>
                <c:pt idx="444" formatCode="0.0">
                  <c:v>8.5277374343000005</c:v>
                </c:pt>
                <c:pt idx="445" formatCode="0.0">
                  <c:v>8.0441685529000004</c:v>
                </c:pt>
                <c:pt idx="446" formatCode="0.0">
                  <c:v>7.5300294167999997</c:v>
                </c:pt>
                <c:pt idx="447" formatCode="0.0">
                  <c:v>7.0939874954000004</c:v>
                </c:pt>
                <c:pt idx="448" formatCode="0.0">
                  <c:v>6.6324432262000004</c:v>
                </c:pt>
                <c:pt idx="449" formatCode="0.0">
                  <c:v>6.1185179563999998</c:v>
                </c:pt>
                <c:pt idx="450" formatCode="0.0">
                  <c:v>5.5632979474999997</c:v>
                </c:pt>
                <c:pt idx="451" formatCode="0.0">
                  <c:v>5.047208361</c:v>
                </c:pt>
                <c:pt idx="452" formatCode="0.0">
                  <c:v>4.606999246</c:v>
                </c:pt>
                <c:pt idx="453" formatCode="0.0">
                  <c:v>4.1468141809999999</c:v>
                </c:pt>
                <c:pt idx="454" formatCode="0.0">
                  <c:v>3.7563150950000002</c:v>
                </c:pt>
                <c:pt idx="455" formatCode="0.0">
                  <c:v>3.5299477475000001</c:v>
                </c:pt>
                <c:pt idx="456" formatCode="0.0">
                  <c:v>3.5793466894999999</c:v>
                </c:pt>
                <c:pt idx="457" formatCode="0.0">
                  <c:v>3.7563358131000002</c:v>
                </c:pt>
                <c:pt idx="458" formatCode="0.0">
                  <c:v>3.9194793598</c:v>
                </c:pt>
                <c:pt idx="459" formatCode="0.0">
                  <c:v>4.0236474853999997</c:v>
                </c:pt>
                <c:pt idx="460" formatCode="0.0">
                  <c:v>4.116841967</c:v>
                </c:pt>
                <c:pt idx="461" formatCode="0.0">
                  <c:v>4.2416770953</c:v>
                </c:pt>
                <c:pt idx="462" formatCode="0.0">
                  <c:v>4.4277305747</c:v>
                </c:pt>
                <c:pt idx="463" formatCode="0.0">
                  <c:v>4.6695701142999999</c:v>
                </c:pt>
                <c:pt idx="464" formatCode="0.0">
                  <c:v>4.8905871454999996</c:v>
                </c:pt>
                <c:pt idx="465" formatCode="0.0">
                  <c:v>5.1070336512000001</c:v>
                </c:pt>
                <c:pt idx="466" formatCode="0.0">
                  <c:v>5.2059551604000003</c:v>
                </c:pt>
                <c:pt idx="467" formatCode="0.0">
                  <c:v>5.1633613763000001</c:v>
                </c:pt>
                <c:pt idx="468" formatCode="0.0">
                  <c:v>4.9877904924000003</c:v>
                </c:pt>
                <c:pt idx="469" formatCode="0.0">
                  <c:v>4.8307703527000001</c:v>
                </c:pt>
                <c:pt idx="470" formatCode="0.0">
                  <c:v>4.8127118942999996</c:v>
                </c:pt>
                <c:pt idx="471" formatCode="0.0">
                  <c:v>4.9464273428999999</c:v>
                </c:pt>
                <c:pt idx="472" formatCode="0.0">
                  <c:v>5.1228924931000002</c:v>
                </c:pt>
                <c:pt idx="473" formatCode="0.0">
                  <c:v>5.2111507599999998</c:v>
                </c:pt>
                <c:pt idx="474" formatCode="0.0">
                  <c:v>5.2901777356000004</c:v>
                </c:pt>
                <c:pt idx="475" formatCode="0.0">
                  <c:v>5.3464148335999999</c:v>
                </c:pt>
                <c:pt idx="476" formatCode="0.0">
                  <c:v>5.4027261225999998</c:v>
                </c:pt>
                <c:pt idx="477" formatCode="0.0">
                  <c:v>5.5344182998000004</c:v>
                </c:pt>
                <c:pt idx="478" formatCode="0.0">
                  <c:v>5.7637327842000001</c:v>
                </c:pt>
                <c:pt idx="479" formatCode="0.0">
                  <c:v>6.1157046304999998</c:v>
                </c:pt>
                <c:pt idx="480" formatCode="0.0">
                  <c:v>6.5137254404</c:v>
                </c:pt>
                <c:pt idx="481" formatCode="0.0">
                  <c:v>6.8019935593999996</c:v>
                </c:pt>
                <c:pt idx="482" formatCode="0.0">
                  <c:v>6.8621052869000003</c:v>
                </c:pt>
                <c:pt idx="483" formatCode="0.0">
                  <c:v>6.7127360106999996</c:v>
                </c:pt>
                <c:pt idx="484" formatCode="0.0">
                  <c:v>6.4326934399000004</c:v>
                </c:pt>
                <c:pt idx="485" formatCode="0.0">
                  <c:v>6.1400546633999999</c:v>
                </c:pt>
                <c:pt idx="486" formatCode="0.0">
                  <c:v>5.7407932985999999</c:v>
                </c:pt>
                <c:pt idx="487" formatCode="0.0">
                  <c:v>5.2597694496000003</c:v>
                </c:pt>
                <c:pt idx="488" formatCode="0.0">
                  <c:v>4.7435918014</c:v>
                </c:pt>
                <c:pt idx="489" formatCode="0.0">
                  <c:v>4.1479317173999997</c:v>
                </c:pt>
                <c:pt idx="490" formatCode="0.0">
                  <c:v>3.4940154771</c:v>
                </c:pt>
                <c:pt idx="491" formatCode="0.0">
                  <c:v>2.7367331502000001</c:v>
                </c:pt>
                <c:pt idx="492" formatCode="0.0">
                  <c:v>2.0522258821000001</c:v>
                </c:pt>
                <c:pt idx="493" formatCode="0.0">
                  <c:v>1.5291342709</c:v>
                </c:pt>
                <c:pt idx="494" formatCode="0.0">
                  <c:v>1.1724480983000001</c:v>
                </c:pt>
                <c:pt idx="495" formatCode="0.0">
                  <c:v>0.92260656959999998</c:v>
                </c:pt>
                <c:pt idx="496" formatCode="0.0">
                  <c:v>0.77676911999999998</c:v>
                </c:pt>
                <c:pt idx="497" formatCode="0.0">
                  <c:v>0.70605505239999999</c:v>
                </c:pt>
                <c:pt idx="498" formatCode="0.0">
                  <c:v>0.70932458990000002</c:v>
                </c:pt>
                <c:pt idx="499" formatCode="0.0">
                  <c:v>0.76831552469999997</c:v>
                </c:pt>
                <c:pt idx="500" formatCode="0.0">
                  <c:v>0.83578300760000002</c:v>
                </c:pt>
                <c:pt idx="501" formatCode="0.0">
                  <c:v>0.90920387439999995</c:v>
                </c:pt>
                <c:pt idx="502" formatCode="0.0">
                  <c:v>1.0441299651</c:v>
                </c:pt>
                <c:pt idx="503" formatCode="0.0">
                  <c:v>1.2195627280000001</c:v>
                </c:pt>
                <c:pt idx="504" formatCode="0.0">
                  <c:v>1.266039927</c:v>
                </c:pt>
                <c:pt idx="505" formatCode="0.0">
                  <c:v>1.1794628163</c:v>
                </c:pt>
                <c:pt idx="506" formatCode="0.0">
                  <c:v>1.0010932306</c:v>
                </c:pt>
                <c:pt idx="507" formatCode="0.0">
                  <c:v>0.74666523689999997</c:v>
                </c:pt>
                <c:pt idx="508" formatCode="0.0">
                  <c:v>0.42592499319999999</c:v>
                </c:pt>
                <c:pt idx="509" formatCode="0.0">
                  <c:v>0.1003915283</c:v>
                </c:pt>
                <c:pt idx="510" formatCode="0.0">
                  <c:v>-0.17222535159999999</c:v>
                </c:pt>
                <c:pt idx="511" formatCode="0.0">
                  <c:v>-0.36191558470000001</c:v>
                </c:pt>
                <c:pt idx="512" formatCode="0.0">
                  <c:v>-0.45271792290000001</c:v>
                </c:pt>
                <c:pt idx="513" formatCode="0.0">
                  <c:v>-0.50196796980000002</c:v>
                </c:pt>
                <c:pt idx="514" formatCode="0.0">
                  <c:v>-0.57827228580000001</c:v>
                </c:pt>
                <c:pt idx="515" formatCode="0.0">
                  <c:v>-0.61240395709999995</c:v>
                </c:pt>
                <c:pt idx="516" formatCode="0.0">
                  <c:v>-0.59456795900000003</c:v>
                </c:pt>
                <c:pt idx="517" formatCode="0.0">
                  <c:v>-0.47426615259999999</c:v>
                </c:pt>
                <c:pt idx="518" formatCode="0.0">
                  <c:v>-0.2923451869</c:v>
                </c:pt>
                <c:pt idx="519" formatCode="0.0">
                  <c:v>-8.8049863999999992E-3</c:v>
                </c:pt>
                <c:pt idx="520" formatCode="0.0">
                  <c:v>0.34107937379999997</c:v>
                </c:pt>
                <c:pt idx="521" formatCode="0.0">
                  <c:v>0.63956975270000005</c:v>
                </c:pt>
                <c:pt idx="522" formatCode="0.0">
                  <c:v>0.8177869686</c:v>
                </c:pt>
                <c:pt idx="523" formatCode="0.0">
                  <c:v>0.85310429669999999</c:v>
                </c:pt>
                <c:pt idx="524" formatCode="0.0">
                  <c:v>0.76083468210000005</c:v>
                </c:pt>
                <c:pt idx="525" formatCode="0.0">
                  <c:v>0.59236387980000005</c:v>
                </c:pt>
                <c:pt idx="526" formatCode="0.0">
                  <c:v>0.38253917609999999</c:v>
                </c:pt>
                <c:pt idx="527" formatCode="0.0">
                  <c:v>0.1271295425</c:v>
                </c:pt>
                <c:pt idx="528" formatCode="0.0">
                  <c:v>-6.5462135500000004E-2</c:v>
                </c:pt>
                <c:pt idx="529" formatCode="0.0">
                  <c:v>-0.25389236170000001</c:v>
                </c:pt>
                <c:pt idx="530" formatCode="0.0">
                  <c:v>-0.4037664815</c:v>
                </c:pt>
                <c:pt idx="531" formatCode="0.0">
                  <c:v>-0.61380313610000004</c:v>
                </c:pt>
                <c:pt idx="532" formatCode="0.0">
                  <c:v>-0.80456528940000005</c:v>
                </c:pt>
                <c:pt idx="533" formatCode="0.0">
                  <c:v>-0.95439517799999996</c:v>
                </c:pt>
                <c:pt idx="534" formatCode="0.0">
                  <c:v>-1.0426705572999999</c:v>
                </c:pt>
                <c:pt idx="535" formatCode="0.0">
                  <c:v>-1.0556657024</c:v>
                </c:pt>
                <c:pt idx="536" formatCode="0.0">
                  <c:v>-1.0153043459</c:v>
                </c:pt>
                <c:pt idx="537" formatCode="0.0">
                  <c:v>-0.8752047006</c:v>
                </c:pt>
                <c:pt idx="538" formatCode="0.0">
                  <c:v>-0.68634534869999997</c:v>
                </c:pt>
                <c:pt idx="539" formatCode="0.0">
                  <c:v>-0.49970985029999998</c:v>
                </c:pt>
                <c:pt idx="540" formatCode="0.0">
                  <c:v>-0.32843319720000003</c:v>
                </c:pt>
                <c:pt idx="541" formatCode="0.0">
                  <c:v>-0.21950704569999999</c:v>
                </c:pt>
                <c:pt idx="542" formatCode="0.0">
                  <c:v>-0.23474054450000001</c:v>
                </c:pt>
                <c:pt idx="543" formatCode="0.0">
                  <c:v>-0.25576844300000001</c:v>
                </c:pt>
                <c:pt idx="544" formatCode="0.0">
                  <c:v>-0.32461177810000003</c:v>
                </c:pt>
                <c:pt idx="545" formatCode="0.0">
                  <c:v>-0.45107663720000002</c:v>
                </c:pt>
                <c:pt idx="546" formatCode="0.0">
                  <c:v>-0.57966882230000005</c:v>
                </c:pt>
                <c:pt idx="547" formatCode="0.0">
                  <c:v>-0.69965158569999997</c:v>
                </c:pt>
                <c:pt idx="548" formatCode="0.0">
                  <c:v>-0.78282431500000005</c:v>
                </c:pt>
                <c:pt idx="549" formatCode="0.0">
                  <c:v>-0.89700037619999995</c:v>
                </c:pt>
                <c:pt idx="550" formatCode="0.0">
                  <c:v>-1.0141980142</c:v>
                </c:pt>
                <c:pt idx="551" formatCode="0.0">
                  <c:v>-1.1194296387</c:v>
                </c:pt>
                <c:pt idx="552" formatCode="0.0">
                  <c:v>-1.3060477133999999</c:v>
                </c:pt>
                <c:pt idx="553" formatCode="0.0">
                  <c:v>-1.5441456687999999</c:v>
                </c:pt>
                <c:pt idx="554" formatCode="0.0">
                  <c:v>-1.7109202160999999</c:v>
                </c:pt>
                <c:pt idx="555" formatCode="0.0">
                  <c:v>-1.8552330529000001</c:v>
                </c:pt>
                <c:pt idx="556" formatCode="0.0">
                  <c:v>-1.9226905057000001</c:v>
                </c:pt>
                <c:pt idx="557" formatCode="0.0">
                  <c:v>-1.8887281701</c:v>
                </c:pt>
                <c:pt idx="558" formatCode="0.0">
                  <c:v>-1.8346355849</c:v>
                </c:pt>
                <c:pt idx="559" formatCode="0.0">
                  <c:v>-1.8079043388</c:v>
                </c:pt>
                <c:pt idx="560" formatCode="0.0">
                  <c:v>-1.8134363868000001</c:v>
                </c:pt>
                <c:pt idx="561" formatCode="0.0">
                  <c:v>-1.8537754711000001</c:v>
                </c:pt>
                <c:pt idx="562" formatCode="0.0">
                  <c:v>-1.8766354116999999</c:v>
                </c:pt>
                <c:pt idx="563" formatCode="0.0">
                  <c:v>-1.8698004592999999</c:v>
                </c:pt>
                <c:pt idx="564" formatCode="0.0">
                  <c:v>-1.7748959132</c:v>
                </c:pt>
                <c:pt idx="565" formatCode="0.0">
                  <c:v>-1.6018823556999999</c:v>
                </c:pt>
                <c:pt idx="566" formatCode="0.0">
                  <c:v>-1.410604956</c:v>
                </c:pt>
                <c:pt idx="567" formatCode="0.0">
                  <c:v>-1.1957780052</c:v>
                </c:pt>
                <c:pt idx="568" formatCode="0.0">
                  <c:v>-1.0921973571000001</c:v>
                </c:pt>
                <c:pt idx="569" formatCode="0.0">
                  <c:v>-1.0838311504</c:v>
                </c:pt>
                <c:pt idx="570" formatCode="0.0">
                  <c:v>-1.0860172483999999</c:v>
                </c:pt>
                <c:pt idx="571" formatCode="0.0">
                  <c:v>-1.106137846</c:v>
                </c:pt>
                <c:pt idx="572" formatCode="0.0">
                  <c:v>-1.1497378794999999</c:v>
                </c:pt>
                <c:pt idx="573" formatCode="0.0">
                  <c:v>-1.1583008352999999</c:v>
                </c:pt>
                <c:pt idx="574" formatCode="0.0">
                  <c:v>-1.2155498479</c:v>
                </c:pt>
                <c:pt idx="575" formatCode="0.0">
                  <c:v>-1.3077186635</c:v>
                </c:pt>
                <c:pt idx="576" formatCode="0.0">
                  <c:v>-1.4289451366999999</c:v>
                </c:pt>
                <c:pt idx="577" formatCode="0.0">
                  <c:v>-1.5611468508999999</c:v>
                </c:pt>
                <c:pt idx="578" formatCode="0.0">
                  <c:v>-1.7132335109000001</c:v>
                </c:pt>
                <c:pt idx="579" formatCode="0.0">
                  <c:v>-1.8961642299000001</c:v>
                </c:pt>
                <c:pt idx="580" formatCode="0.0">
                  <c:v>-2.0097708101</c:v>
                </c:pt>
                <c:pt idx="581" formatCode="0.0">
                  <c:v>-1.9851653988</c:v>
                </c:pt>
                <c:pt idx="582" formatCode="0.0">
                  <c:v>-1.9193602741</c:v>
                </c:pt>
                <c:pt idx="583" formatCode="0.0">
                  <c:v>-1.7536198922999999</c:v>
                </c:pt>
                <c:pt idx="584" formatCode="0.0">
                  <c:v>-1.5265328616</c:v>
                </c:pt>
                <c:pt idx="585" formatCode="0.0">
                  <c:v>-1.3156805689</c:v>
                </c:pt>
                <c:pt idx="586" formatCode="0.0">
                  <c:v>-1.0462649314000001</c:v>
                </c:pt>
                <c:pt idx="587" formatCode="0.0">
                  <c:v>-0.72648282180000001</c:v>
                </c:pt>
                <c:pt idx="588" formatCode="0.0">
                  <c:v>-0.3935678842</c:v>
                </c:pt>
                <c:pt idx="589" formatCode="0.0">
                  <c:v>-1.15622885E-2</c:v>
                </c:pt>
                <c:pt idx="590" formatCode="0.0">
                  <c:v>0.4242582238</c:v>
                </c:pt>
                <c:pt idx="591" formatCode="0.0">
                  <c:v>0.8512907072</c:v>
                </c:pt>
                <c:pt idx="592" formatCode="0.0">
                  <c:v>1.2251441643000001</c:v>
                </c:pt>
                <c:pt idx="593" formatCode="0.0">
                  <c:v>1.4927372807999999</c:v>
                </c:pt>
                <c:pt idx="594" formatCode="0.0">
                  <c:v>1.6712120845</c:v>
                </c:pt>
                <c:pt idx="595" formatCode="0.0">
                  <c:v>1.7627847581</c:v>
                </c:pt>
                <c:pt idx="596" formatCode="0.0">
                  <c:v>1.7874957207</c:v>
                </c:pt>
                <c:pt idx="597" formatCode="0.0">
                  <c:v>1.8348251802</c:v>
                </c:pt>
                <c:pt idx="598" formatCode="0.0">
                  <c:v>1.8667775807</c:v>
                </c:pt>
                <c:pt idx="599" formatCode="0.0">
                  <c:v>1.8796092051</c:v>
                </c:pt>
                <c:pt idx="600" formatCode="0.0">
                  <c:v>1.9096042869000001</c:v>
                </c:pt>
                <c:pt idx="601" formatCode="0.0">
                  <c:v>1.8926785652</c:v>
                </c:pt>
                <c:pt idx="602" formatCode="0.0">
                  <c:v>1.8243003482</c:v>
                </c:pt>
                <c:pt idx="603" formatCode="0.0">
                  <c:v>1.806374191</c:v>
                </c:pt>
                <c:pt idx="604" formatCode="0.0">
                  <c:v>1.8316847214</c:v>
                </c:pt>
                <c:pt idx="605" formatCode="0.0">
                  <c:v>1.8579297706</c:v>
                </c:pt>
                <c:pt idx="606" formatCode="0.0">
                  <c:v>1.9450582431000001</c:v>
                </c:pt>
                <c:pt idx="607" formatCode="0.0">
                  <c:v>2.1046994132000001</c:v>
                </c:pt>
                <c:pt idx="608" formatCode="0.0">
                  <c:v>2.3080887665000001</c:v>
                </c:pt>
                <c:pt idx="609" formatCode="0.0">
                  <c:v>2.5025612795000001</c:v>
                </c:pt>
                <c:pt idx="610" formatCode="0.0">
                  <c:v>2.6989470420999999</c:v>
                </c:pt>
                <c:pt idx="611" formatCode="0.00">
                  <c:v>2.8769946178999999</c:v>
                </c:pt>
                <c:pt idx="612" formatCode="0.0">
                  <c:v>3.0549254642000001</c:v>
                </c:pt>
                <c:pt idx="613" formatCode="0.0">
                  <c:v>3.2908431263</c:v>
                </c:pt>
                <c:pt idx="614" formatCode="0.0">
                  <c:v>3.5584289761000001</c:v>
                </c:pt>
                <c:pt idx="615" formatCode="0.0">
                  <c:v>3.8067369060999998</c:v>
                </c:pt>
                <c:pt idx="616" formatCode="0.0">
                  <c:v>4.0353524211999998</c:v>
                </c:pt>
                <c:pt idx="617" formatCode="0.0">
                  <c:v>4.2714896642999998</c:v>
                </c:pt>
                <c:pt idx="618" formatCode="0.0">
                  <c:v>4.4867050405000004</c:v>
                </c:pt>
                <c:pt idx="619" formatCode="0.0">
                  <c:v>4.6279620343000003</c:v>
                </c:pt>
                <c:pt idx="620" formatCode="0.0">
                  <c:v>4.8147579478000004</c:v>
                </c:pt>
                <c:pt idx="621" formatCode="0.0">
                  <c:v>5.0365484899000004</c:v>
                </c:pt>
                <c:pt idx="622" formatCode="0.0">
                  <c:v>5.2634132933000002</c:v>
                </c:pt>
                <c:pt idx="623" formatCode="0.0">
                  <c:v>5.5103641849000002</c:v>
                </c:pt>
                <c:pt idx="624" formatCode="0.0">
                  <c:v>5.7266335944</c:v>
                </c:pt>
                <c:pt idx="625" formatCode="0.0">
                  <c:v>5.8690550317000003</c:v>
                </c:pt>
                <c:pt idx="626" formatCode="0.0">
                  <c:v>5.9334329539999997</c:v>
                </c:pt>
                <c:pt idx="627" formatCode="0.0">
                  <c:v>5.9357748926999996</c:v>
                </c:pt>
                <c:pt idx="628" formatCode="0.0">
                  <c:v>5.9501443515999997</c:v>
                </c:pt>
                <c:pt idx="629" formatCode="0.0">
                  <c:v>5.9739686982000002</c:v>
                </c:pt>
                <c:pt idx="630" formatCode="0.0">
                  <c:v>5.9947699861999997</c:v>
                </c:pt>
                <c:pt idx="631" formatCode="0.0">
                  <c:v>6.0012804984999999</c:v>
                </c:pt>
                <c:pt idx="632" formatCode="0.0">
                  <c:v>5.8691564600000001</c:v>
                </c:pt>
                <c:pt idx="633" formatCode="0.0">
                  <c:v>5.6681912111999999</c:v>
                </c:pt>
                <c:pt idx="634" formatCode="0.0">
                  <c:v>5.3976508749000001</c:v>
                </c:pt>
                <c:pt idx="635" formatCode="0.0">
                  <c:v>5.0995873246999999</c:v>
                </c:pt>
                <c:pt idx="636" formatCode="0.0">
                  <c:v>4.7968847808000001</c:v>
                </c:pt>
                <c:pt idx="637" formatCode="0.0">
                  <c:v>4.454286228</c:v>
                </c:pt>
                <c:pt idx="638" formatCode="0.0">
                  <c:v>4.1557016478</c:v>
                </c:pt>
                <c:pt idx="639" formatCode="0.0">
                  <c:v>4.0037665736000001</c:v>
                </c:pt>
                <c:pt idx="640" formatCode="0.0">
                  <c:v>3.7744064573</c:v>
                </c:pt>
                <c:pt idx="641" formatCode="0.0">
                  <c:v>3.4813603441000001</c:v>
                </c:pt>
                <c:pt idx="642" formatCode="0.0">
                  <c:v>3.1835659543000001</c:v>
                </c:pt>
                <c:pt idx="643" formatCode="0.0">
                  <c:v>2.9524948482000002</c:v>
                </c:pt>
                <c:pt idx="644" formatCode="0.0">
                  <c:v>2.8285960029999999</c:v>
                </c:pt>
                <c:pt idx="645" formatCode="0.0">
                  <c:v>2.7163458620999998</c:v>
                </c:pt>
                <c:pt idx="646" formatCode="0.0">
                  <c:v>2.6334474826999998</c:v>
                </c:pt>
                <c:pt idx="647" formatCode="0.0">
                  <c:v>2.5888760034999998</c:v>
                </c:pt>
                <c:pt idx="648" formatCode="0.0">
                  <c:v>2.5548187988</c:v>
                </c:pt>
                <c:pt idx="649" formatCode="0.0">
                  <c:v>2.6384970404999999</c:v>
                </c:pt>
                <c:pt idx="650" formatCode="0.0">
                  <c:v>2.8197912425</c:v>
                </c:pt>
                <c:pt idx="651" formatCode="0.0">
                  <c:v>2.8783213925000002</c:v>
                </c:pt>
                <c:pt idx="652" formatCode="0.0">
                  <c:v>3.0042357717999999</c:v>
                </c:pt>
                <c:pt idx="653" formatCode="0.0">
                  <c:v>3.2545850994999999</c:v>
                </c:pt>
                <c:pt idx="654" formatCode="0.0">
                  <c:v>3.5805810353999998</c:v>
                </c:pt>
                <c:pt idx="655" formatCode="0.0">
                  <c:v>3.8745853896</c:v>
                </c:pt>
                <c:pt idx="656" formatCode="0.0">
                  <c:v>4.2638280966000002</c:v>
                </c:pt>
                <c:pt idx="657" formatCode="0.0">
                  <c:v>4.6622853514000004</c:v>
                </c:pt>
                <c:pt idx="658" formatCode="0.0">
                  <c:v>5.1526478836000003</c:v>
                </c:pt>
                <c:pt idx="659" formatCode="0.0">
                  <c:v>5.6540682315000002</c:v>
                </c:pt>
                <c:pt idx="660" formatCode="0.0">
                  <c:v>6.1166043336999998</c:v>
                </c:pt>
                <c:pt idx="661" formatCode="0.0">
                  <c:v>6.4931960394999999</c:v>
                </c:pt>
                <c:pt idx="662" formatCode="0.0">
                  <c:v>6.6652720514999997</c:v>
                </c:pt>
                <c:pt idx="663" formatCode="0.0">
                  <c:v>6.7407229242</c:v>
                </c:pt>
                <c:pt idx="664" formatCode="0.0">
                  <c:v>6.9108529769000002</c:v>
                </c:pt>
                <c:pt idx="665" formatCode="0.0">
                  <c:v>6.9986002892999997</c:v>
                </c:pt>
                <c:pt idx="666" formatCode="0.0">
                  <c:v>7.0044147349000001</c:v>
                </c:pt>
                <c:pt idx="667" formatCode="0.0">
                  <c:v>6.9829700591000003</c:v>
                </c:pt>
                <c:pt idx="668" formatCode="0.0">
                  <c:v>6.7097619413</c:v>
                </c:pt>
                <c:pt idx="669" formatCode="0.0">
                  <c:v>6.4860036743</c:v>
                </c:pt>
                <c:pt idx="670" formatCode="0.0">
                  <c:v>6.1837084926000001</c:v>
                </c:pt>
                <c:pt idx="671" formatCode="0.0">
                  <c:v>5.7700352240999999</c:v>
                </c:pt>
                <c:pt idx="672" formatCode="0.0">
                  <c:v>5.3831622833999999</c:v>
                </c:pt>
                <c:pt idx="673" formatCode="0.0">
                  <c:v>4.9969885669999998</c:v>
                </c:pt>
                <c:pt idx="674" formatCode="0.0">
                  <c:v>4.7284661955000002</c:v>
                </c:pt>
                <c:pt idx="675" formatCode="0.0">
                  <c:v>4.7105903501000004</c:v>
                </c:pt>
                <c:pt idx="676" formatCode="0.0">
                  <c:v>4.6722559670999999</c:v>
                </c:pt>
                <c:pt idx="677" formatCode="0.0">
                  <c:v>4.6623051494999999</c:v>
                </c:pt>
                <c:pt idx="678" formatCode="0.0">
                  <c:v>4.6680454043999999</c:v>
                </c:pt>
                <c:pt idx="679" formatCode="0.0">
                  <c:v>4.7053237941999999</c:v>
                </c:pt>
                <c:pt idx="680" formatCode="0.0">
                  <c:v>4.7652240860999999</c:v>
                </c:pt>
                <c:pt idx="681" formatCode="0.0">
                  <c:v>4.7265999473000004</c:v>
                </c:pt>
                <c:pt idx="682" formatCode="0.0">
                  <c:v>4.6489593860999996</c:v>
                </c:pt>
                <c:pt idx="683" formatCode="0.0">
                  <c:v>4.5945296699</c:v>
                </c:pt>
                <c:pt idx="684" formatCode="0.0">
                  <c:v>4.5073740655999996</c:v>
                </c:pt>
                <c:pt idx="685" formatCode="0.0">
                  <c:v>4.4652272791999996</c:v>
                </c:pt>
                <c:pt idx="686" formatCode="0.0">
                  <c:v>4.4307322568999998</c:v>
                </c:pt>
                <c:pt idx="687" formatCode="0.0">
                  <c:v>4.2342787900000003</c:v>
                </c:pt>
                <c:pt idx="688" formatCode="0.0">
                  <c:v>3.9289223664000001</c:v>
                </c:pt>
                <c:pt idx="689" formatCode="0.0">
                  <c:v>3.5451173639000002</c:v>
                </c:pt>
                <c:pt idx="690" formatCode="0.0">
                  <c:v>3.1344089773000001</c:v>
                </c:pt>
                <c:pt idx="691" formatCode="0.0">
                  <c:v>2.6933941427999999</c:v>
                </c:pt>
                <c:pt idx="692" formatCode="0.0">
                  <c:v>2.4409757519999999</c:v>
                </c:pt>
                <c:pt idx="693" formatCode="0.0">
                  <c:v>2.2429655794999999</c:v>
                </c:pt>
                <c:pt idx="694" formatCode="0.0">
                  <c:v>2.0860917245000001</c:v>
                </c:pt>
                <c:pt idx="695" formatCode="0.0">
                  <c:v>2.0250916980000002</c:v>
                </c:pt>
                <c:pt idx="696" formatCode="0.0">
                  <c:v>2.0300373325000001</c:v>
                </c:pt>
                <c:pt idx="697" formatCode="0.0">
                  <c:v>1.9705359463000001</c:v>
                </c:pt>
                <c:pt idx="698" formatCode="0.0">
                  <c:v>1.8499766981000001</c:v>
                </c:pt>
                <c:pt idx="699" formatCode="0.0">
                  <c:v>1.6972984031</c:v>
                </c:pt>
                <c:pt idx="700" formatCode="0.0">
                  <c:v>1.5655068959</c:v>
                </c:pt>
                <c:pt idx="701" formatCode="0.0">
                  <c:v>1.5552220407999999</c:v>
                </c:pt>
                <c:pt idx="702" formatCode="0.0">
                  <c:v>1.5375663732</c:v>
                </c:pt>
                <c:pt idx="703" formatCode="0.0">
                  <c:v>1.5051136173999999</c:v>
                </c:pt>
                <c:pt idx="704" formatCode="0.0">
                  <c:v>1.2934890562000001</c:v>
                </c:pt>
                <c:pt idx="705" formatCode="0.0">
                  <c:v>1.1190350158</c:v>
                </c:pt>
                <c:pt idx="706" formatCode="0.0">
                  <c:v>1.0044026156999999</c:v>
                </c:pt>
                <c:pt idx="707" formatCode="0.0">
                  <c:v>0.85675604459999999</c:v>
                </c:pt>
                <c:pt idx="708" formatCode="0.0">
                  <c:v>0.69805984580000002</c:v>
                </c:pt>
                <c:pt idx="709" formatCode="0.0">
                  <c:v>0.6334729831</c:v>
                </c:pt>
                <c:pt idx="710" formatCode="0.0">
                  <c:v>0.64361400329999996</c:v>
                </c:pt>
                <c:pt idx="711" formatCode="0.0">
                  <c:v>0.7245405104</c:v>
                </c:pt>
                <c:pt idx="712" formatCode="0.0">
                  <c:v>0.76482011930000005</c:v>
                </c:pt>
                <c:pt idx="713" formatCode="0.0">
                  <c:v>0.73370902220000001</c:v>
                </c:pt>
                <c:pt idx="714" formatCode="0.0">
                  <c:v>0.75441390900000005</c:v>
                </c:pt>
                <c:pt idx="715" formatCode="0.0">
                  <c:v>0.82914786309999999</c:v>
                </c:pt>
                <c:pt idx="716" formatCode="0.0">
                  <c:v>1.1246309899</c:v>
                </c:pt>
                <c:pt idx="717" formatCode="0.0">
                  <c:v>1.4686783682</c:v>
                </c:pt>
                <c:pt idx="718" formatCode="0.0">
                  <c:v>1.7253596571000001</c:v>
                </c:pt>
                <c:pt idx="719" formatCode="0.0">
                  <c:v>1.9446748224999999</c:v>
                </c:pt>
                <c:pt idx="720" formatCode="0.0">
                  <c:v>2.1932903562999999</c:v>
                </c:pt>
                <c:pt idx="721" formatCode="0.0">
                  <c:v>2.3532767271999999</c:v>
                </c:pt>
                <c:pt idx="722" formatCode="0.0">
                  <c:v>2.4762190703</c:v>
                </c:pt>
                <c:pt idx="723" formatCode="0.0">
                  <c:v>2.6352981778000002</c:v>
                </c:pt>
                <c:pt idx="724" formatCode="0.0">
                  <c:v>2.8574298849000002</c:v>
                </c:pt>
                <c:pt idx="725" formatCode="0.0">
                  <c:v>3.0789906721999998</c:v>
                </c:pt>
                <c:pt idx="726" formatCode="0.0">
                  <c:v>3.2880144988</c:v>
                </c:pt>
                <c:pt idx="727" formatCode="0.0">
                  <c:v>3.5583446925</c:v>
                </c:pt>
                <c:pt idx="728" formatCode="0.0">
                  <c:v>3.6157341394000002</c:v>
                </c:pt>
                <c:pt idx="729" formatCode="0.0">
                  <c:v>3.4860609833999998</c:v>
                </c:pt>
                <c:pt idx="730" formatCode="0.0">
                  <c:v>3.3143349570999998</c:v>
                </c:pt>
                <c:pt idx="731" formatCode="0.0">
                  <c:v>3.1712018389000001</c:v>
                </c:pt>
                <c:pt idx="732" formatCode="0.0">
                  <c:v>2.9745446055000002</c:v>
                </c:pt>
                <c:pt idx="733" formatCode="0.0">
                  <c:v>2.9174426810999998</c:v>
                </c:pt>
                <c:pt idx="734" formatCode="0.0">
                  <c:v>2.9027163419000002</c:v>
                </c:pt>
                <c:pt idx="735" formatCode="0.0">
                  <c:v>2.7969441055000002</c:v>
                </c:pt>
                <c:pt idx="736" formatCode="0.0">
                  <c:v>2.6720734880000001</c:v>
                </c:pt>
                <c:pt idx="737" formatCode="0.0">
                  <c:v>2.4661837516</c:v>
                </c:pt>
                <c:pt idx="738" formatCode="0.0">
                  <c:v>2.2224252894999998</c:v>
                </c:pt>
                <c:pt idx="739" formatCode="0.0">
                  <c:v>1.8490216489</c:v>
                </c:pt>
                <c:pt idx="740" formatCode="0.0">
                  <c:v>1.6417050138</c:v>
                </c:pt>
                <c:pt idx="741" formatCode="0.0">
                  <c:v>1.7456286646000001</c:v>
                </c:pt>
                <c:pt idx="742" formatCode="0.0">
                  <c:v>2.1738848442999998</c:v>
                </c:pt>
                <c:pt idx="743" formatCode="0.0">
                  <c:v>2.8537150582000002</c:v>
                </c:pt>
                <c:pt idx="744" formatCode="0.0">
                  <c:v>3.6021637844000001</c:v>
                </c:pt>
                <c:pt idx="745" formatCode="0.0">
                  <c:v>4.1645706338000004</c:v>
                </c:pt>
                <c:pt idx="746" formatCode="0.0">
                  <c:v>4.7384324159000002</c:v>
                </c:pt>
                <c:pt idx="747" formatCode="0.0">
                  <c:v>5.3334986192000002</c:v>
                </c:pt>
                <c:pt idx="748" formatCode="0.0">
                  <c:v>6.0419773084999999</c:v>
                </c:pt>
                <c:pt idx="749" formatCode="0.0">
                  <c:v>6.841129402</c:v>
                </c:pt>
                <c:pt idx="750" formatCode="0.0">
                  <c:v>7.6827973918000003</c:v>
                </c:pt>
                <c:pt idx="751" formatCode="0.0">
                  <c:v>8.5054882728999992</c:v>
                </c:pt>
                <c:pt idx="752" formatCode="0.0">
                  <c:v>9.1443440666000004</c:v>
                </c:pt>
                <c:pt idx="753" formatCode="0.0">
                  <c:v>9.3823404475000007</c:v>
                </c:pt>
                <c:pt idx="754" formatCode="0.0">
                  <c:v>9.1556893275999993</c:v>
                </c:pt>
                <c:pt idx="755" formatCode="0.0">
                  <c:v>8.3884642509000003</c:v>
                </c:pt>
                <c:pt idx="756" formatCode="0.0">
                  <c:v>7.4532702172</c:v>
                </c:pt>
                <c:pt idx="757" formatCode="0.0">
                  <c:v>6.6739547583999999</c:v>
                </c:pt>
                <c:pt idx="758" formatCode="0.0">
                  <c:v>5.7649054013000001</c:v>
                </c:pt>
                <c:pt idx="759" formatCode="0.0">
                  <c:v>4.9267581901000002</c:v>
                </c:pt>
                <c:pt idx="760" formatCode="0.0">
                  <c:v>4.0237335511000003</c:v>
                </c:pt>
                <c:pt idx="761" formatCode="0.0">
                  <c:v>3.2330220562999998</c:v>
                </c:pt>
                <c:pt idx="762" formatCode="0.0">
                  <c:v>2.4380271209000002</c:v>
                </c:pt>
                <c:pt idx="763" formatCode="0.0">
                  <c:v>1.783769103</c:v>
                </c:pt>
                <c:pt idx="764" formatCode="0.0">
                  <c:v>1.2524581348999999</c:v>
                </c:pt>
                <c:pt idx="765" formatCode="0.0">
                  <c:v>0.91477869229999997</c:v>
                </c:pt>
                <c:pt idx="766" formatCode="0.0">
                  <c:v>0.74828264680000001</c:v>
                </c:pt>
                <c:pt idx="767" formatCode="0.0">
                  <c:v>0.84125160519999997</c:v>
                </c:pt>
                <c:pt idx="768" formatCode="0.0">
                  <c:v>1.1090121469000001</c:v>
                </c:pt>
                <c:pt idx="769" formatCode="0.0">
                  <c:v>1.2754251490999999</c:v>
                </c:pt>
                <c:pt idx="770" formatCode="0.0">
                  <c:v>1.5191316798000001</c:v>
                </c:pt>
                <c:pt idx="771" formatCode="0.0">
                  <c:v>1.7190777787</c:v>
                </c:pt>
                <c:pt idx="772" formatCode="0.0">
                  <c:v>1.8607891879</c:v>
                </c:pt>
                <c:pt idx="773" formatCode="0.0">
                  <c:v>1.9745517126000001</c:v>
                </c:pt>
                <c:pt idx="774" formatCode="0.0">
                  <c:v>2.2652731619000002</c:v>
                </c:pt>
                <c:pt idx="775" formatCode="0.0">
                  <c:v>2.6370745199000001</c:v>
                </c:pt>
                <c:pt idx="776" formatCode="0.0">
                  <c:v>2.9610740514999998</c:v>
                </c:pt>
                <c:pt idx="777" formatCode="0.0">
                  <c:v>3.2740220949999999</c:v>
                </c:pt>
                <c:pt idx="778" formatCode="0.0">
                  <c:v>3.6197149504000001</c:v>
                </c:pt>
                <c:pt idx="779" formatCode="0.0">
                  <c:v>4.0030172842000002</c:v>
                </c:pt>
                <c:pt idx="780" formatCode="0.0">
                  <c:v>4.3628485521</c:v>
                </c:pt>
                <c:pt idx="781" formatCode="0.0">
                  <c:v>4.7596581654000003</c:v>
                </c:pt>
                <c:pt idx="782" formatCode="0.0">
                  <c:v>5.1751538277</c:v>
                </c:pt>
                <c:pt idx="783" formatCode="0.0">
                  <c:v>5.6196537163000002</c:v>
                </c:pt>
                <c:pt idx="784" formatCode="0.0">
                  <c:v>6.1268880063999998</c:v>
                </c:pt>
                <c:pt idx="785" formatCode="0.0">
                  <c:v>6.5610565928</c:v>
                </c:pt>
                <c:pt idx="786" formatCode="0.0">
                  <c:v>6.7421458695999998</c:v>
                </c:pt>
                <c:pt idx="787" formatCode="0.0">
                  <c:v>6.6276222274999999</c:v>
                </c:pt>
                <c:pt idx="788" formatCode="0.0">
                  <c:v>6.5514902356000002</c:v>
                </c:pt>
                <c:pt idx="789" formatCode="0.0">
                  <c:v>6.4713080611000002</c:v>
                </c:pt>
                <c:pt idx="790" formatCode="0.0">
                  <c:v>6.4124803339999996</c:v>
                </c:pt>
                <c:pt idx="791" formatCode="0.0">
                  <c:v>6.3888922452000001</c:v>
                </c:pt>
                <c:pt idx="792" formatCode="0.0">
                  <c:v>6.2867510769999999</c:v>
                </c:pt>
                <c:pt idx="793" formatCode="0.0">
                  <c:v>6.1147776085999999</c:v>
                </c:pt>
                <c:pt idx="794" formatCode="0.0">
                  <c:v>5.9976173793000003</c:v>
                </c:pt>
                <c:pt idx="795" formatCode="0.0">
                  <c:v>5.8849163470999999</c:v>
                </c:pt>
                <c:pt idx="796" formatCode="0.0">
                  <c:v>5.7212433977000003</c:v>
                </c:pt>
                <c:pt idx="797" formatCode="0.0">
                  <c:v>5.5201199862000001</c:v>
                </c:pt>
                <c:pt idx="798" formatCode="0.0">
                  <c:v>5.3745791812999997</c:v>
                </c:pt>
                <c:pt idx="799" formatCode="0.0">
                  <c:v>5.4059544125999999</c:v>
                </c:pt>
                <c:pt idx="800" formatCode="0.0">
                  <c:v>5.4165631990999996</c:v>
                </c:pt>
                <c:pt idx="801" formatCode="0.0">
                  <c:v>5.4723806600999998</c:v>
                </c:pt>
                <c:pt idx="802" formatCode="0.0">
                  <c:v>5.4146520483999998</c:v>
                </c:pt>
                <c:pt idx="803" formatCode="0.0">
                  <c:v>5.2003404474000003</c:v>
                </c:pt>
                <c:pt idx="804" formatCode="0.0">
                  <c:v>5.0380971566000001</c:v>
                </c:pt>
                <c:pt idx="805" formatCode="0.0">
                  <c:v>5.0580827505999997</c:v>
                </c:pt>
                <c:pt idx="806" formatCode="0.0">
                  <c:v>4.9583778586999996</c:v>
                </c:pt>
                <c:pt idx="807" formatCode="0.0">
                  <c:v>4.8199769680999998</c:v>
                </c:pt>
                <c:pt idx="808" formatCode="0.0">
                  <c:v>4.7185537029000004</c:v>
                </c:pt>
                <c:pt idx="809" formatCode="0.0">
                  <c:v>4.6642933369000001</c:v>
                </c:pt>
                <c:pt idx="810" formatCode="0.0">
                  <c:v>4.6519305522999996</c:v>
                </c:pt>
                <c:pt idx="811" formatCode="0.0">
                  <c:v>4.6155153583999997</c:v>
                </c:pt>
                <c:pt idx="812" formatCode="0.0">
                  <c:v>4.5634059380999998</c:v>
                </c:pt>
                <c:pt idx="813" formatCode="0.0">
                  <c:v>4.4083925543999998</c:v>
                </c:pt>
                <c:pt idx="814" formatCode="0.0">
                  <c:v>4.3754005081000003</c:v>
                </c:pt>
                <c:pt idx="815" formatCode="0.0">
                  <c:v>4.4798505644000004</c:v>
                </c:pt>
                <c:pt idx="816" formatCode="0.0">
                  <c:v>4.6491684771999999</c:v>
                </c:pt>
                <c:pt idx="817" formatCode="0.0">
                  <c:v>4.7375226077999999</c:v>
                </c:pt>
                <c:pt idx="818" formatCode="0.0">
                  <c:v>4.8685724765999998</c:v>
                </c:pt>
                <c:pt idx="819" formatCode="0.0">
                  <c:v>5.0239743075999996</c:v>
                </c:pt>
                <c:pt idx="820" formatCode="0.0">
                  <c:v>5.1308573690000001</c:v>
                </c:pt>
                <c:pt idx="821" formatCode="0.0">
                  <c:v>5.2153281294999996</c:v>
                </c:pt>
                <c:pt idx="822" formatCode="0.0">
                  <c:v>5.2732186106999999</c:v>
                </c:pt>
                <c:pt idx="823" formatCode="0.0">
                  <c:v>5.3437985714999998</c:v>
                </c:pt>
                <c:pt idx="824" formatCode="0.0">
                  <c:v>5.4618733999</c:v>
                </c:pt>
                <c:pt idx="825" formatCode="0.0">
                  <c:v>5.5834827234000004</c:v>
                </c:pt>
                <c:pt idx="826" formatCode="0.0">
                  <c:v>5.6581323239000003</c:v>
                </c:pt>
                <c:pt idx="827" formatCode="0.0">
                  <c:v>5.6384026042000004</c:v>
                </c:pt>
                <c:pt idx="828" formatCode="0.0">
                  <c:v>5.5244149517999999</c:v>
                </c:pt>
                <c:pt idx="829" formatCode="0.0">
                  <c:v>5.3848089267999999</c:v>
                </c:pt>
                <c:pt idx="830" formatCode="0.0">
                  <c:v>5.3105907035</c:v>
                </c:pt>
                <c:pt idx="831" formatCode="0.0">
                  <c:v>5.2381681658000003</c:v>
                </c:pt>
                <c:pt idx="832" formatCode="0.0">
                  <c:v>5.2390682497999999</c:v>
                </c:pt>
                <c:pt idx="833" formatCode="0.0">
                  <c:v>5.2789075777000001</c:v>
                </c:pt>
                <c:pt idx="834" formatCode="0.0">
                  <c:v>5.3478797736999999</c:v>
                </c:pt>
                <c:pt idx="835" formatCode="0.0">
                  <c:v>5.4047771437999996</c:v>
                </c:pt>
                <c:pt idx="836" formatCode="0.0">
                  <c:v>5.3923338757000003</c:v>
                </c:pt>
                <c:pt idx="837" formatCode="0.0">
                  <c:v>5.4278454516999997</c:v>
                </c:pt>
                <c:pt idx="838" formatCode="0.0">
                  <c:v>5.4388192343000004</c:v>
                </c:pt>
                <c:pt idx="839" formatCode="0.0">
                  <c:v>5.4312976628999996</c:v>
                </c:pt>
                <c:pt idx="840" formatCode="0.0">
                  <c:v>5.3561601842000002</c:v>
                </c:pt>
                <c:pt idx="841" formatCode="0.0">
                  <c:v>5.2566955518</c:v>
                </c:pt>
                <c:pt idx="842" formatCode="0.0">
                  <c:v>5.1438211990999996</c:v>
                </c:pt>
                <c:pt idx="843" formatCode="0.0">
                  <c:v>5.0243018491999996</c:v>
                </c:pt>
                <c:pt idx="844" formatCode="0.0">
                  <c:v>4.8936012192999998</c:v>
                </c:pt>
                <c:pt idx="845" formatCode="0.0">
                  <c:v>4.7436997516000003</c:v>
                </c:pt>
                <c:pt idx="846" formatCode="0.0">
                  <c:v>4.5656975194999996</c:v>
                </c:pt>
                <c:pt idx="847" formatCode="0.0">
                  <c:v>4.3456366793000001</c:v>
                </c:pt>
                <c:pt idx="848" formatCode="0.0">
                  <c:v>4.1232264234000002</c:v>
                </c:pt>
                <c:pt idx="849" formatCode="0.0">
                  <c:v>3.9015017532999998</c:v>
                </c:pt>
                <c:pt idx="850" formatCode="0.0">
                  <c:v>3.6542251179999998</c:v>
                </c:pt>
                <c:pt idx="851" formatCode="0.0">
                  <c:v>3.4737491214</c:v>
                </c:pt>
                <c:pt idx="852" formatCode="0.0">
                  <c:v>3.3409543207999999</c:v>
                </c:pt>
                <c:pt idx="853" formatCode="0.0">
                  <c:v>3.2033324687000002</c:v>
                </c:pt>
                <c:pt idx="854" formatCode="0.0">
                  <c:v>3.0103932524000001</c:v>
                </c:pt>
                <c:pt idx="855" formatCode="0.0">
                  <c:v>2.7878961671</c:v>
                </c:pt>
                <c:pt idx="856" formatCode="0.0">
                  <c:v>2.5271798606</c:v>
                </c:pt>
                <c:pt idx="857" formatCode="0.0">
                  <c:v>2.2918710615000002</c:v>
                </c:pt>
                <c:pt idx="858" formatCode="0.0">
                  <c:v>2.0414186471</c:v>
                </c:pt>
                <c:pt idx="859" formatCode="0.0">
                  <c:v>1.8397867792</c:v>
                </c:pt>
                <c:pt idx="860" formatCode="0.0">
                  <c:v>1.6999429506999999</c:v>
                </c:pt>
                <c:pt idx="861" formatCode="0.0">
                  <c:v>1.5102947864</c:v>
                </c:pt>
                <c:pt idx="862" formatCode="0.0">
                  <c:v>1.3813830680000001</c:v>
                </c:pt>
                <c:pt idx="863" formatCode="0.0">
                  <c:v>1.2980722666</c:v>
                </c:pt>
                <c:pt idx="864" formatCode="0.0">
                  <c:v>1.3161616825</c:v>
                </c:pt>
                <c:pt idx="865" formatCode="0.0">
                  <c:v>1.367093881</c:v>
                </c:pt>
                <c:pt idx="866" formatCode="0.0">
                  <c:v>1.3977200696000001</c:v>
                </c:pt>
                <c:pt idx="867" formatCode="0.0">
                  <c:v>1.4540639462</c:v>
                </c:pt>
                <c:pt idx="868" formatCode="0.0">
                  <c:v>1.5772223406000001</c:v>
                </c:pt>
                <c:pt idx="869" formatCode="0.0">
                  <c:v>1.7277359505000001</c:v>
                </c:pt>
                <c:pt idx="870" formatCode="0.0">
                  <c:v>1.9137976831000001</c:v>
                </c:pt>
                <c:pt idx="871" formatCode="0.0">
                  <c:v>2.1085200464999998</c:v>
                </c:pt>
                <c:pt idx="872" formatCode="0.0">
                  <c:v>2.3144416596999999</c:v>
                </c:pt>
                <c:pt idx="873" formatCode="0.0">
                  <c:v>2.6334805311</c:v>
                </c:pt>
                <c:pt idx="874" formatCode="0.0">
                  <c:v>2.9633915656999998</c:v>
                </c:pt>
                <c:pt idx="875" formatCode="0.0">
                  <c:v>3.1847980413000001</c:v>
                </c:pt>
                <c:pt idx="876" formatCode="0.0">
                  <c:v>3.3277814226000002</c:v>
                </c:pt>
                <c:pt idx="877" formatCode="0.0">
                  <c:v>3.4889953731999999</c:v>
                </c:pt>
                <c:pt idx="878" formatCode="0.0">
                  <c:v>4.0378573381000002</c:v>
                </c:pt>
                <c:pt idx="879" formatCode="0.0">
                  <c:v>5.2684754926000004</c:v>
                </c:pt>
                <c:pt idx="880" formatCode="0.0">
                  <c:v>6.8781551725999996</c:v>
                </c:pt>
                <c:pt idx="881" formatCode="0.0">
                  <c:v>8.4758607483000006</c:v>
                </c:pt>
                <c:pt idx="882" formatCode="0.0">
                  <c:v>10.054033882700001</c:v>
                </c:pt>
                <c:pt idx="883" formatCode="0.0">
                  <c:v>11.560896105699999</c:v>
                </c:pt>
                <c:pt idx="884" formatCode="0.0">
                  <c:v>13.0866232409</c:v>
                </c:pt>
                <c:pt idx="885" formatCode="0.0">
                  <c:v>14.554649635300001</c:v>
                </c:pt>
                <c:pt idx="886" formatCode="0.0">
                  <c:v>16.058322063599999</c:v>
                </c:pt>
                <c:pt idx="887" formatCode="0.0">
                  <c:v>17.645132481200001</c:v>
                </c:pt>
                <c:pt idx="888" formatCode="0.0">
                  <c:v>19.3001096307</c:v>
                </c:pt>
                <c:pt idx="889" formatCode="0.0">
                  <c:v>20.981629239699998</c:v>
                </c:pt>
                <c:pt idx="890" formatCode="0.0">
                  <c:v>22.004588204899999</c:v>
                </c:pt>
                <c:pt idx="891" formatCode="0.0">
                  <c:v>21.675017558</c:v>
                </c:pt>
                <c:pt idx="892" formatCode="0.0">
                  <c:v>20.454855655700001</c:v>
                </c:pt>
                <c:pt idx="893" formatCode="0.0">
                  <c:v>19.0649024033</c:v>
                </c:pt>
                <c:pt idx="894" formatCode="0.0">
                  <c:v>17.703978618499999</c:v>
                </c:pt>
                <c:pt idx="895" formatCode="0.0">
                  <c:v>16.498657237300002</c:v>
                </c:pt>
                <c:pt idx="896" formatCode="0.0">
                  <c:v>15.221398473800001</c:v>
                </c:pt>
                <c:pt idx="897" formatCode="0.0">
                  <c:v>13.8894472691</c:v>
                </c:pt>
                <c:pt idx="898" formatCode="0.0">
                  <c:v>12.437406230000001</c:v>
                </c:pt>
                <c:pt idx="899" formatCode="0.0">
                  <c:v>10.9887053911</c:v>
                </c:pt>
                <c:pt idx="900" formatCode="0.0">
                  <c:v>9.4226332811999995</c:v>
                </c:pt>
                <c:pt idx="901" formatCode="0.0">
                  <c:v>7.7374167049000002</c:v>
                </c:pt>
                <c:pt idx="902" formatCode="0.0">
                  <c:v>6.1833732026000003</c:v>
                </c:pt>
                <c:pt idx="903" formatCode="0.0">
                  <c:v>5.0259190852</c:v>
                </c:pt>
                <c:pt idx="904" formatCode="0.0">
                  <c:v>4.0892916992000004</c:v>
                </c:pt>
                <c:pt idx="905" formatCode="0.0">
                  <c:v>3.2293596315999999</c:v>
                </c:pt>
                <c:pt idx="906" formatCode="0.0">
                  <c:v>2.3833969882999999</c:v>
                </c:pt>
                <c:pt idx="907" formatCode="0.0">
                  <c:v>1.4194559423999999</c:v>
                </c:pt>
                <c:pt idx="908" formatCode="0.0">
                  <c:v>0.41049060910000001</c:v>
                </c:pt>
                <c:pt idx="909" formatCode="0.0">
                  <c:v>-0.58969758549999995</c:v>
                </c:pt>
                <c:pt idx="910" formatCode="0.0">
                  <c:v>-1.5501919315999999</c:v>
                </c:pt>
                <c:pt idx="911" formatCode="0.0">
                  <c:v>-2.5695750738999998</c:v>
                </c:pt>
                <c:pt idx="912" formatCode="0.0">
                  <c:v>-3.5258027839000001</c:v>
                </c:pt>
                <c:pt idx="913" formatCode="0.0">
                  <c:v>-4.3725800278999998</c:v>
                </c:pt>
                <c:pt idx="1031" formatCode="0.0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7D96-4AB9-B333-C480C94AF2A7}"/>
            </c:ext>
          </c:extLst>
        </c:ser>
        <c:ser>
          <c:idx val="4"/>
          <c:order val="4"/>
          <c:tx>
            <c:strRef>
              <c:f>M2D!$U$2</c:f>
              <c:strCache>
                <c:ptCount val="1"/>
                <c:pt idx="0">
                  <c:v>-4.4%</c:v>
                </c:pt>
              </c:strCache>
            </c:strRef>
          </c:tx>
          <c:marker>
            <c:symbol val="none"/>
          </c:marker>
          <c:dLbls>
            <c:dLbl>
              <c:idx val="351"/>
              <c:layout>
                <c:manualLayout>
                  <c:x val="5.6689342403628117E-3"/>
                  <c:y val="8.823529411764706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96-4AB9-B333-C480C94AF2A7}"/>
                </c:ext>
              </c:extLst>
            </c:dLbl>
            <c:dLbl>
              <c:idx val="867"/>
              <c:layout>
                <c:manualLayout>
                  <c:x val="-8.7868480725623477E-2"/>
                  <c:y val="5.882352941176470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D96-4AB9-B333-C480C94AF2A7}"/>
                </c:ext>
              </c:extLst>
            </c:dLbl>
            <c:dLbl>
              <c:idx val="879"/>
              <c:layout>
                <c:manualLayout>
                  <c:x val="-7.6530612244898058E-2"/>
                  <c:y val="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D96-4AB9-B333-C480C94AF2A7}"/>
                </c:ext>
              </c:extLst>
            </c:dLbl>
            <c:dLbl>
              <c:idx val="910"/>
              <c:layout>
                <c:manualLayout>
                  <c:x val="1.1337868480725623E-2"/>
                  <c:y val="1.633986928104563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D96-4AB9-B333-C480C94AF2A7}"/>
                </c:ext>
              </c:extLst>
            </c:dLbl>
            <c:dLbl>
              <c:idx val="911"/>
              <c:layout>
                <c:manualLayout>
                  <c:x val="7.1813285457810747E-3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D96-4AB9-B333-C480C94AF2A7}"/>
                </c:ext>
              </c:extLst>
            </c:dLbl>
            <c:dLbl>
              <c:idx val="912"/>
              <c:layout>
                <c:manualLayout>
                  <c:x val="2.872531418312388E-3"/>
                  <c:y val="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E6-40C2-A797-C81DD28D9C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62BC93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M2D!$A$3:$A$1034</c:f>
              <c:numCache>
                <c:formatCode>mmm\-yy</c:formatCode>
                <c:ptCount val="1032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</c:numCache>
            </c:numRef>
          </c:cat>
          <c:val>
            <c:numRef>
              <c:f>M2D!$U$3:$U$1034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-4.3725800278999998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9-7D96-4AB9-B333-C480C94AF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  <c:extLst/>
      </c:lineChart>
      <c:dateAx>
        <c:axId val="1385417216"/>
        <c:scaling>
          <c:orientation val="minMax"/>
          <c:max val="45992"/>
          <c:min val="39814"/>
        </c:scaling>
        <c:delete val="0"/>
        <c:axPos val="b"/>
        <c:numFmt formatCode="\'yy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1"/>
        <c:majorTimeUnit val="years"/>
        <c:minorUnit val="12"/>
      </c:dateAx>
      <c:valAx>
        <c:axId val="1106967296"/>
        <c:scaling>
          <c:orientation val="minMax"/>
          <c:max val="60"/>
          <c:min val="-6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20"/>
      </c:valAx>
      <c:valAx>
        <c:axId val="307581152"/>
        <c:scaling>
          <c:orientation val="minMax"/>
          <c:max val="24"/>
          <c:min val="-24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8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7.9208290927919728E-2"/>
          <c:y val="0.78341207349081365"/>
          <c:w val="0.23910236666845217"/>
          <c:h val="0.1259863105347126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543335133780461E-2"/>
          <c:y val="8.5410152080272264E-2"/>
          <c:w val="0.94231896685096372"/>
          <c:h val="0.84098077752242695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5400">
              <a:noFill/>
            </a:ln>
          </c:spPr>
          <c:marker>
            <c:symbol val="none"/>
          </c:marker>
          <c:dLbls>
            <c:delete val="1"/>
          </c:dLbls>
          <c:cat>
            <c:numRef>
              <c:f>LIRA!$A$3:$A$554</c:f>
              <c:numCache>
                <c:formatCode>mmm\-yy</c:formatCode>
                <c:ptCount val="552"/>
                <c:pt idx="0">
                  <c:v>34973</c:v>
                </c:pt>
                <c:pt idx="1">
                  <c:v>35004</c:v>
                </c:pt>
                <c:pt idx="2">
                  <c:v>35034</c:v>
                </c:pt>
                <c:pt idx="3">
                  <c:v>35065</c:v>
                </c:pt>
                <c:pt idx="4">
                  <c:v>35096</c:v>
                </c:pt>
                <c:pt idx="5">
                  <c:v>35125</c:v>
                </c:pt>
                <c:pt idx="6">
                  <c:v>35156</c:v>
                </c:pt>
                <c:pt idx="7">
                  <c:v>35186</c:v>
                </c:pt>
                <c:pt idx="8">
                  <c:v>35217</c:v>
                </c:pt>
                <c:pt idx="9">
                  <c:v>35247</c:v>
                </c:pt>
                <c:pt idx="10">
                  <c:v>35278</c:v>
                </c:pt>
                <c:pt idx="11">
                  <c:v>35309</c:v>
                </c:pt>
                <c:pt idx="12">
                  <c:v>35339</c:v>
                </c:pt>
                <c:pt idx="13">
                  <c:v>35370</c:v>
                </c:pt>
                <c:pt idx="14">
                  <c:v>35400</c:v>
                </c:pt>
                <c:pt idx="15">
                  <c:v>35431</c:v>
                </c:pt>
                <c:pt idx="16">
                  <c:v>35462</c:v>
                </c:pt>
                <c:pt idx="17">
                  <c:v>35490</c:v>
                </c:pt>
                <c:pt idx="18">
                  <c:v>35521</c:v>
                </c:pt>
                <c:pt idx="19">
                  <c:v>35551</c:v>
                </c:pt>
                <c:pt idx="20">
                  <c:v>35582</c:v>
                </c:pt>
                <c:pt idx="21">
                  <c:v>35612</c:v>
                </c:pt>
                <c:pt idx="22">
                  <c:v>35643</c:v>
                </c:pt>
                <c:pt idx="23">
                  <c:v>35674</c:v>
                </c:pt>
                <c:pt idx="24">
                  <c:v>35704</c:v>
                </c:pt>
                <c:pt idx="25">
                  <c:v>35735</c:v>
                </c:pt>
                <c:pt idx="26">
                  <c:v>35765</c:v>
                </c:pt>
                <c:pt idx="27">
                  <c:v>35796</c:v>
                </c:pt>
                <c:pt idx="28">
                  <c:v>35827</c:v>
                </c:pt>
                <c:pt idx="29">
                  <c:v>35855</c:v>
                </c:pt>
                <c:pt idx="30">
                  <c:v>35886</c:v>
                </c:pt>
                <c:pt idx="31">
                  <c:v>35916</c:v>
                </c:pt>
                <c:pt idx="32">
                  <c:v>35947</c:v>
                </c:pt>
                <c:pt idx="33">
                  <c:v>35977</c:v>
                </c:pt>
                <c:pt idx="34">
                  <c:v>36008</c:v>
                </c:pt>
                <c:pt idx="35">
                  <c:v>36039</c:v>
                </c:pt>
                <c:pt idx="36">
                  <c:v>36069</c:v>
                </c:pt>
                <c:pt idx="37">
                  <c:v>36100</c:v>
                </c:pt>
                <c:pt idx="38">
                  <c:v>36130</c:v>
                </c:pt>
                <c:pt idx="39">
                  <c:v>36161</c:v>
                </c:pt>
                <c:pt idx="40">
                  <c:v>36192</c:v>
                </c:pt>
                <c:pt idx="41">
                  <c:v>36220</c:v>
                </c:pt>
                <c:pt idx="42">
                  <c:v>36251</c:v>
                </c:pt>
                <c:pt idx="43">
                  <c:v>36281</c:v>
                </c:pt>
                <c:pt idx="44">
                  <c:v>36312</c:v>
                </c:pt>
                <c:pt idx="45">
                  <c:v>36342</c:v>
                </c:pt>
                <c:pt idx="46">
                  <c:v>36373</c:v>
                </c:pt>
                <c:pt idx="47">
                  <c:v>36404</c:v>
                </c:pt>
                <c:pt idx="48">
                  <c:v>36434</c:v>
                </c:pt>
                <c:pt idx="49">
                  <c:v>36465</c:v>
                </c:pt>
                <c:pt idx="50">
                  <c:v>36495</c:v>
                </c:pt>
                <c:pt idx="51">
                  <c:v>36526</c:v>
                </c:pt>
                <c:pt idx="52">
                  <c:v>36557</c:v>
                </c:pt>
                <c:pt idx="53">
                  <c:v>36586</c:v>
                </c:pt>
                <c:pt idx="54">
                  <c:v>36617</c:v>
                </c:pt>
                <c:pt idx="55">
                  <c:v>36647</c:v>
                </c:pt>
                <c:pt idx="56">
                  <c:v>36678</c:v>
                </c:pt>
                <c:pt idx="57">
                  <c:v>36708</c:v>
                </c:pt>
                <c:pt idx="58">
                  <c:v>36739</c:v>
                </c:pt>
                <c:pt idx="59">
                  <c:v>36770</c:v>
                </c:pt>
                <c:pt idx="60">
                  <c:v>36800</c:v>
                </c:pt>
                <c:pt idx="61">
                  <c:v>36831</c:v>
                </c:pt>
                <c:pt idx="62">
                  <c:v>36861</c:v>
                </c:pt>
                <c:pt idx="63">
                  <c:v>36892</c:v>
                </c:pt>
                <c:pt idx="64">
                  <c:v>36923</c:v>
                </c:pt>
                <c:pt idx="65">
                  <c:v>36951</c:v>
                </c:pt>
                <c:pt idx="66">
                  <c:v>36982</c:v>
                </c:pt>
                <c:pt idx="67">
                  <c:v>37012</c:v>
                </c:pt>
                <c:pt idx="68">
                  <c:v>37043</c:v>
                </c:pt>
                <c:pt idx="69">
                  <c:v>37073</c:v>
                </c:pt>
                <c:pt idx="70">
                  <c:v>37104</c:v>
                </c:pt>
                <c:pt idx="71">
                  <c:v>37135</c:v>
                </c:pt>
                <c:pt idx="72">
                  <c:v>37165</c:v>
                </c:pt>
                <c:pt idx="73">
                  <c:v>37196</c:v>
                </c:pt>
                <c:pt idx="74">
                  <c:v>37226</c:v>
                </c:pt>
                <c:pt idx="75">
                  <c:v>37257</c:v>
                </c:pt>
                <c:pt idx="76">
                  <c:v>37288</c:v>
                </c:pt>
                <c:pt idx="77">
                  <c:v>37316</c:v>
                </c:pt>
                <c:pt idx="78">
                  <c:v>37347</c:v>
                </c:pt>
                <c:pt idx="79">
                  <c:v>37377</c:v>
                </c:pt>
                <c:pt idx="80">
                  <c:v>37408</c:v>
                </c:pt>
                <c:pt idx="81">
                  <c:v>37438</c:v>
                </c:pt>
                <c:pt idx="82">
                  <c:v>37469</c:v>
                </c:pt>
                <c:pt idx="83">
                  <c:v>37500</c:v>
                </c:pt>
                <c:pt idx="84">
                  <c:v>37530</c:v>
                </c:pt>
                <c:pt idx="85">
                  <c:v>37561</c:v>
                </c:pt>
                <c:pt idx="86">
                  <c:v>37591</c:v>
                </c:pt>
                <c:pt idx="87">
                  <c:v>37622</c:v>
                </c:pt>
                <c:pt idx="88">
                  <c:v>37653</c:v>
                </c:pt>
                <c:pt idx="89">
                  <c:v>37681</c:v>
                </c:pt>
                <c:pt idx="90">
                  <c:v>37712</c:v>
                </c:pt>
                <c:pt idx="91">
                  <c:v>37742</c:v>
                </c:pt>
                <c:pt idx="92">
                  <c:v>37773</c:v>
                </c:pt>
                <c:pt idx="93">
                  <c:v>37803</c:v>
                </c:pt>
                <c:pt idx="94">
                  <c:v>37834</c:v>
                </c:pt>
                <c:pt idx="95">
                  <c:v>37865</c:v>
                </c:pt>
                <c:pt idx="96">
                  <c:v>37895</c:v>
                </c:pt>
                <c:pt idx="97">
                  <c:v>37926</c:v>
                </c:pt>
                <c:pt idx="98">
                  <c:v>37956</c:v>
                </c:pt>
                <c:pt idx="99">
                  <c:v>37987</c:v>
                </c:pt>
                <c:pt idx="100">
                  <c:v>38018</c:v>
                </c:pt>
                <c:pt idx="101">
                  <c:v>38047</c:v>
                </c:pt>
                <c:pt idx="102">
                  <c:v>38078</c:v>
                </c:pt>
                <c:pt idx="103">
                  <c:v>38108</c:v>
                </c:pt>
                <c:pt idx="104">
                  <c:v>38139</c:v>
                </c:pt>
                <c:pt idx="105">
                  <c:v>38169</c:v>
                </c:pt>
                <c:pt idx="106">
                  <c:v>38200</c:v>
                </c:pt>
                <c:pt idx="107">
                  <c:v>38231</c:v>
                </c:pt>
                <c:pt idx="108">
                  <c:v>38261</c:v>
                </c:pt>
                <c:pt idx="109">
                  <c:v>38292</c:v>
                </c:pt>
                <c:pt idx="110">
                  <c:v>38322</c:v>
                </c:pt>
                <c:pt idx="111">
                  <c:v>38353</c:v>
                </c:pt>
                <c:pt idx="112">
                  <c:v>38384</c:v>
                </c:pt>
                <c:pt idx="113">
                  <c:v>38412</c:v>
                </c:pt>
                <c:pt idx="114">
                  <c:v>38443</c:v>
                </c:pt>
                <c:pt idx="115">
                  <c:v>38473</c:v>
                </c:pt>
                <c:pt idx="116">
                  <c:v>38504</c:v>
                </c:pt>
                <c:pt idx="117">
                  <c:v>38534</c:v>
                </c:pt>
                <c:pt idx="118">
                  <c:v>38565</c:v>
                </c:pt>
                <c:pt idx="119">
                  <c:v>38596</c:v>
                </c:pt>
                <c:pt idx="120">
                  <c:v>38626</c:v>
                </c:pt>
                <c:pt idx="121">
                  <c:v>38657</c:v>
                </c:pt>
                <c:pt idx="122">
                  <c:v>38687</c:v>
                </c:pt>
                <c:pt idx="123">
                  <c:v>38718</c:v>
                </c:pt>
                <c:pt idx="124">
                  <c:v>38749</c:v>
                </c:pt>
                <c:pt idx="125">
                  <c:v>38777</c:v>
                </c:pt>
                <c:pt idx="126">
                  <c:v>38808</c:v>
                </c:pt>
                <c:pt idx="127">
                  <c:v>38838</c:v>
                </c:pt>
                <c:pt idx="128">
                  <c:v>38869</c:v>
                </c:pt>
                <c:pt idx="129">
                  <c:v>38899</c:v>
                </c:pt>
                <c:pt idx="130">
                  <c:v>38930</c:v>
                </c:pt>
                <c:pt idx="131">
                  <c:v>38961</c:v>
                </c:pt>
                <c:pt idx="132">
                  <c:v>38991</c:v>
                </c:pt>
                <c:pt idx="133">
                  <c:v>39022</c:v>
                </c:pt>
                <c:pt idx="134">
                  <c:v>39052</c:v>
                </c:pt>
                <c:pt idx="135">
                  <c:v>39083</c:v>
                </c:pt>
                <c:pt idx="136">
                  <c:v>39114</c:v>
                </c:pt>
                <c:pt idx="137">
                  <c:v>39142</c:v>
                </c:pt>
                <c:pt idx="138">
                  <c:v>39173</c:v>
                </c:pt>
                <c:pt idx="139">
                  <c:v>39203</c:v>
                </c:pt>
                <c:pt idx="140">
                  <c:v>39234</c:v>
                </c:pt>
                <c:pt idx="141">
                  <c:v>39264</c:v>
                </c:pt>
                <c:pt idx="142">
                  <c:v>39295</c:v>
                </c:pt>
                <c:pt idx="143">
                  <c:v>39326</c:v>
                </c:pt>
                <c:pt idx="144">
                  <c:v>39356</c:v>
                </c:pt>
                <c:pt idx="145">
                  <c:v>39387</c:v>
                </c:pt>
                <c:pt idx="146">
                  <c:v>39417</c:v>
                </c:pt>
                <c:pt idx="147">
                  <c:v>39448</c:v>
                </c:pt>
                <c:pt idx="148">
                  <c:v>39479</c:v>
                </c:pt>
                <c:pt idx="149">
                  <c:v>39508</c:v>
                </c:pt>
                <c:pt idx="150">
                  <c:v>39539</c:v>
                </c:pt>
                <c:pt idx="151">
                  <c:v>39569</c:v>
                </c:pt>
                <c:pt idx="152">
                  <c:v>39600</c:v>
                </c:pt>
                <c:pt idx="153">
                  <c:v>39630</c:v>
                </c:pt>
                <c:pt idx="154">
                  <c:v>39661</c:v>
                </c:pt>
                <c:pt idx="155">
                  <c:v>39692</c:v>
                </c:pt>
                <c:pt idx="156">
                  <c:v>39722</c:v>
                </c:pt>
                <c:pt idx="157">
                  <c:v>39753</c:v>
                </c:pt>
                <c:pt idx="158">
                  <c:v>39783</c:v>
                </c:pt>
                <c:pt idx="159">
                  <c:v>39814</c:v>
                </c:pt>
                <c:pt idx="160">
                  <c:v>39845</c:v>
                </c:pt>
                <c:pt idx="161">
                  <c:v>39873</c:v>
                </c:pt>
                <c:pt idx="162">
                  <c:v>39904</c:v>
                </c:pt>
                <c:pt idx="163">
                  <c:v>39934</c:v>
                </c:pt>
                <c:pt idx="164">
                  <c:v>39965</c:v>
                </c:pt>
                <c:pt idx="165">
                  <c:v>39995</c:v>
                </c:pt>
                <c:pt idx="166">
                  <c:v>40026</c:v>
                </c:pt>
                <c:pt idx="167">
                  <c:v>40057</c:v>
                </c:pt>
                <c:pt idx="168">
                  <c:v>40087</c:v>
                </c:pt>
                <c:pt idx="169">
                  <c:v>40118</c:v>
                </c:pt>
                <c:pt idx="170">
                  <c:v>40148</c:v>
                </c:pt>
                <c:pt idx="171">
                  <c:v>40179</c:v>
                </c:pt>
                <c:pt idx="172">
                  <c:v>40210</c:v>
                </c:pt>
                <c:pt idx="173">
                  <c:v>40238</c:v>
                </c:pt>
                <c:pt idx="174">
                  <c:v>40269</c:v>
                </c:pt>
                <c:pt idx="175">
                  <c:v>40299</c:v>
                </c:pt>
                <c:pt idx="176">
                  <c:v>40330</c:v>
                </c:pt>
                <c:pt idx="177">
                  <c:v>40360</c:v>
                </c:pt>
                <c:pt idx="178">
                  <c:v>40391</c:v>
                </c:pt>
                <c:pt idx="179">
                  <c:v>40422</c:v>
                </c:pt>
                <c:pt idx="180">
                  <c:v>40452</c:v>
                </c:pt>
                <c:pt idx="181">
                  <c:v>40483</c:v>
                </c:pt>
                <c:pt idx="182">
                  <c:v>40513</c:v>
                </c:pt>
                <c:pt idx="183">
                  <c:v>40544</c:v>
                </c:pt>
                <c:pt idx="184">
                  <c:v>40575</c:v>
                </c:pt>
                <c:pt idx="185">
                  <c:v>40603</c:v>
                </c:pt>
                <c:pt idx="186">
                  <c:v>40634</c:v>
                </c:pt>
                <c:pt idx="187">
                  <c:v>40664</c:v>
                </c:pt>
                <c:pt idx="188">
                  <c:v>40695</c:v>
                </c:pt>
                <c:pt idx="189">
                  <c:v>40725</c:v>
                </c:pt>
                <c:pt idx="190">
                  <c:v>40756</c:v>
                </c:pt>
                <c:pt idx="191">
                  <c:v>40787</c:v>
                </c:pt>
                <c:pt idx="192">
                  <c:v>40817</c:v>
                </c:pt>
                <c:pt idx="193">
                  <c:v>40848</c:v>
                </c:pt>
                <c:pt idx="194">
                  <c:v>40878</c:v>
                </c:pt>
                <c:pt idx="195">
                  <c:v>40909</c:v>
                </c:pt>
                <c:pt idx="196">
                  <c:v>40940</c:v>
                </c:pt>
                <c:pt idx="197">
                  <c:v>40969</c:v>
                </c:pt>
                <c:pt idx="198">
                  <c:v>41000</c:v>
                </c:pt>
                <c:pt idx="199">
                  <c:v>41030</c:v>
                </c:pt>
                <c:pt idx="200">
                  <c:v>41061</c:v>
                </c:pt>
                <c:pt idx="201">
                  <c:v>41091</c:v>
                </c:pt>
                <c:pt idx="202">
                  <c:v>41122</c:v>
                </c:pt>
                <c:pt idx="203">
                  <c:v>41153</c:v>
                </c:pt>
                <c:pt idx="204">
                  <c:v>41183</c:v>
                </c:pt>
                <c:pt idx="205">
                  <c:v>41214</c:v>
                </c:pt>
                <c:pt idx="206">
                  <c:v>41244</c:v>
                </c:pt>
                <c:pt idx="207">
                  <c:v>41275</c:v>
                </c:pt>
                <c:pt idx="208">
                  <c:v>41306</c:v>
                </c:pt>
                <c:pt idx="209">
                  <c:v>41334</c:v>
                </c:pt>
                <c:pt idx="210">
                  <c:v>41365</c:v>
                </c:pt>
                <c:pt idx="211">
                  <c:v>41395</c:v>
                </c:pt>
                <c:pt idx="212">
                  <c:v>41426</c:v>
                </c:pt>
                <c:pt idx="213">
                  <c:v>41456</c:v>
                </c:pt>
                <c:pt idx="214">
                  <c:v>41487</c:v>
                </c:pt>
                <c:pt idx="215">
                  <c:v>41518</c:v>
                </c:pt>
                <c:pt idx="216">
                  <c:v>41548</c:v>
                </c:pt>
                <c:pt idx="217">
                  <c:v>41579</c:v>
                </c:pt>
                <c:pt idx="218">
                  <c:v>41609</c:v>
                </c:pt>
                <c:pt idx="219">
                  <c:v>41640</c:v>
                </c:pt>
                <c:pt idx="220">
                  <c:v>41671</c:v>
                </c:pt>
                <c:pt idx="221">
                  <c:v>41699</c:v>
                </c:pt>
                <c:pt idx="222">
                  <c:v>41730</c:v>
                </c:pt>
                <c:pt idx="223">
                  <c:v>41760</c:v>
                </c:pt>
                <c:pt idx="224">
                  <c:v>41791</c:v>
                </c:pt>
                <c:pt idx="225">
                  <c:v>41821</c:v>
                </c:pt>
                <c:pt idx="226">
                  <c:v>41852</c:v>
                </c:pt>
                <c:pt idx="227">
                  <c:v>41883</c:v>
                </c:pt>
                <c:pt idx="228">
                  <c:v>41913</c:v>
                </c:pt>
                <c:pt idx="229">
                  <c:v>41944</c:v>
                </c:pt>
                <c:pt idx="230">
                  <c:v>41974</c:v>
                </c:pt>
                <c:pt idx="231">
                  <c:v>42005</c:v>
                </c:pt>
                <c:pt idx="232">
                  <c:v>42036</c:v>
                </c:pt>
                <c:pt idx="233">
                  <c:v>42064</c:v>
                </c:pt>
                <c:pt idx="234">
                  <c:v>42095</c:v>
                </c:pt>
                <c:pt idx="235">
                  <c:v>42125</c:v>
                </c:pt>
                <c:pt idx="236">
                  <c:v>42156</c:v>
                </c:pt>
                <c:pt idx="237">
                  <c:v>42186</c:v>
                </c:pt>
                <c:pt idx="238">
                  <c:v>42217</c:v>
                </c:pt>
                <c:pt idx="239">
                  <c:v>42248</c:v>
                </c:pt>
                <c:pt idx="240">
                  <c:v>42278</c:v>
                </c:pt>
                <c:pt idx="241">
                  <c:v>42309</c:v>
                </c:pt>
                <c:pt idx="242">
                  <c:v>42339</c:v>
                </c:pt>
                <c:pt idx="243">
                  <c:v>42370</c:v>
                </c:pt>
                <c:pt idx="244">
                  <c:v>42401</c:v>
                </c:pt>
                <c:pt idx="245">
                  <c:v>42430</c:v>
                </c:pt>
                <c:pt idx="246">
                  <c:v>42461</c:v>
                </c:pt>
                <c:pt idx="247">
                  <c:v>42491</c:v>
                </c:pt>
                <c:pt idx="248">
                  <c:v>42522</c:v>
                </c:pt>
                <c:pt idx="249">
                  <c:v>42552</c:v>
                </c:pt>
                <c:pt idx="250">
                  <c:v>42583</c:v>
                </c:pt>
                <c:pt idx="251">
                  <c:v>42614</c:v>
                </c:pt>
                <c:pt idx="252">
                  <c:v>42644</c:v>
                </c:pt>
                <c:pt idx="253">
                  <c:v>42675</c:v>
                </c:pt>
                <c:pt idx="254">
                  <c:v>42705</c:v>
                </c:pt>
                <c:pt idx="255">
                  <c:v>42736</c:v>
                </c:pt>
                <c:pt idx="256">
                  <c:v>42767</c:v>
                </c:pt>
                <c:pt idx="257">
                  <c:v>42795</c:v>
                </c:pt>
                <c:pt idx="258">
                  <c:v>42826</c:v>
                </c:pt>
                <c:pt idx="259">
                  <c:v>42856</c:v>
                </c:pt>
                <c:pt idx="260">
                  <c:v>42887</c:v>
                </c:pt>
                <c:pt idx="261">
                  <c:v>42917</c:v>
                </c:pt>
                <c:pt idx="262">
                  <c:v>42948</c:v>
                </c:pt>
                <c:pt idx="263">
                  <c:v>42979</c:v>
                </c:pt>
                <c:pt idx="264">
                  <c:v>43009</c:v>
                </c:pt>
                <c:pt idx="265">
                  <c:v>43040</c:v>
                </c:pt>
                <c:pt idx="266">
                  <c:v>43070</c:v>
                </c:pt>
                <c:pt idx="267">
                  <c:v>43101</c:v>
                </c:pt>
                <c:pt idx="268">
                  <c:v>43132</c:v>
                </c:pt>
                <c:pt idx="269">
                  <c:v>43160</c:v>
                </c:pt>
                <c:pt idx="270">
                  <c:v>43191</c:v>
                </c:pt>
                <c:pt idx="271">
                  <c:v>43221</c:v>
                </c:pt>
                <c:pt idx="272">
                  <c:v>43252</c:v>
                </c:pt>
                <c:pt idx="273">
                  <c:v>43282</c:v>
                </c:pt>
                <c:pt idx="274">
                  <c:v>43313</c:v>
                </c:pt>
                <c:pt idx="275">
                  <c:v>43344</c:v>
                </c:pt>
                <c:pt idx="276">
                  <c:v>43374</c:v>
                </c:pt>
                <c:pt idx="277">
                  <c:v>43405</c:v>
                </c:pt>
                <c:pt idx="278">
                  <c:v>43435</c:v>
                </c:pt>
                <c:pt idx="279">
                  <c:v>43466</c:v>
                </c:pt>
                <c:pt idx="280">
                  <c:v>43497</c:v>
                </c:pt>
                <c:pt idx="281">
                  <c:v>43525</c:v>
                </c:pt>
                <c:pt idx="282">
                  <c:v>43556</c:v>
                </c:pt>
                <c:pt idx="283">
                  <c:v>43586</c:v>
                </c:pt>
                <c:pt idx="284">
                  <c:v>43617</c:v>
                </c:pt>
                <c:pt idx="285">
                  <c:v>43647</c:v>
                </c:pt>
                <c:pt idx="286">
                  <c:v>43678</c:v>
                </c:pt>
                <c:pt idx="287">
                  <c:v>43709</c:v>
                </c:pt>
                <c:pt idx="288">
                  <c:v>43739</c:v>
                </c:pt>
                <c:pt idx="289">
                  <c:v>43770</c:v>
                </c:pt>
                <c:pt idx="290">
                  <c:v>43800</c:v>
                </c:pt>
                <c:pt idx="291">
                  <c:v>43831</c:v>
                </c:pt>
                <c:pt idx="292">
                  <c:v>43862</c:v>
                </c:pt>
                <c:pt idx="293">
                  <c:v>43891</c:v>
                </c:pt>
                <c:pt idx="294">
                  <c:v>43922</c:v>
                </c:pt>
                <c:pt idx="295">
                  <c:v>43952</c:v>
                </c:pt>
                <c:pt idx="296">
                  <c:v>43983</c:v>
                </c:pt>
                <c:pt idx="297">
                  <c:v>44013</c:v>
                </c:pt>
                <c:pt idx="298">
                  <c:v>44044</c:v>
                </c:pt>
                <c:pt idx="299">
                  <c:v>44075</c:v>
                </c:pt>
                <c:pt idx="300">
                  <c:v>44105</c:v>
                </c:pt>
                <c:pt idx="301">
                  <c:v>44136</c:v>
                </c:pt>
                <c:pt idx="302">
                  <c:v>44166</c:v>
                </c:pt>
                <c:pt idx="303">
                  <c:v>44197</c:v>
                </c:pt>
                <c:pt idx="304">
                  <c:v>44228</c:v>
                </c:pt>
                <c:pt idx="305">
                  <c:v>44256</c:v>
                </c:pt>
                <c:pt idx="306">
                  <c:v>44287</c:v>
                </c:pt>
                <c:pt idx="307">
                  <c:v>44317</c:v>
                </c:pt>
                <c:pt idx="308">
                  <c:v>44348</c:v>
                </c:pt>
                <c:pt idx="309">
                  <c:v>44378</c:v>
                </c:pt>
                <c:pt idx="310">
                  <c:v>44409</c:v>
                </c:pt>
                <c:pt idx="311">
                  <c:v>44440</c:v>
                </c:pt>
                <c:pt idx="312">
                  <c:v>44470</c:v>
                </c:pt>
                <c:pt idx="313">
                  <c:v>44501</c:v>
                </c:pt>
                <c:pt idx="314">
                  <c:v>44531</c:v>
                </c:pt>
                <c:pt idx="315">
                  <c:v>44562</c:v>
                </c:pt>
                <c:pt idx="316">
                  <c:v>44593</c:v>
                </c:pt>
                <c:pt idx="317">
                  <c:v>44621</c:v>
                </c:pt>
                <c:pt idx="318">
                  <c:v>44652</c:v>
                </c:pt>
                <c:pt idx="319">
                  <c:v>44682</c:v>
                </c:pt>
                <c:pt idx="320">
                  <c:v>44713</c:v>
                </c:pt>
                <c:pt idx="321">
                  <c:v>44743</c:v>
                </c:pt>
                <c:pt idx="322">
                  <c:v>44774</c:v>
                </c:pt>
                <c:pt idx="323">
                  <c:v>44805</c:v>
                </c:pt>
                <c:pt idx="324">
                  <c:v>44835</c:v>
                </c:pt>
                <c:pt idx="325">
                  <c:v>44866</c:v>
                </c:pt>
                <c:pt idx="326">
                  <c:v>44896</c:v>
                </c:pt>
                <c:pt idx="327">
                  <c:v>44927</c:v>
                </c:pt>
                <c:pt idx="328">
                  <c:v>44958</c:v>
                </c:pt>
                <c:pt idx="329">
                  <c:v>44986</c:v>
                </c:pt>
                <c:pt idx="330">
                  <c:v>45017</c:v>
                </c:pt>
                <c:pt idx="331">
                  <c:v>45047</c:v>
                </c:pt>
                <c:pt idx="332">
                  <c:v>45078</c:v>
                </c:pt>
                <c:pt idx="333">
                  <c:v>45108</c:v>
                </c:pt>
                <c:pt idx="334">
                  <c:v>45139</c:v>
                </c:pt>
                <c:pt idx="335">
                  <c:v>45170</c:v>
                </c:pt>
                <c:pt idx="336">
                  <c:v>45200</c:v>
                </c:pt>
                <c:pt idx="337">
                  <c:v>45231</c:v>
                </c:pt>
                <c:pt idx="338">
                  <c:v>45261</c:v>
                </c:pt>
                <c:pt idx="339">
                  <c:v>45292</c:v>
                </c:pt>
                <c:pt idx="340">
                  <c:v>45323</c:v>
                </c:pt>
                <c:pt idx="341">
                  <c:v>45352</c:v>
                </c:pt>
                <c:pt idx="342">
                  <c:v>45383</c:v>
                </c:pt>
                <c:pt idx="343">
                  <c:v>45413</c:v>
                </c:pt>
                <c:pt idx="344">
                  <c:v>45444</c:v>
                </c:pt>
                <c:pt idx="345">
                  <c:v>45474</c:v>
                </c:pt>
                <c:pt idx="346">
                  <c:v>45505</c:v>
                </c:pt>
                <c:pt idx="347">
                  <c:v>45536</c:v>
                </c:pt>
                <c:pt idx="348">
                  <c:v>45566</c:v>
                </c:pt>
                <c:pt idx="349">
                  <c:v>45597</c:v>
                </c:pt>
                <c:pt idx="350">
                  <c:v>45627</c:v>
                </c:pt>
                <c:pt idx="351">
                  <c:v>45658</c:v>
                </c:pt>
                <c:pt idx="352">
                  <c:v>45689</c:v>
                </c:pt>
                <c:pt idx="353">
                  <c:v>45717</c:v>
                </c:pt>
                <c:pt idx="354">
                  <c:v>45748</c:v>
                </c:pt>
                <c:pt idx="355">
                  <c:v>45778</c:v>
                </c:pt>
                <c:pt idx="356">
                  <c:v>45809</c:v>
                </c:pt>
                <c:pt idx="357">
                  <c:v>45839</c:v>
                </c:pt>
                <c:pt idx="358">
                  <c:v>45870</c:v>
                </c:pt>
                <c:pt idx="359">
                  <c:v>45901</c:v>
                </c:pt>
                <c:pt idx="360">
                  <c:v>45931</c:v>
                </c:pt>
                <c:pt idx="361">
                  <c:v>45962</c:v>
                </c:pt>
                <c:pt idx="362">
                  <c:v>45992</c:v>
                </c:pt>
                <c:pt idx="363">
                  <c:v>46023</c:v>
                </c:pt>
                <c:pt idx="364">
                  <c:v>46054</c:v>
                </c:pt>
                <c:pt idx="365">
                  <c:v>46082</c:v>
                </c:pt>
                <c:pt idx="366">
                  <c:v>46113</c:v>
                </c:pt>
                <c:pt idx="367">
                  <c:v>46143</c:v>
                </c:pt>
                <c:pt idx="368">
                  <c:v>46174</c:v>
                </c:pt>
                <c:pt idx="369">
                  <c:v>46204</c:v>
                </c:pt>
                <c:pt idx="370">
                  <c:v>46235</c:v>
                </c:pt>
                <c:pt idx="371">
                  <c:v>46266</c:v>
                </c:pt>
                <c:pt idx="372">
                  <c:v>46296</c:v>
                </c:pt>
                <c:pt idx="373">
                  <c:v>46327</c:v>
                </c:pt>
                <c:pt idx="374">
                  <c:v>46357</c:v>
                </c:pt>
                <c:pt idx="375">
                  <c:v>46388</c:v>
                </c:pt>
                <c:pt idx="376">
                  <c:v>46419</c:v>
                </c:pt>
                <c:pt idx="377">
                  <c:v>46447</c:v>
                </c:pt>
                <c:pt idx="378">
                  <c:v>46478</c:v>
                </c:pt>
                <c:pt idx="379">
                  <c:v>46508</c:v>
                </c:pt>
                <c:pt idx="380">
                  <c:v>46539</c:v>
                </c:pt>
                <c:pt idx="381">
                  <c:v>46569</c:v>
                </c:pt>
                <c:pt idx="382">
                  <c:v>46600</c:v>
                </c:pt>
                <c:pt idx="383">
                  <c:v>46631</c:v>
                </c:pt>
                <c:pt idx="384">
                  <c:v>46661</c:v>
                </c:pt>
                <c:pt idx="385">
                  <c:v>46692</c:v>
                </c:pt>
                <c:pt idx="386">
                  <c:v>46722</c:v>
                </c:pt>
                <c:pt idx="387">
                  <c:v>46753</c:v>
                </c:pt>
                <c:pt idx="388">
                  <c:v>46784</c:v>
                </c:pt>
                <c:pt idx="389">
                  <c:v>46813</c:v>
                </c:pt>
                <c:pt idx="390">
                  <c:v>46844</c:v>
                </c:pt>
                <c:pt idx="391">
                  <c:v>46874</c:v>
                </c:pt>
                <c:pt idx="392">
                  <c:v>46905</c:v>
                </c:pt>
                <c:pt idx="393">
                  <c:v>46935</c:v>
                </c:pt>
                <c:pt idx="394">
                  <c:v>46966</c:v>
                </c:pt>
                <c:pt idx="395">
                  <c:v>46997</c:v>
                </c:pt>
                <c:pt idx="396">
                  <c:v>47027</c:v>
                </c:pt>
                <c:pt idx="397">
                  <c:v>47058</c:v>
                </c:pt>
                <c:pt idx="398">
                  <c:v>47088</c:v>
                </c:pt>
                <c:pt idx="399">
                  <c:v>47119</c:v>
                </c:pt>
                <c:pt idx="400">
                  <c:v>47150</c:v>
                </c:pt>
                <c:pt idx="401">
                  <c:v>47178</c:v>
                </c:pt>
                <c:pt idx="402">
                  <c:v>47209</c:v>
                </c:pt>
                <c:pt idx="403">
                  <c:v>47239</c:v>
                </c:pt>
                <c:pt idx="404">
                  <c:v>47270</c:v>
                </c:pt>
                <c:pt idx="405">
                  <c:v>47300</c:v>
                </c:pt>
                <c:pt idx="406">
                  <c:v>47331</c:v>
                </c:pt>
                <c:pt idx="407">
                  <c:v>47362</c:v>
                </c:pt>
                <c:pt idx="408">
                  <c:v>47392</c:v>
                </c:pt>
                <c:pt idx="409">
                  <c:v>47423</c:v>
                </c:pt>
                <c:pt idx="410">
                  <c:v>47453</c:v>
                </c:pt>
                <c:pt idx="411">
                  <c:v>47484</c:v>
                </c:pt>
                <c:pt idx="412">
                  <c:v>47515</c:v>
                </c:pt>
                <c:pt idx="413">
                  <c:v>47543</c:v>
                </c:pt>
                <c:pt idx="414">
                  <c:v>47574</c:v>
                </c:pt>
                <c:pt idx="415">
                  <c:v>47604</c:v>
                </c:pt>
                <c:pt idx="416">
                  <c:v>47635</c:v>
                </c:pt>
                <c:pt idx="417">
                  <c:v>47665</c:v>
                </c:pt>
                <c:pt idx="418">
                  <c:v>47696</c:v>
                </c:pt>
                <c:pt idx="419">
                  <c:v>47727</c:v>
                </c:pt>
                <c:pt idx="420">
                  <c:v>47757</c:v>
                </c:pt>
                <c:pt idx="421">
                  <c:v>47788</c:v>
                </c:pt>
                <c:pt idx="422">
                  <c:v>47818</c:v>
                </c:pt>
                <c:pt idx="423">
                  <c:v>47849</c:v>
                </c:pt>
                <c:pt idx="424">
                  <c:v>47880</c:v>
                </c:pt>
                <c:pt idx="425">
                  <c:v>47908</c:v>
                </c:pt>
                <c:pt idx="426">
                  <c:v>47939</c:v>
                </c:pt>
                <c:pt idx="427">
                  <c:v>47969</c:v>
                </c:pt>
                <c:pt idx="428">
                  <c:v>48000</c:v>
                </c:pt>
                <c:pt idx="429">
                  <c:v>48030</c:v>
                </c:pt>
                <c:pt idx="430">
                  <c:v>48061</c:v>
                </c:pt>
                <c:pt idx="431">
                  <c:v>48092</c:v>
                </c:pt>
                <c:pt idx="432">
                  <c:v>48122</c:v>
                </c:pt>
                <c:pt idx="433">
                  <c:v>48153</c:v>
                </c:pt>
                <c:pt idx="434">
                  <c:v>48183</c:v>
                </c:pt>
                <c:pt idx="435">
                  <c:v>48214</c:v>
                </c:pt>
                <c:pt idx="436">
                  <c:v>48245</c:v>
                </c:pt>
                <c:pt idx="437">
                  <c:v>48274</c:v>
                </c:pt>
                <c:pt idx="438">
                  <c:v>48305</c:v>
                </c:pt>
                <c:pt idx="439">
                  <c:v>48335</c:v>
                </c:pt>
                <c:pt idx="440">
                  <c:v>48366</c:v>
                </c:pt>
                <c:pt idx="441">
                  <c:v>48396</c:v>
                </c:pt>
                <c:pt idx="442">
                  <c:v>48427</c:v>
                </c:pt>
                <c:pt idx="443">
                  <c:v>48458</c:v>
                </c:pt>
                <c:pt idx="444">
                  <c:v>48488</c:v>
                </c:pt>
                <c:pt idx="445">
                  <c:v>48519</c:v>
                </c:pt>
                <c:pt idx="446">
                  <c:v>48549</c:v>
                </c:pt>
              </c:numCache>
            </c:numRef>
          </c:cat>
          <c:val>
            <c:numRef>
              <c:f>LIRA!$B$3:$B$554</c:f>
              <c:numCache>
                <c:formatCode>General</c:formatCode>
                <c:ptCount val="55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88-418A-9272-041126A3D359}"/>
            </c:ext>
          </c:extLst>
        </c:ser>
        <c:ser>
          <c:idx val="3"/>
          <c:order val="1"/>
          <c:tx>
            <c:v>S&amp;P 500 - Monthly</c:v>
          </c:tx>
          <c:spPr>
            <a:ln w="50800">
              <a:solidFill>
                <a:srgbClr val="0070C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LIRA!$A$3:$A$554</c:f>
              <c:numCache>
                <c:formatCode>mmm\-yy</c:formatCode>
                <c:ptCount val="552"/>
                <c:pt idx="0">
                  <c:v>34973</c:v>
                </c:pt>
                <c:pt idx="1">
                  <c:v>35004</c:v>
                </c:pt>
                <c:pt idx="2">
                  <c:v>35034</c:v>
                </c:pt>
                <c:pt idx="3">
                  <c:v>35065</c:v>
                </c:pt>
                <c:pt idx="4">
                  <c:v>35096</c:v>
                </c:pt>
                <c:pt idx="5">
                  <c:v>35125</c:v>
                </c:pt>
                <c:pt idx="6">
                  <c:v>35156</c:v>
                </c:pt>
                <c:pt idx="7">
                  <c:v>35186</c:v>
                </c:pt>
                <c:pt idx="8">
                  <c:v>35217</c:v>
                </c:pt>
                <c:pt idx="9">
                  <c:v>35247</c:v>
                </c:pt>
                <c:pt idx="10">
                  <c:v>35278</c:v>
                </c:pt>
                <c:pt idx="11">
                  <c:v>35309</c:v>
                </c:pt>
                <c:pt idx="12">
                  <c:v>35339</c:v>
                </c:pt>
                <c:pt idx="13">
                  <c:v>35370</c:v>
                </c:pt>
                <c:pt idx="14">
                  <c:v>35400</c:v>
                </c:pt>
                <c:pt idx="15">
                  <c:v>35431</c:v>
                </c:pt>
                <c:pt idx="16">
                  <c:v>35462</c:v>
                </c:pt>
                <c:pt idx="17">
                  <c:v>35490</c:v>
                </c:pt>
                <c:pt idx="18">
                  <c:v>35521</c:v>
                </c:pt>
                <c:pt idx="19">
                  <c:v>35551</c:v>
                </c:pt>
                <c:pt idx="20">
                  <c:v>35582</c:v>
                </c:pt>
                <c:pt idx="21">
                  <c:v>35612</c:v>
                </c:pt>
                <c:pt idx="22">
                  <c:v>35643</c:v>
                </c:pt>
                <c:pt idx="23">
                  <c:v>35674</c:v>
                </c:pt>
                <c:pt idx="24">
                  <c:v>35704</c:v>
                </c:pt>
                <c:pt idx="25">
                  <c:v>35735</c:v>
                </c:pt>
                <c:pt idx="26">
                  <c:v>35765</c:v>
                </c:pt>
                <c:pt idx="27">
                  <c:v>35796</c:v>
                </c:pt>
                <c:pt idx="28">
                  <c:v>35827</c:v>
                </c:pt>
                <c:pt idx="29">
                  <c:v>35855</c:v>
                </c:pt>
                <c:pt idx="30">
                  <c:v>35886</c:v>
                </c:pt>
                <c:pt idx="31">
                  <c:v>35916</c:v>
                </c:pt>
                <c:pt idx="32">
                  <c:v>35947</c:v>
                </c:pt>
                <c:pt idx="33">
                  <c:v>35977</c:v>
                </c:pt>
                <c:pt idx="34">
                  <c:v>36008</c:v>
                </c:pt>
                <c:pt idx="35">
                  <c:v>36039</c:v>
                </c:pt>
                <c:pt idx="36">
                  <c:v>36069</c:v>
                </c:pt>
                <c:pt idx="37">
                  <c:v>36100</c:v>
                </c:pt>
                <c:pt idx="38">
                  <c:v>36130</c:v>
                </c:pt>
                <c:pt idx="39">
                  <c:v>36161</c:v>
                </c:pt>
                <c:pt idx="40">
                  <c:v>36192</c:v>
                </c:pt>
                <c:pt idx="41">
                  <c:v>36220</c:v>
                </c:pt>
                <c:pt idx="42">
                  <c:v>36251</c:v>
                </c:pt>
                <c:pt idx="43">
                  <c:v>36281</c:v>
                </c:pt>
                <c:pt idx="44">
                  <c:v>36312</c:v>
                </c:pt>
                <c:pt idx="45">
                  <c:v>36342</c:v>
                </c:pt>
                <c:pt idx="46">
                  <c:v>36373</c:v>
                </c:pt>
                <c:pt idx="47">
                  <c:v>36404</c:v>
                </c:pt>
                <c:pt idx="48">
                  <c:v>36434</c:v>
                </c:pt>
                <c:pt idx="49">
                  <c:v>36465</c:v>
                </c:pt>
                <c:pt idx="50">
                  <c:v>36495</c:v>
                </c:pt>
                <c:pt idx="51">
                  <c:v>36526</c:v>
                </c:pt>
                <c:pt idx="52">
                  <c:v>36557</c:v>
                </c:pt>
                <c:pt idx="53">
                  <c:v>36586</c:v>
                </c:pt>
                <c:pt idx="54">
                  <c:v>36617</c:v>
                </c:pt>
                <c:pt idx="55">
                  <c:v>36647</c:v>
                </c:pt>
                <c:pt idx="56">
                  <c:v>36678</c:v>
                </c:pt>
                <c:pt idx="57">
                  <c:v>36708</c:v>
                </c:pt>
                <c:pt idx="58">
                  <c:v>36739</c:v>
                </c:pt>
                <c:pt idx="59">
                  <c:v>36770</c:v>
                </c:pt>
                <c:pt idx="60">
                  <c:v>36800</c:v>
                </c:pt>
                <c:pt idx="61">
                  <c:v>36831</c:v>
                </c:pt>
                <c:pt idx="62">
                  <c:v>36861</c:v>
                </c:pt>
                <c:pt idx="63">
                  <c:v>36892</c:v>
                </c:pt>
                <c:pt idx="64">
                  <c:v>36923</c:v>
                </c:pt>
                <c:pt idx="65">
                  <c:v>36951</c:v>
                </c:pt>
                <c:pt idx="66">
                  <c:v>36982</c:v>
                </c:pt>
                <c:pt idx="67">
                  <c:v>37012</c:v>
                </c:pt>
                <c:pt idx="68">
                  <c:v>37043</c:v>
                </c:pt>
                <c:pt idx="69">
                  <c:v>37073</c:v>
                </c:pt>
                <c:pt idx="70">
                  <c:v>37104</c:v>
                </c:pt>
                <c:pt idx="71">
                  <c:v>37135</c:v>
                </c:pt>
                <c:pt idx="72">
                  <c:v>37165</c:v>
                </c:pt>
                <c:pt idx="73">
                  <c:v>37196</c:v>
                </c:pt>
                <c:pt idx="74">
                  <c:v>37226</c:v>
                </c:pt>
                <c:pt idx="75">
                  <c:v>37257</c:v>
                </c:pt>
                <c:pt idx="76">
                  <c:v>37288</c:v>
                </c:pt>
                <c:pt idx="77">
                  <c:v>37316</c:v>
                </c:pt>
                <c:pt idx="78">
                  <c:v>37347</c:v>
                </c:pt>
                <c:pt idx="79">
                  <c:v>37377</c:v>
                </c:pt>
                <c:pt idx="80">
                  <c:v>37408</c:v>
                </c:pt>
                <c:pt idx="81">
                  <c:v>37438</c:v>
                </c:pt>
                <c:pt idx="82">
                  <c:v>37469</c:v>
                </c:pt>
                <c:pt idx="83">
                  <c:v>37500</c:v>
                </c:pt>
                <c:pt idx="84">
                  <c:v>37530</c:v>
                </c:pt>
                <c:pt idx="85">
                  <c:v>37561</c:v>
                </c:pt>
                <c:pt idx="86">
                  <c:v>37591</c:v>
                </c:pt>
                <c:pt idx="87">
                  <c:v>37622</c:v>
                </c:pt>
                <c:pt idx="88">
                  <c:v>37653</c:v>
                </c:pt>
                <c:pt idx="89">
                  <c:v>37681</c:v>
                </c:pt>
                <c:pt idx="90">
                  <c:v>37712</c:v>
                </c:pt>
                <c:pt idx="91">
                  <c:v>37742</c:v>
                </c:pt>
                <c:pt idx="92">
                  <c:v>37773</c:v>
                </c:pt>
                <c:pt idx="93">
                  <c:v>37803</c:v>
                </c:pt>
                <c:pt idx="94">
                  <c:v>37834</c:v>
                </c:pt>
                <c:pt idx="95">
                  <c:v>37865</c:v>
                </c:pt>
                <c:pt idx="96">
                  <c:v>37895</c:v>
                </c:pt>
                <c:pt idx="97">
                  <c:v>37926</c:v>
                </c:pt>
                <c:pt idx="98">
                  <c:v>37956</c:v>
                </c:pt>
                <c:pt idx="99">
                  <c:v>37987</c:v>
                </c:pt>
                <c:pt idx="100">
                  <c:v>38018</c:v>
                </c:pt>
                <c:pt idx="101">
                  <c:v>38047</c:v>
                </c:pt>
                <c:pt idx="102">
                  <c:v>38078</c:v>
                </c:pt>
                <c:pt idx="103">
                  <c:v>38108</c:v>
                </c:pt>
                <c:pt idx="104">
                  <c:v>38139</c:v>
                </c:pt>
                <c:pt idx="105">
                  <c:v>38169</c:v>
                </c:pt>
                <c:pt idx="106">
                  <c:v>38200</c:v>
                </c:pt>
                <c:pt idx="107">
                  <c:v>38231</c:v>
                </c:pt>
                <c:pt idx="108">
                  <c:v>38261</c:v>
                </c:pt>
                <c:pt idx="109">
                  <c:v>38292</c:v>
                </c:pt>
                <c:pt idx="110">
                  <c:v>38322</c:v>
                </c:pt>
                <c:pt idx="111">
                  <c:v>38353</c:v>
                </c:pt>
                <c:pt idx="112">
                  <c:v>38384</c:v>
                </c:pt>
                <c:pt idx="113">
                  <c:v>38412</c:v>
                </c:pt>
                <c:pt idx="114">
                  <c:v>38443</c:v>
                </c:pt>
                <c:pt idx="115">
                  <c:v>38473</c:v>
                </c:pt>
                <c:pt idx="116">
                  <c:v>38504</c:v>
                </c:pt>
                <c:pt idx="117">
                  <c:v>38534</c:v>
                </c:pt>
                <c:pt idx="118">
                  <c:v>38565</c:v>
                </c:pt>
                <c:pt idx="119">
                  <c:v>38596</c:v>
                </c:pt>
                <c:pt idx="120">
                  <c:v>38626</c:v>
                </c:pt>
                <c:pt idx="121">
                  <c:v>38657</c:v>
                </c:pt>
                <c:pt idx="122">
                  <c:v>38687</c:v>
                </c:pt>
                <c:pt idx="123">
                  <c:v>38718</c:v>
                </c:pt>
                <c:pt idx="124">
                  <c:v>38749</c:v>
                </c:pt>
                <c:pt idx="125">
                  <c:v>38777</c:v>
                </c:pt>
                <c:pt idx="126">
                  <c:v>38808</c:v>
                </c:pt>
                <c:pt idx="127">
                  <c:v>38838</c:v>
                </c:pt>
                <c:pt idx="128">
                  <c:v>38869</c:v>
                </c:pt>
                <c:pt idx="129">
                  <c:v>38899</c:v>
                </c:pt>
                <c:pt idx="130">
                  <c:v>38930</c:v>
                </c:pt>
                <c:pt idx="131">
                  <c:v>38961</c:v>
                </c:pt>
                <c:pt idx="132">
                  <c:v>38991</c:v>
                </c:pt>
                <c:pt idx="133">
                  <c:v>39022</c:v>
                </c:pt>
                <c:pt idx="134">
                  <c:v>39052</c:v>
                </c:pt>
                <c:pt idx="135">
                  <c:v>39083</c:v>
                </c:pt>
                <c:pt idx="136">
                  <c:v>39114</c:v>
                </c:pt>
                <c:pt idx="137">
                  <c:v>39142</c:v>
                </c:pt>
                <c:pt idx="138">
                  <c:v>39173</c:v>
                </c:pt>
                <c:pt idx="139">
                  <c:v>39203</c:v>
                </c:pt>
                <c:pt idx="140">
                  <c:v>39234</c:v>
                </c:pt>
                <c:pt idx="141">
                  <c:v>39264</c:v>
                </c:pt>
                <c:pt idx="142">
                  <c:v>39295</c:v>
                </c:pt>
                <c:pt idx="143">
                  <c:v>39326</c:v>
                </c:pt>
                <c:pt idx="144">
                  <c:v>39356</c:v>
                </c:pt>
                <c:pt idx="145">
                  <c:v>39387</c:v>
                </c:pt>
                <c:pt idx="146">
                  <c:v>39417</c:v>
                </c:pt>
                <c:pt idx="147">
                  <c:v>39448</c:v>
                </c:pt>
                <c:pt idx="148">
                  <c:v>39479</c:v>
                </c:pt>
                <c:pt idx="149">
                  <c:v>39508</c:v>
                </c:pt>
                <c:pt idx="150">
                  <c:v>39539</c:v>
                </c:pt>
                <c:pt idx="151">
                  <c:v>39569</c:v>
                </c:pt>
                <c:pt idx="152">
                  <c:v>39600</c:v>
                </c:pt>
                <c:pt idx="153">
                  <c:v>39630</c:v>
                </c:pt>
                <c:pt idx="154">
                  <c:v>39661</c:v>
                </c:pt>
                <c:pt idx="155">
                  <c:v>39692</c:v>
                </c:pt>
                <c:pt idx="156">
                  <c:v>39722</c:v>
                </c:pt>
                <c:pt idx="157">
                  <c:v>39753</c:v>
                </c:pt>
                <c:pt idx="158">
                  <c:v>39783</c:v>
                </c:pt>
                <c:pt idx="159">
                  <c:v>39814</c:v>
                </c:pt>
                <c:pt idx="160">
                  <c:v>39845</c:v>
                </c:pt>
                <c:pt idx="161">
                  <c:v>39873</c:v>
                </c:pt>
                <c:pt idx="162">
                  <c:v>39904</c:v>
                </c:pt>
                <c:pt idx="163">
                  <c:v>39934</c:v>
                </c:pt>
                <c:pt idx="164">
                  <c:v>39965</c:v>
                </c:pt>
                <c:pt idx="165">
                  <c:v>39995</c:v>
                </c:pt>
                <c:pt idx="166">
                  <c:v>40026</c:v>
                </c:pt>
                <c:pt idx="167">
                  <c:v>40057</c:v>
                </c:pt>
                <c:pt idx="168">
                  <c:v>40087</c:v>
                </c:pt>
                <c:pt idx="169">
                  <c:v>40118</c:v>
                </c:pt>
                <c:pt idx="170">
                  <c:v>40148</c:v>
                </c:pt>
                <c:pt idx="171">
                  <c:v>40179</c:v>
                </c:pt>
                <c:pt idx="172">
                  <c:v>40210</c:v>
                </c:pt>
                <c:pt idx="173">
                  <c:v>40238</c:v>
                </c:pt>
                <c:pt idx="174">
                  <c:v>40269</c:v>
                </c:pt>
                <c:pt idx="175">
                  <c:v>40299</c:v>
                </c:pt>
                <c:pt idx="176">
                  <c:v>40330</c:v>
                </c:pt>
                <c:pt idx="177">
                  <c:v>40360</c:v>
                </c:pt>
                <c:pt idx="178">
                  <c:v>40391</c:v>
                </c:pt>
                <c:pt idx="179">
                  <c:v>40422</c:v>
                </c:pt>
                <c:pt idx="180">
                  <c:v>40452</c:v>
                </c:pt>
                <c:pt idx="181">
                  <c:v>40483</c:v>
                </c:pt>
                <c:pt idx="182">
                  <c:v>40513</c:v>
                </c:pt>
                <c:pt idx="183">
                  <c:v>40544</c:v>
                </c:pt>
                <c:pt idx="184">
                  <c:v>40575</c:v>
                </c:pt>
                <c:pt idx="185">
                  <c:v>40603</c:v>
                </c:pt>
                <c:pt idx="186">
                  <c:v>40634</c:v>
                </c:pt>
                <c:pt idx="187">
                  <c:v>40664</c:v>
                </c:pt>
                <c:pt idx="188">
                  <c:v>40695</c:v>
                </c:pt>
                <c:pt idx="189">
                  <c:v>40725</c:v>
                </c:pt>
                <c:pt idx="190">
                  <c:v>40756</c:v>
                </c:pt>
                <c:pt idx="191">
                  <c:v>40787</c:v>
                </c:pt>
                <c:pt idx="192">
                  <c:v>40817</c:v>
                </c:pt>
                <c:pt idx="193">
                  <c:v>40848</c:v>
                </c:pt>
                <c:pt idx="194">
                  <c:v>40878</c:v>
                </c:pt>
                <c:pt idx="195">
                  <c:v>40909</c:v>
                </c:pt>
                <c:pt idx="196">
                  <c:v>40940</c:v>
                </c:pt>
                <c:pt idx="197">
                  <c:v>40969</c:v>
                </c:pt>
                <c:pt idx="198">
                  <c:v>41000</c:v>
                </c:pt>
                <c:pt idx="199">
                  <c:v>41030</c:v>
                </c:pt>
                <c:pt idx="200">
                  <c:v>41061</c:v>
                </c:pt>
                <c:pt idx="201">
                  <c:v>41091</c:v>
                </c:pt>
                <c:pt idx="202">
                  <c:v>41122</c:v>
                </c:pt>
                <c:pt idx="203">
                  <c:v>41153</c:v>
                </c:pt>
                <c:pt idx="204">
                  <c:v>41183</c:v>
                </c:pt>
                <c:pt idx="205">
                  <c:v>41214</c:v>
                </c:pt>
                <c:pt idx="206">
                  <c:v>41244</c:v>
                </c:pt>
                <c:pt idx="207">
                  <c:v>41275</c:v>
                </c:pt>
                <c:pt idx="208">
                  <c:v>41306</c:v>
                </c:pt>
                <c:pt idx="209">
                  <c:v>41334</c:v>
                </c:pt>
                <c:pt idx="210">
                  <c:v>41365</c:v>
                </c:pt>
                <c:pt idx="211">
                  <c:v>41395</c:v>
                </c:pt>
                <c:pt idx="212">
                  <c:v>41426</c:v>
                </c:pt>
                <c:pt idx="213">
                  <c:v>41456</c:v>
                </c:pt>
                <c:pt idx="214">
                  <c:v>41487</c:v>
                </c:pt>
                <c:pt idx="215">
                  <c:v>41518</c:v>
                </c:pt>
                <c:pt idx="216">
                  <c:v>41548</c:v>
                </c:pt>
                <c:pt idx="217">
                  <c:v>41579</c:v>
                </c:pt>
                <c:pt idx="218">
                  <c:v>41609</c:v>
                </c:pt>
                <c:pt idx="219">
                  <c:v>41640</c:v>
                </c:pt>
                <c:pt idx="220">
                  <c:v>41671</c:v>
                </c:pt>
                <c:pt idx="221">
                  <c:v>41699</c:v>
                </c:pt>
                <c:pt idx="222">
                  <c:v>41730</c:v>
                </c:pt>
                <c:pt idx="223">
                  <c:v>41760</c:v>
                </c:pt>
                <c:pt idx="224">
                  <c:v>41791</c:v>
                </c:pt>
                <c:pt idx="225">
                  <c:v>41821</c:v>
                </c:pt>
                <c:pt idx="226">
                  <c:v>41852</c:v>
                </c:pt>
                <c:pt idx="227">
                  <c:v>41883</c:v>
                </c:pt>
                <c:pt idx="228">
                  <c:v>41913</c:v>
                </c:pt>
                <c:pt idx="229">
                  <c:v>41944</c:v>
                </c:pt>
                <c:pt idx="230">
                  <c:v>41974</c:v>
                </c:pt>
                <c:pt idx="231">
                  <c:v>42005</c:v>
                </c:pt>
                <c:pt idx="232">
                  <c:v>42036</c:v>
                </c:pt>
                <c:pt idx="233">
                  <c:v>42064</c:v>
                </c:pt>
                <c:pt idx="234">
                  <c:v>42095</c:v>
                </c:pt>
                <c:pt idx="235">
                  <c:v>42125</c:v>
                </c:pt>
                <c:pt idx="236">
                  <c:v>42156</c:v>
                </c:pt>
                <c:pt idx="237">
                  <c:v>42186</c:v>
                </c:pt>
                <c:pt idx="238">
                  <c:v>42217</c:v>
                </c:pt>
                <c:pt idx="239">
                  <c:v>42248</c:v>
                </c:pt>
                <c:pt idx="240">
                  <c:v>42278</c:v>
                </c:pt>
                <c:pt idx="241">
                  <c:v>42309</c:v>
                </c:pt>
                <c:pt idx="242">
                  <c:v>42339</c:v>
                </c:pt>
                <c:pt idx="243">
                  <c:v>42370</c:v>
                </c:pt>
                <c:pt idx="244">
                  <c:v>42401</c:v>
                </c:pt>
                <c:pt idx="245">
                  <c:v>42430</c:v>
                </c:pt>
                <c:pt idx="246">
                  <c:v>42461</c:v>
                </c:pt>
                <c:pt idx="247">
                  <c:v>42491</c:v>
                </c:pt>
                <c:pt idx="248">
                  <c:v>42522</c:v>
                </c:pt>
                <c:pt idx="249">
                  <c:v>42552</c:v>
                </c:pt>
                <c:pt idx="250">
                  <c:v>42583</c:v>
                </c:pt>
                <c:pt idx="251">
                  <c:v>42614</c:v>
                </c:pt>
                <c:pt idx="252">
                  <c:v>42644</c:v>
                </c:pt>
                <c:pt idx="253">
                  <c:v>42675</c:v>
                </c:pt>
                <c:pt idx="254">
                  <c:v>42705</c:v>
                </c:pt>
                <c:pt idx="255">
                  <c:v>42736</c:v>
                </c:pt>
                <c:pt idx="256">
                  <c:v>42767</c:v>
                </c:pt>
                <c:pt idx="257">
                  <c:v>42795</c:v>
                </c:pt>
                <c:pt idx="258">
                  <c:v>42826</c:v>
                </c:pt>
                <c:pt idx="259">
                  <c:v>42856</c:v>
                </c:pt>
                <c:pt idx="260">
                  <c:v>42887</c:v>
                </c:pt>
                <c:pt idx="261">
                  <c:v>42917</c:v>
                </c:pt>
                <c:pt idx="262">
                  <c:v>42948</c:v>
                </c:pt>
                <c:pt idx="263">
                  <c:v>42979</c:v>
                </c:pt>
                <c:pt idx="264">
                  <c:v>43009</c:v>
                </c:pt>
                <c:pt idx="265">
                  <c:v>43040</c:v>
                </c:pt>
                <c:pt idx="266">
                  <c:v>43070</c:v>
                </c:pt>
                <c:pt idx="267">
                  <c:v>43101</c:v>
                </c:pt>
                <c:pt idx="268">
                  <c:v>43132</c:v>
                </c:pt>
                <c:pt idx="269">
                  <c:v>43160</c:v>
                </c:pt>
                <c:pt idx="270">
                  <c:v>43191</c:v>
                </c:pt>
                <c:pt idx="271">
                  <c:v>43221</c:v>
                </c:pt>
                <c:pt idx="272">
                  <c:v>43252</c:v>
                </c:pt>
                <c:pt idx="273">
                  <c:v>43282</c:v>
                </c:pt>
                <c:pt idx="274">
                  <c:v>43313</c:v>
                </c:pt>
                <c:pt idx="275">
                  <c:v>43344</c:v>
                </c:pt>
                <c:pt idx="276">
                  <c:v>43374</c:v>
                </c:pt>
                <c:pt idx="277">
                  <c:v>43405</c:v>
                </c:pt>
                <c:pt idx="278">
                  <c:v>43435</c:v>
                </c:pt>
                <c:pt idx="279">
                  <c:v>43466</c:v>
                </c:pt>
                <c:pt idx="280">
                  <c:v>43497</c:v>
                </c:pt>
                <c:pt idx="281">
                  <c:v>43525</c:v>
                </c:pt>
                <c:pt idx="282">
                  <c:v>43556</c:v>
                </c:pt>
                <c:pt idx="283">
                  <c:v>43586</c:v>
                </c:pt>
                <c:pt idx="284">
                  <c:v>43617</c:v>
                </c:pt>
                <c:pt idx="285">
                  <c:v>43647</c:v>
                </c:pt>
                <c:pt idx="286">
                  <c:v>43678</c:v>
                </c:pt>
                <c:pt idx="287">
                  <c:v>43709</c:v>
                </c:pt>
                <c:pt idx="288">
                  <c:v>43739</c:v>
                </c:pt>
                <c:pt idx="289">
                  <c:v>43770</c:v>
                </c:pt>
                <c:pt idx="290">
                  <c:v>43800</c:v>
                </c:pt>
                <c:pt idx="291">
                  <c:v>43831</c:v>
                </c:pt>
                <c:pt idx="292">
                  <c:v>43862</c:v>
                </c:pt>
                <c:pt idx="293">
                  <c:v>43891</c:v>
                </c:pt>
                <c:pt idx="294">
                  <c:v>43922</c:v>
                </c:pt>
                <c:pt idx="295">
                  <c:v>43952</c:v>
                </c:pt>
                <c:pt idx="296">
                  <c:v>43983</c:v>
                </c:pt>
                <c:pt idx="297">
                  <c:v>44013</c:v>
                </c:pt>
                <c:pt idx="298">
                  <c:v>44044</c:v>
                </c:pt>
                <c:pt idx="299">
                  <c:v>44075</c:v>
                </c:pt>
                <c:pt idx="300">
                  <c:v>44105</c:v>
                </c:pt>
                <c:pt idx="301">
                  <c:v>44136</c:v>
                </c:pt>
                <c:pt idx="302">
                  <c:v>44166</c:v>
                </c:pt>
                <c:pt idx="303">
                  <c:v>44197</c:v>
                </c:pt>
                <c:pt idx="304">
                  <c:v>44228</c:v>
                </c:pt>
                <c:pt idx="305">
                  <c:v>44256</c:v>
                </c:pt>
                <c:pt idx="306">
                  <c:v>44287</c:v>
                </c:pt>
                <c:pt idx="307">
                  <c:v>44317</c:v>
                </c:pt>
                <c:pt idx="308">
                  <c:v>44348</c:v>
                </c:pt>
                <c:pt idx="309">
                  <c:v>44378</c:v>
                </c:pt>
                <c:pt idx="310">
                  <c:v>44409</c:v>
                </c:pt>
                <c:pt idx="311">
                  <c:v>44440</c:v>
                </c:pt>
                <c:pt idx="312">
                  <c:v>44470</c:v>
                </c:pt>
                <c:pt idx="313">
                  <c:v>44501</c:v>
                </c:pt>
                <c:pt idx="314">
                  <c:v>44531</c:v>
                </c:pt>
                <c:pt idx="315">
                  <c:v>44562</c:v>
                </c:pt>
                <c:pt idx="316">
                  <c:v>44593</c:v>
                </c:pt>
                <c:pt idx="317">
                  <c:v>44621</c:v>
                </c:pt>
                <c:pt idx="318">
                  <c:v>44652</c:v>
                </c:pt>
                <c:pt idx="319">
                  <c:v>44682</c:v>
                </c:pt>
                <c:pt idx="320">
                  <c:v>44713</c:v>
                </c:pt>
                <c:pt idx="321">
                  <c:v>44743</c:v>
                </c:pt>
                <c:pt idx="322">
                  <c:v>44774</c:v>
                </c:pt>
                <c:pt idx="323">
                  <c:v>44805</c:v>
                </c:pt>
                <c:pt idx="324">
                  <c:v>44835</c:v>
                </c:pt>
                <c:pt idx="325">
                  <c:v>44866</c:v>
                </c:pt>
                <c:pt idx="326">
                  <c:v>44896</c:v>
                </c:pt>
                <c:pt idx="327">
                  <c:v>44927</c:v>
                </c:pt>
                <c:pt idx="328">
                  <c:v>44958</c:v>
                </c:pt>
                <c:pt idx="329">
                  <c:v>44986</c:v>
                </c:pt>
                <c:pt idx="330">
                  <c:v>45017</c:v>
                </c:pt>
                <c:pt idx="331">
                  <c:v>45047</c:v>
                </c:pt>
                <c:pt idx="332">
                  <c:v>45078</c:v>
                </c:pt>
                <c:pt idx="333">
                  <c:v>45108</c:v>
                </c:pt>
                <c:pt idx="334">
                  <c:v>45139</c:v>
                </c:pt>
                <c:pt idx="335">
                  <c:v>45170</c:v>
                </c:pt>
                <c:pt idx="336">
                  <c:v>45200</c:v>
                </c:pt>
                <c:pt idx="337">
                  <c:v>45231</c:v>
                </c:pt>
                <c:pt idx="338">
                  <c:v>45261</c:v>
                </c:pt>
                <c:pt idx="339">
                  <c:v>45292</c:v>
                </c:pt>
                <c:pt idx="340">
                  <c:v>45323</c:v>
                </c:pt>
                <c:pt idx="341">
                  <c:v>45352</c:v>
                </c:pt>
                <c:pt idx="342">
                  <c:v>45383</c:v>
                </c:pt>
                <c:pt idx="343">
                  <c:v>45413</c:v>
                </c:pt>
                <c:pt idx="344">
                  <c:v>45444</c:v>
                </c:pt>
                <c:pt idx="345">
                  <c:v>45474</c:v>
                </c:pt>
                <c:pt idx="346">
                  <c:v>45505</c:v>
                </c:pt>
                <c:pt idx="347">
                  <c:v>45536</c:v>
                </c:pt>
                <c:pt idx="348">
                  <c:v>45566</c:v>
                </c:pt>
                <c:pt idx="349">
                  <c:v>45597</c:v>
                </c:pt>
                <c:pt idx="350">
                  <c:v>45627</c:v>
                </c:pt>
                <c:pt idx="351">
                  <c:v>45658</c:v>
                </c:pt>
                <c:pt idx="352">
                  <c:v>45689</c:v>
                </c:pt>
                <c:pt idx="353">
                  <c:v>45717</c:v>
                </c:pt>
                <c:pt idx="354">
                  <c:v>45748</c:v>
                </c:pt>
                <c:pt idx="355">
                  <c:v>45778</c:v>
                </c:pt>
                <c:pt idx="356">
                  <c:v>45809</c:v>
                </c:pt>
                <c:pt idx="357">
                  <c:v>45839</c:v>
                </c:pt>
                <c:pt idx="358">
                  <c:v>45870</c:v>
                </c:pt>
                <c:pt idx="359">
                  <c:v>45901</c:v>
                </c:pt>
                <c:pt idx="360">
                  <c:v>45931</c:v>
                </c:pt>
                <c:pt idx="361">
                  <c:v>45962</c:v>
                </c:pt>
                <c:pt idx="362">
                  <c:v>45992</c:v>
                </c:pt>
                <c:pt idx="363">
                  <c:v>46023</c:v>
                </c:pt>
                <c:pt idx="364">
                  <c:v>46054</c:v>
                </c:pt>
                <c:pt idx="365">
                  <c:v>46082</c:v>
                </c:pt>
                <c:pt idx="366">
                  <c:v>46113</c:v>
                </c:pt>
                <c:pt idx="367">
                  <c:v>46143</c:v>
                </c:pt>
                <c:pt idx="368">
                  <c:v>46174</c:v>
                </c:pt>
                <c:pt idx="369">
                  <c:v>46204</c:v>
                </c:pt>
                <c:pt idx="370">
                  <c:v>46235</c:v>
                </c:pt>
                <c:pt idx="371">
                  <c:v>46266</c:v>
                </c:pt>
                <c:pt idx="372">
                  <c:v>46296</c:v>
                </c:pt>
                <c:pt idx="373">
                  <c:v>46327</c:v>
                </c:pt>
                <c:pt idx="374">
                  <c:v>46357</c:v>
                </c:pt>
                <c:pt idx="375">
                  <c:v>46388</c:v>
                </c:pt>
                <c:pt idx="376">
                  <c:v>46419</c:v>
                </c:pt>
                <c:pt idx="377">
                  <c:v>46447</c:v>
                </c:pt>
                <c:pt idx="378">
                  <c:v>46478</c:v>
                </c:pt>
                <c:pt idx="379">
                  <c:v>46508</c:v>
                </c:pt>
                <c:pt idx="380">
                  <c:v>46539</c:v>
                </c:pt>
                <c:pt idx="381">
                  <c:v>46569</c:v>
                </c:pt>
                <c:pt idx="382">
                  <c:v>46600</c:v>
                </c:pt>
                <c:pt idx="383">
                  <c:v>46631</c:v>
                </c:pt>
                <c:pt idx="384">
                  <c:v>46661</c:v>
                </c:pt>
                <c:pt idx="385">
                  <c:v>46692</c:v>
                </c:pt>
                <c:pt idx="386">
                  <c:v>46722</c:v>
                </c:pt>
                <c:pt idx="387">
                  <c:v>46753</c:v>
                </c:pt>
                <c:pt idx="388">
                  <c:v>46784</c:v>
                </c:pt>
                <c:pt idx="389">
                  <c:v>46813</c:v>
                </c:pt>
                <c:pt idx="390">
                  <c:v>46844</c:v>
                </c:pt>
                <c:pt idx="391">
                  <c:v>46874</c:v>
                </c:pt>
                <c:pt idx="392">
                  <c:v>46905</c:v>
                </c:pt>
                <c:pt idx="393">
                  <c:v>46935</c:v>
                </c:pt>
                <c:pt idx="394">
                  <c:v>46966</c:v>
                </c:pt>
                <c:pt idx="395">
                  <c:v>46997</c:v>
                </c:pt>
                <c:pt idx="396">
                  <c:v>47027</c:v>
                </c:pt>
                <c:pt idx="397">
                  <c:v>47058</c:v>
                </c:pt>
                <c:pt idx="398">
                  <c:v>47088</c:v>
                </c:pt>
                <c:pt idx="399">
                  <c:v>47119</c:v>
                </c:pt>
                <c:pt idx="400">
                  <c:v>47150</c:v>
                </c:pt>
                <c:pt idx="401">
                  <c:v>47178</c:v>
                </c:pt>
                <c:pt idx="402">
                  <c:v>47209</c:v>
                </c:pt>
                <c:pt idx="403">
                  <c:v>47239</c:v>
                </c:pt>
                <c:pt idx="404">
                  <c:v>47270</c:v>
                </c:pt>
                <c:pt idx="405">
                  <c:v>47300</c:v>
                </c:pt>
                <c:pt idx="406">
                  <c:v>47331</c:v>
                </c:pt>
                <c:pt idx="407">
                  <c:v>47362</c:v>
                </c:pt>
                <c:pt idx="408">
                  <c:v>47392</c:v>
                </c:pt>
                <c:pt idx="409">
                  <c:v>47423</c:v>
                </c:pt>
                <c:pt idx="410">
                  <c:v>47453</c:v>
                </c:pt>
                <c:pt idx="411">
                  <c:v>47484</c:v>
                </c:pt>
                <c:pt idx="412">
                  <c:v>47515</c:v>
                </c:pt>
                <c:pt idx="413">
                  <c:v>47543</c:v>
                </c:pt>
                <c:pt idx="414">
                  <c:v>47574</c:v>
                </c:pt>
                <c:pt idx="415">
                  <c:v>47604</c:v>
                </c:pt>
                <c:pt idx="416">
                  <c:v>47635</c:v>
                </c:pt>
                <c:pt idx="417">
                  <c:v>47665</c:v>
                </c:pt>
                <c:pt idx="418">
                  <c:v>47696</c:v>
                </c:pt>
                <c:pt idx="419">
                  <c:v>47727</c:v>
                </c:pt>
                <c:pt idx="420">
                  <c:v>47757</c:v>
                </c:pt>
                <c:pt idx="421">
                  <c:v>47788</c:v>
                </c:pt>
                <c:pt idx="422">
                  <c:v>47818</c:v>
                </c:pt>
                <c:pt idx="423">
                  <c:v>47849</c:v>
                </c:pt>
                <c:pt idx="424">
                  <c:v>47880</c:v>
                </c:pt>
                <c:pt idx="425">
                  <c:v>47908</c:v>
                </c:pt>
                <c:pt idx="426">
                  <c:v>47939</c:v>
                </c:pt>
                <c:pt idx="427">
                  <c:v>47969</c:v>
                </c:pt>
                <c:pt idx="428">
                  <c:v>48000</c:v>
                </c:pt>
                <c:pt idx="429">
                  <c:v>48030</c:v>
                </c:pt>
                <c:pt idx="430">
                  <c:v>48061</c:v>
                </c:pt>
                <c:pt idx="431">
                  <c:v>48092</c:v>
                </c:pt>
                <c:pt idx="432">
                  <c:v>48122</c:v>
                </c:pt>
                <c:pt idx="433">
                  <c:v>48153</c:v>
                </c:pt>
                <c:pt idx="434">
                  <c:v>48183</c:v>
                </c:pt>
                <c:pt idx="435">
                  <c:v>48214</c:v>
                </c:pt>
                <c:pt idx="436">
                  <c:v>48245</c:v>
                </c:pt>
                <c:pt idx="437">
                  <c:v>48274</c:v>
                </c:pt>
                <c:pt idx="438">
                  <c:v>48305</c:v>
                </c:pt>
                <c:pt idx="439">
                  <c:v>48335</c:v>
                </c:pt>
                <c:pt idx="440">
                  <c:v>48366</c:v>
                </c:pt>
                <c:pt idx="441">
                  <c:v>48396</c:v>
                </c:pt>
                <c:pt idx="442">
                  <c:v>48427</c:v>
                </c:pt>
                <c:pt idx="443">
                  <c:v>48458</c:v>
                </c:pt>
                <c:pt idx="444">
                  <c:v>48488</c:v>
                </c:pt>
                <c:pt idx="445">
                  <c:v>48519</c:v>
                </c:pt>
                <c:pt idx="446">
                  <c:v>48549</c:v>
                </c:pt>
              </c:numCache>
            </c:numRef>
          </c:cat>
          <c:val>
            <c:numRef>
              <c:f>'SP5'!$D$1356:$D$1802</c:f>
              <c:numCache>
                <c:formatCode>0.000</c:formatCode>
                <c:ptCount val="447"/>
                <c:pt idx="0">
                  <c:v>581.5</c:v>
                </c:pt>
                <c:pt idx="1">
                  <c:v>605.37</c:v>
                </c:pt>
                <c:pt idx="2">
                  <c:v>615.92999999999995</c:v>
                </c:pt>
                <c:pt idx="3">
                  <c:v>636.02</c:v>
                </c:pt>
                <c:pt idx="4">
                  <c:v>640.42999999999995</c:v>
                </c:pt>
                <c:pt idx="5">
                  <c:v>645.5</c:v>
                </c:pt>
                <c:pt idx="6">
                  <c:v>654.16999999999996</c:v>
                </c:pt>
                <c:pt idx="7">
                  <c:v>669.12</c:v>
                </c:pt>
                <c:pt idx="8">
                  <c:v>670.63</c:v>
                </c:pt>
                <c:pt idx="9">
                  <c:v>639.95000000000005</c:v>
                </c:pt>
                <c:pt idx="10">
                  <c:v>651.99</c:v>
                </c:pt>
                <c:pt idx="11">
                  <c:v>687.33</c:v>
                </c:pt>
                <c:pt idx="12">
                  <c:v>705.27</c:v>
                </c:pt>
                <c:pt idx="13">
                  <c:v>757.02</c:v>
                </c:pt>
                <c:pt idx="14">
                  <c:v>740.74</c:v>
                </c:pt>
                <c:pt idx="15">
                  <c:v>786.16</c:v>
                </c:pt>
                <c:pt idx="16">
                  <c:v>790.82</c:v>
                </c:pt>
                <c:pt idx="17">
                  <c:v>757.12</c:v>
                </c:pt>
                <c:pt idx="18">
                  <c:v>801.34</c:v>
                </c:pt>
                <c:pt idx="19">
                  <c:v>848.28</c:v>
                </c:pt>
                <c:pt idx="20">
                  <c:v>885.14</c:v>
                </c:pt>
                <c:pt idx="21">
                  <c:v>954.31</c:v>
                </c:pt>
                <c:pt idx="22">
                  <c:v>899.47</c:v>
                </c:pt>
                <c:pt idx="23">
                  <c:v>947.28</c:v>
                </c:pt>
                <c:pt idx="24">
                  <c:v>914.62</c:v>
                </c:pt>
                <c:pt idx="25">
                  <c:v>955.4</c:v>
                </c:pt>
                <c:pt idx="26">
                  <c:v>970.43</c:v>
                </c:pt>
                <c:pt idx="27">
                  <c:v>980.28</c:v>
                </c:pt>
                <c:pt idx="28">
                  <c:v>1049.3399999999999</c:v>
                </c:pt>
                <c:pt idx="29">
                  <c:v>1101.75</c:v>
                </c:pt>
                <c:pt idx="30">
                  <c:v>1111.75</c:v>
                </c:pt>
                <c:pt idx="31">
                  <c:v>1090.82</c:v>
                </c:pt>
                <c:pt idx="32">
                  <c:v>1133.8399999999999</c:v>
                </c:pt>
                <c:pt idx="33">
                  <c:v>1120.67</c:v>
                </c:pt>
                <c:pt idx="34">
                  <c:v>957.28</c:v>
                </c:pt>
                <c:pt idx="35">
                  <c:v>1017.01</c:v>
                </c:pt>
                <c:pt idx="36">
                  <c:v>1098.67</c:v>
                </c:pt>
                <c:pt idx="37">
                  <c:v>1163.6300000000001</c:v>
                </c:pt>
                <c:pt idx="38">
                  <c:v>1229.23</c:v>
                </c:pt>
                <c:pt idx="39">
                  <c:v>1279.6400000000001</c:v>
                </c:pt>
                <c:pt idx="40">
                  <c:v>1238.33</c:v>
                </c:pt>
                <c:pt idx="41">
                  <c:v>1286.3699999999999</c:v>
                </c:pt>
                <c:pt idx="42">
                  <c:v>1335.18</c:v>
                </c:pt>
                <c:pt idx="43">
                  <c:v>1301.8399999999999</c:v>
                </c:pt>
                <c:pt idx="44">
                  <c:v>1372.71</c:v>
                </c:pt>
                <c:pt idx="45">
                  <c:v>1328.72</c:v>
                </c:pt>
                <c:pt idx="46">
                  <c:v>1320.41</c:v>
                </c:pt>
                <c:pt idx="47">
                  <c:v>1282.71</c:v>
                </c:pt>
                <c:pt idx="48">
                  <c:v>1362.93</c:v>
                </c:pt>
                <c:pt idx="49">
                  <c:v>1388.91</c:v>
                </c:pt>
                <c:pt idx="50">
                  <c:v>1469.25</c:v>
                </c:pt>
                <c:pt idx="51">
                  <c:v>1394.46</c:v>
                </c:pt>
                <c:pt idx="52">
                  <c:v>1366.42</c:v>
                </c:pt>
                <c:pt idx="53">
                  <c:v>1498.58</c:v>
                </c:pt>
                <c:pt idx="54">
                  <c:v>1452.43</c:v>
                </c:pt>
                <c:pt idx="55">
                  <c:v>1420.6</c:v>
                </c:pt>
                <c:pt idx="56">
                  <c:v>1454.6</c:v>
                </c:pt>
                <c:pt idx="57">
                  <c:v>1430.83</c:v>
                </c:pt>
                <c:pt idx="58">
                  <c:v>1517.68</c:v>
                </c:pt>
                <c:pt idx="59">
                  <c:v>1436.51</c:v>
                </c:pt>
                <c:pt idx="60">
                  <c:v>1429.4</c:v>
                </c:pt>
                <c:pt idx="61">
                  <c:v>1314.95</c:v>
                </c:pt>
                <c:pt idx="62">
                  <c:v>1320.28</c:v>
                </c:pt>
                <c:pt idx="63">
                  <c:v>1366.01</c:v>
                </c:pt>
                <c:pt idx="64">
                  <c:v>1239.94</c:v>
                </c:pt>
                <c:pt idx="65">
                  <c:v>1160.33</c:v>
                </c:pt>
                <c:pt idx="66">
                  <c:v>1249.46</c:v>
                </c:pt>
                <c:pt idx="67">
                  <c:v>1255.82</c:v>
                </c:pt>
                <c:pt idx="68">
                  <c:v>1224.3800000000001</c:v>
                </c:pt>
                <c:pt idx="69">
                  <c:v>1211.23</c:v>
                </c:pt>
                <c:pt idx="70">
                  <c:v>1133.58</c:v>
                </c:pt>
                <c:pt idx="71">
                  <c:v>1040.94</c:v>
                </c:pt>
                <c:pt idx="72">
                  <c:v>1059.78</c:v>
                </c:pt>
                <c:pt idx="73">
                  <c:v>1139.45</c:v>
                </c:pt>
                <c:pt idx="74">
                  <c:v>1148.08</c:v>
                </c:pt>
                <c:pt idx="75">
                  <c:v>1130.2</c:v>
                </c:pt>
                <c:pt idx="76">
                  <c:v>1106.73</c:v>
                </c:pt>
                <c:pt idx="77">
                  <c:v>1147.3900000000001</c:v>
                </c:pt>
                <c:pt idx="78">
                  <c:v>1076.92</c:v>
                </c:pt>
                <c:pt idx="79">
                  <c:v>1067.1400000000001</c:v>
                </c:pt>
                <c:pt idx="80">
                  <c:v>989.82</c:v>
                </c:pt>
                <c:pt idx="81">
                  <c:v>911.62</c:v>
                </c:pt>
                <c:pt idx="82">
                  <c:v>916.07</c:v>
                </c:pt>
                <c:pt idx="83">
                  <c:v>815.28</c:v>
                </c:pt>
                <c:pt idx="84">
                  <c:v>885.76</c:v>
                </c:pt>
                <c:pt idx="85">
                  <c:v>936.31</c:v>
                </c:pt>
                <c:pt idx="86">
                  <c:v>879.82</c:v>
                </c:pt>
                <c:pt idx="87">
                  <c:v>855.7</c:v>
                </c:pt>
                <c:pt idx="88">
                  <c:v>841.15</c:v>
                </c:pt>
                <c:pt idx="89">
                  <c:v>848.18</c:v>
                </c:pt>
                <c:pt idx="90">
                  <c:v>916.92</c:v>
                </c:pt>
                <c:pt idx="91">
                  <c:v>963.59</c:v>
                </c:pt>
                <c:pt idx="92">
                  <c:v>974.5</c:v>
                </c:pt>
                <c:pt idx="93">
                  <c:v>990.31</c:v>
                </c:pt>
                <c:pt idx="94">
                  <c:v>1008.01</c:v>
                </c:pt>
                <c:pt idx="95">
                  <c:v>995.97</c:v>
                </c:pt>
                <c:pt idx="96">
                  <c:v>1050.71</c:v>
                </c:pt>
                <c:pt idx="97">
                  <c:v>1058.2</c:v>
                </c:pt>
                <c:pt idx="98">
                  <c:v>1111.92</c:v>
                </c:pt>
                <c:pt idx="99">
                  <c:v>1131.1300000000001</c:v>
                </c:pt>
                <c:pt idx="100">
                  <c:v>1144.94</c:v>
                </c:pt>
                <c:pt idx="101">
                  <c:v>1126.21</c:v>
                </c:pt>
                <c:pt idx="102">
                  <c:v>1107.3</c:v>
                </c:pt>
                <c:pt idx="103">
                  <c:v>1120.68</c:v>
                </c:pt>
                <c:pt idx="104">
                  <c:v>1140.8399999999999</c:v>
                </c:pt>
                <c:pt idx="105">
                  <c:v>1101.72</c:v>
                </c:pt>
                <c:pt idx="106">
                  <c:v>1104.24</c:v>
                </c:pt>
                <c:pt idx="107">
                  <c:v>1114.58</c:v>
                </c:pt>
                <c:pt idx="108">
                  <c:v>1130.2</c:v>
                </c:pt>
                <c:pt idx="109">
                  <c:v>1173.82</c:v>
                </c:pt>
                <c:pt idx="110">
                  <c:v>1211.92</c:v>
                </c:pt>
                <c:pt idx="111">
                  <c:v>1181.27</c:v>
                </c:pt>
                <c:pt idx="112">
                  <c:v>1203.5999999999999</c:v>
                </c:pt>
                <c:pt idx="113">
                  <c:v>1180.5899999999999</c:v>
                </c:pt>
                <c:pt idx="114">
                  <c:v>1156.8499999999999</c:v>
                </c:pt>
                <c:pt idx="115">
                  <c:v>1191.5</c:v>
                </c:pt>
                <c:pt idx="116">
                  <c:v>1191.33</c:v>
                </c:pt>
                <c:pt idx="117">
                  <c:v>1234.18</c:v>
                </c:pt>
                <c:pt idx="118">
                  <c:v>1220.33</c:v>
                </c:pt>
                <c:pt idx="119">
                  <c:v>1228.81</c:v>
                </c:pt>
                <c:pt idx="120">
                  <c:v>1207.01</c:v>
                </c:pt>
                <c:pt idx="121">
                  <c:v>1249.48</c:v>
                </c:pt>
                <c:pt idx="122">
                  <c:v>1248.29</c:v>
                </c:pt>
                <c:pt idx="123">
                  <c:v>1280.08</c:v>
                </c:pt>
                <c:pt idx="124">
                  <c:v>1280.6600000000001</c:v>
                </c:pt>
                <c:pt idx="125">
                  <c:v>1294.8699999999999</c:v>
                </c:pt>
                <c:pt idx="126">
                  <c:v>1310.6099999999999</c:v>
                </c:pt>
                <c:pt idx="127">
                  <c:v>1270.0899999999999</c:v>
                </c:pt>
                <c:pt idx="128">
                  <c:v>1270.2</c:v>
                </c:pt>
                <c:pt idx="129">
                  <c:v>1276.6600000000001</c:v>
                </c:pt>
                <c:pt idx="130">
                  <c:v>1303.82</c:v>
                </c:pt>
                <c:pt idx="131">
                  <c:v>1335.85</c:v>
                </c:pt>
                <c:pt idx="132">
                  <c:v>1377.94</c:v>
                </c:pt>
                <c:pt idx="133">
                  <c:v>1400.63</c:v>
                </c:pt>
                <c:pt idx="134">
                  <c:v>1418.3</c:v>
                </c:pt>
                <c:pt idx="135">
                  <c:v>1438.24</c:v>
                </c:pt>
                <c:pt idx="136">
                  <c:v>1406.82</c:v>
                </c:pt>
                <c:pt idx="137">
                  <c:v>1420.86</c:v>
                </c:pt>
                <c:pt idx="138">
                  <c:v>1482.37</c:v>
                </c:pt>
                <c:pt idx="139">
                  <c:v>1530.62</c:v>
                </c:pt>
                <c:pt idx="140">
                  <c:v>1503.35</c:v>
                </c:pt>
                <c:pt idx="141">
                  <c:v>1455.27</c:v>
                </c:pt>
                <c:pt idx="142">
                  <c:v>1473.99</c:v>
                </c:pt>
                <c:pt idx="143">
                  <c:v>1526.75</c:v>
                </c:pt>
                <c:pt idx="144">
                  <c:v>1549.38</c:v>
                </c:pt>
                <c:pt idx="145">
                  <c:v>1481.14</c:v>
                </c:pt>
                <c:pt idx="146">
                  <c:v>1468.36</c:v>
                </c:pt>
                <c:pt idx="147">
                  <c:v>1378.55</c:v>
                </c:pt>
                <c:pt idx="148">
                  <c:v>1330.63</c:v>
                </c:pt>
                <c:pt idx="149">
                  <c:v>1322.7</c:v>
                </c:pt>
                <c:pt idx="150">
                  <c:v>1385.59</c:v>
                </c:pt>
                <c:pt idx="151">
                  <c:v>1400.38</c:v>
                </c:pt>
                <c:pt idx="152">
                  <c:v>1280</c:v>
                </c:pt>
                <c:pt idx="153">
                  <c:v>1267.3800000000001</c:v>
                </c:pt>
                <c:pt idx="154">
                  <c:v>1282.83</c:v>
                </c:pt>
                <c:pt idx="155">
                  <c:v>1164.74</c:v>
                </c:pt>
                <c:pt idx="156">
                  <c:v>968.75</c:v>
                </c:pt>
                <c:pt idx="157">
                  <c:v>896.24</c:v>
                </c:pt>
                <c:pt idx="158">
                  <c:v>903.25</c:v>
                </c:pt>
                <c:pt idx="159">
                  <c:v>825.88</c:v>
                </c:pt>
                <c:pt idx="160">
                  <c:v>735.09</c:v>
                </c:pt>
                <c:pt idx="161">
                  <c:v>797.87</c:v>
                </c:pt>
                <c:pt idx="162">
                  <c:v>872.81</c:v>
                </c:pt>
                <c:pt idx="163">
                  <c:v>909.14</c:v>
                </c:pt>
                <c:pt idx="164">
                  <c:v>919.32</c:v>
                </c:pt>
                <c:pt idx="165">
                  <c:v>987.48</c:v>
                </c:pt>
                <c:pt idx="166">
                  <c:v>1020.62</c:v>
                </c:pt>
                <c:pt idx="167">
                  <c:v>1057.08</c:v>
                </c:pt>
                <c:pt idx="168">
                  <c:v>1036.19</c:v>
                </c:pt>
                <c:pt idx="169">
                  <c:v>1095.6300000000001</c:v>
                </c:pt>
                <c:pt idx="170">
                  <c:v>1115.0999999999999</c:v>
                </c:pt>
                <c:pt idx="171">
                  <c:v>1073.8699999999999</c:v>
                </c:pt>
                <c:pt idx="172">
                  <c:v>1104.49</c:v>
                </c:pt>
                <c:pt idx="173">
                  <c:v>1169.43</c:v>
                </c:pt>
                <c:pt idx="174">
                  <c:v>1186.69</c:v>
                </c:pt>
                <c:pt idx="175">
                  <c:v>1089.4100000000001</c:v>
                </c:pt>
                <c:pt idx="176">
                  <c:v>1030.71</c:v>
                </c:pt>
                <c:pt idx="177">
                  <c:v>1101.5999999999999</c:v>
                </c:pt>
                <c:pt idx="178">
                  <c:v>1049.33</c:v>
                </c:pt>
                <c:pt idx="179">
                  <c:v>1141.2</c:v>
                </c:pt>
                <c:pt idx="180">
                  <c:v>1183.26</c:v>
                </c:pt>
                <c:pt idx="181">
                  <c:v>1180.55</c:v>
                </c:pt>
                <c:pt idx="182">
                  <c:v>1257.6400000000001</c:v>
                </c:pt>
                <c:pt idx="183">
                  <c:v>1286.1199999999999</c:v>
                </c:pt>
                <c:pt idx="184">
                  <c:v>1327.22</c:v>
                </c:pt>
                <c:pt idx="185">
                  <c:v>1325.83</c:v>
                </c:pt>
                <c:pt idx="186">
                  <c:v>1363.61</c:v>
                </c:pt>
                <c:pt idx="187">
                  <c:v>1345.2</c:v>
                </c:pt>
                <c:pt idx="188">
                  <c:v>1320.64</c:v>
                </c:pt>
                <c:pt idx="189">
                  <c:v>1292.28</c:v>
                </c:pt>
                <c:pt idx="190">
                  <c:v>1218.8900000000001</c:v>
                </c:pt>
                <c:pt idx="191">
                  <c:v>1131.42</c:v>
                </c:pt>
                <c:pt idx="192">
                  <c:v>1253.3</c:v>
                </c:pt>
                <c:pt idx="193">
                  <c:v>1246.96</c:v>
                </c:pt>
                <c:pt idx="194">
                  <c:v>1257.5999999999999</c:v>
                </c:pt>
                <c:pt idx="195">
                  <c:v>1312.41</c:v>
                </c:pt>
                <c:pt idx="196">
                  <c:v>1365.68</c:v>
                </c:pt>
                <c:pt idx="197">
                  <c:v>1408.47</c:v>
                </c:pt>
                <c:pt idx="198">
                  <c:v>1397.91</c:v>
                </c:pt>
                <c:pt idx="199">
                  <c:v>1310.33</c:v>
                </c:pt>
                <c:pt idx="200">
                  <c:v>1362.16</c:v>
                </c:pt>
                <c:pt idx="201">
                  <c:v>1379.32</c:v>
                </c:pt>
                <c:pt idx="202">
                  <c:v>1406.58</c:v>
                </c:pt>
                <c:pt idx="203">
                  <c:v>1440.67</c:v>
                </c:pt>
                <c:pt idx="204">
                  <c:v>1412.16</c:v>
                </c:pt>
                <c:pt idx="205">
                  <c:v>1416.18</c:v>
                </c:pt>
                <c:pt idx="206">
                  <c:v>1426.19</c:v>
                </c:pt>
                <c:pt idx="207">
                  <c:v>1498.11</c:v>
                </c:pt>
                <c:pt idx="208">
                  <c:v>1514.68</c:v>
                </c:pt>
                <c:pt idx="209">
                  <c:v>1569.19</c:v>
                </c:pt>
                <c:pt idx="210">
                  <c:v>1597.57</c:v>
                </c:pt>
                <c:pt idx="211">
                  <c:v>1630.74</c:v>
                </c:pt>
                <c:pt idx="212">
                  <c:v>1606.28</c:v>
                </c:pt>
                <c:pt idx="213">
                  <c:v>1685.73</c:v>
                </c:pt>
                <c:pt idx="214">
                  <c:v>1632.97</c:v>
                </c:pt>
                <c:pt idx="215">
                  <c:v>1681.55</c:v>
                </c:pt>
                <c:pt idx="216">
                  <c:v>1756.54</c:v>
                </c:pt>
                <c:pt idx="217">
                  <c:v>1805.81</c:v>
                </c:pt>
                <c:pt idx="218">
                  <c:v>1848.36</c:v>
                </c:pt>
                <c:pt idx="219">
                  <c:v>1782.59</c:v>
                </c:pt>
                <c:pt idx="220">
                  <c:v>1859.45</c:v>
                </c:pt>
                <c:pt idx="221">
                  <c:v>1872.34</c:v>
                </c:pt>
                <c:pt idx="222">
                  <c:v>1883.95</c:v>
                </c:pt>
                <c:pt idx="223">
                  <c:v>1923.57</c:v>
                </c:pt>
                <c:pt idx="224">
                  <c:v>1960.23</c:v>
                </c:pt>
                <c:pt idx="225">
                  <c:v>1930.67</c:v>
                </c:pt>
                <c:pt idx="226">
                  <c:v>2003.37</c:v>
                </c:pt>
                <c:pt idx="227">
                  <c:v>1972.29</c:v>
                </c:pt>
                <c:pt idx="228">
                  <c:v>2018.05</c:v>
                </c:pt>
                <c:pt idx="229">
                  <c:v>2067.56</c:v>
                </c:pt>
                <c:pt idx="230">
                  <c:v>2058.9</c:v>
                </c:pt>
                <c:pt idx="231">
                  <c:v>1994.99</c:v>
                </c:pt>
                <c:pt idx="232">
                  <c:v>2104.5</c:v>
                </c:pt>
                <c:pt idx="233">
                  <c:v>2067.89</c:v>
                </c:pt>
                <c:pt idx="234">
                  <c:v>2085.5100000000002</c:v>
                </c:pt>
                <c:pt idx="235">
                  <c:v>2107.39</c:v>
                </c:pt>
                <c:pt idx="236">
                  <c:v>2063.11</c:v>
                </c:pt>
                <c:pt idx="237">
                  <c:v>2103.84</c:v>
                </c:pt>
                <c:pt idx="238">
                  <c:v>1972.18</c:v>
                </c:pt>
                <c:pt idx="239">
                  <c:v>1920.03</c:v>
                </c:pt>
                <c:pt idx="240">
                  <c:v>2079.36</c:v>
                </c:pt>
                <c:pt idx="241">
                  <c:v>2080.41</c:v>
                </c:pt>
                <c:pt idx="242">
                  <c:v>2043.94</c:v>
                </c:pt>
                <c:pt idx="243">
                  <c:v>1940.24</c:v>
                </c:pt>
                <c:pt idx="244">
                  <c:v>1932.23</c:v>
                </c:pt>
                <c:pt idx="245">
                  <c:v>2059.7399999999998</c:v>
                </c:pt>
                <c:pt idx="246">
                  <c:v>2065.3000000000002</c:v>
                </c:pt>
                <c:pt idx="247">
                  <c:v>2096.96</c:v>
                </c:pt>
                <c:pt idx="248">
                  <c:v>2098.86</c:v>
                </c:pt>
                <c:pt idx="249">
                  <c:v>2173.6</c:v>
                </c:pt>
                <c:pt idx="250">
                  <c:v>2170.9499999999998</c:v>
                </c:pt>
                <c:pt idx="251">
                  <c:v>2168.27</c:v>
                </c:pt>
                <c:pt idx="252">
                  <c:v>2126.15</c:v>
                </c:pt>
                <c:pt idx="253">
                  <c:v>2198.81</c:v>
                </c:pt>
                <c:pt idx="254">
                  <c:v>2238.83</c:v>
                </c:pt>
                <c:pt idx="255">
                  <c:v>2278.87</c:v>
                </c:pt>
                <c:pt idx="256">
                  <c:v>2363.64</c:v>
                </c:pt>
                <c:pt idx="257">
                  <c:v>2362.7199999999998</c:v>
                </c:pt>
                <c:pt idx="258">
                  <c:v>2384.1999999999998</c:v>
                </c:pt>
                <c:pt idx="259">
                  <c:v>2411.8000000000002</c:v>
                </c:pt>
                <c:pt idx="260">
                  <c:v>2423.41</c:v>
                </c:pt>
                <c:pt idx="261">
                  <c:v>2470.3000000000002</c:v>
                </c:pt>
                <c:pt idx="262">
                  <c:v>2471.65</c:v>
                </c:pt>
                <c:pt idx="263">
                  <c:v>2519.36</c:v>
                </c:pt>
                <c:pt idx="264">
                  <c:v>2576.2600000000002</c:v>
                </c:pt>
                <c:pt idx="265">
                  <c:v>2647.58</c:v>
                </c:pt>
                <c:pt idx="266">
                  <c:v>2673.61</c:v>
                </c:pt>
                <c:pt idx="267">
                  <c:v>2823.81</c:v>
                </c:pt>
                <c:pt idx="268">
                  <c:v>2713.83</c:v>
                </c:pt>
                <c:pt idx="269">
                  <c:v>2640.87</c:v>
                </c:pt>
                <c:pt idx="270">
                  <c:v>2648.05</c:v>
                </c:pt>
                <c:pt idx="271">
                  <c:v>2705.27</c:v>
                </c:pt>
                <c:pt idx="272">
                  <c:v>2718.37</c:v>
                </c:pt>
                <c:pt idx="273">
                  <c:v>2816.29</c:v>
                </c:pt>
                <c:pt idx="274">
                  <c:v>2901.52</c:v>
                </c:pt>
                <c:pt idx="275">
                  <c:v>2913.98</c:v>
                </c:pt>
                <c:pt idx="276">
                  <c:v>2711.74</c:v>
                </c:pt>
                <c:pt idx="277">
                  <c:v>2760.17</c:v>
                </c:pt>
                <c:pt idx="278">
                  <c:v>2506.85</c:v>
                </c:pt>
                <c:pt idx="279">
                  <c:v>2704.1</c:v>
                </c:pt>
                <c:pt idx="280">
                  <c:v>2784.49</c:v>
                </c:pt>
                <c:pt idx="281">
                  <c:v>2834.4</c:v>
                </c:pt>
                <c:pt idx="282">
                  <c:v>2945.83</c:v>
                </c:pt>
                <c:pt idx="283">
                  <c:v>2752.06</c:v>
                </c:pt>
                <c:pt idx="284">
                  <c:v>2941.76</c:v>
                </c:pt>
                <c:pt idx="285">
                  <c:v>2980.38</c:v>
                </c:pt>
                <c:pt idx="286">
                  <c:v>2926.46</c:v>
                </c:pt>
                <c:pt idx="287">
                  <c:v>2976.74</c:v>
                </c:pt>
                <c:pt idx="288">
                  <c:v>3037.56</c:v>
                </c:pt>
                <c:pt idx="289">
                  <c:v>3140.98</c:v>
                </c:pt>
                <c:pt idx="290">
                  <c:v>3230.78</c:v>
                </c:pt>
                <c:pt idx="291">
                  <c:v>3225.52</c:v>
                </c:pt>
                <c:pt idx="292">
                  <c:v>2954.22</c:v>
                </c:pt>
                <c:pt idx="293">
                  <c:v>2584.59</c:v>
                </c:pt>
                <c:pt idx="294">
                  <c:v>2912.43</c:v>
                </c:pt>
                <c:pt idx="295">
                  <c:v>3044.31</c:v>
                </c:pt>
                <c:pt idx="296">
                  <c:v>3100.29</c:v>
                </c:pt>
                <c:pt idx="297">
                  <c:v>3271.12</c:v>
                </c:pt>
                <c:pt idx="298">
                  <c:v>3500.31</c:v>
                </c:pt>
                <c:pt idx="299">
                  <c:v>3363</c:v>
                </c:pt>
                <c:pt idx="300">
                  <c:v>3269.96</c:v>
                </c:pt>
                <c:pt idx="301">
                  <c:v>3621.63</c:v>
                </c:pt>
                <c:pt idx="302">
                  <c:v>3756.07</c:v>
                </c:pt>
                <c:pt idx="303">
                  <c:v>3714.24</c:v>
                </c:pt>
                <c:pt idx="304">
                  <c:v>3811.15</c:v>
                </c:pt>
                <c:pt idx="305">
                  <c:v>3972.89</c:v>
                </c:pt>
                <c:pt idx="306">
                  <c:v>4181.17</c:v>
                </c:pt>
                <c:pt idx="307">
                  <c:v>4204.1099999999997</c:v>
                </c:pt>
                <c:pt idx="308">
                  <c:v>4297.5</c:v>
                </c:pt>
                <c:pt idx="309">
                  <c:v>4395.26</c:v>
                </c:pt>
                <c:pt idx="310">
                  <c:v>4522.68</c:v>
                </c:pt>
                <c:pt idx="311">
                  <c:v>4307.54</c:v>
                </c:pt>
                <c:pt idx="312">
                  <c:v>4605.38</c:v>
                </c:pt>
                <c:pt idx="313">
                  <c:v>4567</c:v>
                </c:pt>
                <c:pt idx="314">
                  <c:v>4766.18</c:v>
                </c:pt>
                <c:pt idx="315">
                  <c:v>4515.55</c:v>
                </c:pt>
                <c:pt idx="316">
                  <c:v>4373.9399999999996</c:v>
                </c:pt>
                <c:pt idx="317">
                  <c:v>4530.41</c:v>
                </c:pt>
                <c:pt idx="318">
                  <c:v>4131.93</c:v>
                </c:pt>
                <c:pt idx="319">
                  <c:v>4132.1499999999996</c:v>
                </c:pt>
                <c:pt idx="320">
                  <c:v>3818.83</c:v>
                </c:pt>
                <c:pt idx="321">
                  <c:v>4130.29</c:v>
                </c:pt>
                <c:pt idx="322">
                  <c:v>3955</c:v>
                </c:pt>
                <c:pt idx="323">
                  <c:v>3585.62</c:v>
                </c:pt>
                <c:pt idx="324">
                  <c:v>3871.98</c:v>
                </c:pt>
                <c:pt idx="325">
                  <c:v>4080.11</c:v>
                </c:pt>
                <c:pt idx="326">
                  <c:v>3839.5</c:v>
                </c:pt>
                <c:pt idx="327">
                  <c:v>4076.6</c:v>
                </c:pt>
                <c:pt idx="328">
                  <c:v>3970.15</c:v>
                </c:pt>
                <c:pt idx="446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4388-418A-9272-041126A3D359}"/>
            </c:ext>
          </c:extLst>
        </c:ser>
        <c:ser>
          <c:idx val="1"/>
          <c:order val="2"/>
          <c:tx>
            <c:strRef>
              <c:f>'SP5'!$T$2</c:f>
              <c:strCache>
                <c:ptCount val="1"/>
                <c:pt idx="0">
                  <c:v>3970.2</c:v>
                </c:pt>
              </c:strCache>
            </c:strRef>
          </c:tx>
          <c:marker>
            <c:symbol val="none"/>
          </c:marker>
          <c:dLbls>
            <c:dLbl>
              <c:idx val="420"/>
              <c:layout>
                <c:manualLayout>
                  <c:x val="2.2980581408709639E-2"/>
                  <c:y val="-2.658160552897395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88-418A-9272-041126A3D359}"/>
                </c:ext>
              </c:extLst>
            </c:dLbl>
            <c:dLbl>
              <c:idx val="780"/>
              <c:layout>
                <c:manualLayout>
                  <c:x val="-1.0532644804980346E-16"/>
                  <c:y val="4.651780967570440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88-418A-9272-041126A3D3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70C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LIRA!$A$3:$A$554</c:f>
              <c:numCache>
                <c:formatCode>mmm\-yy</c:formatCode>
                <c:ptCount val="552"/>
                <c:pt idx="0">
                  <c:v>34973</c:v>
                </c:pt>
                <c:pt idx="1">
                  <c:v>35004</c:v>
                </c:pt>
                <c:pt idx="2">
                  <c:v>35034</c:v>
                </c:pt>
                <c:pt idx="3">
                  <c:v>35065</c:v>
                </c:pt>
                <c:pt idx="4">
                  <c:v>35096</c:v>
                </c:pt>
                <c:pt idx="5">
                  <c:v>35125</c:v>
                </c:pt>
                <c:pt idx="6">
                  <c:v>35156</c:v>
                </c:pt>
                <c:pt idx="7">
                  <c:v>35186</c:v>
                </c:pt>
                <c:pt idx="8">
                  <c:v>35217</c:v>
                </c:pt>
                <c:pt idx="9">
                  <c:v>35247</c:v>
                </c:pt>
                <c:pt idx="10">
                  <c:v>35278</c:v>
                </c:pt>
                <c:pt idx="11">
                  <c:v>35309</c:v>
                </c:pt>
                <c:pt idx="12">
                  <c:v>35339</c:v>
                </c:pt>
                <c:pt idx="13">
                  <c:v>35370</c:v>
                </c:pt>
                <c:pt idx="14">
                  <c:v>35400</c:v>
                </c:pt>
                <c:pt idx="15">
                  <c:v>35431</c:v>
                </c:pt>
                <c:pt idx="16">
                  <c:v>35462</c:v>
                </c:pt>
                <c:pt idx="17">
                  <c:v>35490</c:v>
                </c:pt>
                <c:pt idx="18">
                  <c:v>35521</c:v>
                </c:pt>
                <c:pt idx="19">
                  <c:v>35551</c:v>
                </c:pt>
                <c:pt idx="20">
                  <c:v>35582</c:v>
                </c:pt>
                <c:pt idx="21">
                  <c:v>35612</c:v>
                </c:pt>
                <c:pt idx="22">
                  <c:v>35643</c:v>
                </c:pt>
                <c:pt idx="23">
                  <c:v>35674</c:v>
                </c:pt>
                <c:pt idx="24">
                  <c:v>35704</c:v>
                </c:pt>
                <c:pt idx="25">
                  <c:v>35735</c:v>
                </c:pt>
                <c:pt idx="26">
                  <c:v>35765</c:v>
                </c:pt>
                <c:pt idx="27">
                  <c:v>35796</c:v>
                </c:pt>
                <c:pt idx="28">
                  <c:v>35827</c:v>
                </c:pt>
                <c:pt idx="29">
                  <c:v>35855</c:v>
                </c:pt>
                <c:pt idx="30">
                  <c:v>35886</c:v>
                </c:pt>
                <c:pt idx="31">
                  <c:v>35916</c:v>
                </c:pt>
                <c:pt idx="32">
                  <c:v>35947</c:v>
                </c:pt>
                <c:pt idx="33">
                  <c:v>35977</c:v>
                </c:pt>
                <c:pt idx="34">
                  <c:v>36008</c:v>
                </c:pt>
                <c:pt idx="35">
                  <c:v>36039</c:v>
                </c:pt>
                <c:pt idx="36">
                  <c:v>36069</c:v>
                </c:pt>
                <c:pt idx="37">
                  <c:v>36100</c:v>
                </c:pt>
                <c:pt idx="38">
                  <c:v>36130</c:v>
                </c:pt>
                <c:pt idx="39">
                  <c:v>36161</c:v>
                </c:pt>
                <c:pt idx="40">
                  <c:v>36192</c:v>
                </c:pt>
                <c:pt idx="41">
                  <c:v>36220</c:v>
                </c:pt>
                <c:pt idx="42">
                  <c:v>36251</c:v>
                </c:pt>
                <c:pt idx="43">
                  <c:v>36281</c:v>
                </c:pt>
                <c:pt idx="44">
                  <c:v>36312</c:v>
                </c:pt>
                <c:pt idx="45">
                  <c:v>36342</c:v>
                </c:pt>
                <c:pt idx="46">
                  <c:v>36373</c:v>
                </c:pt>
                <c:pt idx="47">
                  <c:v>36404</c:v>
                </c:pt>
                <c:pt idx="48">
                  <c:v>36434</c:v>
                </c:pt>
                <c:pt idx="49">
                  <c:v>36465</c:v>
                </c:pt>
                <c:pt idx="50">
                  <c:v>36495</c:v>
                </c:pt>
                <c:pt idx="51">
                  <c:v>36526</c:v>
                </c:pt>
                <c:pt idx="52">
                  <c:v>36557</c:v>
                </c:pt>
                <c:pt idx="53">
                  <c:v>36586</c:v>
                </c:pt>
                <c:pt idx="54">
                  <c:v>36617</c:v>
                </c:pt>
                <c:pt idx="55">
                  <c:v>36647</c:v>
                </c:pt>
                <c:pt idx="56">
                  <c:v>36678</c:v>
                </c:pt>
                <c:pt idx="57">
                  <c:v>36708</c:v>
                </c:pt>
                <c:pt idx="58">
                  <c:v>36739</c:v>
                </c:pt>
                <c:pt idx="59">
                  <c:v>36770</c:v>
                </c:pt>
                <c:pt idx="60">
                  <c:v>36800</c:v>
                </c:pt>
                <c:pt idx="61">
                  <c:v>36831</c:v>
                </c:pt>
                <c:pt idx="62">
                  <c:v>36861</c:v>
                </c:pt>
                <c:pt idx="63">
                  <c:v>36892</c:v>
                </c:pt>
                <c:pt idx="64">
                  <c:v>36923</c:v>
                </c:pt>
                <c:pt idx="65">
                  <c:v>36951</c:v>
                </c:pt>
                <c:pt idx="66">
                  <c:v>36982</c:v>
                </c:pt>
                <c:pt idx="67">
                  <c:v>37012</c:v>
                </c:pt>
                <c:pt idx="68">
                  <c:v>37043</c:v>
                </c:pt>
                <c:pt idx="69">
                  <c:v>37073</c:v>
                </c:pt>
                <c:pt idx="70">
                  <c:v>37104</c:v>
                </c:pt>
                <c:pt idx="71">
                  <c:v>37135</c:v>
                </c:pt>
                <c:pt idx="72">
                  <c:v>37165</c:v>
                </c:pt>
                <c:pt idx="73">
                  <c:v>37196</c:v>
                </c:pt>
                <c:pt idx="74">
                  <c:v>37226</c:v>
                </c:pt>
                <c:pt idx="75">
                  <c:v>37257</c:v>
                </c:pt>
                <c:pt idx="76">
                  <c:v>37288</c:v>
                </c:pt>
                <c:pt idx="77">
                  <c:v>37316</c:v>
                </c:pt>
                <c:pt idx="78">
                  <c:v>37347</c:v>
                </c:pt>
                <c:pt idx="79">
                  <c:v>37377</c:v>
                </c:pt>
                <c:pt idx="80">
                  <c:v>37408</c:v>
                </c:pt>
                <c:pt idx="81">
                  <c:v>37438</c:v>
                </c:pt>
                <c:pt idx="82">
                  <c:v>37469</c:v>
                </c:pt>
                <c:pt idx="83">
                  <c:v>37500</c:v>
                </c:pt>
                <c:pt idx="84">
                  <c:v>37530</c:v>
                </c:pt>
                <c:pt idx="85">
                  <c:v>37561</c:v>
                </c:pt>
                <c:pt idx="86">
                  <c:v>37591</c:v>
                </c:pt>
                <c:pt idx="87">
                  <c:v>37622</c:v>
                </c:pt>
                <c:pt idx="88">
                  <c:v>37653</c:v>
                </c:pt>
                <c:pt idx="89">
                  <c:v>37681</c:v>
                </c:pt>
                <c:pt idx="90">
                  <c:v>37712</c:v>
                </c:pt>
                <c:pt idx="91">
                  <c:v>37742</c:v>
                </c:pt>
                <c:pt idx="92">
                  <c:v>37773</c:v>
                </c:pt>
                <c:pt idx="93">
                  <c:v>37803</c:v>
                </c:pt>
                <c:pt idx="94">
                  <c:v>37834</c:v>
                </c:pt>
                <c:pt idx="95">
                  <c:v>37865</c:v>
                </c:pt>
                <c:pt idx="96">
                  <c:v>37895</c:v>
                </c:pt>
                <c:pt idx="97">
                  <c:v>37926</c:v>
                </c:pt>
                <c:pt idx="98">
                  <c:v>37956</c:v>
                </c:pt>
                <c:pt idx="99">
                  <c:v>37987</c:v>
                </c:pt>
                <c:pt idx="100">
                  <c:v>38018</c:v>
                </c:pt>
                <c:pt idx="101">
                  <c:v>38047</c:v>
                </c:pt>
                <c:pt idx="102">
                  <c:v>38078</c:v>
                </c:pt>
                <c:pt idx="103">
                  <c:v>38108</c:v>
                </c:pt>
                <c:pt idx="104">
                  <c:v>38139</c:v>
                </c:pt>
                <c:pt idx="105">
                  <c:v>38169</c:v>
                </c:pt>
                <c:pt idx="106">
                  <c:v>38200</c:v>
                </c:pt>
                <c:pt idx="107">
                  <c:v>38231</c:v>
                </c:pt>
                <c:pt idx="108">
                  <c:v>38261</c:v>
                </c:pt>
                <c:pt idx="109">
                  <c:v>38292</c:v>
                </c:pt>
                <c:pt idx="110">
                  <c:v>38322</c:v>
                </c:pt>
                <c:pt idx="111">
                  <c:v>38353</c:v>
                </c:pt>
                <c:pt idx="112">
                  <c:v>38384</c:v>
                </c:pt>
                <c:pt idx="113">
                  <c:v>38412</c:v>
                </c:pt>
                <c:pt idx="114">
                  <c:v>38443</c:v>
                </c:pt>
                <c:pt idx="115">
                  <c:v>38473</c:v>
                </c:pt>
                <c:pt idx="116">
                  <c:v>38504</c:v>
                </c:pt>
                <c:pt idx="117">
                  <c:v>38534</c:v>
                </c:pt>
                <c:pt idx="118">
                  <c:v>38565</c:v>
                </c:pt>
                <c:pt idx="119">
                  <c:v>38596</c:v>
                </c:pt>
                <c:pt idx="120">
                  <c:v>38626</c:v>
                </c:pt>
                <c:pt idx="121">
                  <c:v>38657</c:v>
                </c:pt>
                <c:pt idx="122">
                  <c:v>38687</c:v>
                </c:pt>
                <c:pt idx="123">
                  <c:v>38718</c:v>
                </c:pt>
                <c:pt idx="124">
                  <c:v>38749</c:v>
                </c:pt>
                <c:pt idx="125">
                  <c:v>38777</c:v>
                </c:pt>
                <c:pt idx="126">
                  <c:v>38808</c:v>
                </c:pt>
                <c:pt idx="127">
                  <c:v>38838</c:v>
                </c:pt>
                <c:pt idx="128">
                  <c:v>38869</c:v>
                </c:pt>
                <c:pt idx="129">
                  <c:v>38899</c:v>
                </c:pt>
                <c:pt idx="130">
                  <c:v>38930</c:v>
                </c:pt>
                <c:pt idx="131">
                  <c:v>38961</c:v>
                </c:pt>
                <c:pt idx="132">
                  <c:v>38991</c:v>
                </c:pt>
                <c:pt idx="133">
                  <c:v>39022</c:v>
                </c:pt>
                <c:pt idx="134">
                  <c:v>39052</c:v>
                </c:pt>
                <c:pt idx="135">
                  <c:v>39083</c:v>
                </c:pt>
                <c:pt idx="136">
                  <c:v>39114</c:v>
                </c:pt>
                <c:pt idx="137">
                  <c:v>39142</c:v>
                </c:pt>
                <c:pt idx="138">
                  <c:v>39173</c:v>
                </c:pt>
                <c:pt idx="139">
                  <c:v>39203</c:v>
                </c:pt>
                <c:pt idx="140">
                  <c:v>39234</c:v>
                </c:pt>
                <c:pt idx="141">
                  <c:v>39264</c:v>
                </c:pt>
                <c:pt idx="142">
                  <c:v>39295</c:v>
                </c:pt>
                <c:pt idx="143">
                  <c:v>39326</c:v>
                </c:pt>
                <c:pt idx="144">
                  <c:v>39356</c:v>
                </c:pt>
                <c:pt idx="145">
                  <c:v>39387</c:v>
                </c:pt>
                <c:pt idx="146">
                  <c:v>39417</c:v>
                </c:pt>
                <c:pt idx="147">
                  <c:v>39448</c:v>
                </c:pt>
                <c:pt idx="148">
                  <c:v>39479</c:v>
                </c:pt>
                <c:pt idx="149">
                  <c:v>39508</c:v>
                </c:pt>
                <c:pt idx="150">
                  <c:v>39539</c:v>
                </c:pt>
                <c:pt idx="151">
                  <c:v>39569</c:v>
                </c:pt>
                <c:pt idx="152">
                  <c:v>39600</c:v>
                </c:pt>
                <c:pt idx="153">
                  <c:v>39630</c:v>
                </c:pt>
                <c:pt idx="154">
                  <c:v>39661</c:v>
                </c:pt>
                <c:pt idx="155">
                  <c:v>39692</c:v>
                </c:pt>
                <c:pt idx="156">
                  <c:v>39722</c:v>
                </c:pt>
                <c:pt idx="157">
                  <c:v>39753</c:v>
                </c:pt>
                <c:pt idx="158">
                  <c:v>39783</c:v>
                </c:pt>
                <c:pt idx="159">
                  <c:v>39814</c:v>
                </c:pt>
                <c:pt idx="160">
                  <c:v>39845</c:v>
                </c:pt>
                <c:pt idx="161">
                  <c:v>39873</c:v>
                </c:pt>
                <c:pt idx="162">
                  <c:v>39904</c:v>
                </c:pt>
                <c:pt idx="163">
                  <c:v>39934</c:v>
                </c:pt>
                <c:pt idx="164">
                  <c:v>39965</c:v>
                </c:pt>
                <c:pt idx="165">
                  <c:v>39995</c:v>
                </c:pt>
                <c:pt idx="166">
                  <c:v>40026</c:v>
                </c:pt>
                <c:pt idx="167">
                  <c:v>40057</c:v>
                </c:pt>
                <c:pt idx="168">
                  <c:v>40087</c:v>
                </c:pt>
                <c:pt idx="169">
                  <c:v>40118</c:v>
                </c:pt>
                <c:pt idx="170">
                  <c:v>40148</c:v>
                </c:pt>
                <c:pt idx="171">
                  <c:v>40179</c:v>
                </c:pt>
                <c:pt idx="172">
                  <c:v>40210</c:v>
                </c:pt>
                <c:pt idx="173">
                  <c:v>40238</c:v>
                </c:pt>
                <c:pt idx="174">
                  <c:v>40269</c:v>
                </c:pt>
                <c:pt idx="175">
                  <c:v>40299</c:v>
                </c:pt>
                <c:pt idx="176">
                  <c:v>40330</c:v>
                </c:pt>
                <c:pt idx="177">
                  <c:v>40360</c:v>
                </c:pt>
                <c:pt idx="178">
                  <c:v>40391</c:v>
                </c:pt>
                <c:pt idx="179">
                  <c:v>40422</c:v>
                </c:pt>
                <c:pt idx="180">
                  <c:v>40452</c:v>
                </c:pt>
                <c:pt idx="181">
                  <c:v>40483</c:v>
                </c:pt>
                <c:pt idx="182">
                  <c:v>40513</c:v>
                </c:pt>
                <c:pt idx="183">
                  <c:v>40544</c:v>
                </c:pt>
                <c:pt idx="184">
                  <c:v>40575</c:v>
                </c:pt>
                <c:pt idx="185">
                  <c:v>40603</c:v>
                </c:pt>
                <c:pt idx="186">
                  <c:v>40634</c:v>
                </c:pt>
                <c:pt idx="187">
                  <c:v>40664</c:v>
                </c:pt>
                <c:pt idx="188">
                  <c:v>40695</c:v>
                </c:pt>
                <c:pt idx="189">
                  <c:v>40725</c:v>
                </c:pt>
                <c:pt idx="190">
                  <c:v>40756</c:v>
                </c:pt>
                <c:pt idx="191">
                  <c:v>40787</c:v>
                </c:pt>
                <c:pt idx="192">
                  <c:v>40817</c:v>
                </c:pt>
                <c:pt idx="193">
                  <c:v>40848</c:v>
                </c:pt>
                <c:pt idx="194">
                  <c:v>40878</c:v>
                </c:pt>
                <c:pt idx="195">
                  <c:v>40909</c:v>
                </c:pt>
                <c:pt idx="196">
                  <c:v>40940</c:v>
                </c:pt>
                <c:pt idx="197">
                  <c:v>40969</c:v>
                </c:pt>
                <c:pt idx="198">
                  <c:v>41000</c:v>
                </c:pt>
                <c:pt idx="199">
                  <c:v>41030</c:v>
                </c:pt>
                <c:pt idx="200">
                  <c:v>41061</c:v>
                </c:pt>
                <c:pt idx="201">
                  <c:v>41091</c:v>
                </c:pt>
                <c:pt idx="202">
                  <c:v>41122</c:v>
                </c:pt>
                <c:pt idx="203">
                  <c:v>41153</c:v>
                </c:pt>
                <c:pt idx="204">
                  <c:v>41183</c:v>
                </c:pt>
                <c:pt idx="205">
                  <c:v>41214</c:v>
                </c:pt>
                <c:pt idx="206">
                  <c:v>41244</c:v>
                </c:pt>
                <c:pt idx="207">
                  <c:v>41275</c:v>
                </c:pt>
                <c:pt idx="208">
                  <c:v>41306</c:v>
                </c:pt>
                <c:pt idx="209">
                  <c:v>41334</c:v>
                </c:pt>
                <c:pt idx="210">
                  <c:v>41365</c:v>
                </c:pt>
                <c:pt idx="211">
                  <c:v>41395</c:v>
                </c:pt>
                <c:pt idx="212">
                  <c:v>41426</c:v>
                </c:pt>
                <c:pt idx="213">
                  <c:v>41456</c:v>
                </c:pt>
                <c:pt idx="214">
                  <c:v>41487</c:v>
                </c:pt>
                <c:pt idx="215">
                  <c:v>41518</c:v>
                </c:pt>
                <c:pt idx="216">
                  <c:v>41548</c:v>
                </c:pt>
                <c:pt idx="217">
                  <c:v>41579</c:v>
                </c:pt>
                <c:pt idx="218">
                  <c:v>41609</c:v>
                </c:pt>
                <c:pt idx="219">
                  <c:v>41640</c:v>
                </c:pt>
                <c:pt idx="220">
                  <c:v>41671</c:v>
                </c:pt>
                <c:pt idx="221">
                  <c:v>41699</c:v>
                </c:pt>
                <c:pt idx="222">
                  <c:v>41730</c:v>
                </c:pt>
                <c:pt idx="223">
                  <c:v>41760</c:v>
                </c:pt>
                <c:pt idx="224">
                  <c:v>41791</c:v>
                </c:pt>
                <c:pt idx="225">
                  <c:v>41821</c:v>
                </c:pt>
                <c:pt idx="226">
                  <c:v>41852</c:v>
                </c:pt>
                <c:pt idx="227">
                  <c:v>41883</c:v>
                </c:pt>
                <c:pt idx="228">
                  <c:v>41913</c:v>
                </c:pt>
                <c:pt idx="229">
                  <c:v>41944</c:v>
                </c:pt>
                <c:pt idx="230">
                  <c:v>41974</c:v>
                </c:pt>
                <c:pt idx="231">
                  <c:v>42005</c:v>
                </c:pt>
                <c:pt idx="232">
                  <c:v>42036</c:v>
                </c:pt>
                <c:pt idx="233">
                  <c:v>42064</c:v>
                </c:pt>
                <c:pt idx="234">
                  <c:v>42095</c:v>
                </c:pt>
                <c:pt idx="235">
                  <c:v>42125</c:v>
                </c:pt>
                <c:pt idx="236">
                  <c:v>42156</c:v>
                </c:pt>
                <c:pt idx="237">
                  <c:v>42186</c:v>
                </c:pt>
                <c:pt idx="238">
                  <c:v>42217</c:v>
                </c:pt>
                <c:pt idx="239">
                  <c:v>42248</c:v>
                </c:pt>
                <c:pt idx="240">
                  <c:v>42278</c:v>
                </c:pt>
                <c:pt idx="241">
                  <c:v>42309</c:v>
                </c:pt>
                <c:pt idx="242">
                  <c:v>42339</c:v>
                </c:pt>
                <c:pt idx="243">
                  <c:v>42370</c:v>
                </c:pt>
                <c:pt idx="244">
                  <c:v>42401</c:v>
                </c:pt>
                <c:pt idx="245">
                  <c:v>42430</c:v>
                </c:pt>
                <c:pt idx="246">
                  <c:v>42461</c:v>
                </c:pt>
                <c:pt idx="247">
                  <c:v>42491</c:v>
                </c:pt>
                <c:pt idx="248">
                  <c:v>42522</c:v>
                </c:pt>
                <c:pt idx="249">
                  <c:v>42552</c:v>
                </c:pt>
                <c:pt idx="250">
                  <c:v>42583</c:v>
                </c:pt>
                <c:pt idx="251">
                  <c:v>42614</c:v>
                </c:pt>
                <c:pt idx="252">
                  <c:v>42644</c:v>
                </c:pt>
                <c:pt idx="253">
                  <c:v>42675</c:v>
                </c:pt>
                <c:pt idx="254">
                  <c:v>42705</c:v>
                </c:pt>
                <c:pt idx="255">
                  <c:v>42736</c:v>
                </c:pt>
                <c:pt idx="256">
                  <c:v>42767</c:v>
                </c:pt>
                <c:pt idx="257">
                  <c:v>42795</c:v>
                </c:pt>
                <c:pt idx="258">
                  <c:v>42826</c:v>
                </c:pt>
                <c:pt idx="259">
                  <c:v>42856</c:v>
                </c:pt>
                <c:pt idx="260">
                  <c:v>42887</c:v>
                </c:pt>
                <c:pt idx="261">
                  <c:v>42917</c:v>
                </c:pt>
                <c:pt idx="262">
                  <c:v>42948</c:v>
                </c:pt>
                <c:pt idx="263">
                  <c:v>42979</c:v>
                </c:pt>
                <c:pt idx="264">
                  <c:v>43009</c:v>
                </c:pt>
                <c:pt idx="265">
                  <c:v>43040</c:v>
                </c:pt>
                <c:pt idx="266">
                  <c:v>43070</c:v>
                </c:pt>
                <c:pt idx="267">
                  <c:v>43101</c:v>
                </c:pt>
                <c:pt idx="268">
                  <c:v>43132</c:v>
                </c:pt>
                <c:pt idx="269">
                  <c:v>43160</c:v>
                </c:pt>
                <c:pt idx="270">
                  <c:v>43191</c:v>
                </c:pt>
                <c:pt idx="271">
                  <c:v>43221</c:v>
                </c:pt>
                <c:pt idx="272">
                  <c:v>43252</c:v>
                </c:pt>
                <c:pt idx="273">
                  <c:v>43282</c:v>
                </c:pt>
                <c:pt idx="274">
                  <c:v>43313</c:v>
                </c:pt>
                <c:pt idx="275">
                  <c:v>43344</c:v>
                </c:pt>
                <c:pt idx="276">
                  <c:v>43374</c:v>
                </c:pt>
                <c:pt idx="277">
                  <c:v>43405</c:v>
                </c:pt>
                <c:pt idx="278">
                  <c:v>43435</c:v>
                </c:pt>
                <c:pt idx="279">
                  <c:v>43466</c:v>
                </c:pt>
                <c:pt idx="280">
                  <c:v>43497</c:v>
                </c:pt>
                <c:pt idx="281">
                  <c:v>43525</c:v>
                </c:pt>
                <c:pt idx="282">
                  <c:v>43556</c:v>
                </c:pt>
                <c:pt idx="283">
                  <c:v>43586</c:v>
                </c:pt>
                <c:pt idx="284">
                  <c:v>43617</c:v>
                </c:pt>
                <c:pt idx="285">
                  <c:v>43647</c:v>
                </c:pt>
                <c:pt idx="286">
                  <c:v>43678</c:v>
                </c:pt>
                <c:pt idx="287">
                  <c:v>43709</c:v>
                </c:pt>
                <c:pt idx="288">
                  <c:v>43739</c:v>
                </c:pt>
                <c:pt idx="289">
                  <c:v>43770</c:v>
                </c:pt>
                <c:pt idx="290">
                  <c:v>43800</c:v>
                </c:pt>
                <c:pt idx="291">
                  <c:v>43831</c:v>
                </c:pt>
                <c:pt idx="292">
                  <c:v>43862</c:v>
                </c:pt>
                <c:pt idx="293">
                  <c:v>43891</c:v>
                </c:pt>
                <c:pt idx="294">
                  <c:v>43922</c:v>
                </c:pt>
                <c:pt idx="295">
                  <c:v>43952</c:v>
                </c:pt>
                <c:pt idx="296">
                  <c:v>43983</c:v>
                </c:pt>
                <c:pt idx="297">
                  <c:v>44013</c:v>
                </c:pt>
                <c:pt idx="298">
                  <c:v>44044</c:v>
                </c:pt>
                <c:pt idx="299">
                  <c:v>44075</c:v>
                </c:pt>
                <c:pt idx="300">
                  <c:v>44105</c:v>
                </c:pt>
                <c:pt idx="301">
                  <c:v>44136</c:v>
                </c:pt>
                <c:pt idx="302">
                  <c:v>44166</c:v>
                </c:pt>
                <c:pt idx="303">
                  <c:v>44197</c:v>
                </c:pt>
                <c:pt idx="304">
                  <c:v>44228</c:v>
                </c:pt>
                <c:pt idx="305">
                  <c:v>44256</c:v>
                </c:pt>
                <c:pt idx="306">
                  <c:v>44287</c:v>
                </c:pt>
                <c:pt idx="307">
                  <c:v>44317</c:v>
                </c:pt>
                <c:pt idx="308">
                  <c:v>44348</c:v>
                </c:pt>
                <c:pt idx="309">
                  <c:v>44378</c:v>
                </c:pt>
                <c:pt idx="310">
                  <c:v>44409</c:v>
                </c:pt>
                <c:pt idx="311">
                  <c:v>44440</c:v>
                </c:pt>
                <c:pt idx="312">
                  <c:v>44470</c:v>
                </c:pt>
                <c:pt idx="313">
                  <c:v>44501</c:v>
                </c:pt>
                <c:pt idx="314">
                  <c:v>44531</c:v>
                </c:pt>
                <c:pt idx="315">
                  <c:v>44562</c:v>
                </c:pt>
                <c:pt idx="316">
                  <c:v>44593</c:v>
                </c:pt>
                <c:pt idx="317">
                  <c:v>44621</c:v>
                </c:pt>
                <c:pt idx="318">
                  <c:v>44652</c:v>
                </c:pt>
                <c:pt idx="319">
                  <c:v>44682</c:v>
                </c:pt>
                <c:pt idx="320">
                  <c:v>44713</c:v>
                </c:pt>
                <c:pt idx="321">
                  <c:v>44743</c:v>
                </c:pt>
                <c:pt idx="322">
                  <c:v>44774</c:v>
                </c:pt>
                <c:pt idx="323">
                  <c:v>44805</c:v>
                </c:pt>
                <c:pt idx="324">
                  <c:v>44835</c:v>
                </c:pt>
                <c:pt idx="325">
                  <c:v>44866</c:v>
                </c:pt>
                <c:pt idx="326">
                  <c:v>44896</c:v>
                </c:pt>
                <c:pt idx="327">
                  <c:v>44927</c:v>
                </c:pt>
                <c:pt idx="328">
                  <c:v>44958</c:v>
                </c:pt>
                <c:pt idx="329">
                  <c:v>44986</c:v>
                </c:pt>
                <c:pt idx="330">
                  <c:v>45017</c:v>
                </c:pt>
                <c:pt idx="331">
                  <c:v>45047</c:v>
                </c:pt>
                <c:pt idx="332">
                  <c:v>45078</c:v>
                </c:pt>
                <c:pt idx="333">
                  <c:v>45108</c:v>
                </c:pt>
                <c:pt idx="334">
                  <c:v>45139</c:v>
                </c:pt>
                <c:pt idx="335">
                  <c:v>45170</c:v>
                </c:pt>
                <c:pt idx="336">
                  <c:v>45200</c:v>
                </c:pt>
                <c:pt idx="337">
                  <c:v>45231</c:v>
                </c:pt>
                <c:pt idx="338">
                  <c:v>45261</c:v>
                </c:pt>
                <c:pt idx="339">
                  <c:v>45292</c:v>
                </c:pt>
                <c:pt idx="340">
                  <c:v>45323</c:v>
                </c:pt>
                <c:pt idx="341">
                  <c:v>45352</c:v>
                </c:pt>
                <c:pt idx="342">
                  <c:v>45383</c:v>
                </c:pt>
                <c:pt idx="343">
                  <c:v>45413</c:v>
                </c:pt>
                <c:pt idx="344">
                  <c:v>45444</c:v>
                </c:pt>
                <c:pt idx="345">
                  <c:v>45474</c:v>
                </c:pt>
                <c:pt idx="346">
                  <c:v>45505</c:v>
                </c:pt>
                <c:pt idx="347">
                  <c:v>45536</c:v>
                </c:pt>
                <c:pt idx="348">
                  <c:v>45566</c:v>
                </c:pt>
                <c:pt idx="349">
                  <c:v>45597</c:v>
                </c:pt>
                <c:pt idx="350">
                  <c:v>45627</c:v>
                </c:pt>
                <c:pt idx="351">
                  <c:v>45658</c:v>
                </c:pt>
                <c:pt idx="352">
                  <c:v>45689</c:v>
                </c:pt>
                <c:pt idx="353">
                  <c:v>45717</c:v>
                </c:pt>
                <c:pt idx="354">
                  <c:v>45748</c:v>
                </c:pt>
                <c:pt idx="355">
                  <c:v>45778</c:v>
                </c:pt>
                <c:pt idx="356">
                  <c:v>45809</c:v>
                </c:pt>
                <c:pt idx="357">
                  <c:v>45839</c:v>
                </c:pt>
                <c:pt idx="358">
                  <c:v>45870</c:v>
                </c:pt>
                <c:pt idx="359">
                  <c:v>45901</c:v>
                </c:pt>
                <c:pt idx="360">
                  <c:v>45931</c:v>
                </c:pt>
                <c:pt idx="361">
                  <c:v>45962</c:v>
                </c:pt>
                <c:pt idx="362">
                  <c:v>45992</c:v>
                </c:pt>
                <c:pt idx="363">
                  <c:v>46023</c:v>
                </c:pt>
                <c:pt idx="364">
                  <c:v>46054</c:v>
                </c:pt>
                <c:pt idx="365">
                  <c:v>46082</c:v>
                </c:pt>
                <c:pt idx="366">
                  <c:v>46113</c:v>
                </c:pt>
                <c:pt idx="367">
                  <c:v>46143</c:v>
                </c:pt>
                <c:pt idx="368">
                  <c:v>46174</c:v>
                </c:pt>
                <c:pt idx="369">
                  <c:v>46204</c:v>
                </c:pt>
                <c:pt idx="370">
                  <c:v>46235</c:v>
                </c:pt>
                <c:pt idx="371">
                  <c:v>46266</c:v>
                </c:pt>
                <c:pt idx="372">
                  <c:v>46296</c:v>
                </c:pt>
                <c:pt idx="373">
                  <c:v>46327</c:v>
                </c:pt>
                <c:pt idx="374">
                  <c:v>46357</c:v>
                </c:pt>
                <c:pt idx="375">
                  <c:v>46388</c:v>
                </c:pt>
                <c:pt idx="376">
                  <c:v>46419</c:v>
                </c:pt>
                <c:pt idx="377">
                  <c:v>46447</c:v>
                </c:pt>
                <c:pt idx="378">
                  <c:v>46478</c:v>
                </c:pt>
                <c:pt idx="379">
                  <c:v>46508</c:v>
                </c:pt>
                <c:pt idx="380">
                  <c:v>46539</c:v>
                </c:pt>
                <c:pt idx="381">
                  <c:v>46569</c:v>
                </c:pt>
                <c:pt idx="382">
                  <c:v>46600</c:v>
                </c:pt>
                <c:pt idx="383">
                  <c:v>46631</c:v>
                </c:pt>
                <c:pt idx="384">
                  <c:v>46661</c:v>
                </c:pt>
                <c:pt idx="385">
                  <c:v>46692</c:v>
                </c:pt>
                <c:pt idx="386">
                  <c:v>46722</c:v>
                </c:pt>
                <c:pt idx="387">
                  <c:v>46753</c:v>
                </c:pt>
                <c:pt idx="388">
                  <c:v>46784</c:v>
                </c:pt>
                <c:pt idx="389">
                  <c:v>46813</c:v>
                </c:pt>
                <c:pt idx="390">
                  <c:v>46844</c:v>
                </c:pt>
                <c:pt idx="391">
                  <c:v>46874</c:v>
                </c:pt>
                <c:pt idx="392">
                  <c:v>46905</c:v>
                </c:pt>
                <c:pt idx="393">
                  <c:v>46935</c:v>
                </c:pt>
                <c:pt idx="394">
                  <c:v>46966</c:v>
                </c:pt>
                <c:pt idx="395">
                  <c:v>46997</c:v>
                </c:pt>
                <c:pt idx="396">
                  <c:v>47027</c:v>
                </c:pt>
                <c:pt idx="397">
                  <c:v>47058</c:v>
                </c:pt>
                <c:pt idx="398">
                  <c:v>47088</c:v>
                </c:pt>
                <c:pt idx="399">
                  <c:v>47119</c:v>
                </c:pt>
                <c:pt idx="400">
                  <c:v>47150</c:v>
                </c:pt>
                <c:pt idx="401">
                  <c:v>47178</c:v>
                </c:pt>
                <c:pt idx="402">
                  <c:v>47209</c:v>
                </c:pt>
                <c:pt idx="403">
                  <c:v>47239</c:v>
                </c:pt>
                <c:pt idx="404">
                  <c:v>47270</c:v>
                </c:pt>
                <c:pt idx="405">
                  <c:v>47300</c:v>
                </c:pt>
                <c:pt idx="406">
                  <c:v>47331</c:v>
                </c:pt>
                <c:pt idx="407">
                  <c:v>47362</c:v>
                </c:pt>
                <c:pt idx="408">
                  <c:v>47392</c:v>
                </c:pt>
                <c:pt idx="409">
                  <c:v>47423</c:v>
                </c:pt>
                <c:pt idx="410">
                  <c:v>47453</c:v>
                </c:pt>
                <c:pt idx="411">
                  <c:v>47484</c:v>
                </c:pt>
                <c:pt idx="412">
                  <c:v>47515</c:v>
                </c:pt>
                <c:pt idx="413">
                  <c:v>47543</c:v>
                </c:pt>
                <c:pt idx="414">
                  <c:v>47574</c:v>
                </c:pt>
                <c:pt idx="415">
                  <c:v>47604</c:v>
                </c:pt>
                <c:pt idx="416">
                  <c:v>47635</c:v>
                </c:pt>
                <c:pt idx="417">
                  <c:v>47665</c:v>
                </c:pt>
                <c:pt idx="418">
                  <c:v>47696</c:v>
                </c:pt>
                <c:pt idx="419">
                  <c:v>47727</c:v>
                </c:pt>
                <c:pt idx="420">
                  <c:v>47757</c:v>
                </c:pt>
                <c:pt idx="421">
                  <c:v>47788</c:v>
                </c:pt>
                <c:pt idx="422">
                  <c:v>47818</c:v>
                </c:pt>
                <c:pt idx="423">
                  <c:v>47849</c:v>
                </c:pt>
                <c:pt idx="424">
                  <c:v>47880</c:v>
                </c:pt>
                <c:pt idx="425">
                  <c:v>47908</c:v>
                </c:pt>
                <c:pt idx="426">
                  <c:v>47939</c:v>
                </c:pt>
                <c:pt idx="427">
                  <c:v>47969</c:v>
                </c:pt>
                <c:pt idx="428">
                  <c:v>48000</c:v>
                </c:pt>
                <c:pt idx="429">
                  <c:v>48030</c:v>
                </c:pt>
                <c:pt idx="430">
                  <c:v>48061</c:v>
                </c:pt>
                <c:pt idx="431">
                  <c:v>48092</c:v>
                </c:pt>
                <c:pt idx="432">
                  <c:v>48122</c:v>
                </c:pt>
                <c:pt idx="433">
                  <c:v>48153</c:v>
                </c:pt>
                <c:pt idx="434">
                  <c:v>48183</c:v>
                </c:pt>
                <c:pt idx="435">
                  <c:v>48214</c:v>
                </c:pt>
                <c:pt idx="436">
                  <c:v>48245</c:v>
                </c:pt>
                <c:pt idx="437">
                  <c:v>48274</c:v>
                </c:pt>
                <c:pt idx="438">
                  <c:v>48305</c:v>
                </c:pt>
                <c:pt idx="439">
                  <c:v>48335</c:v>
                </c:pt>
                <c:pt idx="440">
                  <c:v>48366</c:v>
                </c:pt>
                <c:pt idx="441">
                  <c:v>48396</c:v>
                </c:pt>
                <c:pt idx="442">
                  <c:v>48427</c:v>
                </c:pt>
                <c:pt idx="443">
                  <c:v>48458</c:v>
                </c:pt>
                <c:pt idx="444">
                  <c:v>48488</c:v>
                </c:pt>
                <c:pt idx="445">
                  <c:v>48519</c:v>
                </c:pt>
                <c:pt idx="446">
                  <c:v>48549</c:v>
                </c:pt>
              </c:numCache>
            </c:numRef>
          </c:cat>
          <c:val>
            <c:numRef>
              <c:f>'SP5'!$T$1356:$T$1802</c:f>
              <c:numCache>
                <c:formatCode>0.0</c:formatCode>
                <c:ptCount val="447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3970.15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388-418A-9272-041126A3D359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6"/>
          <c:order val="3"/>
          <c:tx>
            <c:v>LIRA</c:v>
          </c:tx>
          <c:spPr>
            <a:ln w="50800">
              <a:solidFill>
                <a:schemeClr val="accent6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multiLvlStrRef>
              <c:f>#REF!</c:f>
            </c:multiLvlStrRef>
          </c:cat>
          <c:val>
            <c:numRef>
              <c:f>LIRA!$D$3:$D$554</c:f>
              <c:numCache>
                <c:formatCode>0.0</c:formatCode>
                <c:ptCount val="552"/>
                <c:pt idx="0">
                  <c:v>116.042942</c:v>
                </c:pt>
                <c:pt idx="1">
                  <c:v>116.042942</c:v>
                </c:pt>
                <c:pt idx="2">
                  <c:v>116.042942</c:v>
                </c:pt>
                <c:pt idx="3">
                  <c:v>117.766206</c:v>
                </c:pt>
                <c:pt idx="4">
                  <c:v>117.766206</c:v>
                </c:pt>
                <c:pt idx="5">
                  <c:v>117.766206</c:v>
                </c:pt>
                <c:pt idx="6">
                  <c:v>120.207498</c:v>
                </c:pt>
                <c:pt idx="7">
                  <c:v>120.207498</c:v>
                </c:pt>
                <c:pt idx="8">
                  <c:v>120.207498</c:v>
                </c:pt>
                <c:pt idx="9">
                  <c:v>122.79483999999999</c:v>
                </c:pt>
                <c:pt idx="10">
                  <c:v>122.79483999999999</c:v>
                </c:pt>
                <c:pt idx="11">
                  <c:v>122.79483999999999</c:v>
                </c:pt>
                <c:pt idx="12">
                  <c:v>124.916338</c:v>
                </c:pt>
                <c:pt idx="13">
                  <c:v>124.916338</c:v>
                </c:pt>
                <c:pt idx="14">
                  <c:v>124.916338</c:v>
                </c:pt>
                <c:pt idx="15">
                  <c:v>125.747764</c:v>
                </c:pt>
                <c:pt idx="16">
                  <c:v>125.747764</c:v>
                </c:pt>
                <c:pt idx="17">
                  <c:v>125.747764</c:v>
                </c:pt>
                <c:pt idx="18">
                  <c:v>126.944744</c:v>
                </c:pt>
                <c:pt idx="19">
                  <c:v>126.944744</c:v>
                </c:pt>
                <c:pt idx="20">
                  <c:v>126.944744</c:v>
                </c:pt>
                <c:pt idx="21">
                  <c:v>128.22569999999999</c:v>
                </c:pt>
                <c:pt idx="22">
                  <c:v>128.22569999999999</c:v>
                </c:pt>
                <c:pt idx="23">
                  <c:v>128.22569999999999</c:v>
                </c:pt>
                <c:pt idx="24">
                  <c:v>129.26917299999999</c:v>
                </c:pt>
                <c:pt idx="25">
                  <c:v>129.26917299999999</c:v>
                </c:pt>
                <c:pt idx="26">
                  <c:v>129.26917299999999</c:v>
                </c:pt>
                <c:pt idx="27">
                  <c:v>131.572168</c:v>
                </c:pt>
                <c:pt idx="28">
                  <c:v>131.572168</c:v>
                </c:pt>
                <c:pt idx="29">
                  <c:v>131.572168</c:v>
                </c:pt>
                <c:pt idx="30">
                  <c:v>134.83989800000001</c:v>
                </c:pt>
                <c:pt idx="31">
                  <c:v>134.83989800000001</c:v>
                </c:pt>
                <c:pt idx="32">
                  <c:v>134.83989800000001</c:v>
                </c:pt>
                <c:pt idx="33">
                  <c:v>138.30645000000001</c:v>
                </c:pt>
                <c:pt idx="34">
                  <c:v>138.30645000000001</c:v>
                </c:pt>
                <c:pt idx="35">
                  <c:v>138.30645000000001</c:v>
                </c:pt>
                <c:pt idx="36">
                  <c:v>141.14701400000001</c:v>
                </c:pt>
                <c:pt idx="37">
                  <c:v>141.14701400000001</c:v>
                </c:pt>
                <c:pt idx="38">
                  <c:v>141.14701400000001</c:v>
                </c:pt>
                <c:pt idx="39">
                  <c:v>145.07175100000001</c:v>
                </c:pt>
                <c:pt idx="40">
                  <c:v>145.07175100000001</c:v>
                </c:pt>
                <c:pt idx="41">
                  <c:v>145.07175100000001</c:v>
                </c:pt>
                <c:pt idx="42">
                  <c:v>150.581604</c:v>
                </c:pt>
                <c:pt idx="43">
                  <c:v>150.581604</c:v>
                </c:pt>
                <c:pt idx="44">
                  <c:v>150.581604</c:v>
                </c:pt>
                <c:pt idx="45">
                  <c:v>156.38862700000001</c:v>
                </c:pt>
                <c:pt idx="46">
                  <c:v>156.38862700000001</c:v>
                </c:pt>
                <c:pt idx="47">
                  <c:v>156.38862700000001</c:v>
                </c:pt>
                <c:pt idx="48">
                  <c:v>161.16808700000001</c:v>
                </c:pt>
                <c:pt idx="49">
                  <c:v>161.16808700000001</c:v>
                </c:pt>
                <c:pt idx="50">
                  <c:v>161.16808700000001</c:v>
                </c:pt>
                <c:pt idx="51">
                  <c:v>162.71002200000001</c:v>
                </c:pt>
                <c:pt idx="52">
                  <c:v>162.71002200000001</c:v>
                </c:pt>
                <c:pt idx="53">
                  <c:v>162.71002200000001</c:v>
                </c:pt>
                <c:pt idx="54">
                  <c:v>164.90019100000001</c:v>
                </c:pt>
                <c:pt idx="55">
                  <c:v>164.90019100000001</c:v>
                </c:pt>
                <c:pt idx="56">
                  <c:v>164.90019100000001</c:v>
                </c:pt>
                <c:pt idx="57">
                  <c:v>167.225111</c:v>
                </c:pt>
                <c:pt idx="58">
                  <c:v>167.225111</c:v>
                </c:pt>
                <c:pt idx="59">
                  <c:v>167.225111</c:v>
                </c:pt>
                <c:pt idx="60">
                  <c:v>169.12937299999999</c:v>
                </c:pt>
                <c:pt idx="61">
                  <c:v>169.12937299999999</c:v>
                </c:pt>
                <c:pt idx="62">
                  <c:v>169.12937299999999</c:v>
                </c:pt>
                <c:pt idx="63">
                  <c:v>168.27374499999999</c:v>
                </c:pt>
                <c:pt idx="64">
                  <c:v>168.27374499999999</c:v>
                </c:pt>
                <c:pt idx="65">
                  <c:v>168.27374499999999</c:v>
                </c:pt>
                <c:pt idx="66">
                  <c:v>167.10856799999999</c:v>
                </c:pt>
                <c:pt idx="67">
                  <c:v>167.10856799999999</c:v>
                </c:pt>
                <c:pt idx="68">
                  <c:v>167.10856799999999</c:v>
                </c:pt>
                <c:pt idx="69">
                  <c:v>165.90405000000001</c:v>
                </c:pt>
                <c:pt idx="70">
                  <c:v>165.90405000000001</c:v>
                </c:pt>
                <c:pt idx="71">
                  <c:v>165.90405000000001</c:v>
                </c:pt>
                <c:pt idx="72">
                  <c:v>164.89958300000001</c:v>
                </c:pt>
                <c:pt idx="73">
                  <c:v>164.89958300000001</c:v>
                </c:pt>
                <c:pt idx="74">
                  <c:v>164.89958300000001</c:v>
                </c:pt>
                <c:pt idx="75">
                  <c:v>166.80174600000001</c:v>
                </c:pt>
                <c:pt idx="76">
                  <c:v>166.80174600000001</c:v>
                </c:pt>
                <c:pt idx="77">
                  <c:v>166.80174600000001</c:v>
                </c:pt>
                <c:pt idx="78">
                  <c:v>169.486121</c:v>
                </c:pt>
                <c:pt idx="79">
                  <c:v>169.486121</c:v>
                </c:pt>
                <c:pt idx="80">
                  <c:v>169.486121</c:v>
                </c:pt>
                <c:pt idx="81">
                  <c:v>172.32439099999999</c:v>
                </c:pt>
                <c:pt idx="82">
                  <c:v>172.32439099999999</c:v>
                </c:pt>
                <c:pt idx="83">
                  <c:v>172.32439099999999</c:v>
                </c:pt>
                <c:pt idx="84">
                  <c:v>174.655348</c:v>
                </c:pt>
                <c:pt idx="85">
                  <c:v>174.655348</c:v>
                </c:pt>
                <c:pt idx="86">
                  <c:v>174.655348</c:v>
                </c:pt>
                <c:pt idx="87">
                  <c:v>183.541088</c:v>
                </c:pt>
                <c:pt idx="88">
                  <c:v>183.541088</c:v>
                </c:pt>
                <c:pt idx="89">
                  <c:v>183.541088</c:v>
                </c:pt>
                <c:pt idx="90">
                  <c:v>195.987684</c:v>
                </c:pt>
                <c:pt idx="91">
                  <c:v>195.987684</c:v>
                </c:pt>
                <c:pt idx="92">
                  <c:v>195.987684</c:v>
                </c:pt>
                <c:pt idx="93">
                  <c:v>209.08737600000001</c:v>
                </c:pt>
                <c:pt idx="94">
                  <c:v>209.08737600000001</c:v>
                </c:pt>
                <c:pt idx="95">
                  <c:v>209.08737600000001</c:v>
                </c:pt>
                <c:pt idx="96">
                  <c:v>219.87919500000001</c:v>
                </c:pt>
                <c:pt idx="97">
                  <c:v>219.87919500000001</c:v>
                </c:pt>
                <c:pt idx="98">
                  <c:v>219.87919500000001</c:v>
                </c:pt>
                <c:pt idx="99">
                  <c:v>223.81477699999999</c:v>
                </c:pt>
                <c:pt idx="100">
                  <c:v>223.81477699999999</c:v>
                </c:pt>
                <c:pt idx="101">
                  <c:v>223.81477699999999</c:v>
                </c:pt>
                <c:pt idx="102">
                  <c:v>229.35664199999999</c:v>
                </c:pt>
                <c:pt idx="103">
                  <c:v>229.35664199999999</c:v>
                </c:pt>
                <c:pt idx="104">
                  <c:v>229.35664199999999</c:v>
                </c:pt>
                <c:pt idx="105">
                  <c:v>235.20835600000001</c:v>
                </c:pt>
                <c:pt idx="106">
                  <c:v>235.20835600000001</c:v>
                </c:pt>
                <c:pt idx="107">
                  <c:v>235.20835600000001</c:v>
                </c:pt>
                <c:pt idx="108">
                  <c:v>240.01849999999999</c:v>
                </c:pt>
                <c:pt idx="109">
                  <c:v>240.01849999999999</c:v>
                </c:pt>
                <c:pt idx="110">
                  <c:v>240.01849999999999</c:v>
                </c:pt>
                <c:pt idx="111">
                  <c:v>247.24709100000001</c:v>
                </c:pt>
                <c:pt idx="112">
                  <c:v>247.24709100000001</c:v>
                </c:pt>
                <c:pt idx="113">
                  <c:v>247.24709100000001</c:v>
                </c:pt>
                <c:pt idx="114">
                  <c:v>257.343862</c:v>
                </c:pt>
                <c:pt idx="115">
                  <c:v>257.343862</c:v>
                </c:pt>
                <c:pt idx="116">
                  <c:v>257.343862</c:v>
                </c:pt>
                <c:pt idx="117">
                  <c:v>267.951731</c:v>
                </c:pt>
                <c:pt idx="118">
                  <c:v>267.951731</c:v>
                </c:pt>
                <c:pt idx="119">
                  <c:v>267.951731</c:v>
                </c:pt>
                <c:pt idx="120">
                  <c:v>276.70115900000002</c:v>
                </c:pt>
                <c:pt idx="121">
                  <c:v>276.70115900000002</c:v>
                </c:pt>
                <c:pt idx="122">
                  <c:v>276.70115900000002</c:v>
                </c:pt>
                <c:pt idx="123">
                  <c:v>274.61060700000002</c:v>
                </c:pt>
                <c:pt idx="124">
                  <c:v>274.61060700000002</c:v>
                </c:pt>
                <c:pt idx="125">
                  <c:v>274.61060700000002</c:v>
                </c:pt>
                <c:pt idx="126">
                  <c:v>271.73729700000001</c:v>
                </c:pt>
                <c:pt idx="127">
                  <c:v>271.73729700000001</c:v>
                </c:pt>
                <c:pt idx="128">
                  <c:v>271.73729700000001</c:v>
                </c:pt>
                <c:pt idx="129">
                  <c:v>268.74919</c:v>
                </c:pt>
                <c:pt idx="130">
                  <c:v>268.74919</c:v>
                </c:pt>
                <c:pt idx="131">
                  <c:v>268.74919</c:v>
                </c:pt>
                <c:pt idx="132">
                  <c:v>266.26745799999998</c:v>
                </c:pt>
                <c:pt idx="133">
                  <c:v>266.26745799999998</c:v>
                </c:pt>
                <c:pt idx="134">
                  <c:v>266.26745799999998</c:v>
                </c:pt>
                <c:pt idx="135">
                  <c:v>262.81399299999998</c:v>
                </c:pt>
                <c:pt idx="136">
                  <c:v>262.81399299999998</c:v>
                </c:pt>
                <c:pt idx="137">
                  <c:v>262.81399299999998</c:v>
                </c:pt>
                <c:pt idx="138">
                  <c:v>258.01809600000001</c:v>
                </c:pt>
                <c:pt idx="139">
                  <c:v>258.01809600000001</c:v>
                </c:pt>
                <c:pt idx="140">
                  <c:v>258.01809600000001</c:v>
                </c:pt>
                <c:pt idx="141">
                  <c:v>252.997692</c:v>
                </c:pt>
                <c:pt idx="142">
                  <c:v>252.997692</c:v>
                </c:pt>
                <c:pt idx="143">
                  <c:v>252.997692</c:v>
                </c:pt>
                <c:pt idx="144">
                  <c:v>248.846632</c:v>
                </c:pt>
                <c:pt idx="145">
                  <c:v>248.846632</c:v>
                </c:pt>
                <c:pt idx="146">
                  <c:v>248.846632</c:v>
                </c:pt>
                <c:pt idx="147">
                  <c:v>243.603419</c:v>
                </c:pt>
                <c:pt idx="148">
                  <c:v>243.603419</c:v>
                </c:pt>
                <c:pt idx="149">
                  <c:v>243.603419</c:v>
                </c:pt>
                <c:pt idx="150">
                  <c:v>236.32462100000001</c:v>
                </c:pt>
                <c:pt idx="151">
                  <c:v>236.32462100000001</c:v>
                </c:pt>
                <c:pt idx="152">
                  <c:v>236.32462100000001</c:v>
                </c:pt>
                <c:pt idx="153">
                  <c:v>228.70677000000001</c:v>
                </c:pt>
                <c:pt idx="154">
                  <c:v>228.70677000000001</c:v>
                </c:pt>
                <c:pt idx="155">
                  <c:v>228.70677000000001</c:v>
                </c:pt>
                <c:pt idx="156">
                  <c:v>222.40709799999999</c:v>
                </c:pt>
                <c:pt idx="157">
                  <c:v>222.40709799999999</c:v>
                </c:pt>
                <c:pt idx="158">
                  <c:v>222.40709799999999</c:v>
                </c:pt>
                <c:pt idx="159">
                  <c:v>222.88099800000001</c:v>
                </c:pt>
                <c:pt idx="160">
                  <c:v>222.88099800000001</c:v>
                </c:pt>
                <c:pt idx="161">
                  <c:v>222.88099800000001</c:v>
                </c:pt>
                <c:pt idx="162">
                  <c:v>223.55113</c:v>
                </c:pt>
                <c:pt idx="163">
                  <c:v>223.55113</c:v>
                </c:pt>
                <c:pt idx="164">
                  <c:v>223.55113</c:v>
                </c:pt>
                <c:pt idx="165">
                  <c:v>224.260558</c:v>
                </c:pt>
                <c:pt idx="166">
                  <c:v>224.260558</c:v>
                </c:pt>
                <c:pt idx="167">
                  <c:v>224.260558</c:v>
                </c:pt>
                <c:pt idx="168">
                  <c:v>224.84269599999999</c:v>
                </c:pt>
                <c:pt idx="169">
                  <c:v>224.84269599999999</c:v>
                </c:pt>
                <c:pt idx="170">
                  <c:v>224.84269599999999</c:v>
                </c:pt>
                <c:pt idx="171">
                  <c:v>226.23265799999999</c:v>
                </c:pt>
                <c:pt idx="172">
                  <c:v>226.23265799999999</c:v>
                </c:pt>
                <c:pt idx="173">
                  <c:v>226.23265799999999</c:v>
                </c:pt>
                <c:pt idx="174">
                  <c:v>228.20844500000001</c:v>
                </c:pt>
                <c:pt idx="175">
                  <c:v>228.20844500000001</c:v>
                </c:pt>
                <c:pt idx="176">
                  <c:v>228.20844500000001</c:v>
                </c:pt>
                <c:pt idx="177">
                  <c:v>230.306748</c:v>
                </c:pt>
                <c:pt idx="178">
                  <c:v>230.306748</c:v>
                </c:pt>
                <c:pt idx="179">
                  <c:v>230.306748</c:v>
                </c:pt>
                <c:pt idx="180">
                  <c:v>232.024867</c:v>
                </c:pt>
                <c:pt idx="181">
                  <c:v>232.024867</c:v>
                </c:pt>
                <c:pt idx="182">
                  <c:v>232.024867</c:v>
                </c:pt>
                <c:pt idx="183">
                  <c:v>232.70674700000001</c:v>
                </c:pt>
                <c:pt idx="184">
                  <c:v>232.70674700000001</c:v>
                </c:pt>
                <c:pt idx="185">
                  <c:v>232.70674700000001</c:v>
                </c:pt>
                <c:pt idx="186">
                  <c:v>233.67854299999999</c:v>
                </c:pt>
                <c:pt idx="187">
                  <c:v>233.67854299999999</c:v>
                </c:pt>
                <c:pt idx="188">
                  <c:v>233.67854299999999</c:v>
                </c:pt>
                <c:pt idx="189">
                  <c:v>234.71222599999999</c:v>
                </c:pt>
                <c:pt idx="190">
                  <c:v>234.71222599999999</c:v>
                </c:pt>
                <c:pt idx="191">
                  <c:v>234.71222599999999</c:v>
                </c:pt>
                <c:pt idx="192">
                  <c:v>235.55772099999999</c:v>
                </c:pt>
                <c:pt idx="193">
                  <c:v>235.55772099999999</c:v>
                </c:pt>
                <c:pt idx="194">
                  <c:v>235.55772099999999</c:v>
                </c:pt>
                <c:pt idx="195">
                  <c:v>238.19058100000001</c:v>
                </c:pt>
                <c:pt idx="196">
                  <c:v>238.19058100000001</c:v>
                </c:pt>
                <c:pt idx="197">
                  <c:v>238.19058100000001</c:v>
                </c:pt>
                <c:pt idx="198">
                  <c:v>241.893182</c:v>
                </c:pt>
                <c:pt idx="199">
                  <c:v>241.893182</c:v>
                </c:pt>
                <c:pt idx="200">
                  <c:v>241.893182</c:v>
                </c:pt>
                <c:pt idx="201">
                  <c:v>245.79964799999999</c:v>
                </c:pt>
                <c:pt idx="202">
                  <c:v>245.79964799999999</c:v>
                </c:pt>
                <c:pt idx="203">
                  <c:v>245.79964799999999</c:v>
                </c:pt>
                <c:pt idx="204">
                  <c:v>249.01253700000001</c:v>
                </c:pt>
                <c:pt idx="205">
                  <c:v>249.01253700000001</c:v>
                </c:pt>
                <c:pt idx="206">
                  <c:v>249.01253700000001</c:v>
                </c:pt>
                <c:pt idx="207">
                  <c:v>252.280326</c:v>
                </c:pt>
                <c:pt idx="208">
                  <c:v>252.280326</c:v>
                </c:pt>
                <c:pt idx="209">
                  <c:v>252.280326</c:v>
                </c:pt>
                <c:pt idx="210">
                  <c:v>256.888488</c:v>
                </c:pt>
                <c:pt idx="211">
                  <c:v>256.888488</c:v>
                </c:pt>
                <c:pt idx="212">
                  <c:v>256.888488</c:v>
                </c:pt>
                <c:pt idx="213">
                  <c:v>261.75862100000001</c:v>
                </c:pt>
                <c:pt idx="214">
                  <c:v>261.75862100000001</c:v>
                </c:pt>
                <c:pt idx="215">
                  <c:v>261.75862100000001</c:v>
                </c:pt>
                <c:pt idx="216">
                  <c:v>265.75949400000002</c:v>
                </c:pt>
                <c:pt idx="217">
                  <c:v>265.75949400000002</c:v>
                </c:pt>
                <c:pt idx="218">
                  <c:v>265.75949400000002</c:v>
                </c:pt>
                <c:pt idx="219">
                  <c:v>267.88386000000003</c:v>
                </c:pt>
                <c:pt idx="220">
                  <c:v>267.88386000000003</c:v>
                </c:pt>
                <c:pt idx="221">
                  <c:v>267.88386000000003</c:v>
                </c:pt>
                <c:pt idx="222">
                  <c:v>270.89381400000002</c:v>
                </c:pt>
                <c:pt idx="223">
                  <c:v>270.89381400000002</c:v>
                </c:pt>
                <c:pt idx="224">
                  <c:v>270.89381400000002</c:v>
                </c:pt>
                <c:pt idx="225">
                  <c:v>274.08411799999999</c:v>
                </c:pt>
                <c:pt idx="226">
                  <c:v>274.08411799999999</c:v>
                </c:pt>
                <c:pt idx="227">
                  <c:v>274.08411799999999</c:v>
                </c:pt>
                <c:pt idx="228">
                  <c:v>276.699861</c:v>
                </c:pt>
                <c:pt idx="229">
                  <c:v>276.699861</c:v>
                </c:pt>
                <c:pt idx="230">
                  <c:v>276.699861</c:v>
                </c:pt>
                <c:pt idx="231">
                  <c:v>277.246262</c:v>
                </c:pt>
                <c:pt idx="232">
                  <c:v>277.246262</c:v>
                </c:pt>
                <c:pt idx="233">
                  <c:v>277.246262</c:v>
                </c:pt>
                <c:pt idx="234">
                  <c:v>278.04566999999997</c:v>
                </c:pt>
                <c:pt idx="235">
                  <c:v>278.04566999999997</c:v>
                </c:pt>
                <c:pt idx="236">
                  <c:v>278.04566999999997</c:v>
                </c:pt>
                <c:pt idx="237">
                  <c:v>278.90928600000001</c:v>
                </c:pt>
                <c:pt idx="238">
                  <c:v>278.90928600000001</c:v>
                </c:pt>
                <c:pt idx="239">
                  <c:v>278.90928600000001</c:v>
                </c:pt>
                <c:pt idx="240">
                  <c:v>279.60833500000001</c:v>
                </c:pt>
                <c:pt idx="241">
                  <c:v>279.60833500000001</c:v>
                </c:pt>
                <c:pt idx="242">
                  <c:v>279.60833500000001</c:v>
                </c:pt>
                <c:pt idx="243">
                  <c:v>281.39839000000001</c:v>
                </c:pt>
                <c:pt idx="244">
                  <c:v>281.39839000000001</c:v>
                </c:pt>
                <c:pt idx="245">
                  <c:v>281.39839000000001</c:v>
                </c:pt>
                <c:pt idx="246">
                  <c:v>283.92066499999999</c:v>
                </c:pt>
                <c:pt idx="247">
                  <c:v>283.92066499999999</c:v>
                </c:pt>
                <c:pt idx="248">
                  <c:v>283.92066499999999</c:v>
                </c:pt>
                <c:pt idx="249">
                  <c:v>286.58501799999999</c:v>
                </c:pt>
                <c:pt idx="250">
                  <c:v>286.58501799999999</c:v>
                </c:pt>
                <c:pt idx="251">
                  <c:v>286.58501799999999</c:v>
                </c:pt>
                <c:pt idx="252">
                  <c:v>288.77454599999999</c:v>
                </c:pt>
                <c:pt idx="253">
                  <c:v>288.77454599999999</c:v>
                </c:pt>
                <c:pt idx="254">
                  <c:v>288.77454599999999</c:v>
                </c:pt>
                <c:pt idx="255">
                  <c:v>295.49377600000003</c:v>
                </c:pt>
                <c:pt idx="256">
                  <c:v>295.49377600000003</c:v>
                </c:pt>
                <c:pt idx="257">
                  <c:v>295.49377600000003</c:v>
                </c:pt>
                <c:pt idx="258">
                  <c:v>304.951686</c:v>
                </c:pt>
                <c:pt idx="259">
                  <c:v>304.951686</c:v>
                </c:pt>
                <c:pt idx="260">
                  <c:v>304.951686</c:v>
                </c:pt>
                <c:pt idx="261">
                  <c:v>314.935971</c:v>
                </c:pt>
                <c:pt idx="262">
                  <c:v>314.935971</c:v>
                </c:pt>
                <c:pt idx="263">
                  <c:v>314.935971</c:v>
                </c:pt>
                <c:pt idx="264">
                  <c:v>323.14445999999998</c:v>
                </c:pt>
                <c:pt idx="265">
                  <c:v>323.14445999999998</c:v>
                </c:pt>
                <c:pt idx="266">
                  <c:v>323.14445999999998</c:v>
                </c:pt>
                <c:pt idx="267">
                  <c:v>324.081052</c:v>
                </c:pt>
                <c:pt idx="268">
                  <c:v>324.081052</c:v>
                </c:pt>
                <c:pt idx="269">
                  <c:v>324.081052</c:v>
                </c:pt>
                <c:pt idx="270">
                  <c:v>325.41222399999998</c:v>
                </c:pt>
                <c:pt idx="271">
                  <c:v>325.41222399999998</c:v>
                </c:pt>
                <c:pt idx="272">
                  <c:v>325.41222399999998</c:v>
                </c:pt>
                <c:pt idx="273">
                  <c:v>326.82583599999998</c:v>
                </c:pt>
                <c:pt idx="274">
                  <c:v>326.82583599999998</c:v>
                </c:pt>
                <c:pt idx="275">
                  <c:v>326.82583599999998</c:v>
                </c:pt>
                <c:pt idx="276">
                  <c:v>327.98337900000001</c:v>
                </c:pt>
                <c:pt idx="277">
                  <c:v>327.98337900000001</c:v>
                </c:pt>
                <c:pt idx="278">
                  <c:v>327.98337900000001</c:v>
                </c:pt>
                <c:pt idx="279">
                  <c:v>334.773371</c:v>
                </c:pt>
                <c:pt idx="280">
                  <c:v>334.773371</c:v>
                </c:pt>
                <c:pt idx="281">
                  <c:v>334.773371</c:v>
                </c:pt>
                <c:pt idx="282">
                  <c:v>344.33763699999997</c:v>
                </c:pt>
                <c:pt idx="283">
                  <c:v>344.33763699999997</c:v>
                </c:pt>
                <c:pt idx="284">
                  <c:v>344.33763699999997</c:v>
                </c:pt>
                <c:pt idx="285">
                  <c:v>354.43858999999998</c:v>
                </c:pt>
                <c:pt idx="286">
                  <c:v>354.43858999999998</c:v>
                </c:pt>
                <c:pt idx="287">
                  <c:v>354.43858999999998</c:v>
                </c:pt>
                <c:pt idx="288">
                  <c:v>362.74055399999997</c:v>
                </c:pt>
                <c:pt idx="289">
                  <c:v>362.74055399999997</c:v>
                </c:pt>
                <c:pt idx="290">
                  <c:v>362.74055399999997</c:v>
                </c:pt>
                <c:pt idx="291">
                  <c:v>371.22739999999999</c:v>
                </c:pt>
                <c:pt idx="292">
                  <c:v>371.22739999999999</c:v>
                </c:pt>
                <c:pt idx="293">
                  <c:v>371.22739999999999</c:v>
                </c:pt>
                <c:pt idx="294">
                  <c:v>383.17176999999998</c:v>
                </c:pt>
                <c:pt idx="295">
                  <c:v>383.17176999999998</c:v>
                </c:pt>
                <c:pt idx="296">
                  <c:v>383.17176999999998</c:v>
                </c:pt>
                <c:pt idx="297">
                  <c:v>395.77984400000003</c:v>
                </c:pt>
                <c:pt idx="298">
                  <c:v>395.77984400000003</c:v>
                </c:pt>
                <c:pt idx="299">
                  <c:v>395.77984400000003</c:v>
                </c:pt>
                <c:pt idx="300">
                  <c:v>406.14604300000002</c:v>
                </c:pt>
                <c:pt idx="301">
                  <c:v>406.14604300000002</c:v>
                </c:pt>
                <c:pt idx="302">
                  <c:v>406.14604300000002</c:v>
                </c:pt>
                <c:pt idx="303">
                  <c:v>414.43127600000003</c:v>
                </c:pt>
                <c:pt idx="304">
                  <c:v>414.43127600000003</c:v>
                </c:pt>
                <c:pt idx="305">
                  <c:v>414.43127600000003</c:v>
                </c:pt>
                <c:pt idx="306">
                  <c:v>444.10793999999999</c:v>
                </c:pt>
                <c:pt idx="307">
                  <c:v>444.10793999999999</c:v>
                </c:pt>
                <c:pt idx="308">
                  <c:v>444.10793999999999</c:v>
                </c:pt>
                <c:pt idx="309">
                  <c:v>465.34641699999997</c:v>
                </c:pt>
                <c:pt idx="310">
                  <c:v>465.34641699999997</c:v>
                </c:pt>
                <c:pt idx="311">
                  <c:v>465.34641699999997</c:v>
                </c:pt>
                <c:pt idx="312">
                  <c:v>472.46875499999999</c:v>
                </c:pt>
                <c:pt idx="313">
                  <c:v>472.46875499999999</c:v>
                </c:pt>
                <c:pt idx="314">
                  <c:v>472.46875499999999</c:v>
                </c:pt>
                <c:pt idx="315">
                  <c:v>472.87787400000002</c:v>
                </c:pt>
                <c:pt idx="316">
                  <c:v>472.87787400000002</c:v>
                </c:pt>
                <c:pt idx="317">
                  <c:v>472.87787400000002</c:v>
                </c:pt>
                <c:pt idx="318">
                  <c:v>487.908186</c:v>
                </c:pt>
                <c:pt idx="319">
                  <c:v>487.908186</c:v>
                </c:pt>
                <c:pt idx="320">
                  <c:v>487.908186</c:v>
                </c:pt>
                <c:pt idx="321">
                  <c:v>492.41983199999999</c:v>
                </c:pt>
                <c:pt idx="322">
                  <c:v>492.41983199999999</c:v>
                </c:pt>
                <c:pt idx="323">
                  <c:v>492.41983199999999</c:v>
                </c:pt>
                <c:pt idx="324">
                  <c:v>484.861222</c:v>
                </c:pt>
                <c:pt idx="325">
                  <c:v>484.861222</c:v>
                </c:pt>
                <c:pt idx="326">
                  <c:v>484.861222</c:v>
                </c:pt>
                <c:pt idx="44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388-418A-9272-041126A3D359}"/>
            </c:ext>
          </c:extLst>
        </c:ser>
        <c:ser>
          <c:idx val="2"/>
          <c:order val="4"/>
          <c:tx>
            <c:strRef>
              <c:f>LIRA!$T$2</c:f>
              <c:strCache>
                <c:ptCount val="1"/>
                <c:pt idx="0">
                  <c:v> $484.9 </c:v>
                </c:pt>
              </c:strCache>
            </c:strRef>
          </c:tx>
          <c:marker>
            <c:symbol val="none"/>
          </c:marker>
          <c:dLbls>
            <c:dLbl>
              <c:idx val="257"/>
              <c:layout>
                <c:manualLayout>
                  <c:x val="-1.0532644804980346E-16"/>
                  <c:y val="-1.993620414673046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88-418A-9272-041126A3D359}"/>
                </c:ext>
              </c:extLst>
            </c:dLbl>
            <c:dLbl>
              <c:idx val="420"/>
              <c:layout>
                <c:manualLayout>
                  <c:x val="-2.8725726760887049E-3"/>
                  <c:y val="6.31313131313131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388-418A-9272-041126A3D359}"/>
                </c:ext>
              </c:extLst>
            </c:dLbl>
            <c:dLbl>
              <c:idx val="780"/>
              <c:layout>
                <c:manualLayout>
                  <c:x val="-1.0532644804980346E-16"/>
                  <c:y val="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388-418A-9272-041126A3D3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#REF!</c:f>
            </c:multiLvlStrRef>
          </c:cat>
          <c:val>
            <c:numRef>
              <c:f>LIRA!$T$3:$T$554</c:f>
              <c:numCache>
                <c:formatCode>General</c:formatCode>
                <c:ptCount val="55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484.861222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#N/A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388-418A-9272-041126A3D359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5992"/>
          <c:min val="39814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5000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1000"/>
      </c:valAx>
      <c:valAx>
        <c:axId val="307581152"/>
        <c:scaling>
          <c:orientation val="minMax"/>
          <c:max val="500"/>
          <c:min val="0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100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72579111103873117"/>
          <c:y val="0.65788270186322395"/>
          <c:w val="0.20778788380511382"/>
          <c:h val="0.25572708016761064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TIPRONSA!$A$9:$A$668</c:f>
              <c:numCache>
                <c:formatCode>mmm\-yy</c:formatCode>
                <c:ptCount val="660"/>
                <c:pt idx="0">
                  <c:v>31413</c:v>
                </c:pt>
                <c:pt idx="1">
                  <c:v>31444</c:v>
                </c:pt>
                <c:pt idx="2">
                  <c:v>31472</c:v>
                </c:pt>
                <c:pt idx="3">
                  <c:v>31503</c:v>
                </c:pt>
                <c:pt idx="4">
                  <c:v>31533</c:v>
                </c:pt>
                <c:pt idx="5">
                  <c:v>31564</c:v>
                </c:pt>
                <c:pt idx="6">
                  <c:v>31594</c:v>
                </c:pt>
                <c:pt idx="7">
                  <c:v>31625</c:v>
                </c:pt>
                <c:pt idx="8">
                  <c:v>31656</c:v>
                </c:pt>
                <c:pt idx="9">
                  <c:v>31686</c:v>
                </c:pt>
                <c:pt idx="10">
                  <c:v>31717</c:v>
                </c:pt>
                <c:pt idx="11">
                  <c:v>31747</c:v>
                </c:pt>
                <c:pt idx="12">
                  <c:v>31778</c:v>
                </c:pt>
                <c:pt idx="13">
                  <c:v>31809</c:v>
                </c:pt>
                <c:pt idx="14">
                  <c:v>31837</c:v>
                </c:pt>
                <c:pt idx="15">
                  <c:v>31868</c:v>
                </c:pt>
                <c:pt idx="16">
                  <c:v>31898</c:v>
                </c:pt>
                <c:pt idx="17">
                  <c:v>31929</c:v>
                </c:pt>
                <c:pt idx="18">
                  <c:v>31959</c:v>
                </c:pt>
                <c:pt idx="19">
                  <c:v>31990</c:v>
                </c:pt>
                <c:pt idx="20">
                  <c:v>32021</c:v>
                </c:pt>
                <c:pt idx="21">
                  <c:v>32051</c:v>
                </c:pt>
                <c:pt idx="22">
                  <c:v>32082</c:v>
                </c:pt>
                <c:pt idx="23">
                  <c:v>32112</c:v>
                </c:pt>
                <c:pt idx="24">
                  <c:v>32143</c:v>
                </c:pt>
                <c:pt idx="25">
                  <c:v>32174</c:v>
                </c:pt>
                <c:pt idx="26">
                  <c:v>32203</c:v>
                </c:pt>
                <c:pt idx="27">
                  <c:v>32234</c:v>
                </c:pt>
                <c:pt idx="28">
                  <c:v>32264</c:v>
                </c:pt>
                <c:pt idx="29">
                  <c:v>32295</c:v>
                </c:pt>
                <c:pt idx="30">
                  <c:v>32325</c:v>
                </c:pt>
                <c:pt idx="31">
                  <c:v>32356</c:v>
                </c:pt>
                <c:pt idx="32">
                  <c:v>32387</c:v>
                </c:pt>
                <c:pt idx="33">
                  <c:v>32417</c:v>
                </c:pt>
                <c:pt idx="34">
                  <c:v>32448</c:v>
                </c:pt>
                <c:pt idx="35">
                  <c:v>32478</c:v>
                </c:pt>
                <c:pt idx="36">
                  <c:v>32509</c:v>
                </c:pt>
                <c:pt idx="37">
                  <c:v>32540</c:v>
                </c:pt>
                <c:pt idx="38">
                  <c:v>32568</c:v>
                </c:pt>
                <c:pt idx="39">
                  <c:v>32599</c:v>
                </c:pt>
                <c:pt idx="40">
                  <c:v>32629</c:v>
                </c:pt>
                <c:pt idx="41">
                  <c:v>32660</c:v>
                </c:pt>
                <c:pt idx="42">
                  <c:v>32690</c:v>
                </c:pt>
                <c:pt idx="43">
                  <c:v>32721</c:v>
                </c:pt>
                <c:pt idx="44">
                  <c:v>32752</c:v>
                </c:pt>
                <c:pt idx="45">
                  <c:v>32782</c:v>
                </c:pt>
                <c:pt idx="46">
                  <c:v>32813</c:v>
                </c:pt>
                <c:pt idx="47">
                  <c:v>32843</c:v>
                </c:pt>
                <c:pt idx="48">
                  <c:v>32874</c:v>
                </c:pt>
                <c:pt idx="49">
                  <c:v>32905</c:v>
                </c:pt>
                <c:pt idx="50">
                  <c:v>32933</c:v>
                </c:pt>
                <c:pt idx="51">
                  <c:v>32964</c:v>
                </c:pt>
                <c:pt idx="52">
                  <c:v>32994</c:v>
                </c:pt>
                <c:pt idx="53">
                  <c:v>33025</c:v>
                </c:pt>
                <c:pt idx="54">
                  <c:v>33055</c:v>
                </c:pt>
                <c:pt idx="55">
                  <c:v>33086</c:v>
                </c:pt>
                <c:pt idx="56">
                  <c:v>33117</c:v>
                </c:pt>
                <c:pt idx="57">
                  <c:v>33147</c:v>
                </c:pt>
                <c:pt idx="58">
                  <c:v>33178</c:v>
                </c:pt>
                <c:pt idx="59">
                  <c:v>33208</c:v>
                </c:pt>
                <c:pt idx="60">
                  <c:v>33239</c:v>
                </c:pt>
                <c:pt idx="61">
                  <c:v>33270</c:v>
                </c:pt>
                <c:pt idx="62">
                  <c:v>33298</c:v>
                </c:pt>
                <c:pt idx="63">
                  <c:v>33329</c:v>
                </c:pt>
                <c:pt idx="64">
                  <c:v>33359</c:v>
                </c:pt>
                <c:pt idx="65">
                  <c:v>33390</c:v>
                </c:pt>
                <c:pt idx="66">
                  <c:v>33420</c:v>
                </c:pt>
                <c:pt idx="67">
                  <c:v>33451</c:v>
                </c:pt>
                <c:pt idx="68">
                  <c:v>33482</c:v>
                </c:pt>
                <c:pt idx="69">
                  <c:v>33512</c:v>
                </c:pt>
                <c:pt idx="70">
                  <c:v>33543</c:v>
                </c:pt>
                <c:pt idx="71">
                  <c:v>33573</c:v>
                </c:pt>
                <c:pt idx="72">
                  <c:v>33604</c:v>
                </c:pt>
                <c:pt idx="73">
                  <c:v>33635</c:v>
                </c:pt>
                <c:pt idx="74">
                  <c:v>33664</c:v>
                </c:pt>
                <c:pt idx="75">
                  <c:v>33695</c:v>
                </c:pt>
                <c:pt idx="76">
                  <c:v>33725</c:v>
                </c:pt>
                <c:pt idx="77">
                  <c:v>33756</c:v>
                </c:pt>
                <c:pt idx="78">
                  <c:v>33786</c:v>
                </c:pt>
                <c:pt idx="79">
                  <c:v>33817</c:v>
                </c:pt>
                <c:pt idx="80">
                  <c:v>33848</c:v>
                </c:pt>
                <c:pt idx="81">
                  <c:v>33878</c:v>
                </c:pt>
                <c:pt idx="82">
                  <c:v>33909</c:v>
                </c:pt>
                <c:pt idx="83">
                  <c:v>33939</c:v>
                </c:pt>
                <c:pt idx="84">
                  <c:v>33970</c:v>
                </c:pt>
                <c:pt idx="85">
                  <c:v>34001</c:v>
                </c:pt>
                <c:pt idx="86">
                  <c:v>34029</c:v>
                </c:pt>
                <c:pt idx="87">
                  <c:v>34060</c:v>
                </c:pt>
                <c:pt idx="88">
                  <c:v>34090</c:v>
                </c:pt>
                <c:pt idx="89">
                  <c:v>34121</c:v>
                </c:pt>
                <c:pt idx="90">
                  <c:v>34151</c:v>
                </c:pt>
                <c:pt idx="91">
                  <c:v>34182</c:v>
                </c:pt>
                <c:pt idx="92">
                  <c:v>34213</c:v>
                </c:pt>
                <c:pt idx="93">
                  <c:v>34243</c:v>
                </c:pt>
                <c:pt idx="94">
                  <c:v>34274</c:v>
                </c:pt>
                <c:pt idx="95">
                  <c:v>34304</c:v>
                </c:pt>
                <c:pt idx="96">
                  <c:v>34335</c:v>
                </c:pt>
                <c:pt idx="97">
                  <c:v>34366</c:v>
                </c:pt>
                <c:pt idx="98">
                  <c:v>34394</c:v>
                </c:pt>
                <c:pt idx="99">
                  <c:v>34425</c:v>
                </c:pt>
                <c:pt idx="100">
                  <c:v>34455</c:v>
                </c:pt>
                <c:pt idx="101">
                  <c:v>34486</c:v>
                </c:pt>
                <c:pt idx="102">
                  <c:v>34516</c:v>
                </c:pt>
                <c:pt idx="103">
                  <c:v>34547</c:v>
                </c:pt>
                <c:pt idx="104">
                  <c:v>34578</c:v>
                </c:pt>
                <c:pt idx="105">
                  <c:v>34608</c:v>
                </c:pt>
                <c:pt idx="106">
                  <c:v>34639</c:v>
                </c:pt>
                <c:pt idx="107">
                  <c:v>34669</c:v>
                </c:pt>
                <c:pt idx="108">
                  <c:v>34700</c:v>
                </c:pt>
                <c:pt idx="109">
                  <c:v>34731</c:v>
                </c:pt>
                <c:pt idx="110">
                  <c:v>34759</c:v>
                </c:pt>
                <c:pt idx="111">
                  <c:v>34790</c:v>
                </c:pt>
                <c:pt idx="112">
                  <c:v>34820</c:v>
                </c:pt>
                <c:pt idx="113">
                  <c:v>34851</c:v>
                </c:pt>
                <c:pt idx="114">
                  <c:v>34881</c:v>
                </c:pt>
                <c:pt idx="115">
                  <c:v>34912</c:v>
                </c:pt>
                <c:pt idx="116">
                  <c:v>34943</c:v>
                </c:pt>
                <c:pt idx="117">
                  <c:v>34973</c:v>
                </c:pt>
                <c:pt idx="118">
                  <c:v>35004</c:v>
                </c:pt>
                <c:pt idx="119">
                  <c:v>35034</c:v>
                </c:pt>
                <c:pt idx="120">
                  <c:v>35065</c:v>
                </c:pt>
                <c:pt idx="121">
                  <c:v>35096</c:v>
                </c:pt>
                <c:pt idx="122">
                  <c:v>35125</c:v>
                </c:pt>
                <c:pt idx="123">
                  <c:v>35156</c:v>
                </c:pt>
                <c:pt idx="124">
                  <c:v>35186</c:v>
                </c:pt>
                <c:pt idx="125">
                  <c:v>35217</c:v>
                </c:pt>
                <c:pt idx="126">
                  <c:v>35247</c:v>
                </c:pt>
                <c:pt idx="127">
                  <c:v>35278</c:v>
                </c:pt>
                <c:pt idx="128">
                  <c:v>35309</c:v>
                </c:pt>
                <c:pt idx="129">
                  <c:v>35339</c:v>
                </c:pt>
                <c:pt idx="130">
                  <c:v>35370</c:v>
                </c:pt>
                <c:pt idx="131">
                  <c:v>35400</c:v>
                </c:pt>
                <c:pt idx="132">
                  <c:v>35431</c:v>
                </c:pt>
                <c:pt idx="133">
                  <c:v>35462</c:v>
                </c:pt>
                <c:pt idx="134">
                  <c:v>35490</c:v>
                </c:pt>
                <c:pt idx="135">
                  <c:v>35521</c:v>
                </c:pt>
                <c:pt idx="136">
                  <c:v>35551</c:v>
                </c:pt>
                <c:pt idx="137">
                  <c:v>35582</c:v>
                </c:pt>
                <c:pt idx="138">
                  <c:v>35612</c:v>
                </c:pt>
                <c:pt idx="139">
                  <c:v>35643</c:v>
                </c:pt>
                <c:pt idx="140">
                  <c:v>35674</c:v>
                </c:pt>
                <c:pt idx="141">
                  <c:v>35704</c:v>
                </c:pt>
                <c:pt idx="142">
                  <c:v>35735</c:v>
                </c:pt>
                <c:pt idx="143">
                  <c:v>35765</c:v>
                </c:pt>
                <c:pt idx="144">
                  <c:v>35796</c:v>
                </c:pt>
                <c:pt idx="145">
                  <c:v>35827</c:v>
                </c:pt>
                <c:pt idx="146">
                  <c:v>35855</c:v>
                </c:pt>
                <c:pt idx="147">
                  <c:v>35886</c:v>
                </c:pt>
                <c:pt idx="148">
                  <c:v>35916</c:v>
                </c:pt>
                <c:pt idx="149">
                  <c:v>35947</c:v>
                </c:pt>
                <c:pt idx="150">
                  <c:v>35977</c:v>
                </c:pt>
                <c:pt idx="151">
                  <c:v>36008</c:v>
                </c:pt>
                <c:pt idx="152">
                  <c:v>36039</c:v>
                </c:pt>
                <c:pt idx="153">
                  <c:v>36069</c:v>
                </c:pt>
                <c:pt idx="154">
                  <c:v>36100</c:v>
                </c:pt>
                <c:pt idx="155">
                  <c:v>36130</c:v>
                </c:pt>
                <c:pt idx="156">
                  <c:v>36161</c:v>
                </c:pt>
                <c:pt idx="157">
                  <c:v>36192</c:v>
                </c:pt>
                <c:pt idx="158">
                  <c:v>36220</c:v>
                </c:pt>
                <c:pt idx="159">
                  <c:v>36251</c:v>
                </c:pt>
                <c:pt idx="160">
                  <c:v>36281</c:v>
                </c:pt>
                <c:pt idx="161">
                  <c:v>36312</c:v>
                </c:pt>
                <c:pt idx="162">
                  <c:v>36342</c:v>
                </c:pt>
                <c:pt idx="163">
                  <c:v>36373</c:v>
                </c:pt>
                <c:pt idx="164">
                  <c:v>36404</c:v>
                </c:pt>
                <c:pt idx="165">
                  <c:v>36434</c:v>
                </c:pt>
                <c:pt idx="166">
                  <c:v>36465</c:v>
                </c:pt>
                <c:pt idx="167">
                  <c:v>36495</c:v>
                </c:pt>
                <c:pt idx="168">
                  <c:v>36526</c:v>
                </c:pt>
                <c:pt idx="169">
                  <c:v>36557</c:v>
                </c:pt>
                <c:pt idx="170">
                  <c:v>36586</c:v>
                </c:pt>
                <c:pt idx="171">
                  <c:v>36617</c:v>
                </c:pt>
                <c:pt idx="172">
                  <c:v>36647</c:v>
                </c:pt>
                <c:pt idx="173">
                  <c:v>36678</c:v>
                </c:pt>
                <c:pt idx="174">
                  <c:v>36708</c:v>
                </c:pt>
                <c:pt idx="175">
                  <c:v>36739</c:v>
                </c:pt>
                <c:pt idx="176">
                  <c:v>36770</c:v>
                </c:pt>
                <c:pt idx="177">
                  <c:v>36800</c:v>
                </c:pt>
                <c:pt idx="178">
                  <c:v>36831</c:v>
                </c:pt>
                <c:pt idx="179">
                  <c:v>36861</c:v>
                </c:pt>
                <c:pt idx="180">
                  <c:v>36892</c:v>
                </c:pt>
                <c:pt idx="181">
                  <c:v>36923</c:v>
                </c:pt>
                <c:pt idx="182">
                  <c:v>36951</c:v>
                </c:pt>
                <c:pt idx="183">
                  <c:v>36982</c:v>
                </c:pt>
                <c:pt idx="184">
                  <c:v>37012</c:v>
                </c:pt>
                <c:pt idx="185">
                  <c:v>37043</c:v>
                </c:pt>
                <c:pt idx="186">
                  <c:v>37073</c:v>
                </c:pt>
                <c:pt idx="187">
                  <c:v>37104</c:v>
                </c:pt>
                <c:pt idx="188">
                  <c:v>37135</c:v>
                </c:pt>
                <c:pt idx="189">
                  <c:v>37165</c:v>
                </c:pt>
                <c:pt idx="190">
                  <c:v>37196</c:v>
                </c:pt>
                <c:pt idx="191">
                  <c:v>37226</c:v>
                </c:pt>
                <c:pt idx="192">
                  <c:v>37257</c:v>
                </c:pt>
                <c:pt idx="193">
                  <c:v>37288</c:v>
                </c:pt>
                <c:pt idx="194">
                  <c:v>37316</c:v>
                </c:pt>
                <c:pt idx="195">
                  <c:v>37347</c:v>
                </c:pt>
                <c:pt idx="196">
                  <c:v>37377</c:v>
                </c:pt>
                <c:pt idx="197">
                  <c:v>37408</c:v>
                </c:pt>
                <c:pt idx="198">
                  <c:v>37438</c:v>
                </c:pt>
                <c:pt idx="199">
                  <c:v>37469</c:v>
                </c:pt>
                <c:pt idx="200">
                  <c:v>37500</c:v>
                </c:pt>
                <c:pt idx="201">
                  <c:v>37530</c:v>
                </c:pt>
                <c:pt idx="202">
                  <c:v>37561</c:v>
                </c:pt>
                <c:pt idx="203">
                  <c:v>37591</c:v>
                </c:pt>
                <c:pt idx="204">
                  <c:v>37622</c:v>
                </c:pt>
                <c:pt idx="205">
                  <c:v>37653</c:v>
                </c:pt>
                <c:pt idx="206">
                  <c:v>37681</c:v>
                </c:pt>
                <c:pt idx="207">
                  <c:v>37712</c:v>
                </c:pt>
                <c:pt idx="208">
                  <c:v>37742</c:v>
                </c:pt>
                <c:pt idx="209">
                  <c:v>37773</c:v>
                </c:pt>
                <c:pt idx="210">
                  <c:v>37803</c:v>
                </c:pt>
                <c:pt idx="211">
                  <c:v>37834</c:v>
                </c:pt>
                <c:pt idx="212">
                  <c:v>37865</c:v>
                </c:pt>
                <c:pt idx="213">
                  <c:v>37895</c:v>
                </c:pt>
                <c:pt idx="214">
                  <c:v>37926</c:v>
                </c:pt>
                <c:pt idx="215">
                  <c:v>37956</c:v>
                </c:pt>
                <c:pt idx="216">
                  <c:v>37987</c:v>
                </c:pt>
                <c:pt idx="217">
                  <c:v>38018</c:v>
                </c:pt>
                <c:pt idx="218">
                  <c:v>38047</c:v>
                </c:pt>
                <c:pt idx="219">
                  <c:v>38078</c:v>
                </c:pt>
                <c:pt idx="220">
                  <c:v>38108</c:v>
                </c:pt>
                <c:pt idx="221">
                  <c:v>38139</c:v>
                </c:pt>
                <c:pt idx="222">
                  <c:v>38169</c:v>
                </c:pt>
                <c:pt idx="223">
                  <c:v>38200</c:v>
                </c:pt>
                <c:pt idx="224">
                  <c:v>38231</c:v>
                </c:pt>
                <c:pt idx="225">
                  <c:v>38261</c:v>
                </c:pt>
                <c:pt idx="226">
                  <c:v>38292</c:v>
                </c:pt>
                <c:pt idx="227">
                  <c:v>38322</c:v>
                </c:pt>
                <c:pt idx="228">
                  <c:v>38353</c:v>
                </c:pt>
                <c:pt idx="229">
                  <c:v>38384</c:v>
                </c:pt>
                <c:pt idx="230">
                  <c:v>38412</c:v>
                </c:pt>
                <c:pt idx="231">
                  <c:v>38443</c:v>
                </c:pt>
                <c:pt idx="232">
                  <c:v>38473</c:v>
                </c:pt>
                <c:pt idx="233">
                  <c:v>38504</c:v>
                </c:pt>
                <c:pt idx="234">
                  <c:v>38534</c:v>
                </c:pt>
                <c:pt idx="235">
                  <c:v>38565</c:v>
                </c:pt>
                <c:pt idx="236">
                  <c:v>38596</c:v>
                </c:pt>
                <c:pt idx="237">
                  <c:v>38626</c:v>
                </c:pt>
                <c:pt idx="238">
                  <c:v>38657</c:v>
                </c:pt>
                <c:pt idx="239">
                  <c:v>38687</c:v>
                </c:pt>
                <c:pt idx="240">
                  <c:v>38718</c:v>
                </c:pt>
                <c:pt idx="241">
                  <c:v>38749</c:v>
                </c:pt>
                <c:pt idx="242">
                  <c:v>38777</c:v>
                </c:pt>
                <c:pt idx="243">
                  <c:v>38808</c:v>
                </c:pt>
                <c:pt idx="244">
                  <c:v>38838</c:v>
                </c:pt>
                <c:pt idx="245">
                  <c:v>38869</c:v>
                </c:pt>
                <c:pt idx="246">
                  <c:v>38899</c:v>
                </c:pt>
                <c:pt idx="247">
                  <c:v>38930</c:v>
                </c:pt>
                <c:pt idx="248">
                  <c:v>38961</c:v>
                </c:pt>
                <c:pt idx="249">
                  <c:v>38991</c:v>
                </c:pt>
                <c:pt idx="250">
                  <c:v>39022</c:v>
                </c:pt>
                <c:pt idx="251">
                  <c:v>39052</c:v>
                </c:pt>
                <c:pt idx="252">
                  <c:v>39083</c:v>
                </c:pt>
                <c:pt idx="253">
                  <c:v>39114</c:v>
                </c:pt>
                <c:pt idx="254">
                  <c:v>39142</c:v>
                </c:pt>
                <c:pt idx="255">
                  <c:v>39173</c:v>
                </c:pt>
                <c:pt idx="256">
                  <c:v>39203</c:v>
                </c:pt>
                <c:pt idx="257">
                  <c:v>39234</c:v>
                </c:pt>
                <c:pt idx="258">
                  <c:v>39264</c:v>
                </c:pt>
                <c:pt idx="259">
                  <c:v>39295</c:v>
                </c:pt>
                <c:pt idx="260">
                  <c:v>39326</c:v>
                </c:pt>
                <c:pt idx="261">
                  <c:v>39356</c:v>
                </c:pt>
                <c:pt idx="262">
                  <c:v>39387</c:v>
                </c:pt>
                <c:pt idx="263">
                  <c:v>39417</c:v>
                </c:pt>
                <c:pt idx="264">
                  <c:v>39448</c:v>
                </c:pt>
                <c:pt idx="265">
                  <c:v>39479</c:v>
                </c:pt>
                <c:pt idx="266">
                  <c:v>39508</c:v>
                </c:pt>
                <c:pt idx="267">
                  <c:v>39539</c:v>
                </c:pt>
                <c:pt idx="268">
                  <c:v>39569</c:v>
                </c:pt>
                <c:pt idx="269">
                  <c:v>39600</c:v>
                </c:pt>
                <c:pt idx="270">
                  <c:v>39630</c:v>
                </c:pt>
                <c:pt idx="271">
                  <c:v>39661</c:v>
                </c:pt>
                <c:pt idx="272">
                  <c:v>39692</c:v>
                </c:pt>
                <c:pt idx="273">
                  <c:v>39722</c:v>
                </c:pt>
                <c:pt idx="274">
                  <c:v>39753</c:v>
                </c:pt>
                <c:pt idx="275">
                  <c:v>39783</c:v>
                </c:pt>
                <c:pt idx="276">
                  <c:v>39814</c:v>
                </c:pt>
                <c:pt idx="277">
                  <c:v>39845</c:v>
                </c:pt>
                <c:pt idx="278">
                  <c:v>39873</c:v>
                </c:pt>
                <c:pt idx="279">
                  <c:v>39904</c:v>
                </c:pt>
                <c:pt idx="280">
                  <c:v>39934</c:v>
                </c:pt>
                <c:pt idx="281">
                  <c:v>39965</c:v>
                </c:pt>
                <c:pt idx="282">
                  <c:v>39995</c:v>
                </c:pt>
                <c:pt idx="283">
                  <c:v>40026</c:v>
                </c:pt>
                <c:pt idx="284">
                  <c:v>40057</c:v>
                </c:pt>
                <c:pt idx="285">
                  <c:v>40087</c:v>
                </c:pt>
                <c:pt idx="286">
                  <c:v>40118</c:v>
                </c:pt>
                <c:pt idx="287">
                  <c:v>40148</c:v>
                </c:pt>
                <c:pt idx="288">
                  <c:v>40179</c:v>
                </c:pt>
                <c:pt idx="289">
                  <c:v>40210</c:v>
                </c:pt>
                <c:pt idx="290">
                  <c:v>40238</c:v>
                </c:pt>
                <c:pt idx="291">
                  <c:v>40269</c:v>
                </c:pt>
                <c:pt idx="292">
                  <c:v>40299</c:v>
                </c:pt>
                <c:pt idx="293">
                  <c:v>40330</c:v>
                </c:pt>
                <c:pt idx="294">
                  <c:v>40360</c:v>
                </c:pt>
                <c:pt idx="295">
                  <c:v>40391</c:v>
                </c:pt>
                <c:pt idx="296">
                  <c:v>40422</c:v>
                </c:pt>
                <c:pt idx="297">
                  <c:v>40452</c:v>
                </c:pt>
                <c:pt idx="298">
                  <c:v>40483</c:v>
                </c:pt>
                <c:pt idx="299">
                  <c:v>40513</c:v>
                </c:pt>
                <c:pt idx="300">
                  <c:v>40544</c:v>
                </c:pt>
                <c:pt idx="301">
                  <c:v>40575</c:v>
                </c:pt>
                <c:pt idx="302">
                  <c:v>40603</c:v>
                </c:pt>
                <c:pt idx="303">
                  <c:v>40634</c:v>
                </c:pt>
                <c:pt idx="304">
                  <c:v>40664</c:v>
                </c:pt>
                <c:pt idx="305">
                  <c:v>40695</c:v>
                </c:pt>
                <c:pt idx="306">
                  <c:v>40725</c:v>
                </c:pt>
                <c:pt idx="307">
                  <c:v>40756</c:v>
                </c:pt>
                <c:pt idx="308">
                  <c:v>40787</c:v>
                </c:pt>
                <c:pt idx="309">
                  <c:v>40817</c:v>
                </c:pt>
                <c:pt idx="310">
                  <c:v>40848</c:v>
                </c:pt>
                <c:pt idx="311">
                  <c:v>40878</c:v>
                </c:pt>
                <c:pt idx="312">
                  <c:v>40909</c:v>
                </c:pt>
                <c:pt idx="313">
                  <c:v>40940</c:v>
                </c:pt>
                <c:pt idx="314">
                  <c:v>40969</c:v>
                </c:pt>
                <c:pt idx="315">
                  <c:v>41000</c:v>
                </c:pt>
                <c:pt idx="316">
                  <c:v>41030</c:v>
                </c:pt>
                <c:pt idx="317">
                  <c:v>41061</c:v>
                </c:pt>
                <c:pt idx="318">
                  <c:v>41091</c:v>
                </c:pt>
                <c:pt idx="319">
                  <c:v>41122</c:v>
                </c:pt>
                <c:pt idx="320">
                  <c:v>41153</c:v>
                </c:pt>
                <c:pt idx="321">
                  <c:v>41183</c:v>
                </c:pt>
                <c:pt idx="322">
                  <c:v>41214</c:v>
                </c:pt>
                <c:pt idx="323">
                  <c:v>41244</c:v>
                </c:pt>
                <c:pt idx="324">
                  <c:v>41275</c:v>
                </c:pt>
                <c:pt idx="325">
                  <c:v>41306</c:v>
                </c:pt>
                <c:pt idx="326">
                  <c:v>41334</c:v>
                </c:pt>
                <c:pt idx="327">
                  <c:v>41365</c:v>
                </c:pt>
                <c:pt idx="328">
                  <c:v>41395</c:v>
                </c:pt>
                <c:pt idx="329">
                  <c:v>41426</c:v>
                </c:pt>
                <c:pt idx="330">
                  <c:v>41456</c:v>
                </c:pt>
                <c:pt idx="331">
                  <c:v>41487</c:v>
                </c:pt>
                <c:pt idx="332">
                  <c:v>41518</c:v>
                </c:pt>
                <c:pt idx="333">
                  <c:v>41548</c:v>
                </c:pt>
                <c:pt idx="334">
                  <c:v>41579</c:v>
                </c:pt>
                <c:pt idx="335">
                  <c:v>41609</c:v>
                </c:pt>
                <c:pt idx="336">
                  <c:v>41640</c:v>
                </c:pt>
                <c:pt idx="337">
                  <c:v>41671</c:v>
                </c:pt>
                <c:pt idx="338">
                  <c:v>41699</c:v>
                </c:pt>
                <c:pt idx="339">
                  <c:v>41730</c:v>
                </c:pt>
                <c:pt idx="340">
                  <c:v>41760</c:v>
                </c:pt>
                <c:pt idx="341">
                  <c:v>41791</c:v>
                </c:pt>
                <c:pt idx="342">
                  <c:v>41821</c:v>
                </c:pt>
                <c:pt idx="343">
                  <c:v>41852</c:v>
                </c:pt>
                <c:pt idx="344">
                  <c:v>41883</c:v>
                </c:pt>
                <c:pt idx="345">
                  <c:v>41913</c:v>
                </c:pt>
                <c:pt idx="346">
                  <c:v>41944</c:v>
                </c:pt>
                <c:pt idx="347">
                  <c:v>41974</c:v>
                </c:pt>
                <c:pt idx="348">
                  <c:v>42005</c:v>
                </c:pt>
                <c:pt idx="349">
                  <c:v>42036</c:v>
                </c:pt>
                <c:pt idx="350">
                  <c:v>42064</c:v>
                </c:pt>
                <c:pt idx="351">
                  <c:v>42095</c:v>
                </c:pt>
                <c:pt idx="352">
                  <c:v>42125</c:v>
                </c:pt>
                <c:pt idx="353">
                  <c:v>42156</c:v>
                </c:pt>
                <c:pt idx="354">
                  <c:v>42186</c:v>
                </c:pt>
                <c:pt idx="355">
                  <c:v>42217</c:v>
                </c:pt>
                <c:pt idx="356">
                  <c:v>42248</c:v>
                </c:pt>
                <c:pt idx="357">
                  <c:v>42278</c:v>
                </c:pt>
                <c:pt idx="358">
                  <c:v>42309</c:v>
                </c:pt>
                <c:pt idx="359">
                  <c:v>42339</c:v>
                </c:pt>
                <c:pt idx="360">
                  <c:v>42370</c:v>
                </c:pt>
                <c:pt idx="361">
                  <c:v>42401</c:v>
                </c:pt>
                <c:pt idx="362">
                  <c:v>42430</c:v>
                </c:pt>
                <c:pt idx="363">
                  <c:v>42461</c:v>
                </c:pt>
                <c:pt idx="364">
                  <c:v>42491</c:v>
                </c:pt>
                <c:pt idx="365">
                  <c:v>42522</c:v>
                </c:pt>
                <c:pt idx="366">
                  <c:v>42552</c:v>
                </c:pt>
                <c:pt idx="367">
                  <c:v>42583</c:v>
                </c:pt>
                <c:pt idx="368">
                  <c:v>42614</c:v>
                </c:pt>
                <c:pt idx="369">
                  <c:v>42644</c:v>
                </c:pt>
                <c:pt idx="370">
                  <c:v>42675</c:v>
                </c:pt>
                <c:pt idx="371">
                  <c:v>42705</c:v>
                </c:pt>
                <c:pt idx="372">
                  <c:v>42736</c:v>
                </c:pt>
                <c:pt idx="373">
                  <c:v>42767</c:v>
                </c:pt>
                <c:pt idx="374">
                  <c:v>42795</c:v>
                </c:pt>
                <c:pt idx="375">
                  <c:v>42826</c:v>
                </c:pt>
                <c:pt idx="376">
                  <c:v>42856</c:v>
                </c:pt>
                <c:pt idx="377">
                  <c:v>42887</c:v>
                </c:pt>
                <c:pt idx="378">
                  <c:v>42917</c:v>
                </c:pt>
                <c:pt idx="379">
                  <c:v>42948</c:v>
                </c:pt>
                <c:pt idx="380">
                  <c:v>42979</c:v>
                </c:pt>
                <c:pt idx="381">
                  <c:v>43009</c:v>
                </c:pt>
                <c:pt idx="382">
                  <c:v>43040</c:v>
                </c:pt>
                <c:pt idx="383">
                  <c:v>43070</c:v>
                </c:pt>
                <c:pt idx="384">
                  <c:v>43101</c:v>
                </c:pt>
                <c:pt idx="385">
                  <c:v>43132</c:v>
                </c:pt>
                <c:pt idx="386">
                  <c:v>43160</c:v>
                </c:pt>
                <c:pt idx="387">
                  <c:v>43191</c:v>
                </c:pt>
                <c:pt idx="388">
                  <c:v>43221</c:v>
                </c:pt>
                <c:pt idx="389">
                  <c:v>43252</c:v>
                </c:pt>
                <c:pt idx="390">
                  <c:v>43282</c:v>
                </c:pt>
                <c:pt idx="391">
                  <c:v>43313</c:v>
                </c:pt>
                <c:pt idx="392">
                  <c:v>43344</c:v>
                </c:pt>
                <c:pt idx="393">
                  <c:v>43374</c:v>
                </c:pt>
                <c:pt idx="394">
                  <c:v>43405</c:v>
                </c:pt>
                <c:pt idx="395">
                  <c:v>43435</c:v>
                </c:pt>
                <c:pt idx="396">
                  <c:v>43466</c:v>
                </c:pt>
                <c:pt idx="397">
                  <c:v>43497</c:v>
                </c:pt>
                <c:pt idx="398">
                  <c:v>43525</c:v>
                </c:pt>
                <c:pt idx="399">
                  <c:v>43556</c:v>
                </c:pt>
                <c:pt idx="400">
                  <c:v>43586</c:v>
                </c:pt>
                <c:pt idx="401">
                  <c:v>43617</c:v>
                </c:pt>
                <c:pt idx="402">
                  <c:v>43647</c:v>
                </c:pt>
                <c:pt idx="403">
                  <c:v>43678</c:v>
                </c:pt>
                <c:pt idx="404">
                  <c:v>43709</c:v>
                </c:pt>
                <c:pt idx="405">
                  <c:v>43739</c:v>
                </c:pt>
                <c:pt idx="406">
                  <c:v>43770</c:v>
                </c:pt>
                <c:pt idx="407">
                  <c:v>43800</c:v>
                </c:pt>
                <c:pt idx="408">
                  <c:v>43831</c:v>
                </c:pt>
                <c:pt idx="409">
                  <c:v>43862</c:v>
                </c:pt>
                <c:pt idx="410">
                  <c:v>43891</c:v>
                </c:pt>
                <c:pt idx="411">
                  <c:v>43922</c:v>
                </c:pt>
                <c:pt idx="412">
                  <c:v>43952</c:v>
                </c:pt>
                <c:pt idx="413">
                  <c:v>43983</c:v>
                </c:pt>
                <c:pt idx="414">
                  <c:v>44013</c:v>
                </c:pt>
                <c:pt idx="415">
                  <c:v>44044</c:v>
                </c:pt>
                <c:pt idx="416">
                  <c:v>44075</c:v>
                </c:pt>
                <c:pt idx="417">
                  <c:v>44105</c:v>
                </c:pt>
                <c:pt idx="418">
                  <c:v>44136</c:v>
                </c:pt>
                <c:pt idx="419">
                  <c:v>44166</c:v>
                </c:pt>
                <c:pt idx="420">
                  <c:v>44197</c:v>
                </c:pt>
                <c:pt idx="421">
                  <c:v>44228</c:v>
                </c:pt>
                <c:pt idx="422">
                  <c:v>44256</c:v>
                </c:pt>
                <c:pt idx="423">
                  <c:v>44287</c:v>
                </c:pt>
                <c:pt idx="424">
                  <c:v>44317</c:v>
                </c:pt>
                <c:pt idx="425">
                  <c:v>44348</c:v>
                </c:pt>
                <c:pt idx="426">
                  <c:v>44378</c:v>
                </c:pt>
                <c:pt idx="427">
                  <c:v>44409</c:v>
                </c:pt>
                <c:pt idx="428">
                  <c:v>44440</c:v>
                </c:pt>
                <c:pt idx="429">
                  <c:v>44470</c:v>
                </c:pt>
                <c:pt idx="430">
                  <c:v>44501</c:v>
                </c:pt>
                <c:pt idx="431">
                  <c:v>44531</c:v>
                </c:pt>
                <c:pt idx="432">
                  <c:v>44562</c:v>
                </c:pt>
                <c:pt idx="433">
                  <c:v>44593</c:v>
                </c:pt>
                <c:pt idx="434">
                  <c:v>44621</c:v>
                </c:pt>
                <c:pt idx="435">
                  <c:v>44652</c:v>
                </c:pt>
                <c:pt idx="436">
                  <c:v>44682</c:v>
                </c:pt>
                <c:pt idx="437">
                  <c:v>44713</c:v>
                </c:pt>
                <c:pt idx="438">
                  <c:v>44743</c:v>
                </c:pt>
                <c:pt idx="439">
                  <c:v>44774</c:v>
                </c:pt>
                <c:pt idx="440">
                  <c:v>44805</c:v>
                </c:pt>
                <c:pt idx="441">
                  <c:v>44835</c:v>
                </c:pt>
                <c:pt idx="442">
                  <c:v>44866</c:v>
                </c:pt>
                <c:pt idx="443">
                  <c:v>44896</c:v>
                </c:pt>
                <c:pt idx="444">
                  <c:v>44927</c:v>
                </c:pt>
                <c:pt idx="445">
                  <c:v>44958</c:v>
                </c:pt>
                <c:pt idx="446">
                  <c:v>44986</c:v>
                </c:pt>
                <c:pt idx="447">
                  <c:v>45017</c:v>
                </c:pt>
                <c:pt idx="448">
                  <c:v>45047</c:v>
                </c:pt>
                <c:pt idx="449">
                  <c:v>45078</c:v>
                </c:pt>
                <c:pt idx="450">
                  <c:v>45108</c:v>
                </c:pt>
                <c:pt idx="451">
                  <c:v>45139</c:v>
                </c:pt>
                <c:pt idx="452">
                  <c:v>45170</c:v>
                </c:pt>
                <c:pt idx="453">
                  <c:v>45200</c:v>
                </c:pt>
                <c:pt idx="454">
                  <c:v>45231</c:v>
                </c:pt>
                <c:pt idx="455">
                  <c:v>45261</c:v>
                </c:pt>
                <c:pt idx="456">
                  <c:v>45292</c:v>
                </c:pt>
                <c:pt idx="457">
                  <c:v>45323</c:v>
                </c:pt>
                <c:pt idx="458">
                  <c:v>45352</c:v>
                </c:pt>
                <c:pt idx="459">
                  <c:v>45383</c:v>
                </c:pt>
                <c:pt idx="460">
                  <c:v>45413</c:v>
                </c:pt>
                <c:pt idx="461">
                  <c:v>45444</c:v>
                </c:pt>
                <c:pt idx="462">
                  <c:v>45474</c:v>
                </c:pt>
                <c:pt idx="463">
                  <c:v>45505</c:v>
                </c:pt>
                <c:pt idx="464">
                  <c:v>45536</c:v>
                </c:pt>
                <c:pt idx="465">
                  <c:v>45566</c:v>
                </c:pt>
                <c:pt idx="466">
                  <c:v>45597</c:v>
                </c:pt>
                <c:pt idx="467">
                  <c:v>45627</c:v>
                </c:pt>
                <c:pt idx="468">
                  <c:v>45658</c:v>
                </c:pt>
                <c:pt idx="469">
                  <c:v>45689</c:v>
                </c:pt>
                <c:pt idx="470">
                  <c:v>45717</c:v>
                </c:pt>
                <c:pt idx="471">
                  <c:v>45748</c:v>
                </c:pt>
                <c:pt idx="472">
                  <c:v>45778</c:v>
                </c:pt>
                <c:pt idx="473">
                  <c:v>45809</c:v>
                </c:pt>
                <c:pt idx="474">
                  <c:v>45839</c:v>
                </c:pt>
                <c:pt idx="475">
                  <c:v>45870</c:v>
                </c:pt>
                <c:pt idx="476">
                  <c:v>45901</c:v>
                </c:pt>
                <c:pt idx="477">
                  <c:v>45931</c:v>
                </c:pt>
                <c:pt idx="478">
                  <c:v>45962</c:v>
                </c:pt>
                <c:pt idx="479">
                  <c:v>45992</c:v>
                </c:pt>
                <c:pt idx="480">
                  <c:v>46023</c:v>
                </c:pt>
                <c:pt idx="481">
                  <c:v>46054</c:v>
                </c:pt>
                <c:pt idx="482">
                  <c:v>46082</c:v>
                </c:pt>
                <c:pt idx="483">
                  <c:v>46113</c:v>
                </c:pt>
                <c:pt idx="484">
                  <c:v>46143</c:v>
                </c:pt>
                <c:pt idx="485">
                  <c:v>46174</c:v>
                </c:pt>
                <c:pt idx="486">
                  <c:v>46204</c:v>
                </c:pt>
                <c:pt idx="487">
                  <c:v>46235</c:v>
                </c:pt>
                <c:pt idx="488">
                  <c:v>46266</c:v>
                </c:pt>
                <c:pt idx="489">
                  <c:v>46296</c:v>
                </c:pt>
                <c:pt idx="490">
                  <c:v>46327</c:v>
                </c:pt>
                <c:pt idx="491">
                  <c:v>46357</c:v>
                </c:pt>
                <c:pt idx="492">
                  <c:v>46388</c:v>
                </c:pt>
                <c:pt idx="493">
                  <c:v>46419</c:v>
                </c:pt>
                <c:pt idx="494">
                  <c:v>46447</c:v>
                </c:pt>
                <c:pt idx="495">
                  <c:v>46478</c:v>
                </c:pt>
                <c:pt idx="496">
                  <c:v>46508</c:v>
                </c:pt>
                <c:pt idx="497">
                  <c:v>46539</c:v>
                </c:pt>
                <c:pt idx="498">
                  <c:v>46569</c:v>
                </c:pt>
                <c:pt idx="499">
                  <c:v>46600</c:v>
                </c:pt>
                <c:pt idx="500">
                  <c:v>46631</c:v>
                </c:pt>
                <c:pt idx="501">
                  <c:v>46661</c:v>
                </c:pt>
                <c:pt idx="502">
                  <c:v>46692</c:v>
                </c:pt>
                <c:pt idx="503">
                  <c:v>46722</c:v>
                </c:pt>
                <c:pt idx="504">
                  <c:v>46753</c:v>
                </c:pt>
                <c:pt idx="505">
                  <c:v>46784</c:v>
                </c:pt>
                <c:pt idx="506">
                  <c:v>46813</c:v>
                </c:pt>
                <c:pt idx="507">
                  <c:v>46844</c:v>
                </c:pt>
                <c:pt idx="508">
                  <c:v>46874</c:v>
                </c:pt>
                <c:pt idx="509">
                  <c:v>46905</c:v>
                </c:pt>
                <c:pt idx="510">
                  <c:v>46935</c:v>
                </c:pt>
                <c:pt idx="511">
                  <c:v>46966</c:v>
                </c:pt>
                <c:pt idx="512">
                  <c:v>46997</c:v>
                </c:pt>
                <c:pt idx="513">
                  <c:v>47027</c:v>
                </c:pt>
                <c:pt idx="514">
                  <c:v>47058</c:v>
                </c:pt>
                <c:pt idx="515">
                  <c:v>47088</c:v>
                </c:pt>
                <c:pt idx="516">
                  <c:v>47119</c:v>
                </c:pt>
                <c:pt idx="517">
                  <c:v>47150</c:v>
                </c:pt>
                <c:pt idx="518">
                  <c:v>47178</c:v>
                </c:pt>
                <c:pt idx="519">
                  <c:v>47209</c:v>
                </c:pt>
                <c:pt idx="520">
                  <c:v>47239</c:v>
                </c:pt>
                <c:pt idx="521">
                  <c:v>47270</c:v>
                </c:pt>
                <c:pt idx="522">
                  <c:v>47300</c:v>
                </c:pt>
                <c:pt idx="523">
                  <c:v>47331</c:v>
                </c:pt>
                <c:pt idx="524">
                  <c:v>47362</c:v>
                </c:pt>
                <c:pt idx="525">
                  <c:v>47392</c:v>
                </c:pt>
                <c:pt idx="526">
                  <c:v>47423</c:v>
                </c:pt>
                <c:pt idx="527">
                  <c:v>47453</c:v>
                </c:pt>
                <c:pt idx="528">
                  <c:v>47484</c:v>
                </c:pt>
                <c:pt idx="529">
                  <c:v>47515</c:v>
                </c:pt>
                <c:pt idx="530">
                  <c:v>47543</c:v>
                </c:pt>
                <c:pt idx="531">
                  <c:v>47574</c:v>
                </c:pt>
                <c:pt idx="532">
                  <c:v>47604</c:v>
                </c:pt>
                <c:pt idx="533">
                  <c:v>47635</c:v>
                </c:pt>
                <c:pt idx="534">
                  <c:v>47665</c:v>
                </c:pt>
                <c:pt idx="535">
                  <c:v>47696</c:v>
                </c:pt>
                <c:pt idx="536">
                  <c:v>47727</c:v>
                </c:pt>
                <c:pt idx="537">
                  <c:v>47757</c:v>
                </c:pt>
                <c:pt idx="538">
                  <c:v>47788</c:v>
                </c:pt>
                <c:pt idx="539">
                  <c:v>47818</c:v>
                </c:pt>
                <c:pt idx="540">
                  <c:v>47849</c:v>
                </c:pt>
                <c:pt idx="541">
                  <c:v>47880</c:v>
                </c:pt>
                <c:pt idx="542">
                  <c:v>47908</c:v>
                </c:pt>
                <c:pt idx="543">
                  <c:v>47939</c:v>
                </c:pt>
                <c:pt idx="544">
                  <c:v>47969</c:v>
                </c:pt>
                <c:pt idx="545">
                  <c:v>48000</c:v>
                </c:pt>
                <c:pt idx="546">
                  <c:v>48030</c:v>
                </c:pt>
                <c:pt idx="547">
                  <c:v>48061</c:v>
                </c:pt>
                <c:pt idx="548">
                  <c:v>48092</c:v>
                </c:pt>
                <c:pt idx="549">
                  <c:v>48122</c:v>
                </c:pt>
                <c:pt idx="550">
                  <c:v>48153</c:v>
                </c:pt>
                <c:pt idx="551">
                  <c:v>48183</c:v>
                </c:pt>
                <c:pt idx="552">
                  <c:v>48214</c:v>
                </c:pt>
                <c:pt idx="553">
                  <c:v>48245</c:v>
                </c:pt>
                <c:pt idx="554">
                  <c:v>48274</c:v>
                </c:pt>
                <c:pt idx="555">
                  <c:v>48305</c:v>
                </c:pt>
                <c:pt idx="556">
                  <c:v>48335</c:v>
                </c:pt>
                <c:pt idx="557">
                  <c:v>48366</c:v>
                </c:pt>
                <c:pt idx="558">
                  <c:v>48396</c:v>
                </c:pt>
                <c:pt idx="559">
                  <c:v>48427</c:v>
                </c:pt>
                <c:pt idx="560">
                  <c:v>48458</c:v>
                </c:pt>
                <c:pt idx="561">
                  <c:v>48488</c:v>
                </c:pt>
                <c:pt idx="562">
                  <c:v>48519</c:v>
                </c:pt>
                <c:pt idx="563">
                  <c:v>48549</c:v>
                </c:pt>
                <c:pt idx="564">
                  <c:v>48580</c:v>
                </c:pt>
                <c:pt idx="565">
                  <c:v>48611</c:v>
                </c:pt>
                <c:pt idx="566">
                  <c:v>48639</c:v>
                </c:pt>
                <c:pt idx="567">
                  <c:v>48670</c:v>
                </c:pt>
                <c:pt idx="568">
                  <c:v>48700</c:v>
                </c:pt>
                <c:pt idx="569">
                  <c:v>48731</c:v>
                </c:pt>
                <c:pt idx="570">
                  <c:v>48761</c:v>
                </c:pt>
                <c:pt idx="571">
                  <c:v>48792</c:v>
                </c:pt>
                <c:pt idx="572">
                  <c:v>48823</c:v>
                </c:pt>
                <c:pt idx="573">
                  <c:v>48853</c:v>
                </c:pt>
                <c:pt idx="574">
                  <c:v>48884</c:v>
                </c:pt>
                <c:pt idx="575">
                  <c:v>48914</c:v>
                </c:pt>
                <c:pt idx="576">
                  <c:v>48945</c:v>
                </c:pt>
                <c:pt idx="577">
                  <c:v>48976</c:v>
                </c:pt>
                <c:pt idx="578">
                  <c:v>49004</c:v>
                </c:pt>
                <c:pt idx="579">
                  <c:v>49035</c:v>
                </c:pt>
                <c:pt idx="580">
                  <c:v>49065</c:v>
                </c:pt>
                <c:pt idx="581">
                  <c:v>49096</c:v>
                </c:pt>
                <c:pt idx="582">
                  <c:v>49126</c:v>
                </c:pt>
                <c:pt idx="583">
                  <c:v>49157</c:v>
                </c:pt>
                <c:pt idx="584">
                  <c:v>49188</c:v>
                </c:pt>
                <c:pt idx="585">
                  <c:v>49218</c:v>
                </c:pt>
                <c:pt idx="586">
                  <c:v>49249</c:v>
                </c:pt>
                <c:pt idx="587">
                  <c:v>49279</c:v>
                </c:pt>
                <c:pt idx="588">
                  <c:v>49310</c:v>
                </c:pt>
                <c:pt idx="589">
                  <c:v>49341</c:v>
                </c:pt>
                <c:pt idx="590">
                  <c:v>49369</c:v>
                </c:pt>
                <c:pt idx="591">
                  <c:v>49400</c:v>
                </c:pt>
                <c:pt idx="592">
                  <c:v>49430</c:v>
                </c:pt>
                <c:pt idx="593">
                  <c:v>49461</c:v>
                </c:pt>
                <c:pt idx="594">
                  <c:v>49491</c:v>
                </c:pt>
                <c:pt idx="595">
                  <c:v>49522</c:v>
                </c:pt>
                <c:pt idx="596">
                  <c:v>49553</c:v>
                </c:pt>
                <c:pt idx="597">
                  <c:v>49583</c:v>
                </c:pt>
                <c:pt idx="598">
                  <c:v>49614</c:v>
                </c:pt>
                <c:pt idx="599">
                  <c:v>49644</c:v>
                </c:pt>
                <c:pt idx="600">
                  <c:v>49675</c:v>
                </c:pt>
                <c:pt idx="601">
                  <c:v>49706</c:v>
                </c:pt>
                <c:pt idx="602">
                  <c:v>49735</c:v>
                </c:pt>
                <c:pt idx="603">
                  <c:v>49766</c:v>
                </c:pt>
                <c:pt idx="604">
                  <c:v>49796</c:v>
                </c:pt>
                <c:pt idx="605">
                  <c:v>49827</c:v>
                </c:pt>
                <c:pt idx="606">
                  <c:v>49857</c:v>
                </c:pt>
                <c:pt idx="607">
                  <c:v>49888</c:v>
                </c:pt>
                <c:pt idx="608">
                  <c:v>49919</c:v>
                </c:pt>
                <c:pt idx="609">
                  <c:v>49949</c:v>
                </c:pt>
                <c:pt idx="610">
                  <c:v>49980</c:v>
                </c:pt>
                <c:pt idx="611">
                  <c:v>50010</c:v>
                </c:pt>
                <c:pt idx="612">
                  <c:v>50041</c:v>
                </c:pt>
                <c:pt idx="613">
                  <c:v>50072</c:v>
                </c:pt>
                <c:pt idx="614">
                  <c:v>50100</c:v>
                </c:pt>
                <c:pt idx="615">
                  <c:v>50131</c:v>
                </c:pt>
                <c:pt idx="616">
                  <c:v>50161</c:v>
                </c:pt>
                <c:pt idx="617">
                  <c:v>50192</c:v>
                </c:pt>
                <c:pt idx="618">
                  <c:v>50222</c:v>
                </c:pt>
                <c:pt idx="619">
                  <c:v>50253</c:v>
                </c:pt>
                <c:pt idx="620">
                  <c:v>50284</c:v>
                </c:pt>
                <c:pt idx="621">
                  <c:v>50314</c:v>
                </c:pt>
                <c:pt idx="622">
                  <c:v>50345</c:v>
                </c:pt>
                <c:pt idx="623">
                  <c:v>50375</c:v>
                </c:pt>
                <c:pt idx="624">
                  <c:v>50406</c:v>
                </c:pt>
                <c:pt idx="625">
                  <c:v>50437</c:v>
                </c:pt>
                <c:pt idx="626">
                  <c:v>50465</c:v>
                </c:pt>
                <c:pt idx="627">
                  <c:v>50496</c:v>
                </c:pt>
                <c:pt idx="628">
                  <c:v>50526</c:v>
                </c:pt>
                <c:pt idx="629">
                  <c:v>50557</c:v>
                </c:pt>
                <c:pt idx="630">
                  <c:v>50587</c:v>
                </c:pt>
                <c:pt idx="631">
                  <c:v>50618</c:v>
                </c:pt>
                <c:pt idx="632">
                  <c:v>50649</c:v>
                </c:pt>
                <c:pt idx="633">
                  <c:v>50679</c:v>
                </c:pt>
                <c:pt idx="634">
                  <c:v>50710</c:v>
                </c:pt>
                <c:pt idx="635">
                  <c:v>50740</c:v>
                </c:pt>
                <c:pt idx="636">
                  <c:v>50771</c:v>
                </c:pt>
                <c:pt idx="637">
                  <c:v>50802</c:v>
                </c:pt>
                <c:pt idx="638">
                  <c:v>50830</c:v>
                </c:pt>
                <c:pt idx="639">
                  <c:v>50861</c:v>
                </c:pt>
                <c:pt idx="640">
                  <c:v>50891</c:v>
                </c:pt>
                <c:pt idx="641">
                  <c:v>50922</c:v>
                </c:pt>
                <c:pt idx="642">
                  <c:v>50952</c:v>
                </c:pt>
                <c:pt idx="643">
                  <c:v>50983</c:v>
                </c:pt>
                <c:pt idx="644">
                  <c:v>51014</c:v>
                </c:pt>
                <c:pt idx="645">
                  <c:v>51044</c:v>
                </c:pt>
                <c:pt idx="646">
                  <c:v>51075</c:v>
                </c:pt>
                <c:pt idx="647">
                  <c:v>51105</c:v>
                </c:pt>
                <c:pt idx="648">
                  <c:v>51136</c:v>
                </c:pt>
                <c:pt idx="649">
                  <c:v>51167</c:v>
                </c:pt>
                <c:pt idx="650">
                  <c:v>51196</c:v>
                </c:pt>
                <c:pt idx="651">
                  <c:v>51227</c:v>
                </c:pt>
                <c:pt idx="652">
                  <c:v>51257</c:v>
                </c:pt>
                <c:pt idx="653">
                  <c:v>51288</c:v>
                </c:pt>
                <c:pt idx="654">
                  <c:v>51318</c:v>
                </c:pt>
                <c:pt idx="655">
                  <c:v>51349</c:v>
                </c:pt>
                <c:pt idx="656">
                  <c:v>51380</c:v>
                </c:pt>
                <c:pt idx="657">
                  <c:v>51410</c:v>
                </c:pt>
                <c:pt idx="658">
                  <c:v>51441</c:v>
                </c:pt>
                <c:pt idx="659">
                  <c:v>51471</c:v>
                </c:pt>
              </c:numCache>
            </c:numRef>
          </c:cat>
          <c:val>
            <c:numRef>
              <c:f>TIPRONSA!$B$9:$B$668</c:f>
              <c:numCache>
                <c:formatCode>General</c:formatCode>
                <c:ptCount val="6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D7-4DBD-BDED-359C13AB7C02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TIPRONSA!$A$9:$A$668</c:f>
              <c:numCache>
                <c:formatCode>mmm\-yy</c:formatCode>
                <c:ptCount val="660"/>
                <c:pt idx="0">
                  <c:v>31413</c:v>
                </c:pt>
                <c:pt idx="1">
                  <c:v>31444</c:v>
                </c:pt>
                <c:pt idx="2">
                  <c:v>31472</c:v>
                </c:pt>
                <c:pt idx="3">
                  <c:v>31503</c:v>
                </c:pt>
                <c:pt idx="4">
                  <c:v>31533</c:v>
                </c:pt>
                <c:pt idx="5">
                  <c:v>31564</c:v>
                </c:pt>
                <c:pt idx="6">
                  <c:v>31594</c:v>
                </c:pt>
                <c:pt idx="7">
                  <c:v>31625</c:v>
                </c:pt>
                <c:pt idx="8">
                  <c:v>31656</c:v>
                </c:pt>
                <c:pt idx="9">
                  <c:v>31686</c:v>
                </c:pt>
                <c:pt idx="10">
                  <c:v>31717</c:v>
                </c:pt>
                <c:pt idx="11">
                  <c:v>31747</c:v>
                </c:pt>
                <c:pt idx="12">
                  <c:v>31778</c:v>
                </c:pt>
                <c:pt idx="13">
                  <c:v>31809</c:v>
                </c:pt>
                <c:pt idx="14">
                  <c:v>31837</c:v>
                </c:pt>
                <c:pt idx="15">
                  <c:v>31868</c:v>
                </c:pt>
                <c:pt idx="16">
                  <c:v>31898</c:v>
                </c:pt>
                <c:pt idx="17">
                  <c:v>31929</c:v>
                </c:pt>
                <c:pt idx="18">
                  <c:v>31959</c:v>
                </c:pt>
                <c:pt idx="19">
                  <c:v>31990</c:v>
                </c:pt>
                <c:pt idx="20">
                  <c:v>32021</c:v>
                </c:pt>
                <c:pt idx="21">
                  <c:v>32051</c:v>
                </c:pt>
                <c:pt idx="22">
                  <c:v>32082</c:v>
                </c:pt>
                <c:pt idx="23">
                  <c:v>32112</c:v>
                </c:pt>
                <c:pt idx="24">
                  <c:v>32143</c:v>
                </c:pt>
                <c:pt idx="25">
                  <c:v>32174</c:v>
                </c:pt>
                <c:pt idx="26">
                  <c:v>32203</c:v>
                </c:pt>
                <c:pt idx="27">
                  <c:v>32234</c:v>
                </c:pt>
                <c:pt idx="28">
                  <c:v>32264</c:v>
                </c:pt>
                <c:pt idx="29">
                  <c:v>32295</c:v>
                </c:pt>
                <c:pt idx="30">
                  <c:v>32325</c:v>
                </c:pt>
                <c:pt idx="31">
                  <c:v>32356</c:v>
                </c:pt>
                <c:pt idx="32">
                  <c:v>32387</c:v>
                </c:pt>
                <c:pt idx="33">
                  <c:v>32417</c:v>
                </c:pt>
                <c:pt idx="34">
                  <c:v>32448</c:v>
                </c:pt>
                <c:pt idx="35">
                  <c:v>32478</c:v>
                </c:pt>
                <c:pt idx="36">
                  <c:v>32509</c:v>
                </c:pt>
                <c:pt idx="37">
                  <c:v>32540</c:v>
                </c:pt>
                <c:pt idx="38">
                  <c:v>32568</c:v>
                </c:pt>
                <c:pt idx="39">
                  <c:v>32599</c:v>
                </c:pt>
                <c:pt idx="40">
                  <c:v>32629</c:v>
                </c:pt>
                <c:pt idx="41">
                  <c:v>32660</c:v>
                </c:pt>
                <c:pt idx="42">
                  <c:v>32690</c:v>
                </c:pt>
                <c:pt idx="43">
                  <c:v>32721</c:v>
                </c:pt>
                <c:pt idx="44">
                  <c:v>32752</c:v>
                </c:pt>
                <c:pt idx="45">
                  <c:v>32782</c:v>
                </c:pt>
                <c:pt idx="46">
                  <c:v>32813</c:v>
                </c:pt>
                <c:pt idx="47">
                  <c:v>32843</c:v>
                </c:pt>
                <c:pt idx="48">
                  <c:v>32874</c:v>
                </c:pt>
                <c:pt idx="49">
                  <c:v>32905</c:v>
                </c:pt>
                <c:pt idx="50">
                  <c:v>32933</c:v>
                </c:pt>
                <c:pt idx="51">
                  <c:v>32964</c:v>
                </c:pt>
                <c:pt idx="52">
                  <c:v>32994</c:v>
                </c:pt>
                <c:pt idx="53">
                  <c:v>33025</c:v>
                </c:pt>
                <c:pt idx="54">
                  <c:v>33055</c:v>
                </c:pt>
                <c:pt idx="55">
                  <c:v>33086</c:v>
                </c:pt>
                <c:pt idx="56">
                  <c:v>33117</c:v>
                </c:pt>
                <c:pt idx="57">
                  <c:v>33147</c:v>
                </c:pt>
                <c:pt idx="58">
                  <c:v>33178</c:v>
                </c:pt>
                <c:pt idx="59">
                  <c:v>33208</c:v>
                </c:pt>
                <c:pt idx="60">
                  <c:v>33239</c:v>
                </c:pt>
                <c:pt idx="61">
                  <c:v>33270</c:v>
                </c:pt>
                <c:pt idx="62">
                  <c:v>33298</c:v>
                </c:pt>
                <c:pt idx="63">
                  <c:v>33329</c:v>
                </c:pt>
                <c:pt idx="64">
                  <c:v>33359</c:v>
                </c:pt>
                <c:pt idx="65">
                  <c:v>33390</c:v>
                </c:pt>
                <c:pt idx="66">
                  <c:v>33420</c:v>
                </c:pt>
                <c:pt idx="67">
                  <c:v>33451</c:v>
                </c:pt>
                <c:pt idx="68">
                  <c:v>33482</c:v>
                </c:pt>
                <c:pt idx="69">
                  <c:v>33512</c:v>
                </c:pt>
                <c:pt idx="70">
                  <c:v>33543</c:v>
                </c:pt>
                <c:pt idx="71">
                  <c:v>33573</c:v>
                </c:pt>
                <c:pt idx="72">
                  <c:v>33604</c:v>
                </c:pt>
                <c:pt idx="73">
                  <c:v>33635</c:v>
                </c:pt>
                <c:pt idx="74">
                  <c:v>33664</c:v>
                </c:pt>
                <c:pt idx="75">
                  <c:v>33695</c:v>
                </c:pt>
                <c:pt idx="76">
                  <c:v>33725</c:v>
                </c:pt>
                <c:pt idx="77">
                  <c:v>33756</c:v>
                </c:pt>
                <c:pt idx="78">
                  <c:v>33786</c:v>
                </c:pt>
                <c:pt idx="79">
                  <c:v>33817</c:v>
                </c:pt>
                <c:pt idx="80">
                  <c:v>33848</c:v>
                </c:pt>
                <c:pt idx="81">
                  <c:v>33878</c:v>
                </c:pt>
                <c:pt idx="82">
                  <c:v>33909</c:v>
                </c:pt>
                <c:pt idx="83">
                  <c:v>33939</c:v>
                </c:pt>
                <c:pt idx="84">
                  <c:v>33970</c:v>
                </c:pt>
                <c:pt idx="85">
                  <c:v>34001</c:v>
                </c:pt>
                <c:pt idx="86">
                  <c:v>34029</c:v>
                </c:pt>
                <c:pt idx="87">
                  <c:v>34060</c:v>
                </c:pt>
                <c:pt idx="88">
                  <c:v>34090</c:v>
                </c:pt>
                <c:pt idx="89">
                  <c:v>34121</c:v>
                </c:pt>
                <c:pt idx="90">
                  <c:v>34151</c:v>
                </c:pt>
                <c:pt idx="91">
                  <c:v>34182</c:v>
                </c:pt>
                <c:pt idx="92">
                  <c:v>34213</c:v>
                </c:pt>
                <c:pt idx="93">
                  <c:v>34243</c:v>
                </c:pt>
                <c:pt idx="94">
                  <c:v>34274</c:v>
                </c:pt>
                <c:pt idx="95">
                  <c:v>34304</c:v>
                </c:pt>
                <c:pt idx="96">
                  <c:v>34335</c:v>
                </c:pt>
                <c:pt idx="97">
                  <c:v>34366</c:v>
                </c:pt>
                <c:pt idx="98">
                  <c:v>34394</c:v>
                </c:pt>
                <c:pt idx="99">
                  <c:v>34425</c:v>
                </c:pt>
                <c:pt idx="100">
                  <c:v>34455</c:v>
                </c:pt>
                <c:pt idx="101">
                  <c:v>34486</c:v>
                </c:pt>
                <c:pt idx="102">
                  <c:v>34516</c:v>
                </c:pt>
                <c:pt idx="103">
                  <c:v>34547</c:v>
                </c:pt>
                <c:pt idx="104">
                  <c:v>34578</c:v>
                </c:pt>
                <c:pt idx="105">
                  <c:v>34608</c:v>
                </c:pt>
                <c:pt idx="106">
                  <c:v>34639</c:v>
                </c:pt>
                <c:pt idx="107">
                  <c:v>34669</c:v>
                </c:pt>
                <c:pt idx="108">
                  <c:v>34700</c:v>
                </c:pt>
                <c:pt idx="109">
                  <c:v>34731</c:v>
                </c:pt>
                <c:pt idx="110">
                  <c:v>34759</c:v>
                </c:pt>
                <c:pt idx="111">
                  <c:v>34790</c:v>
                </c:pt>
                <c:pt idx="112">
                  <c:v>34820</c:v>
                </c:pt>
                <c:pt idx="113">
                  <c:v>34851</c:v>
                </c:pt>
                <c:pt idx="114">
                  <c:v>34881</c:v>
                </c:pt>
                <c:pt idx="115">
                  <c:v>34912</c:v>
                </c:pt>
                <c:pt idx="116">
                  <c:v>34943</c:v>
                </c:pt>
                <c:pt idx="117">
                  <c:v>34973</c:v>
                </c:pt>
                <c:pt idx="118">
                  <c:v>35004</c:v>
                </c:pt>
                <c:pt idx="119">
                  <c:v>35034</c:v>
                </c:pt>
                <c:pt idx="120">
                  <c:v>35065</c:v>
                </c:pt>
                <c:pt idx="121">
                  <c:v>35096</c:v>
                </c:pt>
                <c:pt idx="122">
                  <c:v>35125</c:v>
                </c:pt>
                <c:pt idx="123">
                  <c:v>35156</c:v>
                </c:pt>
                <c:pt idx="124">
                  <c:v>35186</c:v>
                </c:pt>
                <c:pt idx="125">
                  <c:v>35217</c:v>
                </c:pt>
                <c:pt idx="126">
                  <c:v>35247</c:v>
                </c:pt>
                <c:pt idx="127">
                  <c:v>35278</c:v>
                </c:pt>
                <c:pt idx="128">
                  <c:v>35309</c:v>
                </c:pt>
                <c:pt idx="129">
                  <c:v>35339</c:v>
                </c:pt>
                <c:pt idx="130">
                  <c:v>35370</c:v>
                </c:pt>
                <c:pt idx="131">
                  <c:v>35400</c:v>
                </c:pt>
                <c:pt idx="132">
                  <c:v>35431</c:v>
                </c:pt>
                <c:pt idx="133">
                  <c:v>35462</c:v>
                </c:pt>
                <c:pt idx="134">
                  <c:v>35490</c:v>
                </c:pt>
                <c:pt idx="135">
                  <c:v>35521</c:v>
                </c:pt>
                <c:pt idx="136">
                  <c:v>35551</c:v>
                </c:pt>
                <c:pt idx="137">
                  <c:v>35582</c:v>
                </c:pt>
                <c:pt idx="138">
                  <c:v>35612</c:v>
                </c:pt>
                <c:pt idx="139">
                  <c:v>35643</c:v>
                </c:pt>
                <c:pt idx="140">
                  <c:v>35674</c:v>
                </c:pt>
                <c:pt idx="141">
                  <c:v>35704</c:v>
                </c:pt>
                <c:pt idx="142">
                  <c:v>35735</c:v>
                </c:pt>
                <c:pt idx="143">
                  <c:v>35765</c:v>
                </c:pt>
                <c:pt idx="144">
                  <c:v>35796</c:v>
                </c:pt>
                <c:pt idx="145">
                  <c:v>35827</c:v>
                </c:pt>
                <c:pt idx="146">
                  <c:v>35855</c:v>
                </c:pt>
                <c:pt idx="147">
                  <c:v>35886</c:v>
                </c:pt>
                <c:pt idx="148">
                  <c:v>35916</c:v>
                </c:pt>
                <c:pt idx="149">
                  <c:v>35947</c:v>
                </c:pt>
                <c:pt idx="150">
                  <c:v>35977</c:v>
                </c:pt>
                <c:pt idx="151">
                  <c:v>36008</c:v>
                </c:pt>
                <c:pt idx="152">
                  <c:v>36039</c:v>
                </c:pt>
                <c:pt idx="153">
                  <c:v>36069</c:v>
                </c:pt>
                <c:pt idx="154">
                  <c:v>36100</c:v>
                </c:pt>
                <c:pt idx="155">
                  <c:v>36130</c:v>
                </c:pt>
                <c:pt idx="156">
                  <c:v>36161</c:v>
                </c:pt>
                <c:pt idx="157">
                  <c:v>36192</c:v>
                </c:pt>
                <c:pt idx="158">
                  <c:v>36220</c:v>
                </c:pt>
                <c:pt idx="159">
                  <c:v>36251</c:v>
                </c:pt>
                <c:pt idx="160">
                  <c:v>36281</c:v>
                </c:pt>
                <c:pt idx="161">
                  <c:v>36312</c:v>
                </c:pt>
                <c:pt idx="162">
                  <c:v>36342</c:v>
                </c:pt>
                <c:pt idx="163">
                  <c:v>36373</c:v>
                </c:pt>
                <c:pt idx="164">
                  <c:v>36404</c:v>
                </c:pt>
                <c:pt idx="165">
                  <c:v>36434</c:v>
                </c:pt>
                <c:pt idx="166">
                  <c:v>36465</c:v>
                </c:pt>
                <c:pt idx="167">
                  <c:v>36495</c:v>
                </c:pt>
                <c:pt idx="168">
                  <c:v>36526</c:v>
                </c:pt>
                <c:pt idx="169">
                  <c:v>36557</c:v>
                </c:pt>
                <c:pt idx="170">
                  <c:v>36586</c:v>
                </c:pt>
                <c:pt idx="171">
                  <c:v>36617</c:v>
                </c:pt>
                <c:pt idx="172">
                  <c:v>36647</c:v>
                </c:pt>
                <c:pt idx="173">
                  <c:v>36678</c:v>
                </c:pt>
                <c:pt idx="174">
                  <c:v>36708</c:v>
                </c:pt>
                <c:pt idx="175">
                  <c:v>36739</c:v>
                </c:pt>
                <c:pt idx="176">
                  <c:v>36770</c:v>
                </c:pt>
                <c:pt idx="177">
                  <c:v>36800</c:v>
                </c:pt>
                <c:pt idx="178">
                  <c:v>36831</c:v>
                </c:pt>
                <c:pt idx="179">
                  <c:v>36861</c:v>
                </c:pt>
                <c:pt idx="180">
                  <c:v>36892</c:v>
                </c:pt>
                <c:pt idx="181">
                  <c:v>36923</c:v>
                </c:pt>
                <c:pt idx="182">
                  <c:v>36951</c:v>
                </c:pt>
                <c:pt idx="183">
                  <c:v>36982</c:v>
                </c:pt>
                <c:pt idx="184">
                  <c:v>37012</c:v>
                </c:pt>
                <c:pt idx="185">
                  <c:v>37043</c:v>
                </c:pt>
                <c:pt idx="186">
                  <c:v>37073</c:v>
                </c:pt>
                <c:pt idx="187">
                  <c:v>37104</c:v>
                </c:pt>
                <c:pt idx="188">
                  <c:v>37135</c:v>
                </c:pt>
                <c:pt idx="189">
                  <c:v>37165</c:v>
                </c:pt>
                <c:pt idx="190">
                  <c:v>37196</c:v>
                </c:pt>
                <c:pt idx="191">
                  <c:v>37226</c:v>
                </c:pt>
                <c:pt idx="192">
                  <c:v>37257</c:v>
                </c:pt>
                <c:pt idx="193">
                  <c:v>37288</c:v>
                </c:pt>
                <c:pt idx="194">
                  <c:v>37316</c:v>
                </c:pt>
                <c:pt idx="195">
                  <c:v>37347</c:v>
                </c:pt>
                <c:pt idx="196">
                  <c:v>37377</c:v>
                </c:pt>
                <c:pt idx="197">
                  <c:v>37408</c:v>
                </c:pt>
                <c:pt idx="198">
                  <c:v>37438</c:v>
                </c:pt>
                <c:pt idx="199">
                  <c:v>37469</c:v>
                </c:pt>
                <c:pt idx="200">
                  <c:v>37500</c:v>
                </c:pt>
                <c:pt idx="201">
                  <c:v>37530</c:v>
                </c:pt>
                <c:pt idx="202">
                  <c:v>37561</c:v>
                </c:pt>
                <c:pt idx="203">
                  <c:v>37591</c:v>
                </c:pt>
                <c:pt idx="204">
                  <c:v>37622</c:v>
                </c:pt>
                <c:pt idx="205">
                  <c:v>37653</c:v>
                </c:pt>
                <c:pt idx="206">
                  <c:v>37681</c:v>
                </c:pt>
                <c:pt idx="207">
                  <c:v>37712</c:v>
                </c:pt>
                <c:pt idx="208">
                  <c:v>37742</c:v>
                </c:pt>
                <c:pt idx="209">
                  <c:v>37773</c:v>
                </c:pt>
                <c:pt idx="210">
                  <c:v>37803</c:v>
                </c:pt>
                <c:pt idx="211">
                  <c:v>37834</c:v>
                </c:pt>
                <c:pt idx="212">
                  <c:v>37865</c:v>
                </c:pt>
                <c:pt idx="213">
                  <c:v>37895</c:v>
                </c:pt>
                <c:pt idx="214">
                  <c:v>37926</c:v>
                </c:pt>
                <c:pt idx="215">
                  <c:v>37956</c:v>
                </c:pt>
                <c:pt idx="216">
                  <c:v>37987</c:v>
                </c:pt>
                <c:pt idx="217">
                  <c:v>38018</c:v>
                </c:pt>
                <c:pt idx="218">
                  <c:v>38047</c:v>
                </c:pt>
                <c:pt idx="219">
                  <c:v>38078</c:v>
                </c:pt>
                <c:pt idx="220">
                  <c:v>38108</c:v>
                </c:pt>
                <c:pt idx="221">
                  <c:v>38139</c:v>
                </c:pt>
                <c:pt idx="222">
                  <c:v>38169</c:v>
                </c:pt>
                <c:pt idx="223">
                  <c:v>38200</c:v>
                </c:pt>
                <c:pt idx="224">
                  <c:v>38231</c:v>
                </c:pt>
                <c:pt idx="225">
                  <c:v>38261</c:v>
                </c:pt>
                <c:pt idx="226">
                  <c:v>38292</c:v>
                </c:pt>
                <c:pt idx="227">
                  <c:v>38322</c:v>
                </c:pt>
                <c:pt idx="228">
                  <c:v>38353</c:v>
                </c:pt>
                <c:pt idx="229">
                  <c:v>38384</c:v>
                </c:pt>
                <c:pt idx="230">
                  <c:v>38412</c:v>
                </c:pt>
                <c:pt idx="231">
                  <c:v>38443</c:v>
                </c:pt>
                <c:pt idx="232">
                  <c:v>38473</c:v>
                </c:pt>
                <c:pt idx="233">
                  <c:v>38504</c:v>
                </c:pt>
                <c:pt idx="234">
                  <c:v>38534</c:v>
                </c:pt>
                <c:pt idx="235">
                  <c:v>38565</c:v>
                </c:pt>
                <c:pt idx="236">
                  <c:v>38596</c:v>
                </c:pt>
                <c:pt idx="237">
                  <c:v>38626</c:v>
                </c:pt>
                <c:pt idx="238">
                  <c:v>38657</c:v>
                </c:pt>
                <c:pt idx="239">
                  <c:v>38687</c:v>
                </c:pt>
                <c:pt idx="240">
                  <c:v>38718</c:v>
                </c:pt>
                <c:pt idx="241">
                  <c:v>38749</c:v>
                </c:pt>
                <c:pt idx="242">
                  <c:v>38777</c:v>
                </c:pt>
                <c:pt idx="243">
                  <c:v>38808</c:v>
                </c:pt>
                <c:pt idx="244">
                  <c:v>38838</c:v>
                </c:pt>
                <c:pt idx="245">
                  <c:v>38869</c:v>
                </c:pt>
                <c:pt idx="246">
                  <c:v>38899</c:v>
                </c:pt>
                <c:pt idx="247">
                  <c:v>38930</c:v>
                </c:pt>
                <c:pt idx="248">
                  <c:v>38961</c:v>
                </c:pt>
                <c:pt idx="249">
                  <c:v>38991</c:v>
                </c:pt>
                <c:pt idx="250">
                  <c:v>39022</c:v>
                </c:pt>
                <c:pt idx="251">
                  <c:v>39052</c:v>
                </c:pt>
                <c:pt idx="252">
                  <c:v>39083</c:v>
                </c:pt>
                <c:pt idx="253">
                  <c:v>39114</c:v>
                </c:pt>
                <c:pt idx="254">
                  <c:v>39142</c:v>
                </c:pt>
                <c:pt idx="255">
                  <c:v>39173</c:v>
                </c:pt>
                <c:pt idx="256">
                  <c:v>39203</c:v>
                </c:pt>
                <c:pt idx="257">
                  <c:v>39234</c:v>
                </c:pt>
                <c:pt idx="258">
                  <c:v>39264</c:v>
                </c:pt>
                <c:pt idx="259">
                  <c:v>39295</c:v>
                </c:pt>
                <c:pt idx="260">
                  <c:v>39326</c:v>
                </c:pt>
                <c:pt idx="261">
                  <c:v>39356</c:v>
                </c:pt>
                <c:pt idx="262">
                  <c:v>39387</c:v>
                </c:pt>
                <c:pt idx="263">
                  <c:v>39417</c:v>
                </c:pt>
                <c:pt idx="264">
                  <c:v>39448</c:v>
                </c:pt>
                <c:pt idx="265">
                  <c:v>39479</c:v>
                </c:pt>
                <c:pt idx="266">
                  <c:v>39508</c:v>
                </c:pt>
                <c:pt idx="267">
                  <c:v>39539</c:v>
                </c:pt>
                <c:pt idx="268">
                  <c:v>39569</c:v>
                </c:pt>
                <c:pt idx="269">
                  <c:v>39600</c:v>
                </c:pt>
                <c:pt idx="270">
                  <c:v>39630</c:v>
                </c:pt>
                <c:pt idx="271">
                  <c:v>39661</c:v>
                </c:pt>
                <c:pt idx="272">
                  <c:v>39692</c:v>
                </c:pt>
                <c:pt idx="273">
                  <c:v>39722</c:v>
                </c:pt>
                <c:pt idx="274">
                  <c:v>39753</c:v>
                </c:pt>
                <c:pt idx="275">
                  <c:v>39783</c:v>
                </c:pt>
                <c:pt idx="276">
                  <c:v>39814</c:v>
                </c:pt>
                <c:pt idx="277">
                  <c:v>39845</c:v>
                </c:pt>
                <c:pt idx="278">
                  <c:v>39873</c:v>
                </c:pt>
                <c:pt idx="279">
                  <c:v>39904</c:v>
                </c:pt>
                <c:pt idx="280">
                  <c:v>39934</c:v>
                </c:pt>
                <c:pt idx="281">
                  <c:v>39965</c:v>
                </c:pt>
                <c:pt idx="282">
                  <c:v>39995</c:v>
                </c:pt>
                <c:pt idx="283">
                  <c:v>40026</c:v>
                </c:pt>
                <c:pt idx="284">
                  <c:v>40057</c:v>
                </c:pt>
                <c:pt idx="285">
                  <c:v>40087</c:v>
                </c:pt>
                <c:pt idx="286">
                  <c:v>40118</c:v>
                </c:pt>
                <c:pt idx="287">
                  <c:v>40148</c:v>
                </c:pt>
                <c:pt idx="288">
                  <c:v>40179</c:v>
                </c:pt>
                <c:pt idx="289">
                  <c:v>40210</c:v>
                </c:pt>
                <c:pt idx="290">
                  <c:v>40238</c:v>
                </c:pt>
                <c:pt idx="291">
                  <c:v>40269</c:v>
                </c:pt>
                <c:pt idx="292">
                  <c:v>40299</c:v>
                </c:pt>
                <c:pt idx="293">
                  <c:v>40330</c:v>
                </c:pt>
                <c:pt idx="294">
                  <c:v>40360</c:v>
                </c:pt>
                <c:pt idx="295">
                  <c:v>40391</c:v>
                </c:pt>
                <c:pt idx="296">
                  <c:v>40422</c:v>
                </c:pt>
                <c:pt idx="297">
                  <c:v>40452</c:v>
                </c:pt>
                <c:pt idx="298">
                  <c:v>40483</c:v>
                </c:pt>
                <c:pt idx="299">
                  <c:v>40513</c:v>
                </c:pt>
                <c:pt idx="300">
                  <c:v>40544</c:v>
                </c:pt>
                <c:pt idx="301">
                  <c:v>40575</c:v>
                </c:pt>
                <c:pt idx="302">
                  <c:v>40603</c:v>
                </c:pt>
                <c:pt idx="303">
                  <c:v>40634</c:v>
                </c:pt>
                <c:pt idx="304">
                  <c:v>40664</c:v>
                </c:pt>
                <c:pt idx="305">
                  <c:v>40695</c:v>
                </c:pt>
                <c:pt idx="306">
                  <c:v>40725</c:v>
                </c:pt>
                <c:pt idx="307">
                  <c:v>40756</c:v>
                </c:pt>
                <c:pt idx="308">
                  <c:v>40787</c:v>
                </c:pt>
                <c:pt idx="309">
                  <c:v>40817</c:v>
                </c:pt>
                <c:pt idx="310">
                  <c:v>40848</c:v>
                </c:pt>
                <c:pt idx="311">
                  <c:v>40878</c:v>
                </c:pt>
                <c:pt idx="312">
                  <c:v>40909</c:v>
                </c:pt>
                <c:pt idx="313">
                  <c:v>40940</c:v>
                </c:pt>
                <c:pt idx="314">
                  <c:v>40969</c:v>
                </c:pt>
                <c:pt idx="315">
                  <c:v>41000</c:v>
                </c:pt>
                <c:pt idx="316">
                  <c:v>41030</c:v>
                </c:pt>
                <c:pt idx="317">
                  <c:v>41061</c:v>
                </c:pt>
                <c:pt idx="318">
                  <c:v>41091</c:v>
                </c:pt>
                <c:pt idx="319">
                  <c:v>41122</c:v>
                </c:pt>
                <c:pt idx="320">
                  <c:v>41153</c:v>
                </c:pt>
                <c:pt idx="321">
                  <c:v>41183</c:v>
                </c:pt>
                <c:pt idx="322">
                  <c:v>41214</c:v>
                </c:pt>
                <c:pt idx="323">
                  <c:v>41244</c:v>
                </c:pt>
                <c:pt idx="324">
                  <c:v>41275</c:v>
                </c:pt>
                <c:pt idx="325">
                  <c:v>41306</c:v>
                </c:pt>
                <c:pt idx="326">
                  <c:v>41334</c:v>
                </c:pt>
                <c:pt idx="327">
                  <c:v>41365</c:v>
                </c:pt>
                <c:pt idx="328">
                  <c:v>41395</c:v>
                </c:pt>
                <c:pt idx="329">
                  <c:v>41426</c:v>
                </c:pt>
                <c:pt idx="330">
                  <c:v>41456</c:v>
                </c:pt>
                <c:pt idx="331">
                  <c:v>41487</c:v>
                </c:pt>
                <c:pt idx="332">
                  <c:v>41518</c:v>
                </c:pt>
                <c:pt idx="333">
                  <c:v>41548</c:v>
                </c:pt>
                <c:pt idx="334">
                  <c:v>41579</c:v>
                </c:pt>
                <c:pt idx="335">
                  <c:v>41609</c:v>
                </c:pt>
                <c:pt idx="336">
                  <c:v>41640</c:v>
                </c:pt>
                <c:pt idx="337">
                  <c:v>41671</c:v>
                </c:pt>
                <c:pt idx="338">
                  <c:v>41699</c:v>
                </c:pt>
                <c:pt idx="339">
                  <c:v>41730</c:v>
                </c:pt>
                <c:pt idx="340">
                  <c:v>41760</c:v>
                </c:pt>
                <c:pt idx="341">
                  <c:v>41791</c:v>
                </c:pt>
                <c:pt idx="342">
                  <c:v>41821</c:v>
                </c:pt>
                <c:pt idx="343">
                  <c:v>41852</c:v>
                </c:pt>
                <c:pt idx="344">
                  <c:v>41883</c:v>
                </c:pt>
                <c:pt idx="345">
                  <c:v>41913</c:v>
                </c:pt>
                <c:pt idx="346">
                  <c:v>41944</c:v>
                </c:pt>
                <c:pt idx="347">
                  <c:v>41974</c:v>
                </c:pt>
                <c:pt idx="348">
                  <c:v>42005</c:v>
                </c:pt>
                <c:pt idx="349">
                  <c:v>42036</c:v>
                </c:pt>
                <c:pt idx="350">
                  <c:v>42064</c:v>
                </c:pt>
                <c:pt idx="351">
                  <c:v>42095</c:v>
                </c:pt>
                <c:pt idx="352">
                  <c:v>42125</c:v>
                </c:pt>
                <c:pt idx="353">
                  <c:v>42156</c:v>
                </c:pt>
                <c:pt idx="354">
                  <c:v>42186</c:v>
                </c:pt>
                <c:pt idx="355">
                  <c:v>42217</c:v>
                </c:pt>
                <c:pt idx="356">
                  <c:v>42248</c:v>
                </c:pt>
                <c:pt idx="357">
                  <c:v>42278</c:v>
                </c:pt>
                <c:pt idx="358">
                  <c:v>42309</c:v>
                </c:pt>
                <c:pt idx="359">
                  <c:v>42339</c:v>
                </c:pt>
                <c:pt idx="360">
                  <c:v>42370</c:v>
                </c:pt>
                <c:pt idx="361">
                  <c:v>42401</c:v>
                </c:pt>
                <c:pt idx="362">
                  <c:v>42430</c:v>
                </c:pt>
                <c:pt idx="363">
                  <c:v>42461</c:v>
                </c:pt>
                <c:pt idx="364">
                  <c:v>42491</c:v>
                </c:pt>
                <c:pt idx="365">
                  <c:v>42522</c:v>
                </c:pt>
                <c:pt idx="366">
                  <c:v>42552</c:v>
                </c:pt>
                <c:pt idx="367">
                  <c:v>42583</c:v>
                </c:pt>
                <c:pt idx="368">
                  <c:v>42614</c:v>
                </c:pt>
                <c:pt idx="369">
                  <c:v>42644</c:v>
                </c:pt>
                <c:pt idx="370">
                  <c:v>42675</c:v>
                </c:pt>
                <c:pt idx="371">
                  <c:v>42705</c:v>
                </c:pt>
                <c:pt idx="372">
                  <c:v>42736</c:v>
                </c:pt>
                <c:pt idx="373">
                  <c:v>42767</c:v>
                </c:pt>
                <c:pt idx="374">
                  <c:v>42795</c:v>
                </c:pt>
                <c:pt idx="375">
                  <c:v>42826</c:v>
                </c:pt>
                <c:pt idx="376">
                  <c:v>42856</c:v>
                </c:pt>
                <c:pt idx="377">
                  <c:v>42887</c:v>
                </c:pt>
                <c:pt idx="378">
                  <c:v>42917</c:v>
                </c:pt>
                <c:pt idx="379">
                  <c:v>42948</c:v>
                </c:pt>
                <c:pt idx="380">
                  <c:v>42979</c:v>
                </c:pt>
                <c:pt idx="381">
                  <c:v>43009</c:v>
                </c:pt>
                <c:pt idx="382">
                  <c:v>43040</c:v>
                </c:pt>
                <c:pt idx="383">
                  <c:v>43070</c:v>
                </c:pt>
                <c:pt idx="384">
                  <c:v>43101</c:v>
                </c:pt>
                <c:pt idx="385">
                  <c:v>43132</c:v>
                </c:pt>
                <c:pt idx="386">
                  <c:v>43160</c:v>
                </c:pt>
                <c:pt idx="387">
                  <c:v>43191</c:v>
                </c:pt>
                <c:pt idx="388">
                  <c:v>43221</c:v>
                </c:pt>
                <c:pt idx="389">
                  <c:v>43252</c:v>
                </c:pt>
                <c:pt idx="390">
                  <c:v>43282</c:v>
                </c:pt>
                <c:pt idx="391">
                  <c:v>43313</c:v>
                </c:pt>
                <c:pt idx="392">
                  <c:v>43344</c:v>
                </c:pt>
                <c:pt idx="393">
                  <c:v>43374</c:v>
                </c:pt>
                <c:pt idx="394">
                  <c:v>43405</c:v>
                </c:pt>
                <c:pt idx="395">
                  <c:v>43435</c:v>
                </c:pt>
                <c:pt idx="396">
                  <c:v>43466</c:v>
                </c:pt>
                <c:pt idx="397">
                  <c:v>43497</c:v>
                </c:pt>
                <c:pt idx="398">
                  <c:v>43525</c:v>
                </c:pt>
                <c:pt idx="399">
                  <c:v>43556</c:v>
                </c:pt>
                <c:pt idx="400">
                  <c:v>43586</c:v>
                </c:pt>
                <c:pt idx="401">
                  <c:v>43617</c:v>
                </c:pt>
                <c:pt idx="402">
                  <c:v>43647</c:v>
                </c:pt>
                <c:pt idx="403">
                  <c:v>43678</c:v>
                </c:pt>
                <c:pt idx="404">
                  <c:v>43709</c:v>
                </c:pt>
                <c:pt idx="405">
                  <c:v>43739</c:v>
                </c:pt>
                <c:pt idx="406">
                  <c:v>43770</c:v>
                </c:pt>
                <c:pt idx="407">
                  <c:v>43800</c:v>
                </c:pt>
                <c:pt idx="408">
                  <c:v>43831</c:v>
                </c:pt>
                <c:pt idx="409">
                  <c:v>43862</c:v>
                </c:pt>
                <c:pt idx="410">
                  <c:v>43891</c:v>
                </c:pt>
                <c:pt idx="411">
                  <c:v>43922</c:v>
                </c:pt>
                <c:pt idx="412">
                  <c:v>43952</c:v>
                </c:pt>
                <c:pt idx="413">
                  <c:v>43983</c:v>
                </c:pt>
                <c:pt idx="414">
                  <c:v>44013</c:v>
                </c:pt>
                <c:pt idx="415">
                  <c:v>44044</c:v>
                </c:pt>
                <c:pt idx="416">
                  <c:v>44075</c:v>
                </c:pt>
                <c:pt idx="417">
                  <c:v>44105</c:v>
                </c:pt>
                <c:pt idx="418">
                  <c:v>44136</c:v>
                </c:pt>
                <c:pt idx="419">
                  <c:v>44166</c:v>
                </c:pt>
                <c:pt idx="420">
                  <c:v>44197</c:v>
                </c:pt>
                <c:pt idx="421">
                  <c:v>44228</c:v>
                </c:pt>
                <c:pt idx="422">
                  <c:v>44256</c:v>
                </c:pt>
                <c:pt idx="423">
                  <c:v>44287</c:v>
                </c:pt>
                <c:pt idx="424">
                  <c:v>44317</c:v>
                </c:pt>
                <c:pt idx="425">
                  <c:v>44348</c:v>
                </c:pt>
                <c:pt idx="426">
                  <c:v>44378</c:v>
                </c:pt>
                <c:pt idx="427">
                  <c:v>44409</c:v>
                </c:pt>
                <c:pt idx="428">
                  <c:v>44440</c:v>
                </c:pt>
                <c:pt idx="429">
                  <c:v>44470</c:v>
                </c:pt>
                <c:pt idx="430">
                  <c:v>44501</c:v>
                </c:pt>
                <c:pt idx="431">
                  <c:v>44531</c:v>
                </c:pt>
                <c:pt idx="432">
                  <c:v>44562</c:v>
                </c:pt>
                <c:pt idx="433">
                  <c:v>44593</c:v>
                </c:pt>
                <c:pt idx="434">
                  <c:v>44621</c:v>
                </c:pt>
                <c:pt idx="435">
                  <c:v>44652</c:v>
                </c:pt>
                <c:pt idx="436">
                  <c:v>44682</c:v>
                </c:pt>
                <c:pt idx="437">
                  <c:v>44713</c:v>
                </c:pt>
                <c:pt idx="438">
                  <c:v>44743</c:v>
                </c:pt>
                <c:pt idx="439">
                  <c:v>44774</c:v>
                </c:pt>
                <c:pt idx="440">
                  <c:v>44805</c:v>
                </c:pt>
                <c:pt idx="441">
                  <c:v>44835</c:v>
                </c:pt>
                <c:pt idx="442">
                  <c:v>44866</c:v>
                </c:pt>
                <c:pt idx="443">
                  <c:v>44896</c:v>
                </c:pt>
                <c:pt idx="444">
                  <c:v>44927</c:v>
                </c:pt>
                <c:pt idx="445">
                  <c:v>44958</c:v>
                </c:pt>
                <c:pt idx="446">
                  <c:v>44986</c:v>
                </c:pt>
                <c:pt idx="447">
                  <c:v>45017</c:v>
                </c:pt>
                <c:pt idx="448">
                  <c:v>45047</c:v>
                </c:pt>
                <c:pt idx="449">
                  <c:v>45078</c:v>
                </c:pt>
                <c:pt idx="450">
                  <c:v>45108</c:v>
                </c:pt>
                <c:pt idx="451">
                  <c:v>45139</c:v>
                </c:pt>
                <c:pt idx="452">
                  <c:v>45170</c:v>
                </c:pt>
                <c:pt idx="453">
                  <c:v>45200</c:v>
                </c:pt>
                <c:pt idx="454">
                  <c:v>45231</c:v>
                </c:pt>
                <c:pt idx="455">
                  <c:v>45261</c:v>
                </c:pt>
                <c:pt idx="456">
                  <c:v>45292</c:v>
                </c:pt>
                <c:pt idx="457">
                  <c:v>45323</c:v>
                </c:pt>
                <c:pt idx="458">
                  <c:v>45352</c:v>
                </c:pt>
                <c:pt idx="459">
                  <c:v>45383</c:v>
                </c:pt>
                <c:pt idx="460">
                  <c:v>45413</c:v>
                </c:pt>
                <c:pt idx="461">
                  <c:v>45444</c:v>
                </c:pt>
                <c:pt idx="462">
                  <c:v>45474</c:v>
                </c:pt>
                <c:pt idx="463">
                  <c:v>45505</c:v>
                </c:pt>
                <c:pt idx="464">
                  <c:v>45536</c:v>
                </c:pt>
                <c:pt idx="465">
                  <c:v>45566</c:v>
                </c:pt>
                <c:pt idx="466">
                  <c:v>45597</c:v>
                </c:pt>
                <c:pt idx="467">
                  <c:v>45627</c:v>
                </c:pt>
                <c:pt idx="468">
                  <c:v>45658</c:v>
                </c:pt>
                <c:pt idx="469">
                  <c:v>45689</c:v>
                </c:pt>
                <c:pt idx="470">
                  <c:v>45717</c:v>
                </c:pt>
                <c:pt idx="471">
                  <c:v>45748</c:v>
                </c:pt>
                <c:pt idx="472">
                  <c:v>45778</c:v>
                </c:pt>
                <c:pt idx="473">
                  <c:v>45809</c:v>
                </c:pt>
                <c:pt idx="474">
                  <c:v>45839</c:v>
                </c:pt>
                <c:pt idx="475">
                  <c:v>45870</c:v>
                </c:pt>
                <c:pt idx="476">
                  <c:v>45901</c:v>
                </c:pt>
                <c:pt idx="477">
                  <c:v>45931</c:v>
                </c:pt>
                <c:pt idx="478">
                  <c:v>45962</c:v>
                </c:pt>
                <c:pt idx="479">
                  <c:v>45992</c:v>
                </c:pt>
                <c:pt idx="480">
                  <c:v>46023</c:v>
                </c:pt>
                <c:pt idx="481">
                  <c:v>46054</c:v>
                </c:pt>
                <c:pt idx="482">
                  <c:v>46082</c:v>
                </c:pt>
                <c:pt idx="483">
                  <c:v>46113</c:v>
                </c:pt>
                <c:pt idx="484">
                  <c:v>46143</c:v>
                </c:pt>
                <c:pt idx="485">
                  <c:v>46174</c:v>
                </c:pt>
                <c:pt idx="486">
                  <c:v>46204</c:v>
                </c:pt>
                <c:pt idx="487">
                  <c:v>46235</c:v>
                </c:pt>
                <c:pt idx="488">
                  <c:v>46266</c:v>
                </c:pt>
                <c:pt idx="489">
                  <c:v>46296</c:v>
                </c:pt>
                <c:pt idx="490">
                  <c:v>46327</c:v>
                </c:pt>
                <c:pt idx="491">
                  <c:v>46357</c:v>
                </c:pt>
                <c:pt idx="492">
                  <c:v>46388</c:v>
                </c:pt>
                <c:pt idx="493">
                  <c:v>46419</c:v>
                </c:pt>
                <c:pt idx="494">
                  <c:v>46447</c:v>
                </c:pt>
                <c:pt idx="495">
                  <c:v>46478</c:v>
                </c:pt>
                <c:pt idx="496">
                  <c:v>46508</c:v>
                </c:pt>
                <c:pt idx="497">
                  <c:v>46539</c:v>
                </c:pt>
                <c:pt idx="498">
                  <c:v>46569</c:v>
                </c:pt>
                <c:pt idx="499">
                  <c:v>46600</c:v>
                </c:pt>
                <c:pt idx="500">
                  <c:v>46631</c:v>
                </c:pt>
                <c:pt idx="501">
                  <c:v>46661</c:v>
                </c:pt>
                <c:pt idx="502">
                  <c:v>46692</c:v>
                </c:pt>
                <c:pt idx="503">
                  <c:v>46722</c:v>
                </c:pt>
                <c:pt idx="504">
                  <c:v>46753</c:v>
                </c:pt>
                <c:pt idx="505">
                  <c:v>46784</c:v>
                </c:pt>
                <c:pt idx="506">
                  <c:v>46813</c:v>
                </c:pt>
                <c:pt idx="507">
                  <c:v>46844</c:v>
                </c:pt>
                <c:pt idx="508">
                  <c:v>46874</c:v>
                </c:pt>
                <c:pt idx="509">
                  <c:v>46905</c:v>
                </c:pt>
                <c:pt idx="510">
                  <c:v>46935</c:v>
                </c:pt>
                <c:pt idx="511">
                  <c:v>46966</c:v>
                </c:pt>
                <c:pt idx="512">
                  <c:v>46997</c:v>
                </c:pt>
                <c:pt idx="513">
                  <c:v>47027</c:v>
                </c:pt>
                <c:pt idx="514">
                  <c:v>47058</c:v>
                </c:pt>
                <c:pt idx="515">
                  <c:v>47088</c:v>
                </c:pt>
                <c:pt idx="516">
                  <c:v>47119</c:v>
                </c:pt>
                <c:pt idx="517">
                  <c:v>47150</c:v>
                </c:pt>
                <c:pt idx="518">
                  <c:v>47178</c:v>
                </c:pt>
                <c:pt idx="519">
                  <c:v>47209</c:v>
                </c:pt>
                <c:pt idx="520">
                  <c:v>47239</c:v>
                </c:pt>
                <c:pt idx="521">
                  <c:v>47270</c:v>
                </c:pt>
                <c:pt idx="522">
                  <c:v>47300</c:v>
                </c:pt>
                <c:pt idx="523">
                  <c:v>47331</c:v>
                </c:pt>
                <c:pt idx="524">
                  <c:v>47362</c:v>
                </c:pt>
                <c:pt idx="525">
                  <c:v>47392</c:v>
                </c:pt>
                <c:pt idx="526">
                  <c:v>47423</c:v>
                </c:pt>
                <c:pt idx="527">
                  <c:v>47453</c:v>
                </c:pt>
                <c:pt idx="528">
                  <c:v>47484</c:v>
                </c:pt>
                <c:pt idx="529">
                  <c:v>47515</c:v>
                </c:pt>
                <c:pt idx="530">
                  <c:v>47543</c:v>
                </c:pt>
                <c:pt idx="531">
                  <c:v>47574</c:v>
                </c:pt>
                <c:pt idx="532">
                  <c:v>47604</c:v>
                </c:pt>
                <c:pt idx="533">
                  <c:v>47635</c:v>
                </c:pt>
                <c:pt idx="534">
                  <c:v>47665</c:v>
                </c:pt>
                <c:pt idx="535">
                  <c:v>47696</c:v>
                </c:pt>
                <c:pt idx="536">
                  <c:v>47727</c:v>
                </c:pt>
                <c:pt idx="537">
                  <c:v>47757</c:v>
                </c:pt>
                <c:pt idx="538">
                  <c:v>47788</c:v>
                </c:pt>
                <c:pt idx="539">
                  <c:v>47818</c:v>
                </c:pt>
                <c:pt idx="540">
                  <c:v>47849</c:v>
                </c:pt>
                <c:pt idx="541">
                  <c:v>47880</c:v>
                </c:pt>
                <c:pt idx="542">
                  <c:v>47908</c:v>
                </c:pt>
                <c:pt idx="543">
                  <c:v>47939</c:v>
                </c:pt>
                <c:pt idx="544">
                  <c:v>47969</c:v>
                </c:pt>
                <c:pt idx="545">
                  <c:v>48000</c:v>
                </c:pt>
                <c:pt idx="546">
                  <c:v>48030</c:v>
                </c:pt>
                <c:pt idx="547">
                  <c:v>48061</c:v>
                </c:pt>
                <c:pt idx="548">
                  <c:v>48092</c:v>
                </c:pt>
                <c:pt idx="549">
                  <c:v>48122</c:v>
                </c:pt>
                <c:pt idx="550">
                  <c:v>48153</c:v>
                </c:pt>
                <c:pt idx="551">
                  <c:v>48183</c:v>
                </c:pt>
                <c:pt idx="552">
                  <c:v>48214</c:v>
                </c:pt>
                <c:pt idx="553">
                  <c:v>48245</c:v>
                </c:pt>
                <c:pt idx="554">
                  <c:v>48274</c:v>
                </c:pt>
                <c:pt idx="555">
                  <c:v>48305</c:v>
                </c:pt>
                <c:pt idx="556">
                  <c:v>48335</c:v>
                </c:pt>
                <c:pt idx="557">
                  <c:v>48366</c:v>
                </c:pt>
                <c:pt idx="558">
                  <c:v>48396</c:v>
                </c:pt>
                <c:pt idx="559">
                  <c:v>48427</c:v>
                </c:pt>
                <c:pt idx="560">
                  <c:v>48458</c:v>
                </c:pt>
                <c:pt idx="561">
                  <c:v>48488</c:v>
                </c:pt>
                <c:pt idx="562">
                  <c:v>48519</c:v>
                </c:pt>
                <c:pt idx="563">
                  <c:v>48549</c:v>
                </c:pt>
                <c:pt idx="564">
                  <c:v>48580</c:v>
                </c:pt>
                <c:pt idx="565">
                  <c:v>48611</c:v>
                </c:pt>
                <c:pt idx="566">
                  <c:v>48639</c:v>
                </c:pt>
                <c:pt idx="567">
                  <c:v>48670</c:v>
                </c:pt>
                <c:pt idx="568">
                  <c:v>48700</c:v>
                </c:pt>
                <c:pt idx="569">
                  <c:v>48731</c:v>
                </c:pt>
                <c:pt idx="570">
                  <c:v>48761</c:v>
                </c:pt>
                <c:pt idx="571">
                  <c:v>48792</c:v>
                </c:pt>
                <c:pt idx="572">
                  <c:v>48823</c:v>
                </c:pt>
                <c:pt idx="573">
                  <c:v>48853</c:v>
                </c:pt>
                <c:pt idx="574">
                  <c:v>48884</c:v>
                </c:pt>
                <c:pt idx="575">
                  <c:v>48914</c:v>
                </c:pt>
                <c:pt idx="576">
                  <c:v>48945</c:v>
                </c:pt>
                <c:pt idx="577">
                  <c:v>48976</c:v>
                </c:pt>
                <c:pt idx="578">
                  <c:v>49004</c:v>
                </c:pt>
                <c:pt idx="579">
                  <c:v>49035</c:v>
                </c:pt>
                <c:pt idx="580">
                  <c:v>49065</c:v>
                </c:pt>
                <c:pt idx="581">
                  <c:v>49096</c:v>
                </c:pt>
                <c:pt idx="582">
                  <c:v>49126</c:v>
                </c:pt>
                <c:pt idx="583">
                  <c:v>49157</c:v>
                </c:pt>
                <c:pt idx="584">
                  <c:v>49188</c:v>
                </c:pt>
                <c:pt idx="585">
                  <c:v>49218</c:v>
                </c:pt>
                <c:pt idx="586">
                  <c:v>49249</c:v>
                </c:pt>
                <c:pt idx="587">
                  <c:v>49279</c:v>
                </c:pt>
                <c:pt idx="588">
                  <c:v>49310</c:v>
                </c:pt>
                <c:pt idx="589">
                  <c:v>49341</c:v>
                </c:pt>
                <c:pt idx="590">
                  <c:v>49369</c:v>
                </c:pt>
                <c:pt idx="591">
                  <c:v>49400</c:v>
                </c:pt>
                <c:pt idx="592">
                  <c:v>49430</c:v>
                </c:pt>
                <c:pt idx="593">
                  <c:v>49461</c:v>
                </c:pt>
                <c:pt idx="594">
                  <c:v>49491</c:v>
                </c:pt>
                <c:pt idx="595">
                  <c:v>49522</c:v>
                </c:pt>
                <c:pt idx="596">
                  <c:v>49553</c:v>
                </c:pt>
                <c:pt idx="597">
                  <c:v>49583</c:v>
                </c:pt>
                <c:pt idx="598">
                  <c:v>49614</c:v>
                </c:pt>
                <c:pt idx="599">
                  <c:v>49644</c:v>
                </c:pt>
                <c:pt idx="600">
                  <c:v>49675</c:v>
                </c:pt>
                <c:pt idx="601">
                  <c:v>49706</c:v>
                </c:pt>
                <c:pt idx="602">
                  <c:v>49735</c:v>
                </c:pt>
                <c:pt idx="603">
                  <c:v>49766</c:v>
                </c:pt>
                <c:pt idx="604">
                  <c:v>49796</c:v>
                </c:pt>
                <c:pt idx="605">
                  <c:v>49827</c:v>
                </c:pt>
                <c:pt idx="606">
                  <c:v>49857</c:v>
                </c:pt>
                <c:pt idx="607">
                  <c:v>49888</c:v>
                </c:pt>
                <c:pt idx="608">
                  <c:v>49919</c:v>
                </c:pt>
                <c:pt idx="609">
                  <c:v>49949</c:v>
                </c:pt>
                <c:pt idx="610">
                  <c:v>49980</c:v>
                </c:pt>
                <c:pt idx="611">
                  <c:v>50010</c:v>
                </c:pt>
                <c:pt idx="612">
                  <c:v>50041</c:v>
                </c:pt>
                <c:pt idx="613">
                  <c:v>50072</c:v>
                </c:pt>
                <c:pt idx="614">
                  <c:v>50100</c:v>
                </c:pt>
                <c:pt idx="615">
                  <c:v>50131</c:v>
                </c:pt>
                <c:pt idx="616">
                  <c:v>50161</c:v>
                </c:pt>
                <c:pt idx="617">
                  <c:v>50192</c:v>
                </c:pt>
                <c:pt idx="618">
                  <c:v>50222</c:v>
                </c:pt>
                <c:pt idx="619">
                  <c:v>50253</c:v>
                </c:pt>
                <c:pt idx="620">
                  <c:v>50284</c:v>
                </c:pt>
                <c:pt idx="621">
                  <c:v>50314</c:v>
                </c:pt>
                <c:pt idx="622">
                  <c:v>50345</c:v>
                </c:pt>
                <c:pt idx="623">
                  <c:v>50375</c:v>
                </c:pt>
                <c:pt idx="624">
                  <c:v>50406</c:v>
                </c:pt>
                <c:pt idx="625">
                  <c:v>50437</c:v>
                </c:pt>
                <c:pt idx="626">
                  <c:v>50465</c:v>
                </c:pt>
                <c:pt idx="627">
                  <c:v>50496</c:v>
                </c:pt>
                <c:pt idx="628">
                  <c:v>50526</c:v>
                </c:pt>
                <c:pt idx="629">
                  <c:v>50557</c:v>
                </c:pt>
                <c:pt idx="630">
                  <c:v>50587</c:v>
                </c:pt>
                <c:pt idx="631">
                  <c:v>50618</c:v>
                </c:pt>
                <c:pt idx="632">
                  <c:v>50649</c:v>
                </c:pt>
                <c:pt idx="633">
                  <c:v>50679</c:v>
                </c:pt>
                <c:pt idx="634">
                  <c:v>50710</c:v>
                </c:pt>
                <c:pt idx="635">
                  <c:v>50740</c:v>
                </c:pt>
                <c:pt idx="636">
                  <c:v>50771</c:v>
                </c:pt>
                <c:pt idx="637">
                  <c:v>50802</c:v>
                </c:pt>
                <c:pt idx="638">
                  <c:v>50830</c:v>
                </c:pt>
                <c:pt idx="639">
                  <c:v>50861</c:v>
                </c:pt>
                <c:pt idx="640">
                  <c:v>50891</c:v>
                </c:pt>
                <c:pt idx="641">
                  <c:v>50922</c:v>
                </c:pt>
                <c:pt idx="642">
                  <c:v>50952</c:v>
                </c:pt>
                <c:pt idx="643">
                  <c:v>50983</c:v>
                </c:pt>
                <c:pt idx="644">
                  <c:v>51014</c:v>
                </c:pt>
                <c:pt idx="645">
                  <c:v>51044</c:v>
                </c:pt>
                <c:pt idx="646">
                  <c:v>51075</c:v>
                </c:pt>
                <c:pt idx="647">
                  <c:v>51105</c:v>
                </c:pt>
                <c:pt idx="648">
                  <c:v>51136</c:v>
                </c:pt>
                <c:pt idx="649">
                  <c:v>51167</c:v>
                </c:pt>
                <c:pt idx="650">
                  <c:v>51196</c:v>
                </c:pt>
                <c:pt idx="651">
                  <c:v>51227</c:v>
                </c:pt>
                <c:pt idx="652">
                  <c:v>51257</c:v>
                </c:pt>
                <c:pt idx="653">
                  <c:v>51288</c:v>
                </c:pt>
                <c:pt idx="654">
                  <c:v>51318</c:v>
                </c:pt>
                <c:pt idx="655">
                  <c:v>51349</c:v>
                </c:pt>
                <c:pt idx="656">
                  <c:v>51380</c:v>
                </c:pt>
                <c:pt idx="657">
                  <c:v>51410</c:v>
                </c:pt>
                <c:pt idx="658">
                  <c:v>51441</c:v>
                </c:pt>
                <c:pt idx="659">
                  <c:v>51471</c:v>
                </c:pt>
              </c:numCache>
            </c:numRef>
          </c:cat>
          <c:val>
            <c:numRef>
              <c:f>TIPRONSA!$G$9:$G$668</c:f>
              <c:numCache>
                <c:formatCode>General</c:formatCode>
                <c:ptCount val="660"/>
                <c:pt idx="0" formatCode="0.0">
                  <c:v>0</c:v>
                </c:pt>
                <c:pt idx="14" formatCode="0.0">
                  <c:v>2.2964226992999999</c:v>
                </c:pt>
                <c:pt idx="15" formatCode="0.0">
                  <c:v>3.1931518517000002</c:v>
                </c:pt>
                <c:pt idx="16" formatCode="0.0">
                  <c:v>3.9127735376000001</c:v>
                </c:pt>
                <c:pt idx="17" formatCode="0.0">
                  <c:v>4.4907232565999999</c:v>
                </c:pt>
                <c:pt idx="18" formatCode="0.0">
                  <c:v>5.3982863451999998</c:v>
                </c:pt>
                <c:pt idx="19" formatCode="0.0">
                  <c:v>6.1355268112000001</c:v>
                </c:pt>
                <c:pt idx="20" formatCode="0.0">
                  <c:v>6.3573382588999996</c:v>
                </c:pt>
                <c:pt idx="21" formatCode="0.0">
                  <c:v>7.0528755128</c:v>
                </c:pt>
                <c:pt idx="22" formatCode="0.0">
                  <c:v>7.4012433773000001</c:v>
                </c:pt>
                <c:pt idx="23" formatCode="0.0">
                  <c:v>7.7134114928999997</c:v>
                </c:pt>
                <c:pt idx="24" formatCode="0.0">
                  <c:v>7.6035996359000002</c:v>
                </c:pt>
                <c:pt idx="25" formatCode="0.0">
                  <c:v>7.0733038696000001</c:v>
                </c:pt>
                <c:pt idx="26" formatCode="0.0">
                  <c:v>6.7980382611000003</c:v>
                </c:pt>
                <c:pt idx="27" formatCode="0.0">
                  <c:v>6.5819163427999996</c:v>
                </c:pt>
                <c:pt idx="28" formatCode="0.0">
                  <c:v>6.4346354697999999</c:v>
                </c:pt>
                <c:pt idx="29" formatCode="0.0">
                  <c:v>6.2240930245000001</c:v>
                </c:pt>
                <c:pt idx="30" formatCode="0.0">
                  <c:v>5.6643935829999998</c:v>
                </c:pt>
                <c:pt idx="31" formatCode="0.0">
                  <c:v>5.2608072427000003</c:v>
                </c:pt>
                <c:pt idx="32" formatCode="0.0">
                  <c:v>4.8513166851999996</c:v>
                </c:pt>
                <c:pt idx="33" formatCode="0.0">
                  <c:v>4.2202146063999999</c:v>
                </c:pt>
                <c:pt idx="34" formatCode="0.0">
                  <c:v>3.5862138012</c:v>
                </c:pt>
                <c:pt idx="35" formatCode="0.0">
                  <c:v>2.9393183744</c:v>
                </c:pt>
                <c:pt idx="36" formatCode="0.0">
                  <c:v>2.7422399036999998</c:v>
                </c:pt>
                <c:pt idx="37" formatCode="0.0">
                  <c:v>2.4457952107000001</c:v>
                </c:pt>
                <c:pt idx="38" formatCode="0.0">
                  <c:v>2.0134434094999998</c:v>
                </c:pt>
                <c:pt idx="39" formatCode="0.0">
                  <c:v>1.8741950215000001</c:v>
                </c:pt>
                <c:pt idx="40" formatCode="0.0">
                  <c:v>1.5514793353</c:v>
                </c:pt>
                <c:pt idx="41" formatCode="0.0">
                  <c:v>1.3467291270999999</c:v>
                </c:pt>
                <c:pt idx="42" formatCode="0.0">
                  <c:v>0.48242892469999998</c:v>
                </c:pt>
                <c:pt idx="43" formatCode="0.0">
                  <c:v>0.3526097292</c:v>
                </c:pt>
                <c:pt idx="44" formatCode="0.0">
                  <c:v>0.199944499</c:v>
                </c:pt>
                <c:pt idx="45" formatCode="0.0">
                  <c:v>0.22536990639999999</c:v>
                </c:pt>
                <c:pt idx="46" formatCode="0.0">
                  <c:v>2.5827430799999999E-2</c:v>
                </c:pt>
                <c:pt idx="47" formatCode="0.0">
                  <c:v>7.5255560900000004E-2</c:v>
                </c:pt>
                <c:pt idx="48" formatCode="0.0">
                  <c:v>-0.1216205244</c:v>
                </c:pt>
                <c:pt idx="49" formatCode="0.0">
                  <c:v>-1.54196517E-2</c:v>
                </c:pt>
                <c:pt idx="50" formatCode="0.0">
                  <c:v>0.25950144780000001</c:v>
                </c:pt>
                <c:pt idx="51" formatCode="0.0">
                  <c:v>0.2100138828</c:v>
                </c:pt>
                <c:pt idx="52" formatCode="0.0">
                  <c:v>0.60153387619999998</c:v>
                </c:pt>
                <c:pt idx="53" formatCode="0.0">
                  <c:v>0.77577051969999999</c:v>
                </c:pt>
                <c:pt idx="54" formatCode="0.0">
                  <c:v>2.0543410191000002</c:v>
                </c:pt>
                <c:pt idx="55" formatCode="0.0">
                  <c:v>2.2566135137000001</c:v>
                </c:pt>
                <c:pt idx="56" formatCode="0.0">
                  <c:v>2.5498444582999999</c:v>
                </c:pt>
                <c:pt idx="57" formatCode="0.0">
                  <c:v>2.1768460408000001</c:v>
                </c:pt>
                <c:pt idx="58" formatCode="0.0">
                  <c:v>1.5672826788000001</c:v>
                </c:pt>
                <c:pt idx="59" formatCode="0.0">
                  <c:v>0.28999918479999998</c:v>
                </c:pt>
                <c:pt idx="60" formatCode="0.0">
                  <c:v>-0.54142869760000001</c:v>
                </c:pt>
                <c:pt idx="61" formatCode="0.0">
                  <c:v>-1.4640143650999999</c:v>
                </c:pt>
                <c:pt idx="62" formatCode="0.0">
                  <c:v>-2.4510623161999998</c:v>
                </c:pt>
                <c:pt idx="63" formatCode="0.0">
                  <c:v>-2.9211751986999999</c:v>
                </c:pt>
                <c:pt idx="64" formatCode="0.0">
                  <c:v>-2.9045801239000002</c:v>
                </c:pt>
                <c:pt idx="65" formatCode="0.0">
                  <c:v>-2.1180389909000001</c:v>
                </c:pt>
                <c:pt idx="66" formatCode="0.0">
                  <c:v>-1.9613190656999999</c:v>
                </c:pt>
                <c:pt idx="67" formatCode="0.0">
                  <c:v>-1.6432026529999999</c:v>
                </c:pt>
                <c:pt idx="68" formatCode="0.0">
                  <c:v>-1.4361444002999999</c:v>
                </c:pt>
                <c:pt idx="69" formatCode="0.0">
                  <c:v>-1.0618889851</c:v>
                </c:pt>
                <c:pt idx="70" formatCode="0.0">
                  <c:v>-0.44211585599999997</c:v>
                </c:pt>
                <c:pt idx="71" formatCode="0.0">
                  <c:v>0.10593226040000001</c:v>
                </c:pt>
                <c:pt idx="72" formatCode="0.0">
                  <c:v>0.40031340720000003</c:v>
                </c:pt>
                <c:pt idx="73" formatCode="0.0">
                  <c:v>0.9923167007</c:v>
                </c:pt>
                <c:pt idx="74" formatCode="0.0">
                  <c:v>2.3034902965000001</c:v>
                </c:pt>
                <c:pt idx="75" formatCode="0.0">
                  <c:v>3.3061864623999999</c:v>
                </c:pt>
                <c:pt idx="76" formatCode="0.0">
                  <c:v>3.7542450862000001</c:v>
                </c:pt>
                <c:pt idx="77" formatCode="0.0">
                  <c:v>3.0812938132999999</c:v>
                </c:pt>
                <c:pt idx="78" formatCode="0.0">
                  <c:v>2.9591347746999999</c:v>
                </c:pt>
                <c:pt idx="79" formatCode="0.0">
                  <c:v>2.6420045925000002</c:v>
                </c:pt>
                <c:pt idx="80" formatCode="0.0">
                  <c:v>2.3966439278</c:v>
                </c:pt>
                <c:pt idx="81" formatCode="0.0">
                  <c:v>2.4083686093000001</c:v>
                </c:pt>
                <c:pt idx="82" formatCode="0.0">
                  <c:v>2.8888241217999999</c:v>
                </c:pt>
                <c:pt idx="83" formatCode="0.0">
                  <c:v>3.9114207807999999</c:v>
                </c:pt>
                <c:pt idx="84" formatCode="0.0">
                  <c:v>4.579360587</c:v>
                </c:pt>
                <c:pt idx="85" formatCode="0.0">
                  <c:v>4.9080642198</c:v>
                </c:pt>
                <c:pt idx="86" formatCode="0.0">
                  <c:v>4.6147859295</c:v>
                </c:pt>
                <c:pt idx="87" formatCode="0.0">
                  <c:v>4.1014299984000004</c:v>
                </c:pt>
                <c:pt idx="88" formatCode="0.0">
                  <c:v>3.3181951829999998</c:v>
                </c:pt>
                <c:pt idx="89" formatCode="0.0">
                  <c:v>2.9450236195000001</c:v>
                </c:pt>
                <c:pt idx="90" formatCode="0.0">
                  <c:v>2.6244299477999999</c:v>
                </c:pt>
                <c:pt idx="91" formatCode="0.0">
                  <c:v>2.6603067728999998</c:v>
                </c:pt>
                <c:pt idx="92" formatCode="0.0">
                  <c:v>2.7119829286999999</c:v>
                </c:pt>
                <c:pt idx="93" formatCode="0.0">
                  <c:v>2.8093020856000002</c:v>
                </c:pt>
                <c:pt idx="94" formatCode="0.0">
                  <c:v>2.8472376654999998</c:v>
                </c:pt>
                <c:pt idx="95" formatCode="0.0">
                  <c:v>2.8953139504999998</c:v>
                </c:pt>
                <c:pt idx="96" formatCode="0.0">
                  <c:v>3.1226631919000001</c:v>
                </c:pt>
                <c:pt idx="97" formatCode="0.0">
                  <c:v>3.135611167</c:v>
                </c:pt>
                <c:pt idx="98" formatCode="0.0">
                  <c:v>3.4555633028999999</c:v>
                </c:pt>
                <c:pt idx="99" formatCode="0.0">
                  <c:v>3.8013454364000001</c:v>
                </c:pt>
                <c:pt idx="100" formatCode="0.0">
                  <c:v>4.5451006896999999</c:v>
                </c:pt>
                <c:pt idx="101" formatCode="0.0">
                  <c:v>5.1092309673000003</c:v>
                </c:pt>
                <c:pt idx="102" formatCode="0.0">
                  <c:v>5.2987167917000004</c:v>
                </c:pt>
                <c:pt idx="103" formatCode="0.0">
                  <c:v>5.6462982598</c:v>
                </c:pt>
                <c:pt idx="104" formatCode="0.0">
                  <c:v>5.8973036013</c:v>
                </c:pt>
                <c:pt idx="105" formatCode="0.0">
                  <c:v>6.2948913724000004</c:v>
                </c:pt>
                <c:pt idx="106" formatCode="0.0">
                  <c:v>6.3977251462</c:v>
                </c:pt>
                <c:pt idx="107" formatCode="0.0">
                  <c:v>6.5654523563999998</c:v>
                </c:pt>
                <c:pt idx="108" formatCode="0.0">
                  <c:v>6.5904260030000001</c:v>
                </c:pt>
                <c:pt idx="109" formatCode="0.0">
                  <c:v>6.6155270771000003</c:v>
                </c:pt>
                <c:pt idx="110" formatCode="0.0">
                  <c:v>6.2679622550999996</c:v>
                </c:pt>
                <c:pt idx="111" formatCode="0.0">
                  <c:v>5.5875477225000001</c:v>
                </c:pt>
                <c:pt idx="112" formatCode="0.0">
                  <c:v>4.9238324100000002</c:v>
                </c:pt>
                <c:pt idx="113" formatCode="0.0">
                  <c:v>4.4823069271999998</c:v>
                </c:pt>
                <c:pt idx="114" formatCode="0.0">
                  <c:v>4.4661514097000001</c:v>
                </c:pt>
                <c:pt idx="115" formatCode="0.0">
                  <c:v>4.5534320384999996</c:v>
                </c:pt>
                <c:pt idx="116" formatCode="0.0">
                  <c:v>4.6576785266999998</c:v>
                </c:pt>
                <c:pt idx="117" formatCode="0.0">
                  <c:v>4.4072540077999998</c:v>
                </c:pt>
                <c:pt idx="118" formatCode="0.0">
                  <c:v>3.8922196629000001</c:v>
                </c:pt>
                <c:pt idx="119" formatCode="0.0">
                  <c:v>3.2079206986000002</c:v>
                </c:pt>
                <c:pt idx="120" formatCode="0.0">
                  <c:v>2.6433517044000001</c:v>
                </c:pt>
                <c:pt idx="121" formatCode="0.0">
                  <c:v>2.6390267435000001</c:v>
                </c:pt>
                <c:pt idx="122" formatCode="0.0">
                  <c:v>2.7040270827000001</c:v>
                </c:pt>
                <c:pt idx="123" formatCode="0.0">
                  <c:v>3.5874922339999999</c:v>
                </c:pt>
                <c:pt idx="124" formatCode="0.0">
                  <c:v>3.9923804259</c:v>
                </c:pt>
                <c:pt idx="125" formatCode="0.0">
                  <c:v>4.6551955360999999</c:v>
                </c:pt>
                <c:pt idx="126" formatCode="0.0">
                  <c:v>4.8385453137000001</c:v>
                </c:pt>
                <c:pt idx="127" formatCode="0.0">
                  <c:v>4.9234267894999997</c:v>
                </c:pt>
                <c:pt idx="128" formatCode="0.0">
                  <c:v>4.9902163423000001</c:v>
                </c:pt>
                <c:pt idx="129" formatCode="0.0">
                  <c:v>5.0536282737000002</c:v>
                </c:pt>
                <c:pt idx="130" formatCode="0.0">
                  <c:v>5.4730520603999997</c:v>
                </c:pt>
                <c:pt idx="131" formatCode="0.0">
                  <c:v>5.7497070162000004</c:v>
                </c:pt>
                <c:pt idx="132" formatCode="0.0">
                  <c:v>6.2985328214000003</c:v>
                </c:pt>
                <c:pt idx="133" formatCode="0.0">
                  <c:v>6.4970613729000002</c:v>
                </c:pt>
                <c:pt idx="134" formatCode="0.0">
                  <c:v>6.8855113898999996</c:v>
                </c:pt>
                <c:pt idx="135" formatCode="0.0">
                  <c:v>7.0138171076000004</c:v>
                </c:pt>
                <c:pt idx="136" formatCode="0.0">
                  <c:v>6.9940518560999996</c:v>
                </c:pt>
                <c:pt idx="137" formatCode="0.0">
                  <c:v>6.4177987570999999</c:v>
                </c:pt>
                <c:pt idx="138" formatCode="0.0">
                  <c:v>5.9475749816999999</c:v>
                </c:pt>
                <c:pt idx="139" formatCode="0.0">
                  <c:v>6.0361567981000004</c:v>
                </c:pt>
                <c:pt idx="140" formatCode="0.0">
                  <c:v>6.5891644055</c:v>
                </c:pt>
                <c:pt idx="141" formatCode="0.0">
                  <c:v>7.4417569627000004</c:v>
                </c:pt>
                <c:pt idx="142" formatCode="0.0">
                  <c:v>8.1964137488999995</c:v>
                </c:pt>
                <c:pt idx="143" formatCode="0.0">
                  <c:v>8.8154844109999999</c:v>
                </c:pt>
                <c:pt idx="144" formatCode="0.0">
                  <c:v>8.7921236252000003</c:v>
                </c:pt>
                <c:pt idx="145" formatCode="0.0">
                  <c:v>8.3019874971000007</c:v>
                </c:pt>
                <c:pt idx="146" formatCode="0.0">
                  <c:v>7.7921536850999997</c:v>
                </c:pt>
                <c:pt idx="147" formatCode="0.0">
                  <c:v>7.0182803705000003</c:v>
                </c:pt>
                <c:pt idx="148" formatCode="0.0">
                  <c:v>7.0097893235999997</c:v>
                </c:pt>
                <c:pt idx="149" formatCode="0.0">
                  <c:v>6.4910239536000001</c:v>
                </c:pt>
                <c:pt idx="150" formatCode="0.0">
                  <c:v>6.5412108318</c:v>
                </c:pt>
                <c:pt idx="151" formatCode="0.0">
                  <c:v>6.1008975944000001</c:v>
                </c:pt>
                <c:pt idx="152" formatCode="0.0">
                  <c:v>5.4686836537000003</c:v>
                </c:pt>
                <c:pt idx="153" formatCode="0.0">
                  <c:v>5.0220837880999998</c:v>
                </c:pt>
                <c:pt idx="154" formatCode="0.0">
                  <c:v>4.0829458998000003</c:v>
                </c:pt>
                <c:pt idx="155" formatCode="0.0">
                  <c:v>3.8667982725000001</c:v>
                </c:pt>
                <c:pt idx="156" formatCode="0.0">
                  <c:v>3.5682950788999999</c:v>
                </c:pt>
                <c:pt idx="157" formatCode="0.0">
                  <c:v>3.6889369982</c:v>
                </c:pt>
                <c:pt idx="158" formatCode="0.0">
                  <c:v>3.9936849445</c:v>
                </c:pt>
                <c:pt idx="159" formatCode="0.0">
                  <c:v>4.2380831167000004</c:v>
                </c:pt>
                <c:pt idx="160" formatCode="0.0">
                  <c:v>4.3744915275</c:v>
                </c:pt>
                <c:pt idx="161" formatCode="0.0">
                  <c:v>4.6834135373999999</c:v>
                </c:pt>
                <c:pt idx="162" formatCode="0.0">
                  <c:v>4.7502274285999997</c:v>
                </c:pt>
                <c:pt idx="163" formatCode="0.0">
                  <c:v>4.7515120916000004</c:v>
                </c:pt>
                <c:pt idx="164" formatCode="0.0">
                  <c:v>4.3111549885000002</c:v>
                </c:pt>
                <c:pt idx="165" formatCode="0.0">
                  <c:v>4.1301374956999997</c:v>
                </c:pt>
                <c:pt idx="166" formatCode="0.0">
                  <c:v>4.2854762879999999</c:v>
                </c:pt>
                <c:pt idx="167" formatCode="0.0">
                  <c:v>4.5836208967000003</c:v>
                </c:pt>
                <c:pt idx="168" formatCode="0.0">
                  <c:v>4.6674997349999998</c:v>
                </c:pt>
                <c:pt idx="169" formatCode="0.0">
                  <c:v>4.5278269307999999</c:v>
                </c:pt>
                <c:pt idx="170" formatCode="0.0">
                  <c:v>4.4107814465999997</c:v>
                </c:pt>
                <c:pt idx="171" formatCode="0.0">
                  <c:v>4.6604050893000002</c:v>
                </c:pt>
                <c:pt idx="172" formatCode="0.0">
                  <c:v>4.8008371710000004</c:v>
                </c:pt>
                <c:pt idx="173" formatCode="0.0">
                  <c:v>5.0496880663999999</c:v>
                </c:pt>
                <c:pt idx="174" formatCode="0.0">
                  <c:v>4.7936547680999997</c:v>
                </c:pt>
                <c:pt idx="175" formatCode="0.0">
                  <c:v>4.3932566622999998</c:v>
                </c:pt>
                <c:pt idx="176" formatCode="0.0">
                  <c:v>4.1588557991000004</c:v>
                </c:pt>
                <c:pt idx="177" formatCode="0.0">
                  <c:v>3.4735409962000001</c:v>
                </c:pt>
                <c:pt idx="178" formatCode="0.0">
                  <c:v>2.9719781359000002</c:v>
                </c:pt>
                <c:pt idx="179" formatCode="0.0">
                  <c:v>1.9199788712999999</c:v>
                </c:pt>
                <c:pt idx="180" formatCode="0.0">
                  <c:v>1.2233033004</c:v>
                </c:pt>
                <c:pt idx="181" formatCode="0.0">
                  <c:v>0.43244098139999998</c:v>
                </c:pt>
                <c:pt idx="182" formatCode="0.0">
                  <c:v>-0.40223864650000002</c:v>
                </c:pt>
                <c:pt idx="183" formatCode="0.0">
                  <c:v>-1.5542675072000001</c:v>
                </c:pt>
                <c:pt idx="184" formatCode="0.0">
                  <c:v>-2.2937233227</c:v>
                </c:pt>
                <c:pt idx="185" formatCode="0.0">
                  <c:v>-3.0659460542999999</c:v>
                </c:pt>
                <c:pt idx="186" formatCode="0.0">
                  <c:v>-3.1566386715000001</c:v>
                </c:pt>
                <c:pt idx="187" formatCode="0.0">
                  <c:v>-3.3787188240999999</c:v>
                </c:pt>
                <c:pt idx="188" formatCode="0.0">
                  <c:v>-3.7870477509999998</c:v>
                </c:pt>
                <c:pt idx="189" formatCode="0.0">
                  <c:v>-4.2885278031</c:v>
                </c:pt>
                <c:pt idx="190" formatCode="0.0">
                  <c:v>-5.0043802560000001</c:v>
                </c:pt>
                <c:pt idx="191" formatCode="0.0">
                  <c:v>-5.2838348798999997</c:v>
                </c:pt>
                <c:pt idx="192" formatCode="0.0">
                  <c:v>-4.9133481193000001</c:v>
                </c:pt>
                <c:pt idx="193" formatCode="0.0">
                  <c:v>-4.1488975071</c:v>
                </c:pt>
                <c:pt idx="194" formatCode="0.0">
                  <c:v>-3.1849900328</c:v>
                </c:pt>
                <c:pt idx="195" formatCode="0.0">
                  <c:v>-2.0002770608999998</c:v>
                </c:pt>
                <c:pt idx="196" formatCode="0.0">
                  <c:v>-1.103000787</c:v>
                </c:pt>
                <c:pt idx="197" formatCode="0.0">
                  <c:v>0.17227423419999999</c:v>
                </c:pt>
                <c:pt idx="198" formatCode="0.0">
                  <c:v>0.55402464900000004</c:v>
                </c:pt>
                <c:pt idx="199" formatCode="0.0">
                  <c:v>1.2684144965999999</c:v>
                </c:pt>
                <c:pt idx="200" formatCode="0.0">
                  <c:v>1.6916514038999999</c:v>
                </c:pt>
                <c:pt idx="201" formatCode="0.0">
                  <c:v>2.1405632857999999</c:v>
                </c:pt>
                <c:pt idx="202" formatCode="0.0">
                  <c:v>2.6093962686999999</c:v>
                </c:pt>
                <c:pt idx="203" formatCode="0.0">
                  <c:v>2.6917812683000002</c:v>
                </c:pt>
                <c:pt idx="204" formatCode="0.0">
                  <c:v>2.8919804310999999</c:v>
                </c:pt>
                <c:pt idx="205" formatCode="0.0">
                  <c:v>2.9611324271999999</c:v>
                </c:pt>
                <c:pt idx="206" formatCode="0.0">
                  <c:v>2.8558190519000002</c:v>
                </c:pt>
                <c:pt idx="207" formatCode="0.0">
                  <c:v>2.0235194246999999</c:v>
                </c:pt>
                <c:pt idx="208" formatCode="0.0">
                  <c:v>1.1245270588</c:v>
                </c:pt>
                <c:pt idx="209" formatCode="0.0">
                  <c:v>0.20422613419999999</c:v>
                </c:pt>
                <c:pt idx="210" formatCode="0.0">
                  <c:v>0.11651342169999999</c:v>
                </c:pt>
                <c:pt idx="211" formatCode="0.0">
                  <c:v>5.4927717399999999E-2</c:v>
                </c:pt>
                <c:pt idx="212" formatCode="0.0">
                  <c:v>0.43760417289999998</c:v>
                </c:pt>
                <c:pt idx="213" formatCode="0.0">
                  <c:v>0.73456451229999997</c:v>
                </c:pt>
                <c:pt idx="214" formatCode="0.0">
                  <c:v>1.1850573911</c:v>
                </c:pt>
                <c:pt idx="215" formatCode="0.0">
                  <c:v>1.6345563447</c:v>
                </c:pt>
                <c:pt idx="216" formatCode="0.0">
                  <c:v>1.6475469810000001</c:v>
                </c:pt>
                <c:pt idx="217" formatCode="0.0">
                  <c:v>1.7323716473999999</c:v>
                </c:pt>
                <c:pt idx="218" formatCode="0.0">
                  <c:v>1.5631214524999999</c:v>
                </c:pt>
                <c:pt idx="219" formatCode="0.0">
                  <c:v>2.0524051490000002</c:v>
                </c:pt>
                <c:pt idx="220" formatCode="0.0">
                  <c:v>2.5747755532999999</c:v>
                </c:pt>
                <c:pt idx="221" formatCode="0.0">
                  <c:v>2.9638415090999999</c:v>
                </c:pt>
                <c:pt idx="222" formatCode="0.0">
                  <c:v>3.4025288645999998</c:v>
                </c:pt>
                <c:pt idx="223" formatCode="0.0">
                  <c:v>3.2113979605999998</c:v>
                </c:pt>
                <c:pt idx="224" formatCode="0.0">
                  <c:v>2.9761067679000002</c:v>
                </c:pt>
                <c:pt idx="225" formatCode="0.0">
                  <c:v>2.7472563026999999</c:v>
                </c:pt>
                <c:pt idx="226" formatCode="0.0">
                  <c:v>2.6342220861999999</c:v>
                </c:pt>
                <c:pt idx="227" formatCode="0.0">
                  <c:v>3.1441414587000001</c:v>
                </c:pt>
                <c:pt idx="228" formatCode="0.0">
                  <c:v>3.4030373627000001</c:v>
                </c:pt>
                <c:pt idx="229" formatCode="0.0">
                  <c:v>3.6396379387</c:v>
                </c:pt>
                <c:pt idx="230" formatCode="0.0">
                  <c:v>3.6018951535000001</c:v>
                </c:pt>
                <c:pt idx="231" formatCode="0.0">
                  <c:v>3.8036602576999998</c:v>
                </c:pt>
                <c:pt idx="232" formatCode="0.0">
                  <c:v>3.8015632104999999</c:v>
                </c:pt>
                <c:pt idx="233" formatCode="0.0">
                  <c:v>4.1575935259000003</c:v>
                </c:pt>
                <c:pt idx="234" formatCode="0.0">
                  <c:v>3.9426185532</c:v>
                </c:pt>
                <c:pt idx="235" formatCode="0.0">
                  <c:v>4.0997952701000004</c:v>
                </c:pt>
                <c:pt idx="236" formatCode="0.0">
                  <c:v>3.2396809885</c:v>
                </c:pt>
                <c:pt idx="237" formatCode="0.0">
                  <c:v>2.5504300632999999</c:v>
                </c:pt>
                <c:pt idx="238" formatCode="0.0">
                  <c:v>2.1573796768000002</c:v>
                </c:pt>
                <c:pt idx="239" formatCode="0.0">
                  <c:v>2.3959768089</c:v>
                </c:pt>
                <c:pt idx="240" formatCode="0.0">
                  <c:v>2.3824269093999999</c:v>
                </c:pt>
                <c:pt idx="241" formatCode="0.0">
                  <c:v>1.9581891443999999</c:v>
                </c:pt>
                <c:pt idx="242" formatCode="0.0">
                  <c:v>1.814786016</c:v>
                </c:pt>
                <c:pt idx="243" formatCode="0.0">
                  <c:v>1.5516828053</c:v>
                </c:pt>
                <c:pt idx="244" formatCode="0.0">
                  <c:v>1.8082763658000001</c:v>
                </c:pt>
                <c:pt idx="245" formatCode="0.0">
                  <c:v>1.7791845807</c:v>
                </c:pt>
                <c:pt idx="246" formatCode="0.0">
                  <c:v>2.3809769106999998</c:v>
                </c:pt>
                <c:pt idx="247" formatCode="0.0">
                  <c:v>2.548686011</c:v>
                </c:pt>
                <c:pt idx="248" formatCode="0.0">
                  <c:v>3.2183124968999999</c:v>
                </c:pt>
                <c:pt idx="249" formatCode="0.0">
                  <c:v>3.1727488604</c:v>
                </c:pt>
                <c:pt idx="250" formatCode="0.0">
                  <c:v>2.8790378134000001</c:v>
                </c:pt>
                <c:pt idx="251" formatCode="0.0">
                  <c:v>2.2859081669000001</c:v>
                </c:pt>
                <c:pt idx="252" formatCode="0.0">
                  <c:v>1.9818525842000001</c:v>
                </c:pt>
                <c:pt idx="253" formatCode="0.0">
                  <c:v>2.2618429958999999</c:v>
                </c:pt>
                <c:pt idx="254" formatCode="0.0">
                  <c:v>2.2677377250999999</c:v>
                </c:pt>
                <c:pt idx="255" formatCode="0.0">
                  <c:v>2.7950443179</c:v>
                </c:pt>
                <c:pt idx="256" formatCode="0.0">
                  <c:v>2.9114772327999998</c:v>
                </c:pt>
                <c:pt idx="257" formatCode="0.0">
                  <c:v>2.9419096976999999</c:v>
                </c:pt>
                <c:pt idx="258" formatCode="0.0">
                  <c:v>2.5983095658000002</c:v>
                </c:pt>
                <c:pt idx="259" formatCode="0.0">
                  <c:v>2.3547511444000002</c:v>
                </c:pt>
                <c:pt idx="260" formatCode="0.0">
                  <c:v>2.4372809360000001</c:v>
                </c:pt>
                <c:pt idx="261" formatCode="0.0">
                  <c:v>2.4254353243</c:v>
                </c:pt>
                <c:pt idx="262" formatCode="0.0">
                  <c:v>2.7262252561000002</c:v>
                </c:pt>
                <c:pt idx="263" formatCode="0.0">
                  <c:v>2.5291934717000002</c:v>
                </c:pt>
                <c:pt idx="264" formatCode="0.0">
                  <c:v>2.6261367310999999</c:v>
                </c:pt>
                <c:pt idx="265" formatCode="0.0">
                  <c:v>1.8614688941999999</c:v>
                </c:pt>
                <c:pt idx="266" formatCode="0.0">
                  <c:v>1.1412509</c:v>
                </c:pt>
                <c:pt idx="267" formatCode="0.0">
                  <c:v>0.13602706580000001</c:v>
                </c:pt>
                <c:pt idx="268" formatCode="0.0">
                  <c:v>-0.69517712789999997</c:v>
                </c:pt>
                <c:pt idx="269" formatCode="0.0">
                  <c:v>-1.3528574578999999</c:v>
                </c:pt>
                <c:pt idx="270" formatCode="0.0">
                  <c:v>-1.6880002929</c:v>
                </c:pt>
                <c:pt idx="271" formatCode="0.0">
                  <c:v>-2.4463225379</c:v>
                </c:pt>
                <c:pt idx="272" formatCode="0.0">
                  <c:v>-4.5931885706999998</c:v>
                </c:pt>
                <c:pt idx="273" formatCode="0.0">
                  <c:v>-6.4684808942999998</c:v>
                </c:pt>
                <c:pt idx="274" formatCode="0.0">
                  <c:v>-8.0882113540000002</c:v>
                </c:pt>
                <c:pt idx="275" formatCode="0.0">
                  <c:v>-8.9108252069000002</c:v>
                </c:pt>
                <c:pt idx="276" formatCode="0.0">
                  <c:v>-10.7760687944</c:v>
                </c:pt>
                <c:pt idx="277" formatCode="0.0">
                  <c:v>-12.2982294162</c:v>
                </c:pt>
                <c:pt idx="278" formatCode="0.0">
                  <c:v>-13.5228971442</c:v>
                </c:pt>
                <c:pt idx="279" formatCode="0.0">
                  <c:v>-14.491746411299999</c:v>
                </c:pt>
                <c:pt idx="280" formatCode="0.0">
                  <c:v>-15.1377651541</c:v>
                </c:pt>
                <c:pt idx="281" formatCode="0.0">
                  <c:v>-15.422399010299999</c:v>
                </c:pt>
                <c:pt idx="282" formatCode="0.0">
                  <c:v>-14.7335103158</c:v>
                </c:pt>
                <c:pt idx="283" formatCode="0.0">
                  <c:v>-13.401657224799999</c:v>
                </c:pt>
                <c:pt idx="284" formatCode="0.0">
                  <c:v>-10.765354375599999</c:v>
                </c:pt>
                <c:pt idx="285" formatCode="0.0">
                  <c:v>-8.6988099199000004</c:v>
                </c:pt>
                <c:pt idx="286" formatCode="0.0">
                  <c:v>-6.8383531558000001</c:v>
                </c:pt>
                <c:pt idx="287" formatCode="0.0">
                  <c:v>-5.3542710918000003</c:v>
                </c:pt>
                <c:pt idx="288" formatCode="0.0">
                  <c:v>-2.5478723795999998</c:v>
                </c:pt>
                <c:pt idx="289" formatCode="0.0">
                  <c:v>5.8974727300000002E-2</c:v>
                </c:pt>
                <c:pt idx="290" formatCode="0.0">
                  <c:v>2.4480579760999999</c:v>
                </c:pt>
                <c:pt idx="291" formatCode="0.0">
                  <c:v>4.1091690021999998</c:v>
                </c:pt>
                <c:pt idx="292" formatCode="0.0">
                  <c:v>6.1050358915</c:v>
                </c:pt>
                <c:pt idx="293" formatCode="0.0">
                  <c:v>7.4901296305000002</c:v>
                </c:pt>
                <c:pt idx="294" formatCode="0.0">
                  <c:v>7.8872742858000002</c:v>
                </c:pt>
                <c:pt idx="295" formatCode="0.0">
                  <c:v>7.4325160459999999</c:v>
                </c:pt>
                <c:pt idx="296" formatCode="0.0">
                  <c:v>6.7202535746000001</c:v>
                </c:pt>
                <c:pt idx="297" formatCode="0.0">
                  <c:v>6.1953959018999996</c:v>
                </c:pt>
                <c:pt idx="298" formatCode="0.0">
                  <c:v>5.6893529484999998</c:v>
                </c:pt>
                <c:pt idx="299" formatCode="0.0">
                  <c:v>5.5190784578000001</c:v>
                </c:pt>
                <c:pt idx="300" formatCode="0.0">
                  <c:v>5.1538392569000004</c:v>
                </c:pt>
                <c:pt idx="301" formatCode="0.0">
                  <c:v>4.682156451</c:v>
                </c:pt>
                <c:pt idx="302" formatCode="0.0">
                  <c:v>4.1785779703000001</c:v>
                </c:pt>
                <c:pt idx="303" formatCode="0.0">
                  <c:v>3.7603111981000001</c:v>
                </c:pt>
                <c:pt idx="304" formatCode="0.0">
                  <c:v>3.2450251684000002</c:v>
                </c:pt>
                <c:pt idx="305" formatCode="0.0">
                  <c:v>2.5238398173999999</c:v>
                </c:pt>
                <c:pt idx="306" formatCode="0.0">
                  <c:v>2.3249071579999998</c:v>
                </c:pt>
                <c:pt idx="307" formatCode="0.0">
                  <c:v>2.4380041210000001</c:v>
                </c:pt>
                <c:pt idx="308" formatCode="0.0">
                  <c:v>2.5913873931999998</c:v>
                </c:pt>
                <c:pt idx="309" formatCode="0.0">
                  <c:v>2.7970890194</c:v>
                </c:pt>
                <c:pt idx="310" formatCode="0.0">
                  <c:v>3.1845373865000002</c:v>
                </c:pt>
                <c:pt idx="311" formatCode="0.0">
                  <c:v>3.3467362286000002</c:v>
                </c:pt>
                <c:pt idx="312" formatCode="0.0">
                  <c:v>3.4204903466999999</c:v>
                </c:pt>
                <c:pt idx="313" formatCode="0.0">
                  <c:v>3.7637325644000001</c:v>
                </c:pt>
                <c:pt idx="314" formatCode="0.0">
                  <c:v>3.7309133071999998</c:v>
                </c:pt>
                <c:pt idx="315" formatCode="0.0">
                  <c:v>3.8847848113999999</c:v>
                </c:pt>
                <c:pt idx="316" formatCode="0.0">
                  <c:v>3.6844071884999998</c:v>
                </c:pt>
                <c:pt idx="317" formatCode="0.0">
                  <c:v>3.9024896169000001</c:v>
                </c:pt>
                <c:pt idx="318" formatCode="0.0">
                  <c:v>3.6262962918000001</c:v>
                </c:pt>
                <c:pt idx="319" formatCode="0.0">
                  <c:v>3.0341482672</c:v>
                </c:pt>
                <c:pt idx="320" formatCode="0.0">
                  <c:v>2.6208217863000001</c:v>
                </c:pt>
                <c:pt idx="321" formatCode="0.0">
                  <c:v>2.1257002027</c:v>
                </c:pt>
                <c:pt idx="322" formatCode="0.0">
                  <c:v>2.1318502464</c:v>
                </c:pt>
                <c:pt idx="323" formatCode="0.0">
                  <c:v>1.9713739020000001</c:v>
                </c:pt>
                <c:pt idx="324" formatCode="0.0">
                  <c:v>1.9230040036</c:v>
                </c:pt>
                <c:pt idx="325" formatCode="0.0">
                  <c:v>1.6932143041000001</c:v>
                </c:pt>
                <c:pt idx="326" formatCode="0.0">
                  <c:v>1.8051792751</c:v>
                </c:pt>
                <c:pt idx="327" formatCode="0.0">
                  <c:v>1.9911740871000001</c:v>
                </c:pt>
                <c:pt idx="328" formatCode="0.0">
                  <c:v>1.9525563665000001</c:v>
                </c:pt>
                <c:pt idx="329" formatCode="0.0">
                  <c:v>1.7703689677000001</c:v>
                </c:pt>
                <c:pt idx="330" formatCode="0.0">
                  <c:v>1.4924899913</c:v>
                </c:pt>
                <c:pt idx="331" formatCode="0.0">
                  <c:v>1.7542561490999999</c:v>
                </c:pt>
                <c:pt idx="332" formatCode="0.0">
                  <c:v>2.1146253026999999</c:v>
                </c:pt>
                <c:pt idx="333" formatCode="0.0">
                  <c:v>2.5120771307999998</c:v>
                </c:pt>
                <c:pt idx="334" formatCode="0.0">
                  <c:v>2.5122771799999999</c:v>
                </c:pt>
                <c:pt idx="335" formatCode="0.0">
                  <c:v>2.2763748959000001</c:v>
                </c:pt>
                <c:pt idx="336" formatCode="0.0">
                  <c:v>2.0753978979999999</c:v>
                </c:pt>
                <c:pt idx="337" formatCode="0.0">
                  <c:v>2.0498938284000001</c:v>
                </c:pt>
                <c:pt idx="338" formatCode="0.0">
                  <c:v>2.3752249863000001</c:v>
                </c:pt>
                <c:pt idx="339" formatCode="0.0">
                  <c:v>2.6007611835</c:v>
                </c:pt>
                <c:pt idx="340" formatCode="0.0">
                  <c:v>2.9387569562999998</c:v>
                </c:pt>
                <c:pt idx="341" formatCode="0.0">
                  <c:v>3.0532758497999999</c:v>
                </c:pt>
                <c:pt idx="342" formatCode="0.0">
                  <c:v>3.3786732064999998</c:v>
                </c:pt>
                <c:pt idx="343" formatCode="0.0">
                  <c:v>3.3746416745999999</c:v>
                </c:pt>
                <c:pt idx="344" formatCode="0.0">
                  <c:v>3.2437737912000002</c:v>
                </c:pt>
                <c:pt idx="345" formatCode="0.0">
                  <c:v>3.0892243361</c:v>
                </c:pt>
                <c:pt idx="346" formatCode="0.0">
                  <c:v>3.1892513831999998</c:v>
                </c:pt>
                <c:pt idx="347" formatCode="0.0">
                  <c:v>3.2551714639</c:v>
                </c:pt>
                <c:pt idx="348" formatCode="0.0">
                  <c:v>3.1173607007999999</c:v>
                </c:pt>
                <c:pt idx="349" formatCode="0.0">
                  <c:v>2.4705231521000002</c:v>
                </c:pt>
                <c:pt idx="350" formatCode="0.0">
                  <c:v>1.4373417374999999</c:v>
                </c:pt>
                <c:pt idx="351" formatCode="0.0">
                  <c:v>0.30807917039999999</c:v>
                </c:pt>
                <c:pt idx="352" formatCode="0.0">
                  <c:v>-0.68993812759999995</c:v>
                </c:pt>
                <c:pt idx="353" formatCode="0.0">
                  <c:v>-1.3244628066999999</c:v>
                </c:pt>
                <c:pt idx="354" formatCode="0.0">
                  <c:v>-1.5077755899</c:v>
                </c:pt>
                <c:pt idx="355" formatCode="0.0">
                  <c:v>-1.5307998916000001</c:v>
                </c:pt>
                <c:pt idx="356" formatCode="0.0">
                  <c:v>-1.8628172535</c:v>
                </c:pt>
                <c:pt idx="357" formatCode="0.0">
                  <c:v>-2.3320621317999999</c:v>
                </c:pt>
                <c:pt idx="358" formatCode="0.0">
                  <c:v>-3.2377817910000002</c:v>
                </c:pt>
                <c:pt idx="359" formatCode="0.0">
                  <c:v>-3.8784035183999999</c:v>
                </c:pt>
                <c:pt idx="360" formatCode="0.0">
                  <c:v>-4.0647757052999998</c:v>
                </c:pt>
                <c:pt idx="361" formatCode="0.0">
                  <c:v>-3.8079810162999999</c:v>
                </c:pt>
                <c:pt idx="362" formatCode="0.0">
                  <c:v>-3.6486738002000001</c:v>
                </c:pt>
                <c:pt idx="363" formatCode="0.0">
                  <c:v>-3.3903906693999999</c:v>
                </c:pt>
                <c:pt idx="364" formatCode="0.0">
                  <c:v>-3.1771614702000002</c:v>
                </c:pt>
                <c:pt idx="365" formatCode="0.0">
                  <c:v>-2.3675401586000002</c:v>
                </c:pt>
                <c:pt idx="366" formatCode="0.0">
                  <c:v>-2.3254003312</c:v>
                </c:pt>
                <c:pt idx="367" formatCode="0.0">
                  <c:v>-2.1757256114999999</c:v>
                </c:pt>
                <c:pt idx="368" formatCode="0.0">
                  <c:v>-2.0976849912</c:v>
                </c:pt>
                <c:pt idx="369" formatCode="0.0">
                  <c:v>-1.7285135072</c:v>
                </c:pt>
                <c:pt idx="370" formatCode="0.0">
                  <c:v>-1.2936892791000001</c:v>
                </c:pt>
                <c:pt idx="371" formatCode="0.0">
                  <c:v>-0.53300063450000001</c:v>
                </c:pt>
                <c:pt idx="372" formatCode="0.0">
                  <c:v>-0.2195310654</c:v>
                </c:pt>
                <c:pt idx="373" formatCode="0.0">
                  <c:v>3.5893717999999998E-2</c:v>
                </c:pt>
                <c:pt idx="374" formatCode="0.0">
                  <c:v>0.38376436780000001</c:v>
                </c:pt>
                <c:pt idx="375" formatCode="0.0">
                  <c:v>0.67112354269999996</c:v>
                </c:pt>
                <c:pt idx="376" formatCode="0.0">
                  <c:v>1.3866297620000001</c:v>
                </c:pt>
                <c:pt idx="377" formatCode="0.0">
                  <c:v>1.2902544624000001</c:v>
                </c:pt>
                <c:pt idx="378" formatCode="0.0">
                  <c:v>1.6399217748999999</c:v>
                </c:pt>
                <c:pt idx="379" formatCode="0.0">
                  <c:v>1.2702185568</c:v>
                </c:pt>
                <c:pt idx="380" formatCode="0.0">
                  <c:v>1.0633372759999999</c:v>
                </c:pt>
                <c:pt idx="381" formatCode="0.0">
                  <c:v>1.2394798678000001</c:v>
                </c:pt>
                <c:pt idx="382" formatCode="0.0">
                  <c:v>2.0165172079999998</c:v>
                </c:pt>
                <c:pt idx="383" formatCode="0.0">
                  <c:v>2.7120636851</c:v>
                </c:pt>
                <c:pt idx="384" formatCode="0.0">
                  <c:v>2.9869746252999998</c:v>
                </c:pt>
                <c:pt idx="385" formatCode="0.0">
                  <c:v>3.1260631515999999</c:v>
                </c:pt>
                <c:pt idx="386" formatCode="0.0">
                  <c:v>3.2344359208000002</c:v>
                </c:pt>
                <c:pt idx="387" formatCode="0.0">
                  <c:v>3.6974196595</c:v>
                </c:pt>
                <c:pt idx="388" formatCode="0.0">
                  <c:v>3.3440006651999998</c:v>
                </c:pt>
                <c:pt idx="389" formatCode="0.0">
                  <c:v>3.1800058185000002</c:v>
                </c:pt>
                <c:pt idx="390" formatCode="0.0">
                  <c:v>2.8113714977000002</c:v>
                </c:pt>
                <c:pt idx="391" formatCode="0.0">
                  <c:v>3.4578487729999998</c:v>
                </c:pt>
                <c:pt idx="392" formatCode="0.0">
                  <c:v>3.9964663562</c:v>
                </c:pt>
                <c:pt idx="393" formatCode="0.0">
                  <c:v>3.7844732041000002</c:v>
                </c:pt>
                <c:pt idx="394" formatCode="0.0">
                  <c:v>3.1267544333999999</c:v>
                </c:pt>
                <c:pt idx="395" formatCode="0.0">
                  <c:v>2.3171880006999999</c:v>
                </c:pt>
                <c:pt idx="396" formatCode="0.0">
                  <c:v>1.9725931514999999</c:v>
                </c:pt>
                <c:pt idx="397" formatCode="0.0">
                  <c:v>1.4995500825000001</c:v>
                </c:pt>
                <c:pt idx="398" formatCode="0.0">
                  <c:v>1.0460446711</c:v>
                </c:pt>
                <c:pt idx="399" formatCode="0.0">
                  <c:v>0.13561991130000001</c:v>
                </c:pt>
                <c:pt idx="400" formatCode="0.0">
                  <c:v>-0.22046482749999999</c:v>
                </c:pt>
                <c:pt idx="401" formatCode="0.0">
                  <c:v>-0.6116764254</c:v>
                </c:pt>
                <c:pt idx="402" formatCode="0.0">
                  <c:v>-0.6434067134</c:v>
                </c:pt>
                <c:pt idx="403" formatCode="0.0">
                  <c:v>-0.98960552950000003</c:v>
                </c:pt>
                <c:pt idx="404" formatCode="0.0">
                  <c:v>-1.2927806512</c:v>
                </c:pt>
                <c:pt idx="405" formatCode="0.0">
                  <c:v>-1.5340810374</c:v>
                </c:pt>
                <c:pt idx="406" formatCode="0.0">
                  <c:v>-1.7036567403</c:v>
                </c:pt>
                <c:pt idx="407" formatCode="0.0">
                  <c:v>-1.7923251248000001</c:v>
                </c:pt>
                <c:pt idx="408" formatCode="0.0">
                  <c:v>-1.7390945328</c:v>
                </c:pt>
                <c:pt idx="409" formatCode="0.0">
                  <c:v>-1.4401765844000001</c:v>
                </c:pt>
                <c:pt idx="410" formatCode="0.0">
                  <c:v>-2.4606401462999998</c:v>
                </c:pt>
                <c:pt idx="411" formatCode="0.0">
                  <c:v>-7.6648555209999998</c:v>
                </c:pt>
                <c:pt idx="412" formatCode="0.0">
                  <c:v>-12.7238818569</c:v>
                </c:pt>
                <c:pt idx="413" formatCode="0.0">
                  <c:v>-14.6194185831</c:v>
                </c:pt>
                <c:pt idx="414" formatCode="0.0">
                  <c:v>-10.9860055733</c:v>
                </c:pt>
                <c:pt idx="415" formatCode="0.0">
                  <c:v>-7.8419642633000004</c:v>
                </c:pt>
                <c:pt idx="416" formatCode="0.0">
                  <c:v>-6.6518710452000001</c:v>
                </c:pt>
                <c:pt idx="417" formatCode="0.0">
                  <c:v>-5.997470259</c:v>
                </c:pt>
                <c:pt idx="418" formatCode="0.0">
                  <c:v>-5.5456733455</c:v>
                </c:pt>
                <c:pt idx="419" formatCode="0.0">
                  <c:v>-4.4162038155000003</c:v>
                </c:pt>
                <c:pt idx="420" formatCode="0.0">
                  <c:v>-3.4237069142999998</c:v>
                </c:pt>
                <c:pt idx="421" formatCode="0.0">
                  <c:v>-3.4990165868999998</c:v>
                </c:pt>
                <c:pt idx="422" formatCode="0.0">
                  <c:v>-1.9581227503</c:v>
                </c:pt>
                <c:pt idx="423" formatCode="0.0">
                  <c:v>3.7067622146999999</c:v>
                </c:pt>
                <c:pt idx="424" formatCode="0.0">
                  <c:v>10.960735874099999</c:v>
                </c:pt>
                <c:pt idx="425" formatCode="0.0">
                  <c:v>13.8950350266</c:v>
                </c:pt>
                <c:pt idx="426" formatCode="0.0">
                  <c:v>9.9111370184999998</c:v>
                </c:pt>
                <c:pt idx="427" formatCode="0.0">
                  <c:v>6.2707169696999996</c:v>
                </c:pt>
                <c:pt idx="428" formatCode="0.0">
                  <c:v>4.6061769165999999</c:v>
                </c:pt>
                <c:pt idx="429" formatCode="0.0">
                  <c:v>4.1947151457</c:v>
                </c:pt>
                <c:pt idx="430" formatCode="0.0">
                  <c:v>4.4916421893000003</c:v>
                </c:pt>
                <c:pt idx="431" formatCode="0.0">
                  <c:v>4.3979431410999998</c:v>
                </c:pt>
                <c:pt idx="432" formatCode="0.0">
                  <c:v>3.9764162118000002</c:v>
                </c:pt>
                <c:pt idx="433" formatCode="0.0">
                  <c:v>4.5535129230000004</c:v>
                </c:pt>
                <c:pt idx="434" formatCode="0.0">
                  <c:v>5.0230113903999998</c:v>
                </c:pt>
                <c:pt idx="435" formatCode="0.0">
                  <c:v>5.5038500578000003</c:v>
                </c:pt>
                <c:pt idx="436" formatCode="0.0">
                  <c:v>4.6677663770000004</c:v>
                </c:pt>
                <c:pt idx="437" formatCode="0.0">
                  <c:v>4.2196700814000003</c:v>
                </c:pt>
                <c:pt idx="438" formatCode="0.0">
                  <c:v>3.8055786557000002</c:v>
                </c:pt>
                <c:pt idx="439" formatCode="0.0">
                  <c:v>3.4085198718999998</c:v>
                </c:pt>
                <c:pt idx="440" formatCode="0.0">
                  <c:v>3.8384689579</c:v>
                </c:pt>
                <c:pt idx="441" formatCode="0.0">
                  <c:v>3.7380325252</c:v>
                </c:pt>
                <c:pt idx="442" formatCode="0.0">
                  <c:v>3.2999935111999998</c:v>
                </c:pt>
                <c:pt idx="443" formatCode="0.0">
                  <c:v>2.0096011573000001</c:v>
                </c:pt>
                <c:pt idx="444" formatCode="0.0">
                  <c:v>1.0576304475</c:v>
                </c:pt>
                <c:pt idx="445" formatCode="0.0">
                  <c:v>0.3937739529</c:v>
                </c:pt>
                <c:pt idx="659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0ED7-4DBD-BDED-359C13AB7C02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TIPRONSA!$A$9:$A$668</c:f>
              <c:numCache>
                <c:formatCode>mmm\-yy</c:formatCode>
                <c:ptCount val="660"/>
                <c:pt idx="0">
                  <c:v>31413</c:v>
                </c:pt>
                <c:pt idx="1">
                  <c:v>31444</c:v>
                </c:pt>
                <c:pt idx="2">
                  <c:v>31472</c:v>
                </c:pt>
                <c:pt idx="3">
                  <c:v>31503</c:v>
                </c:pt>
                <c:pt idx="4">
                  <c:v>31533</c:v>
                </c:pt>
                <c:pt idx="5">
                  <c:v>31564</c:v>
                </c:pt>
                <c:pt idx="6">
                  <c:v>31594</c:v>
                </c:pt>
                <c:pt idx="7">
                  <c:v>31625</c:v>
                </c:pt>
                <c:pt idx="8">
                  <c:v>31656</c:v>
                </c:pt>
                <c:pt idx="9">
                  <c:v>31686</c:v>
                </c:pt>
                <c:pt idx="10">
                  <c:v>31717</c:v>
                </c:pt>
                <c:pt idx="11">
                  <c:v>31747</c:v>
                </c:pt>
                <c:pt idx="12">
                  <c:v>31778</c:v>
                </c:pt>
                <c:pt idx="13">
                  <c:v>31809</c:v>
                </c:pt>
                <c:pt idx="14">
                  <c:v>31837</c:v>
                </c:pt>
                <c:pt idx="15">
                  <c:v>31868</c:v>
                </c:pt>
                <c:pt idx="16">
                  <c:v>31898</c:v>
                </c:pt>
                <c:pt idx="17">
                  <c:v>31929</c:v>
                </c:pt>
                <c:pt idx="18">
                  <c:v>31959</c:v>
                </c:pt>
                <c:pt idx="19">
                  <c:v>31990</c:v>
                </c:pt>
                <c:pt idx="20">
                  <c:v>32021</c:v>
                </c:pt>
                <c:pt idx="21">
                  <c:v>32051</c:v>
                </c:pt>
                <c:pt idx="22">
                  <c:v>32082</c:v>
                </c:pt>
                <c:pt idx="23">
                  <c:v>32112</c:v>
                </c:pt>
                <c:pt idx="24">
                  <c:v>32143</c:v>
                </c:pt>
                <c:pt idx="25">
                  <c:v>32174</c:v>
                </c:pt>
                <c:pt idx="26">
                  <c:v>32203</c:v>
                </c:pt>
                <c:pt idx="27">
                  <c:v>32234</c:v>
                </c:pt>
                <c:pt idx="28">
                  <c:v>32264</c:v>
                </c:pt>
                <c:pt idx="29">
                  <c:v>32295</c:v>
                </c:pt>
                <c:pt idx="30">
                  <c:v>32325</c:v>
                </c:pt>
                <c:pt idx="31">
                  <c:v>32356</c:v>
                </c:pt>
                <c:pt idx="32">
                  <c:v>32387</c:v>
                </c:pt>
                <c:pt idx="33">
                  <c:v>32417</c:v>
                </c:pt>
                <c:pt idx="34">
                  <c:v>32448</c:v>
                </c:pt>
                <c:pt idx="35">
                  <c:v>32478</c:v>
                </c:pt>
                <c:pt idx="36">
                  <c:v>32509</c:v>
                </c:pt>
                <c:pt idx="37">
                  <c:v>32540</c:v>
                </c:pt>
                <c:pt idx="38">
                  <c:v>32568</c:v>
                </c:pt>
                <c:pt idx="39">
                  <c:v>32599</c:v>
                </c:pt>
                <c:pt idx="40">
                  <c:v>32629</c:v>
                </c:pt>
                <c:pt idx="41">
                  <c:v>32660</c:v>
                </c:pt>
                <c:pt idx="42">
                  <c:v>32690</c:v>
                </c:pt>
                <c:pt idx="43">
                  <c:v>32721</c:v>
                </c:pt>
                <c:pt idx="44">
                  <c:v>32752</c:v>
                </c:pt>
                <c:pt idx="45">
                  <c:v>32782</c:v>
                </c:pt>
                <c:pt idx="46">
                  <c:v>32813</c:v>
                </c:pt>
                <c:pt idx="47">
                  <c:v>32843</c:v>
                </c:pt>
                <c:pt idx="48">
                  <c:v>32874</c:v>
                </c:pt>
                <c:pt idx="49">
                  <c:v>32905</c:v>
                </c:pt>
                <c:pt idx="50">
                  <c:v>32933</c:v>
                </c:pt>
                <c:pt idx="51">
                  <c:v>32964</c:v>
                </c:pt>
                <c:pt idx="52">
                  <c:v>32994</c:v>
                </c:pt>
                <c:pt idx="53">
                  <c:v>33025</c:v>
                </c:pt>
                <c:pt idx="54">
                  <c:v>33055</c:v>
                </c:pt>
                <c:pt idx="55">
                  <c:v>33086</c:v>
                </c:pt>
                <c:pt idx="56">
                  <c:v>33117</c:v>
                </c:pt>
                <c:pt idx="57">
                  <c:v>33147</c:v>
                </c:pt>
                <c:pt idx="58">
                  <c:v>33178</c:v>
                </c:pt>
                <c:pt idx="59">
                  <c:v>33208</c:v>
                </c:pt>
                <c:pt idx="60">
                  <c:v>33239</c:v>
                </c:pt>
                <c:pt idx="61">
                  <c:v>33270</c:v>
                </c:pt>
                <c:pt idx="62">
                  <c:v>33298</c:v>
                </c:pt>
                <c:pt idx="63">
                  <c:v>33329</c:v>
                </c:pt>
                <c:pt idx="64">
                  <c:v>33359</c:v>
                </c:pt>
                <c:pt idx="65">
                  <c:v>33390</c:v>
                </c:pt>
                <c:pt idx="66">
                  <c:v>33420</c:v>
                </c:pt>
                <c:pt idx="67">
                  <c:v>33451</c:v>
                </c:pt>
                <c:pt idx="68">
                  <c:v>33482</c:v>
                </c:pt>
                <c:pt idx="69">
                  <c:v>33512</c:v>
                </c:pt>
                <c:pt idx="70">
                  <c:v>33543</c:v>
                </c:pt>
                <c:pt idx="71">
                  <c:v>33573</c:v>
                </c:pt>
                <c:pt idx="72">
                  <c:v>33604</c:v>
                </c:pt>
                <c:pt idx="73">
                  <c:v>33635</c:v>
                </c:pt>
                <c:pt idx="74">
                  <c:v>33664</c:v>
                </c:pt>
                <c:pt idx="75">
                  <c:v>33695</c:v>
                </c:pt>
                <c:pt idx="76">
                  <c:v>33725</c:v>
                </c:pt>
                <c:pt idx="77">
                  <c:v>33756</c:v>
                </c:pt>
                <c:pt idx="78">
                  <c:v>33786</c:v>
                </c:pt>
                <c:pt idx="79">
                  <c:v>33817</c:v>
                </c:pt>
                <c:pt idx="80">
                  <c:v>33848</c:v>
                </c:pt>
                <c:pt idx="81">
                  <c:v>33878</c:v>
                </c:pt>
                <c:pt idx="82">
                  <c:v>33909</c:v>
                </c:pt>
                <c:pt idx="83">
                  <c:v>33939</c:v>
                </c:pt>
                <c:pt idx="84">
                  <c:v>33970</c:v>
                </c:pt>
                <c:pt idx="85">
                  <c:v>34001</c:v>
                </c:pt>
                <c:pt idx="86">
                  <c:v>34029</c:v>
                </c:pt>
                <c:pt idx="87">
                  <c:v>34060</c:v>
                </c:pt>
                <c:pt idx="88">
                  <c:v>34090</c:v>
                </c:pt>
                <c:pt idx="89">
                  <c:v>34121</c:v>
                </c:pt>
                <c:pt idx="90">
                  <c:v>34151</c:v>
                </c:pt>
                <c:pt idx="91">
                  <c:v>34182</c:v>
                </c:pt>
                <c:pt idx="92">
                  <c:v>34213</c:v>
                </c:pt>
                <c:pt idx="93">
                  <c:v>34243</c:v>
                </c:pt>
                <c:pt idx="94">
                  <c:v>34274</c:v>
                </c:pt>
                <c:pt idx="95">
                  <c:v>34304</c:v>
                </c:pt>
                <c:pt idx="96">
                  <c:v>34335</c:v>
                </c:pt>
                <c:pt idx="97">
                  <c:v>34366</c:v>
                </c:pt>
                <c:pt idx="98">
                  <c:v>34394</c:v>
                </c:pt>
                <c:pt idx="99">
                  <c:v>34425</c:v>
                </c:pt>
                <c:pt idx="100">
                  <c:v>34455</c:v>
                </c:pt>
                <c:pt idx="101">
                  <c:v>34486</c:v>
                </c:pt>
                <c:pt idx="102">
                  <c:v>34516</c:v>
                </c:pt>
                <c:pt idx="103">
                  <c:v>34547</c:v>
                </c:pt>
                <c:pt idx="104">
                  <c:v>34578</c:v>
                </c:pt>
                <c:pt idx="105">
                  <c:v>34608</c:v>
                </c:pt>
                <c:pt idx="106">
                  <c:v>34639</c:v>
                </c:pt>
                <c:pt idx="107">
                  <c:v>34669</c:v>
                </c:pt>
                <c:pt idx="108">
                  <c:v>34700</c:v>
                </c:pt>
                <c:pt idx="109">
                  <c:v>34731</c:v>
                </c:pt>
                <c:pt idx="110">
                  <c:v>34759</c:v>
                </c:pt>
                <c:pt idx="111">
                  <c:v>34790</c:v>
                </c:pt>
                <c:pt idx="112">
                  <c:v>34820</c:v>
                </c:pt>
                <c:pt idx="113">
                  <c:v>34851</c:v>
                </c:pt>
                <c:pt idx="114">
                  <c:v>34881</c:v>
                </c:pt>
                <c:pt idx="115">
                  <c:v>34912</c:v>
                </c:pt>
                <c:pt idx="116">
                  <c:v>34943</c:v>
                </c:pt>
                <c:pt idx="117">
                  <c:v>34973</c:v>
                </c:pt>
                <c:pt idx="118">
                  <c:v>35004</c:v>
                </c:pt>
                <c:pt idx="119">
                  <c:v>35034</c:v>
                </c:pt>
                <c:pt idx="120">
                  <c:v>35065</c:v>
                </c:pt>
                <c:pt idx="121">
                  <c:v>35096</c:v>
                </c:pt>
                <c:pt idx="122">
                  <c:v>35125</c:v>
                </c:pt>
                <c:pt idx="123">
                  <c:v>35156</c:v>
                </c:pt>
                <c:pt idx="124">
                  <c:v>35186</c:v>
                </c:pt>
                <c:pt idx="125">
                  <c:v>35217</c:v>
                </c:pt>
                <c:pt idx="126">
                  <c:v>35247</c:v>
                </c:pt>
                <c:pt idx="127">
                  <c:v>35278</c:v>
                </c:pt>
                <c:pt idx="128">
                  <c:v>35309</c:v>
                </c:pt>
                <c:pt idx="129">
                  <c:v>35339</c:v>
                </c:pt>
                <c:pt idx="130">
                  <c:v>35370</c:v>
                </c:pt>
                <c:pt idx="131">
                  <c:v>35400</c:v>
                </c:pt>
                <c:pt idx="132">
                  <c:v>35431</c:v>
                </c:pt>
                <c:pt idx="133">
                  <c:v>35462</c:v>
                </c:pt>
                <c:pt idx="134">
                  <c:v>35490</c:v>
                </c:pt>
                <c:pt idx="135">
                  <c:v>35521</c:v>
                </c:pt>
                <c:pt idx="136">
                  <c:v>35551</c:v>
                </c:pt>
                <c:pt idx="137">
                  <c:v>35582</c:v>
                </c:pt>
                <c:pt idx="138">
                  <c:v>35612</c:v>
                </c:pt>
                <c:pt idx="139">
                  <c:v>35643</c:v>
                </c:pt>
                <c:pt idx="140">
                  <c:v>35674</c:v>
                </c:pt>
                <c:pt idx="141">
                  <c:v>35704</c:v>
                </c:pt>
                <c:pt idx="142">
                  <c:v>35735</c:v>
                </c:pt>
                <c:pt idx="143">
                  <c:v>35765</c:v>
                </c:pt>
                <c:pt idx="144">
                  <c:v>35796</c:v>
                </c:pt>
                <c:pt idx="145">
                  <c:v>35827</c:v>
                </c:pt>
                <c:pt idx="146">
                  <c:v>35855</c:v>
                </c:pt>
                <c:pt idx="147">
                  <c:v>35886</c:v>
                </c:pt>
                <c:pt idx="148">
                  <c:v>35916</c:v>
                </c:pt>
                <c:pt idx="149">
                  <c:v>35947</c:v>
                </c:pt>
                <c:pt idx="150">
                  <c:v>35977</c:v>
                </c:pt>
                <c:pt idx="151">
                  <c:v>36008</c:v>
                </c:pt>
                <c:pt idx="152">
                  <c:v>36039</c:v>
                </c:pt>
                <c:pt idx="153">
                  <c:v>36069</c:v>
                </c:pt>
                <c:pt idx="154">
                  <c:v>36100</c:v>
                </c:pt>
                <c:pt idx="155">
                  <c:v>36130</c:v>
                </c:pt>
                <c:pt idx="156">
                  <c:v>36161</c:v>
                </c:pt>
                <c:pt idx="157">
                  <c:v>36192</c:v>
                </c:pt>
                <c:pt idx="158">
                  <c:v>36220</c:v>
                </c:pt>
                <c:pt idx="159">
                  <c:v>36251</c:v>
                </c:pt>
                <c:pt idx="160">
                  <c:v>36281</c:v>
                </c:pt>
                <c:pt idx="161">
                  <c:v>36312</c:v>
                </c:pt>
                <c:pt idx="162">
                  <c:v>36342</c:v>
                </c:pt>
                <c:pt idx="163">
                  <c:v>36373</c:v>
                </c:pt>
                <c:pt idx="164">
                  <c:v>36404</c:v>
                </c:pt>
                <c:pt idx="165">
                  <c:v>36434</c:v>
                </c:pt>
                <c:pt idx="166">
                  <c:v>36465</c:v>
                </c:pt>
                <c:pt idx="167">
                  <c:v>36495</c:v>
                </c:pt>
                <c:pt idx="168">
                  <c:v>36526</c:v>
                </c:pt>
                <c:pt idx="169">
                  <c:v>36557</c:v>
                </c:pt>
                <c:pt idx="170">
                  <c:v>36586</c:v>
                </c:pt>
                <c:pt idx="171">
                  <c:v>36617</c:v>
                </c:pt>
                <c:pt idx="172">
                  <c:v>36647</c:v>
                </c:pt>
                <c:pt idx="173">
                  <c:v>36678</c:v>
                </c:pt>
                <c:pt idx="174">
                  <c:v>36708</c:v>
                </c:pt>
                <c:pt idx="175">
                  <c:v>36739</c:v>
                </c:pt>
                <c:pt idx="176">
                  <c:v>36770</c:v>
                </c:pt>
                <c:pt idx="177">
                  <c:v>36800</c:v>
                </c:pt>
                <c:pt idx="178">
                  <c:v>36831</c:v>
                </c:pt>
                <c:pt idx="179">
                  <c:v>36861</c:v>
                </c:pt>
                <c:pt idx="180">
                  <c:v>36892</c:v>
                </c:pt>
                <c:pt idx="181">
                  <c:v>36923</c:v>
                </c:pt>
                <c:pt idx="182">
                  <c:v>36951</c:v>
                </c:pt>
                <c:pt idx="183">
                  <c:v>36982</c:v>
                </c:pt>
                <c:pt idx="184">
                  <c:v>37012</c:v>
                </c:pt>
                <c:pt idx="185">
                  <c:v>37043</c:v>
                </c:pt>
                <c:pt idx="186">
                  <c:v>37073</c:v>
                </c:pt>
                <c:pt idx="187">
                  <c:v>37104</c:v>
                </c:pt>
                <c:pt idx="188">
                  <c:v>37135</c:v>
                </c:pt>
                <c:pt idx="189">
                  <c:v>37165</c:v>
                </c:pt>
                <c:pt idx="190">
                  <c:v>37196</c:v>
                </c:pt>
                <c:pt idx="191">
                  <c:v>37226</c:v>
                </c:pt>
                <c:pt idx="192">
                  <c:v>37257</c:v>
                </c:pt>
                <c:pt idx="193">
                  <c:v>37288</c:v>
                </c:pt>
                <c:pt idx="194">
                  <c:v>37316</c:v>
                </c:pt>
                <c:pt idx="195">
                  <c:v>37347</c:v>
                </c:pt>
                <c:pt idx="196">
                  <c:v>37377</c:v>
                </c:pt>
                <c:pt idx="197">
                  <c:v>37408</c:v>
                </c:pt>
                <c:pt idx="198">
                  <c:v>37438</c:v>
                </c:pt>
                <c:pt idx="199">
                  <c:v>37469</c:v>
                </c:pt>
                <c:pt idx="200">
                  <c:v>37500</c:v>
                </c:pt>
                <c:pt idx="201">
                  <c:v>37530</c:v>
                </c:pt>
                <c:pt idx="202">
                  <c:v>37561</c:v>
                </c:pt>
                <c:pt idx="203">
                  <c:v>37591</c:v>
                </c:pt>
                <c:pt idx="204">
                  <c:v>37622</c:v>
                </c:pt>
                <c:pt idx="205">
                  <c:v>37653</c:v>
                </c:pt>
                <c:pt idx="206">
                  <c:v>37681</c:v>
                </c:pt>
                <c:pt idx="207">
                  <c:v>37712</c:v>
                </c:pt>
                <c:pt idx="208">
                  <c:v>37742</c:v>
                </c:pt>
                <c:pt idx="209">
                  <c:v>37773</c:v>
                </c:pt>
                <c:pt idx="210">
                  <c:v>37803</c:v>
                </c:pt>
                <c:pt idx="211">
                  <c:v>37834</c:v>
                </c:pt>
                <c:pt idx="212">
                  <c:v>37865</c:v>
                </c:pt>
                <c:pt idx="213">
                  <c:v>37895</c:v>
                </c:pt>
                <c:pt idx="214">
                  <c:v>37926</c:v>
                </c:pt>
                <c:pt idx="215">
                  <c:v>37956</c:v>
                </c:pt>
                <c:pt idx="216">
                  <c:v>37987</c:v>
                </c:pt>
                <c:pt idx="217">
                  <c:v>38018</c:v>
                </c:pt>
                <c:pt idx="218">
                  <c:v>38047</c:v>
                </c:pt>
                <c:pt idx="219">
                  <c:v>38078</c:v>
                </c:pt>
                <c:pt idx="220">
                  <c:v>38108</c:v>
                </c:pt>
                <c:pt idx="221">
                  <c:v>38139</c:v>
                </c:pt>
                <c:pt idx="222">
                  <c:v>38169</c:v>
                </c:pt>
                <c:pt idx="223">
                  <c:v>38200</c:v>
                </c:pt>
                <c:pt idx="224">
                  <c:v>38231</c:v>
                </c:pt>
                <c:pt idx="225">
                  <c:v>38261</c:v>
                </c:pt>
                <c:pt idx="226">
                  <c:v>38292</c:v>
                </c:pt>
                <c:pt idx="227">
                  <c:v>38322</c:v>
                </c:pt>
                <c:pt idx="228">
                  <c:v>38353</c:v>
                </c:pt>
                <c:pt idx="229">
                  <c:v>38384</c:v>
                </c:pt>
                <c:pt idx="230">
                  <c:v>38412</c:v>
                </c:pt>
                <c:pt idx="231">
                  <c:v>38443</c:v>
                </c:pt>
                <c:pt idx="232">
                  <c:v>38473</c:v>
                </c:pt>
                <c:pt idx="233">
                  <c:v>38504</c:v>
                </c:pt>
                <c:pt idx="234">
                  <c:v>38534</c:v>
                </c:pt>
                <c:pt idx="235">
                  <c:v>38565</c:v>
                </c:pt>
                <c:pt idx="236">
                  <c:v>38596</c:v>
                </c:pt>
                <c:pt idx="237">
                  <c:v>38626</c:v>
                </c:pt>
                <c:pt idx="238">
                  <c:v>38657</c:v>
                </c:pt>
                <c:pt idx="239">
                  <c:v>38687</c:v>
                </c:pt>
                <c:pt idx="240">
                  <c:v>38718</c:v>
                </c:pt>
                <c:pt idx="241">
                  <c:v>38749</c:v>
                </c:pt>
                <c:pt idx="242">
                  <c:v>38777</c:v>
                </c:pt>
                <c:pt idx="243">
                  <c:v>38808</c:v>
                </c:pt>
                <c:pt idx="244">
                  <c:v>38838</c:v>
                </c:pt>
                <c:pt idx="245">
                  <c:v>38869</c:v>
                </c:pt>
                <c:pt idx="246">
                  <c:v>38899</c:v>
                </c:pt>
                <c:pt idx="247">
                  <c:v>38930</c:v>
                </c:pt>
                <c:pt idx="248">
                  <c:v>38961</c:v>
                </c:pt>
                <c:pt idx="249">
                  <c:v>38991</c:v>
                </c:pt>
                <c:pt idx="250">
                  <c:v>39022</c:v>
                </c:pt>
                <c:pt idx="251">
                  <c:v>39052</c:v>
                </c:pt>
                <c:pt idx="252">
                  <c:v>39083</c:v>
                </c:pt>
                <c:pt idx="253">
                  <c:v>39114</c:v>
                </c:pt>
                <c:pt idx="254">
                  <c:v>39142</c:v>
                </c:pt>
                <c:pt idx="255">
                  <c:v>39173</c:v>
                </c:pt>
                <c:pt idx="256">
                  <c:v>39203</c:v>
                </c:pt>
                <c:pt idx="257">
                  <c:v>39234</c:v>
                </c:pt>
                <c:pt idx="258">
                  <c:v>39264</c:v>
                </c:pt>
                <c:pt idx="259">
                  <c:v>39295</c:v>
                </c:pt>
                <c:pt idx="260">
                  <c:v>39326</c:v>
                </c:pt>
                <c:pt idx="261">
                  <c:v>39356</c:v>
                </c:pt>
                <c:pt idx="262">
                  <c:v>39387</c:v>
                </c:pt>
                <c:pt idx="263">
                  <c:v>39417</c:v>
                </c:pt>
                <c:pt idx="264">
                  <c:v>39448</c:v>
                </c:pt>
                <c:pt idx="265">
                  <c:v>39479</c:v>
                </c:pt>
                <c:pt idx="266">
                  <c:v>39508</c:v>
                </c:pt>
                <c:pt idx="267">
                  <c:v>39539</c:v>
                </c:pt>
                <c:pt idx="268">
                  <c:v>39569</c:v>
                </c:pt>
                <c:pt idx="269">
                  <c:v>39600</c:v>
                </c:pt>
                <c:pt idx="270">
                  <c:v>39630</c:v>
                </c:pt>
                <c:pt idx="271">
                  <c:v>39661</c:v>
                </c:pt>
                <c:pt idx="272">
                  <c:v>39692</c:v>
                </c:pt>
                <c:pt idx="273">
                  <c:v>39722</c:v>
                </c:pt>
                <c:pt idx="274">
                  <c:v>39753</c:v>
                </c:pt>
                <c:pt idx="275">
                  <c:v>39783</c:v>
                </c:pt>
                <c:pt idx="276">
                  <c:v>39814</c:v>
                </c:pt>
                <c:pt idx="277">
                  <c:v>39845</c:v>
                </c:pt>
                <c:pt idx="278">
                  <c:v>39873</c:v>
                </c:pt>
                <c:pt idx="279">
                  <c:v>39904</c:v>
                </c:pt>
                <c:pt idx="280">
                  <c:v>39934</c:v>
                </c:pt>
                <c:pt idx="281">
                  <c:v>39965</c:v>
                </c:pt>
                <c:pt idx="282">
                  <c:v>39995</c:v>
                </c:pt>
                <c:pt idx="283">
                  <c:v>40026</c:v>
                </c:pt>
                <c:pt idx="284">
                  <c:v>40057</c:v>
                </c:pt>
                <c:pt idx="285">
                  <c:v>40087</c:v>
                </c:pt>
                <c:pt idx="286">
                  <c:v>40118</c:v>
                </c:pt>
                <c:pt idx="287">
                  <c:v>40148</c:v>
                </c:pt>
                <c:pt idx="288">
                  <c:v>40179</c:v>
                </c:pt>
                <c:pt idx="289">
                  <c:v>40210</c:v>
                </c:pt>
                <c:pt idx="290">
                  <c:v>40238</c:v>
                </c:pt>
                <c:pt idx="291">
                  <c:v>40269</c:v>
                </c:pt>
                <c:pt idx="292">
                  <c:v>40299</c:v>
                </c:pt>
                <c:pt idx="293">
                  <c:v>40330</c:v>
                </c:pt>
                <c:pt idx="294">
                  <c:v>40360</c:v>
                </c:pt>
                <c:pt idx="295">
                  <c:v>40391</c:v>
                </c:pt>
                <c:pt idx="296">
                  <c:v>40422</c:v>
                </c:pt>
                <c:pt idx="297">
                  <c:v>40452</c:v>
                </c:pt>
                <c:pt idx="298">
                  <c:v>40483</c:v>
                </c:pt>
                <c:pt idx="299">
                  <c:v>40513</c:v>
                </c:pt>
                <c:pt idx="300">
                  <c:v>40544</c:v>
                </c:pt>
                <c:pt idx="301">
                  <c:v>40575</c:v>
                </c:pt>
                <c:pt idx="302">
                  <c:v>40603</c:v>
                </c:pt>
                <c:pt idx="303">
                  <c:v>40634</c:v>
                </c:pt>
                <c:pt idx="304">
                  <c:v>40664</c:v>
                </c:pt>
                <c:pt idx="305">
                  <c:v>40695</c:v>
                </c:pt>
                <c:pt idx="306">
                  <c:v>40725</c:v>
                </c:pt>
                <c:pt idx="307">
                  <c:v>40756</c:v>
                </c:pt>
                <c:pt idx="308">
                  <c:v>40787</c:v>
                </c:pt>
                <c:pt idx="309">
                  <c:v>40817</c:v>
                </c:pt>
                <c:pt idx="310">
                  <c:v>40848</c:v>
                </c:pt>
                <c:pt idx="311">
                  <c:v>40878</c:v>
                </c:pt>
                <c:pt idx="312">
                  <c:v>40909</c:v>
                </c:pt>
                <c:pt idx="313">
                  <c:v>40940</c:v>
                </c:pt>
                <c:pt idx="314">
                  <c:v>40969</c:v>
                </c:pt>
                <c:pt idx="315">
                  <c:v>41000</c:v>
                </c:pt>
                <c:pt idx="316">
                  <c:v>41030</c:v>
                </c:pt>
                <c:pt idx="317">
                  <c:v>41061</c:v>
                </c:pt>
                <c:pt idx="318">
                  <c:v>41091</c:v>
                </c:pt>
                <c:pt idx="319">
                  <c:v>41122</c:v>
                </c:pt>
                <c:pt idx="320">
                  <c:v>41153</c:v>
                </c:pt>
                <c:pt idx="321">
                  <c:v>41183</c:v>
                </c:pt>
                <c:pt idx="322">
                  <c:v>41214</c:v>
                </c:pt>
                <c:pt idx="323">
                  <c:v>41244</c:v>
                </c:pt>
                <c:pt idx="324">
                  <c:v>41275</c:v>
                </c:pt>
                <c:pt idx="325">
                  <c:v>41306</c:v>
                </c:pt>
                <c:pt idx="326">
                  <c:v>41334</c:v>
                </c:pt>
                <c:pt idx="327">
                  <c:v>41365</c:v>
                </c:pt>
                <c:pt idx="328">
                  <c:v>41395</c:v>
                </c:pt>
                <c:pt idx="329">
                  <c:v>41426</c:v>
                </c:pt>
                <c:pt idx="330">
                  <c:v>41456</c:v>
                </c:pt>
                <c:pt idx="331">
                  <c:v>41487</c:v>
                </c:pt>
                <c:pt idx="332">
                  <c:v>41518</c:v>
                </c:pt>
                <c:pt idx="333">
                  <c:v>41548</c:v>
                </c:pt>
                <c:pt idx="334">
                  <c:v>41579</c:v>
                </c:pt>
                <c:pt idx="335">
                  <c:v>41609</c:v>
                </c:pt>
                <c:pt idx="336">
                  <c:v>41640</c:v>
                </c:pt>
                <c:pt idx="337">
                  <c:v>41671</c:v>
                </c:pt>
                <c:pt idx="338">
                  <c:v>41699</c:v>
                </c:pt>
                <c:pt idx="339">
                  <c:v>41730</c:v>
                </c:pt>
                <c:pt idx="340">
                  <c:v>41760</c:v>
                </c:pt>
                <c:pt idx="341">
                  <c:v>41791</c:v>
                </c:pt>
                <c:pt idx="342">
                  <c:v>41821</c:v>
                </c:pt>
                <c:pt idx="343">
                  <c:v>41852</c:v>
                </c:pt>
                <c:pt idx="344">
                  <c:v>41883</c:v>
                </c:pt>
                <c:pt idx="345">
                  <c:v>41913</c:v>
                </c:pt>
                <c:pt idx="346">
                  <c:v>41944</c:v>
                </c:pt>
                <c:pt idx="347">
                  <c:v>41974</c:v>
                </c:pt>
                <c:pt idx="348">
                  <c:v>42005</c:v>
                </c:pt>
                <c:pt idx="349">
                  <c:v>42036</c:v>
                </c:pt>
                <c:pt idx="350">
                  <c:v>42064</c:v>
                </c:pt>
                <c:pt idx="351">
                  <c:v>42095</c:v>
                </c:pt>
                <c:pt idx="352">
                  <c:v>42125</c:v>
                </c:pt>
                <c:pt idx="353">
                  <c:v>42156</c:v>
                </c:pt>
                <c:pt idx="354">
                  <c:v>42186</c:v>
                </c:pt>
                <c:pt idx="355">
                  <c:v>42217</c:v>
                </c:pt>
                <c:pt idx="356">
                  <c:v>42248</c:v>
                </c:pt>
                <c:pt idx="357">
                  <c:v>42278</c:v>
                </c:pt>
                <c:pt idx="358">
                  <c:v>42309</c:v>
                </c:pt>
                <c:pt idx="359">
                  <c:v>42339</c:v>
                </c:pt>
                <c:pt idx="360">
                  <c:v>42370</c:v>
                </c:pt>
                <c:pt idx="361">
                  <c:v>42401</c:v>
                </c:pt>
                <c:pt idx="362">
                  <c:v>42430</c:v>
                </c:pt>
                <c:pt idx="363">
                  <c:v>42461</c:v>
                </c:pt>
                <c:pt idx="364">
                  <c:v>42491</c:v>
                </c:pt>
                <c:pt idx="365">
                  <c:v>42522</c:v>
                </c:pt>
                <c:pt idx="366">
                  <c:v>42552</c:v>
                </c:pt>
                <c:pt idx="367">
                  <c:v>42583</c:v>
                </c:pt>
                <c:pt idx="368">
                  <c:v>42614</c:v>
                </c:pt>
                <c:pt idx="369">
                  <c:v>42644</c:v>
                </c:pt>
                <c:pt idx="370">
                  <c:v>42675</c:v>
                </c:pt>
                <c:pt idx="371">
                  <c:v>42705</c:v>
                </c:pt>
                <c:pt idx="372">
                  <c:v>42736</c:v>
                </c:pt>
                <c:pt idx="373">
                  <c:v>42767</c:v>
                </c:pt>
                <c:pt idx="374">
                  <c:v>42795</c:v>
                </c:pt>
                <c:pt idx="375">
                  <c:v>42826</c:v>
                </c:pt>
                <c:pt idx="376">
                  <c:v>42856</c:v>
                </c:pt>
                <c:pt idx="377">
                  <c:v>42887</c:v>
                </c:pt>
                <c:pt idx="378">
                  <c:v>42917</c:v>
                </c:pt>
                <c:pt idx="379">
                  <c:v>42948</c:v>
                </c:pt>
                <c:pt idx="380">
                  <c:v>42979</c:v>
                </c:pt>
                <c:pt idx="381">
                  <c:v>43009</c:v>
                </c:pt>
                <c:pt idx="382">
                  <c:v>43040</c:v>
                </c:pt>
                <c:pt idx="383">
                  <c:v>43070</c:v>
                </c:pt>
                <c:pt idx="384">
                  <c:v>43101</c:v>
                </c:pt>
                <c:pt idx="385">
                  <c:v>43132</c:v>
                </c:pt>
                <c:pt idx="386">
                  <c:v>43160</c:v>
                </c:pt>
                <c:pt idx="387">
                  <c:v>43191</c:v>
                </c:pt>
                <c:pt idx="388">
                  <c:v>43221</c:v>
                </c:pt>
                <c:pt idx="389">
                  <c:v>43252</c:v>
                </c:pt>
                <c:pt idx="390">
                  <c:v>43282</c:v>
                </c:pt>
                <c:pt idx="391">
                  <c:v>43313</c:v>
                </c:pt>
                <c:pt idx="392">
                  <c:v>43344</c:v>
                </c:pt>
                <c:pt idx="393">
                  <c:v>43374</c:v>
                </c:pt>
                <c:pt idx="394">
                  <c:v>43405</c:v>
                </c:pt>
                <c:pt idx="395">
                  <c:v>43435</c:v>
                </c:pt>
                <c:pt idx="396">
                  <c:v>43466</c:v>
                </c:pt>
                <c:pt idx="397">
                  <c:v>43497</c:v>
                </c:pt>
                <c:pt idx="398">
                  <c:v>43525</c:v>
                </c:pt>
                <c:pt idx="399">
                  <c:v>43556</c:v>
                </c:pt>
                <c:pt idx="400">
                  <c:v>43586</c:v>
                </c:pt>
                <c:pt idx="401">
                  <c:v>43617</c:v>
                </c:pt>
                <c:pt idx="402">
                  <c:v>43647</c:v>
                </c:pt>
                <c:pt idx="403">
                  <c:v>43678</c:v>
                </c:pt>
                <c:pt idx="404">
                  <c:v>43709</c:v>
                </c:pt>
                <c:pt idx="405">
                  <c:v>43739</c:v>
                </c:pt>
                <c:pt idx="406">
                  <c:v>43770</c:v>
                </c:pt>
                <c:pt idx="407">
                  <c:v>43800</c:v>
                </c:pt>
                <c:pt idx="408">
                  <c:v>43831</c:v>
                </c:pt>
                <c:pt idx="409">
                  <c:v>43862</c:v>
                </c:pt>
                <c:pt idx="410">
                  <c:v>43891</c:v>
                </c:pt>
                <c:pt idx="411">
                  <c:v>43922</c:v>
                </c:pt>
                <c:pt idx="412">
                  <c:v>43952</c:v>
                </c:pt>
                <c:pt idx="413">
                  <c:v>43983</c:v>
                </c:pt>
                <c:pt idx="414">
                  <c:v>44013</c:v>
                </c:pt>
                <c:pt idx="415">
                  <c:v>44044</c:v>
                </c:pt>
                <c:pt idx="416">
                  <c:v>44075</c:v>
                </c:pt>
                <c:pt idx="417">
                  <c:v>44105</c:v>
                </c:pt>
                <c:pt idx="418">
                  <c:v>44136</c:v>
                </c:pt>
                <c:pt idx="419">
                  <c:v>44166</c:v>
                </c:pt>
                <c:pt idx="420">
                  <c:v>44197</c:v>
                </c:pt>
                <c:pt idx="421">
                  <c:v>44228</c:v>
                </c:pt>
                <c:pt idx="422">
                  <c:v>44256</c:v>
                </c:pt>
                <c:pt idx="423">
                  <c:v>44287</c:v>
                </c:pt>
                <c:pt idx="424">
                  <c:v>44317</c:v>
                </c:pt>
                <c:pt idx="425">
                  <c:v>44348</c:v>
                </c:pt>
                <c:pt idx="426">
                  <c:v>44378</c:v>
                </c:pt>
                <c:pt idx="427">
                  <c:v>44409</c:v>
                </c:pt>
                <c:pt idx="428">
                  <c:v>44440</c:v>
                </c:pt>
                <c:pt idx="429">
                  <c:v>44470</c:v>
                </c:pt>
                <c:pt idx="430">
                  <c:v>44501</c:v>
                </c:pt>
                <c:pt idx="431">
                  <c:v>44531</c:v>
                </c:pt>
                <c:pt idx="432">
                  <c:v>44562</c:v>
                </c:pt>
                <c:pt idx="433">
                  <c:v>44593</c:v>
                </c:pt>
                <c:pt idx="434">
                  <c:v>44621</c:v>
                </c:pt>
                <c:pt idx="435">
                  <c:v>44652</c:v>
                </c:pt>
                <c:pt idx="436">
                  <c:v>44682</c:v>
                </c:pt>
                <c:pt idx="437">
                  <c:v>44713</c:v>
                </c:pt>
                <c:pt idx="438">
                  <c:v>44743</c:v>
                </c:pt>
                <c:pt idx="439">
                  <c:v>44774</c:v>
                </c:pt>
                <c:pt idx="440">
                  <c:v>44805</c:v>
                </c:pt>
                <c:pt idx="441">
                  <c:v>44835</c:v>
                </c:pt>
                <c:pt idx="442">
                  <c:v>44866</c:v>
                </c:pt>
                <c:pt idx="443">
                  <c:v>44896</c:v>
                </c:pt>
                <c:pt idx="444">
                  <c:v>44927</c:v>
                </c:pt>
                <c:pt idx="445">
                  <c:v>44958</c:v>
                </c:pt>
                <c:pt idx="446">
                  <c:v>44986</c:v>
                </c:pt>
                <c:pt idx="447">
                  <c:v>45017</c:v>
                </c:pt>
                <c:pt idx="448">
                  <c:v>45047</c:v>
                </c:pt>
                <c:pt idx="449">
                  <c:v>45078</c:v>
                </c:pt>
                <c:pt idx="450">
                  <c:v>45108</c:v>
                </c:pt>
                <c:pt idx="451">
                  <c:v>45139</c:v>
                </c:pt>
                <c:pt idx="452">
                  <c:v>45170</c:v>
                </c:pt>
                <c:pt idx="453">
                  <c:v>45200</c:v>
                </c:pt>
                <c:pt idx="454">
                  <c:v>45231</c:v>
                </c:pt>
                <c:pt idx="455">
                  <c:v>45261</c:v>
                </c:pt>
                <c:pt idx="456">
                  <c:v>45292</c:v>
                </c:pt>
                <c:pt idx="457">
                  <c:v>45323</c:v>
                </c:pt>
                <c:pt idx="458">
                  <c:v>45352</c:v>
                </c:pt>
                <c:pt idx="459">
                  <c:v>45383</c:v>
                </c:pt>
                <c:pt idx="460">
                  <c:v>45413</c:v>
                </c:pt>
                <c:pt idx="461">
                  <c:v>45444</c:v>
                </c:pt>
                <c:pt idx="462">
                  <c:v>45474</c:v>
                </c:pt>
                <c:pt idx="463">
                  <c:v>45505</c:v>
                </c:pt>
                <c:pt idx="464">
                  <c:v>45536</c:v>
                </c:pt>
                <c:pt idx="465">
                  <c:v>45566</c:v>
                </c:pt>
                <c:pt idx="466">
                  <c:v>45597</c:v>
                </c:pt>
                <c:pt idx="467">
                  <c:v>45627</c:v>
                </c:pt>
                <c:pt idx="468">
                  <c:v>45658</c:v>
                </c:pt>
                <c:pt idx="469">
                  <c:v>45689</c:v>
                </c:pt>
                <c:pt idx="470">
                  <c:v>45717</c:v>
                </c:pt>
                <c:pt idx="471">
                  <c:v>45748</c:v>
                </c:pt>
                <c:pt idx="472">
                  <c:v>45778</c:v>
                </c:pt>
                <c:pt idx="473">
                  <c:v>45809</c:v>
                </c:pt>
                <c:pt idx="474">
                  <c:v>45839</c:v>
                </c:pt>
                <c:pt idx="475">
                  <c:v>45870</c:v>
                </c:pt>
                <c:pt idx="476">
                  <c:v>45901</c:v>
                </c:pt>
                <c:pt idx="477">
                  <c:v>45931</c:v>
                </c:pt>
                <c:pt idx="478">
                  <c:v>45962</c:v>
                </c:pt>
                <c:pt idx="479">
                  <c:v>45992</c:v>
                </c:pt>
                <c:pt idx="480">
                  <c:v>46023</c:v>
                </c:pt>
                <c:pt idx="481">
                  <c:v>46054</c:v>
                </c:pt>
                <c:pt idx="482">
                  <c:v>46082</c:v>
                </c:pt>
                <c:pt idx="483">
                  <c:v>46113</c:v>
                </c:pt>
                <c:pt idx="484">
                  <c:v>46143</c:v>
                </c:pt>
                <c:pt idx="485">
                  <c:v>46174</c:v>
                </c:pt>
                <c:pt idx="486">
                  <c:v>46204</c:v>
                </c:pt>
                <c:pt idx="487">
                  <c:v>46235</c:v>
                </c:pt>
                <c:pt idx="488">
                  <c:v>46266</c:v>
                </c:pt>
                <c:pt idx="489">
                  <c:v>46296</c:v>
                </c:pt>
                <c:pt idx="490">
                  <c:v>46327</c:v>
                </c:pt>
                <c:pt idx="491">
                  <c:v>46357</c:v>
                </c:pt>
                <c:pt idx="492">
                  <c:v>46388</c:v>
                </c:pt>
                <c:pt idx="493">
                  <c:v>46419</c:v>
                </c:pt>
                <c:pt idx="494">
                  <c:v>46447</c:v>
                </c:pt>
                <c:pt idx="495">
                  <c:v>46478</c:v>
                </c:pt>
                <c:pt idx="496">
                  <c:v>46508</c:v>
                </c:pt>
                <c:pt idx="497">
                  <c:v>46539</c:v>
                </c:pt>
                <c:pt idx="498">
                  <c:v>46569</c:v>
                </c:pt>
                <c:pt idx="499">
                  <c:v>46600</c:v>
                </c:pt>
                <c:pt idx="500">
                  <c:v>46631</c:v>
                </c:pt>
                <c:pt idx="501">
                  <c:v>46661</c:v>
                </c:pt>
                <c:pt idx="502">
                  <c:v>46692</c:v>
                </c:pt>
                <c:pt idx="503">
                  <c:v>46722</c:v>
                </c:pt>
                <c:pt idx="504">
                  <c:v>46753</c:v>
                </c:pt>
                <c:pt idx="505">
                  <c:v>46784</c:v>
                </c:pt>
                <c:pt idx="506">
                  <c:v>46813</c:v>
                </c:pt>
                <c:pt idx="507">
                  <c:v>46844</c:v>
                </c:pt>
                <c:pt idx="508">
                  <c:v>46874</c:v>
                </c:pt>
                <c:pt idx="509">
                  <c:v>46905</c:v>
                </c:pt>
                <c:pt idx="510">
                  <c:v>46935</c:v>
                </c:pt>
                <c:pt idx="511">
                  <c:v>46966</c:v>
                </c:pt>
                <c:pt idx="512">
                  <c:v>46997</c:v>
                </c:pt>
                <c:pt idx="513">
                  <c:v>47027</c:v>
                </c:pt>
                <c:pt idx="514">
                  <c:v>47058</c:v>
                </c:pt>
                <c:pt idx="515">
                  <c:v>47088</c:v>
                </c:pt>
                <c:pt idx="516">
                  <c:v>47119</c:v>
                </c:pt>
                <c:pt idx="517">
                  <c:v>47150</c:v>
                </c:pt>
                <c:pt idx="518">
                  <c:v>47178</c:v>
                </c:pt>
                <c:pt idx="519">
                  <c:v>47209</c:v>
                </c:pt>
                <c:pt idx="520">
                  <c:v>47239</c:v>
                </c:pt>
                <c:pt idx="521">
                  <c:v>47270</c:v>
                </c:pt>
                <c:pt idx="522">
                  <c:v>47300</c:v>
                </c:pt>
                <c:pt idx="523">
                  <c:v>47331</c:v>
                </c:pt>
                <c:pt idx="524">
                  <c:v>47362</c:v>
                </c:pt>
                <c:pt idx="525">
                  <c:v>47392</c:v>
                </c:pt>
                <c:pt idx="526">
                  <c:v>47423</c:v>
                </c:pt>
                <c:pt idx="527">
                  <c:v>47453</c:v>
                </c:pt>
                <c:pt idx="528">
                  <c:v>47484</c:v>
                </c:pt>
                <c:pt idx="529">
                  <c:v>47515</c:v>
                </c:pt>
                <c:pt idx="530">
                  <c:v>47543</c:v>
                </c:pt>
                <c:pt idx="531">
                  <c:v>47574</c:v>
                </c:pt>
                <c:pt idx="532">
                  <c:v>47604</c:v>
                </c:pt>
                <c:pt idx="533">
                  <c:v>47635</c:v>
                </c:pt>
                <c:pt idx="534">
                  <c:v>47665</c:v>
                </c:pt>
                <c:pt idx="535">
                  <c:v>47696</c:v>
                </c:pt>
                <c:pt idx="536">
                  <c:v>47727</c:v>
                </c:pt>
                <c:pt idx="537">
                  <c:v>47757</c:v>
                </c:pt>
                <c:pt idx="538">
                  <c:v>47788</c:v>
                </c:pt>
                <c:pt idx="539">
                  <c:v>47818</c:v>
                </c:pt>
                <c:pt idx="540">
                  <c:v>47849</c:v>
                </c:pt>
                <c:pt idx="541">
                  <c:v>47880</c:v>
                </c:pt>
                <c:pt idx="542">
                  <c:v>47908</c:v>
                </c:pt>
                <c:pt idx="543">
                  <c:v>47939</c:v>
                </c:pt>
                <c:pt idx="544">
                  <c:v>47969</c:v>
                </c:pt>
                <c:pt idx="545">
                  <c:v>48000</c:v>
                </c:pt>
                <c:pt idx="546">
                  <c:v>48030</c:v>
                </c:pt>
                <c:pt idx="547">
                  <c:v>48061</c:v>
                </c:pt>
                <c:pt idx="548">
                  <c:v>48092</c:v>
                </c:pt>
                <c:pt idx="549">
                  <c:v>48122</c:v>
                </c:pt>
                <c:pt idx="550">
                  <c:v>48153</c:v>
                </c:pt>
                <c:pt idx="551">
                  <c:v>48183</c:v>
                </c:pt>
                <c:pt idx="552">
                  <c:v>48214</c:v>
                </c:pt>
                <c:pt idx="553">
                  <c:v>48245</c:v>
                </c:pt>
                <c:pt idx="554">
                  <c:v>48274</c:v>
                </c:pt>
                <c:pt idx="555">
                  <c:v>48305</c:v>
                </c:pt>
                <c:pt idx="556">
                  <c:v>48335</c:v>
                </c:pt>
                <c:pt idx="557">
                  <c:v>48366</c:v>
                </c:pt>
                <c:pt idx="558">
                  <c:v>48396</c:v>
                </c:pt>
                <c:pt idx="559">
                  <c:v>48427</c:v>
                </c:pt>
                <c:pt idx="560">
                  <c:v>48458</c:v>
                </c:pt>
                <c:pt idx="561">
                  <c:v>48488</c:v>
                </c:pt>
                <c:pt idx="562">
                  <c:v>48519</c:v>
                </c:pt>
                <c:pt idx="563">
                  <c:v>48549</c:v>
                </c:pt>
                <c:pt idx="564">
                  <c:v>48580</c:v>
                </c:pt>
                <c:pt idx="565">
                  <c:v>48611</c:v>
                </c:pt>
                <c:pt idx="566">
                  <c:v>48639</c:v>
                </c:pt>
                <c:pt idx="567">
                  <c:v>48670</c:v>
                </c:pt>
                <c:pt idx="568">
                  <c:v>48700</c:v>
                </c:pt>
                <c:pt idx="569">
                  <c:v>48731</c:v>
                </c:pt>
                <c:pt idx="570">
                  <c:v>48761</c:v>
                </c:pt>
                <c:pt idx="571">
                  <c:v>48792</c:v>
                </c:pt>
                <c:pt idx="572">
                  <c:v>48823</c:v>
                </c:pt>
                <c:pt idx="573">
                  <c:v>48853</c:v>
                </c:pt>
                <c:pt idx="574">
                  <c:v>48884</c:v>
                </c:pt>
                <c:pt idx="575">
                  <c:v>48914</c:v>
                </c:pt>
                <c:pt idx="576">
                  <c:v>48945</c:v>
                </c:pt>
                <c:pt idx="577">
                  <c:v>48976</c:v>
                </c:pt>
                <c:pt idx="578">
                  <c:v>49004</c:v>
                </c:pt>
                <c:pt idx="579">
                  <c:v>49035</c:v>
                </c:pt>
                <c:pt idx="580">
                  <c:v>49065</c:v>
                </c:pt>
                <c:pt idx="581">
                  <c:v>49096</c:v>
                </c:pt>
                <c:pt idx="582">
                  <c:v>49126</c:v>
                </c:pt>
                <c:pt idx="583">
                  <c:v>49157</c:v>
                </c:pt>
                <c:pt idx="584">
                  <c:v>49188</c:v>
                </c:pt>
                <c:pt idx="585">
                  <c:v>49218</c:v>
                </c:pt>
                <c:pt idx="586">
                  <c:v>49249</c:v>
                </c:pt>
                <c:pt idx="587">
                  <c:v>49279</c:v>
                </c:pt>
                <c:pt idx="588">
                  <c:v>49310</c:v>
                </c:pt>
                <c:pt idx="589">
                  <c:v>49341</c:v>
                </c:pt>
                <c:pt idx="590">
                  <c:v>49369</c:v>
                </c:pt>
                <c:pt idx="591">
                  <c:v>49400</c:v>
                </c:pt>
                <c:pt idx="592">
                  <c:v>49430</c:v>
                </c:pt>
                <c:pt idx="593">
                  <c:v>49461</c:v>
                </c:pt>
                <c:pt idx="594">
                  <c:v>49491</c:v>
                </c:pt>
                <c:pt idx="595">
                  <c:v>49522</c:v>
                </c:pt>
                <c:pt idx="596">
                  <c:v>49553</c:v>
                </c:pt>
                <c:pt idx="597">
                  <c:v>49583</c:v>
                </c:pt>
                <c:pt idx="598">
                  <c:v>49614</c:v>
                </c:pt>
                <c:pt idx="599">
                  <c:v>49644</c:v>
                </c:pt>
                <c:pt idx="600">
                  <c:v>49675</c:v>
                </c:pt>
                <c:pt idx="601">
                  <c:v>49706</c:v>
                </c:pt>
                <c:pt idx="602">
                  <c:v>49735</c:v>
                </c:pt>
                <c:pt idx="603">
                  <c:v>49766</c:v>
                </c:pt>
                <c:pt idx="604">
                  <c:v>49796</c:v>
                </c:pt>
                <c:pt idx="605">
                  <c:v>49827</c:v>
                </c:pt>
                <c:pt idx="606">
                  <c:v>49857</c:v>
                </c:pt>
                <c:pt idx="607">
                  <c:v>49888</c:v>
                </c:pt>
                <c:pt idx="608">
                  <c:v>49919</c:v>
                </c:pt>
                <c:pt idx="609">
                  <c:v>49949</c:v>
                </c:pt>
                <c:pt idx="610">
                  <c:v>49980</c:v>
                </c:pt>
                <c:pt idx="611">
                  <c:v>50010</c:v>
                </c:pt>
                <c:pt idx="612">
                  <c:v>50041</c:v>
                </c:pt>
                <c:pt idx="613">
                  <c:v>50072</c:v>
                </c:pt>
                <c:pt idx="614">
                  <c:v>50100</c:v>
                </c:pt>
                <c:pt idx="615">
                  <c:v>50131</c:v>
                </c:pt>
                <c:pt idx="616">
                  <c:v>50161</c:v>
                </c:pt>
                <c:pt idx="617">
                  <c:v>50192</c:v>
                </c:pt>
                <c:pt idx="618">
                  <c:v>50222</c:v>
                </c:pt>
                <c:pt idx="619">
                  <c:v>50253</c:v>
                </c:pt>
                <c:pt idx="620">
                  <c:v>50284</c:v>
                </c:pt>
                <c:pt idx="621">
                  <c:v>50314</c:v>
                </c:pt>
                <c:pt idx="622">
                  <c:v>50345</c:v>
                </c:pt>
                <c:pt idx="623">
                  <c:v>50375</c:v>
                </c:pt>
                <c:pt idx="624">
                  <c:v>50406</c:v>
                </c:pt>
                <c:pt idx="625">
                  <c:v>50437</c:v>
                </c:pt>
                <c:pt idx="626">
                  <c:v>50465</c:v>
                </c:pt>
                <c:pt idx="627">
                  <c:v>50496</c:v>
                </c:pt>
                <c:pt idx="628">
                  <c:v>50526</c:v>
                </c:pt>
                <c:pt idx="629">
                  <c:v>50557</c:v>
                </c:pt>
                <c:pt idx="630">
                  <c:v>50587</c:v>
                </c:pt>
                <c:pt idx="631">
                  <c:v>50618</c:v>
                </c:pt>
                <c:pt idx="632">
                  <c:v>50649</c:v>
                </c:pt>
                <c:pt idx="633">
                  <c:v>50679</c:v>
                </c:pt>
                <c:pt idx="634">
                  <c:v>50710</c:v>
                </c:pt>
                <c:pt idx="635">
                  <c:v>50740</c:v>
                </c:pt>
                <c:pt idx="636">
                  <c:v>50771</c:v>
                </c:pt>
                <c:pt idx="637">
                  <c:v>50802</c:v>
                </c:pt>
                <c:pt idx="638">
                  <c:v>50830</c:v>
                </c:pt>
                <c:pt idx="639">
                  <c:v>50861</c:v>
                </c:pt>
                <c:pt idx="640">
                  <c:v>50891</c:v>
                </c:pt>
                <c:pt idx="641">
                  <c:v>50922</c:v>
                </c:pt>
                <c:pt idx="642">
                  <c:v>50952</c:v>
                </c:pt>
                <c:pt idx="643">
                  <c:v>50983</c:v>
                </c:pt>
                <c:pt idx="644">
                  <c:v>51014</c:v>
                </c:pt>
                <c:pt idx="645">
                  <c:v>51044</c:v>
                </c:pt>
                <c:pt idx="646">
                  <c:v>51075</c:v>
                </c:pt>
                <c:pt idx="647">
                  <c:v>51105</c:v>
                </c:pt>
                <c:pt idx="648">
                  <c:v>51136</c:v>
                </c:pt>
                <c:pt idx="649">
                  <c:v>51167</c:v>
                </c:pt>
                <c:pt idx="650">
                  <c:v>51196</c:v>
                </c:pt>
                <c:pt idx="651">
                  <c:v>51227</c:v>
                </c:pt>
                <c:pt idx="652">
                  <c:v>51257</c:v>
                </c:pt>
                <c:pt idx="653">
                  <c:v>51288</c:v>
                </c:pt>
                <c:pt idx="654">
                  <c:v>51318</c:v>
                </c:pt>
                <c:pt idx="655">
                  <c:v>51349</c:v>
                </c:pt>
                <c:pt idx="656">
                  <c:v>51380</c:v>
                </c:pt>
                <c:pt idx="657">
                  <c:v>51410</c:v>
                </c:pt>
                <c:pt idx="658">
                  <c:v>51441</c:v>
                </c:pt>
                <c:pt idx="659">
                  <c:v>51471</c:v>
                </c:pt>
              </c:numCache>
            </c:numRef>
          </c:cat>
          <c:val>
            <c:numRef>
              <c:f>TIPRONSA!$I$9:$I$668</c:f>
              <c:numCache>
                <c:formatCode>General</c:formatCode>
                <c:ptCount val="660"/>
                <c:pt idx="0" formatCode="0.0">
                  <c:v>0</c:v>
                </c:pt>
                <c:pt idx="23" formatCode="0.0">
                  <c:v>5.2128988093000004</c:v>
                </c:pt>
                <c:pt idx="24" formatCode="0.0">
                  <c:v>5.8176901943999999</c:v>
                </c:pt>
                <c:pt idx="25" formatCode="0.0">
                  <c:v>6.1412954446999999</c:v>
                </c:pt>
                <c:pt idx="26" formatCode="0.0">
                  <c:v>6.3465557481000001</c:v>
                </c:pt>
                <c:pt idx="27" formatCode="0.0">
                  <c:v>6.6639790731000002</c:v>
                </c:pt>
                <c:pt idx="28" formatCode="0.0">
                  <c:v>6.7620894496000004</c:v>
                </c:pt>
                <c:pt idx="29" formatCode="0.0">
                  <c:v>6.7694236959999996</c:v>
                </c:pt>
                <c:pt idx="30" formatCode="0.0">
                  <c:v>6.7153122861999996</c:v>
                </c:pt>
                <c:pt idx="31" formatCode="0.0">
                  <c:v>6.5283300289000001</c:v>
                </c:pt>
                <c:pt idx="32" formatCode="0.0">
                  <c:v>6.3772222715</c:v>
                </c:pt>
                <c:pt idx="33" formatCode="0.0">
                  <c:v>5.9864924887999997</c:v>
                </c:pt>
                <c:pt idx="34" formatCode="0.0">
                  <c:v>5.5577943008000004</c:v>
                </c:pt>
                <c:pt idx="35" formatCode="0.0">
                  <c:v>5.1747682806000004</c:v>
                </c:pt>
                <c:pt idx="36" formatCode="0.0">
                  <c:v>4.7737256703000002</c:v>
                </c:pt>
                <c:pt idx="37" formatCode="0.0">
                  <c:v>4.3992954162000002</c:v>
                </c:pt>
                <c:pt idx="38" formatCode="0.0">
                  <c:v>3.9733911219000002</c:v>
                </c:pt>
                <c:pt idx="39" formatCode="0.0">
                  <c:v>3.5986573811999998</c:v>
                </c:pt>
                <c:pt idx="40" formatCode="0.0">
                  <c:v>3.1909094539999998</c:v>
                </c:pt>
                <c:pt idx="41" formatCode="0.0">
                  <c:v>2.7660549302000002</c:v>
                </c:pt>
                <c:pt idx="42" formatCode="0.0">
                  <c:v>2.3180662292999998</c:v>
                </c:pt>
                <c:pt idx="43" formatCode="0.0">
                  <c:v>1.9726176243</c:v>
                </c:pt>
                <c:pt idx="44" formatCode="0.0">
                  <c:v>1.6156903971000001</c:v>
                </c:pt>
                <c:pt idx="45" formatCode="0.0">
                  <c:v>1.3189990715</c:v>
                </c:pt>
                <c:pt idx="46" formatCode="0.0">
                  <c:v>1.0837101758000001</c:v>
                </c:pt>
                <c:pt idx="47" formatCode="0.0">
                  <c:v>0.90471682389999997</c:v>
                </c:pt>
                <c:pt idx="48" formatCode="0.0">
                  <c:v>0.61105460479999996</c:v>
                </c:pt>
                <c:pt idx="49" formatCode="0.0">
                  <c:v>0.4738683977</c:v>
                </c:pt>
                <c:pt idx="50" formatCode="0.0">
                  <c:v>0.46858910079999999</c:v>
                </c:pt>
                <c:pt idx="51" formatCode="0.0">
                  <c:v>0.1985002146</c:v>
                </c:pt>
                <c:pt idx="52" formatCode="0.0">
                  <c:v>0.24066241299999999</c:v>
                </c:pt>
                <c:pt idx="53" formatCode="0.0">
                  <c:v>0.32826111769999999</c:v>
                </c:pt>
                <c:pt idx="54" formatCode="0.0">
                  <c:v>0.58865780190000006</c:v>
                </c:pt>
                <c:pt idx="55" formatCode="0.0">
                  <c:v>0.71587011599999995</c:v>
                </c:pt>
                <c:pt idx="56" formatCode="0.0">
                  <c:v>0.91340993439999996</c:v>
                </c:pt>
                <c:pt idx="57" formatCode="0.0">
                  <c:v>1.0807181038</c:v>
                </c:pt>
                <c:pt idx="58" formatCode="0.0">
                  <c:v>1.1027172278999999</c:v>
                </c:pt>
                <c:pt idx="59" formatCode="0.0">
                  <c:v>0.96682934249999997</c:v>
                </c:pt>
                <c:pt idx="60" formatCode="0.0">
                  <c:v>0.97667676790000002</c:v>
                </c:pt>
                <c:pt idx="61" formatCode="0.0">
                  <c:v>0.74079184239999996</c:v>
                </c:pt>
                <c:pt idx="62" formatCode="0.0">
                  <c:v>0.2852771549</c:v>
                </c:pt>
                <c:pt idx="63" formatCode="0.0">
                  <c:v>0.18896067180000001</c:v>
                </c:pt>
                <c:pt idx="64" formatCode="0.0">
                  <c:v>-0.13848086230000001</c:v>
                </c:pt>
                <c:pt idx="65" formatCode="0.0">
                  <c:v>-0.4430781647</c:v>
                </c:pt>
                <c:pt idx="66" formatCode="0.0">
                  <c:v>-0.81194838930000002</c:v>
                </c:pt>
                <c:pt idx="67" formatCode="0.0">
                  <c:v>-1.1131051271000001</c:v>
                </c:pt>
                <c:pt idx="68" formatCode="0.0">
                  <c:v>-1.4330017708</c:v>
                </c:pt>
                <c:pt idx="69" formatCode="0.0">
                  <c:v>-1.6215530301000001</c:v>
                </c:pt>
                <c:pt idx="70" formatCode="0.0">
                  <c:v>-1.6093351326000001</c:v>
                </c:pt>
                <c:pt idx="71" formatCode="0.0">
                  <c:v>-1.4773823228</c:v>
                </c:pt>
                <c:pt idx="72" formatCode="0.0">
                  <c:v>-1.3923051635000001</c:v>
                </c:pt>
                <c:pt idx="73" formatCode="0.0">
                  <c:v>-1.0095187243999999</c:v>
                </c:pt>
                <c:pt idx="74" formatCode="0.0">
                  <c:v>-0.3093085693</c:v>
                </c:pt>
                <c:pt idx="75" formatCode="0.0">
                  <c:v>0.13611560950000001</c:v>
                </c:pt>
                <c:pt idx="76" formatCode="0.0">
                  <c:v>0.62757805550000001</c:v>
                </c:pt>
                <c:pt idx="77" formatCode="0.0">
                  <c:v>0.98869583839999997</c:v>
                </c:pt>
                <c:pt idx="78" formatCode="0.0">
                  <c:v>1.3702115424000001</c:v>
                </c:pt>
                <c:pt idx="79" formatCode="0.0">
                  <c:v>1.7169716207000001</c:v>
                </c:pt>
                <c:pt idx="80" formatCode="0.0">
                  <c:v>1.9675916991</c:v>
                </c:pt>
                <c:pt idx="81" formatCode="0.0">
                  <c:v>2.2668162466999999</c:v>
                </c:pt>
                <c:pt idx="82" formatCode="0.0">
                  <c:v>2.5692599276000001</c:v>
                </c:pt>
                <c:pt idx="83" formatCode="0.0">
                  <c:v>2.9253229533999998</c:v>
                </c:pt>
                <c:pt idx="84" formatCode="0.0">
                  <c:v>3.3072654099999999</c:v>
                </c:pt>
                <c:pt idx="85" formatCode="0.0">
                  <c:v>3.5417855107</c:v>
                </c:pt>
                <c:pt idx="86" formatCode="0.0">
                  <c:v>3.5015373397</c:v>
                </c:pt>
                <c:pt idx="87" formatCode="0.0">
                  <c:v>3.5071407194000002</c:v>
                </c:pt>
                <c:pt idx="88" formatCode="0.0">
                  <c:v>3.4341154236999998</c:v>
                </c:pt>
                <c:pt idx="89" formatCode="0.0">
                  <c:v>3.4638951229999999</c:v>
                </c:pt>
                <c:pt idx="90" formatCode="0.0">
                  <c:v>3.4186204568999998</c:v>
                </c:pt>
                <c:pt idx="91" formatCode="0.0">
                  <c:v>3.4335847999000002</c:v>
                </c:pt>
                <c:pt idx="92" formatCode="0.0">
                  <c:v>3.5376848834999999</c:v>
                </c:pt>
                <c:pt idx="93" formatCode="0.0">
                  <c:v>3.5154768847</c:v>
                </c:pt>
                <c:pt idx="94" formatCode="0.0">
                  <c:v>3.4190270060999999</c:v>
                </c:pt>
                <c:pt idx="95" formatCode="0.0">
                  <c:v>3.2829527869000001</c:v>
                </c:pt>
                <c:pt idx="96" formatCode="0.0">
                  <c:v>3.1594471320999999</c:v>
                </c:pt>
                <c:pt idx="97" formatCode="0.0">
                  <c:v>2.9888349477</c:v>
                </c:pt>
                <c:pt idx="98" formatCode="0.0">
                  <c:v>3.0039600137</c:v>
                </c:pt>
                <c:pt idx="99" formatCode="0.0">
                  <c:v>3.0929697885</c:v>
                </c:pt>
                <c:pt idx="100" formatCode="0.0">
                  <c:v>3.2995313492</c:v>
                </c:pt>
                <c:pt idx="101" formatCode="0.0">
                  <c:v>3.5481563546000001</c:v>
                </c:pt>
                <c:pt idx="102" formatCode="0.0">
                  <c:v>3.7602684208000001</c:v>
                </c:pt>
                <c:pt idx="103" formatCode="0.0">
                  <c:v>4.0489601862000004</c:v>
                </c:pt>
                <c:pt idx="104" formatCode="0.0">
                  <c:v>4.3456280490000001</c:v>
                </c:pt>
                <c:pt idx="105" formatCode="0.0">
                  <c:v>4.6426144708999999</c:v>
                </c:pt>
                <c:pt idx="106" formatCode="0.0">
                  <c:v>4.9441475923000002</c:v>
                </c:pt>
                <c:pt idx="107" formatCode="0.0">
                  <c:v>5.2647908497999998</c:v>
                </c:pt>
                <c:pt idx="108" formatCode="0.0">
                  <c:v>5.5062381500999997</c:v>
                </c:pt>
                <c:pt idx="109" formatCode="0.0">
                  <c:v>5.8106541413999997</c:v>
                </c:pt>
                <c:pt idx="110" formatCode="0.0">
                  <c:v>5.9655311062000003</c:v>
                </c:pt>
                <c:pt idx="111" formatCode="0.0">
                  <c:v>5.9449877063000001</c:v>
                </c:pt>
                <c:pt idx="112" formatCode="0.0">
                  <c:v>5.8929088313999998</c:v>
                </c:pt>
                <c:pt idx="113" formatCode="0.0">
                  <c:v>5.7947553824</c:v>
                </c:pt>
                <c:pt idx="114" formatCode="0.0">
                  <c:v>5.7249415105999999</c:v>
                </c:pt>
                <c:pt idx="115" formatCode="0.0">
                  <c:v>5.6094776293999997</c:v>
                </c:pt>
                <c:pt idx="116" formatCode="0.0">
                  <c:v>5.4790525939999997</c:v>
                </c:pt>
                <c:pt idx="117" formatCode="0.0">
                  <c:v>5.2446564998999996</c:v>
                </c:pt>
                <c:pt idx="118" formatCode="0.0">
                  <c:v>4.9751850323999998</c:v>
                </c:pt>
                <c:pt idx="119" formatCode="0.0">
                  <c:v>4.6353791329999998</c:v>
                </c:pt>
                <c:pt idx="120" formatCode="0.0">
                  <c:v>4.2594210367000001</c:v>
                </c:pt>
                <c:pt idx="121" formatCode="0.0">
                  <c:v>3.9874260650000002</c:v>
                </c:pt>
                <c:pt idx="122" formatCode="0.0">
                  <c:v>3.7498852963</c:v>
                </c:pt>
                <c:pt idx="123" formatCode="0.0">
                  <c:v>3.7698940303000001</c:v>
                </c:pt>
                <c:pt idx="124" formatCode="0.0">
                  <c:v>3.7639752008</c:v>
                </c:pt>
                <c:pt idx="125" formatCode="0.0">
                  <c:v>3.8014272783999998</c:v>
                </c:pt>
                <c:pt idx="126" formatCode="0.0">
                  <c:v>3.8709709254</c:v>
                </c:pt>
                <c:pt idx="127" formatCode="0.0">
                  <c:v>3.8665629981</c:v>
                </c:pt>
                <c:pt idx="128" formatCode="0.0">
                  <c:v>3.8955199299999999</c:v>
                </c:pt>
                <c:pt idx="129" formatCode="0.0">
                  <c:v>4.0429124885999999</c:v>
                </c:pt>
                <c:pt idx="130" formatCode="0.0">
                  <c:v>4.2705197611000001</c:v>
                </c:pt>
                <c:pt idx="131" formatCode="0.0">
                  <c:v>4.5329107879999997</c:v>
                </c:pt>
                <c:pt idx="132" formatCode="0.0">
                  <c:v>4.9514412668999999</c:v>
                </c:pt>
                <c:pt idx="133" formatCode="0.0">
                  <c:v>5.2307179954</c:v>
                </c:pt>
                <c:pt idx="134" formatCode="0.0">
                  <c:v>5.5777551876000002</c:v>
                </c:pt>
                <c:pt idx="135" formatCode="0.0">
                  <c:v>5.8071104727999998</c:v>
                </c:pt>
                <c:pt idx="136" formatCode="0.0">
                  <c:v>5.9761259675999998</c:v>
                </c:pt>
                <c:pt idx="137" formatCode="0.0">
                  <c:v>6.0156336860000001</c:v>
                </c:pt>
                <c:pt idx="138" formatCode="0.0">
                  <c:v>6.0771049744000001</c:v>
                </c:pt>
                <c:pt idx="139" formatCode="0.0">
                  <c:v>6.2486317812000003</c:v>
                </c:pt>
                <c:pt idx="140" formatCode="0.0">
                  <c:v>6.4133201019000001</c:v>
                </c:pt>
                <c:pt idx="141" formatCode="0.0">
                  <c:v>6.6840594641999997</c:v>
                </c:pt>
                <c:pt idx="142" formatCode="0.0">
                  <c:v>6.9417456140000002</c:v>
                </c:pt>
                <c:pt idx="143" formatCode="0.0">
                  <c:v>7.1884225408000004</c:v>
                </c:pt>
                <c:pt idx="144" formatCode="0.0">
                  <c:v>7.3122633788</c:v>
                </c:pt>
                <c:pt idx="145" formatCode="0.0">
                  <c:v>7.3944555917999999</c:v>
                </c:pt>
                <c:pt idx="146" formatCode="0.0">
                  <c:v>7.4154531373000001</c:v>
                </c:pt>
                <c:pt idx="147" formatCode="0.0">
                  <c:v>7.3083967730000001</c:v>
                </c:pt>
                <c:pt idx="148" formatCode="0.0">
                  <c:v>7.3917969165999997</c:v>
                </c:pt>
                <c:pt idx="149" formatCode="0.0">
                  <c:v>7.4187873011000001</c:v>
                </c:pt>
                <c:pt idx="150" formatCode="0.0">
                  <c:v>7.4394488019000002</c:v>
                </c:pt>
                <c:pt idx="151" formatCode="0.0">
                  <c:v>7.3886178799</c:v>
                </c:pt>
                <c:pt idx="152" formatCode="0.0">
                  <c:v>7.1176888546999999</c:v>
                </c:pt>
                <c:pt idx="153" formatCode="0.0">
                  <c:v>6.8071139040000004</c:v>
                </c:pt>
                <c:pt idx="154" formatCode="0.0">
                  <c:v>6.3295364055999999</c:v>
                </c:pt>
                <c:pt idx="155" formatCode="0.0">
                  <c:v>5.8681462801000004</c:v>
                </c:pt>
                <c:pt idx="156" formatCode="0.0">
                  <c:v>5.5019549737000002</c:v>
                </c:pt>
                <c:pt idx="157" formatCode="0.0">
                  <c:v>5.1837401389000002</c:v>
                </c:pt>
                <c:pt idx="158" formatCode="0.0">
                  <c:v>4.9283664544999999</c:v>
                </c:pt>
                <c:pt idx="159" formatCode="0.0">
                  <c:v>4.8172349748999999</c:v>
                </c:pt>
                <c:pt idx="160" formatCode="0.0">
                  <c:v>4.5451475619000004</c:v>
                </c:pt>
                <c:pt idx="161" formatCode="0.0">
                  <c:v>4.4949532470999998</c:v>
                </c:pt>
                <c:pt idx="162" formatCode="0.0">
                  <c:v>4.3938474107000003</c:v>
                </c:pt>
                <c:pt idx="163" formatCode="0.0">
                  <c:v>4.2267690534</c:v>
                </c:pt>
                <c:pt idx="164" formatCode="0.0">
                  <c:v>4.2148663215999997</c:v>
                </c:pt>
                <c:pt idx="165" formatCode="0.0">
                  <c:v>4.1723550683999999</c:v>
                </c:pt>
                <c:pt idx="166" formatCode="0.0">
                  <c:v>4.2771396035000002</c:v>
                </c:pt>
                <c:pt idx="167" formatCode="0.0">
                  <c:v>4.3942171574</c:v>
                </c:pt>
                <c:pt idx="168" formatCode="0.0">
                  <c:v>4.4452300259999999</c:v>
                </c:pt>
                <c:pt idx="169" formatCode="0.0">
                  <c:v>4.4842062332000001</c:v>
                </c:pt>
                <c:pt idx="170" formatCode="0.0">
                  <c:v>4.4964640067000001</c:v>
                </c:pt>
                <c:pt idx="171" formatCode="0.0">
                  <c:v>4.5503643821999997</c:v>
                </c:pt>
                <c:pt idx="172" formatCode="0.0">
                  <c:v>4.5910898695000002</c:v>
                </c:pt>
                <c:pt idx="173" formatCode="0.0">
                  <c:v>4.5914592359000004</c:v>
                </c:pt>
                <c:pt idx="174" formatCode="0.0">
                  <c:v>4.5635976013999997</c:v>
                </c:pt>
                <c:pt idx="175" formatCode="0.0">
                  <c:v>4.5019525347</c:v>
                </c:pt>
                <c:pt idx="176" formatCode="0.0">
                  <c:v>4.5499573719999997</c:v>
                </c:pt>
                <c:pt idx="177" formatCode="0.0">
                  <c:v>4.3905173903000003</c:v>
                </c:pt>
                <c:pt idx="178" formatCode="0.0">
                  <c:v>4.1636136805000001</c:v>
                </c:pt>
                <c:pt idx="179" formatCode="0.0">
                  <c:v>3.8703833741000002</c:v>
                </c:pt>
                <c:pt idx="180" formatCode="0.0">
                  <c:v>3.5202801955999998</c:v>
                </c:pt>
                <c:pt idx="181" formatCode="0.0">
                  <c:v>3.1304335247999999</c:v>
                </c:pt>
                <c:pt idx="182" formatCode="0.0">
                  <c:v>2.6521550242999998</c:v>
                </c:pt>
                <c:pt idx="183" formatCode="0.0">
                  <c:v>1.9529441242000001</c:v>
                </c:pt>
                <c:pt idx="184" formatCode="0.0">
                  <c:v>1.3482812048999999</c:v>
                </c:pt>
                <c:pt idx="185" formatCode="0.0">
                  <c:v>0.6146487934</c:v>
                </c:pt>
                <c:pt idx="186" formatCode="0.0">
                  <c:v>-2.2948156099999999E-2</c:v>
                </c:pt>
                <c:pt idx="187" formatCode="0.0">
                  <c:v>-0.59098768930000001</c:v>
                </c:pt>
                <c:pt idx="188" formatCode="0.0">
                  <c:v>-1.3543348877000001</c:v>
                </c:pt>
                <c:pt idx="189" formatCode="0.0">
                  <c:v>-1.9694369490000001</c:v>
                </c:pt>
                <c:pt idx="190" formatCode="0.0">
                  <c:v>-2.5824091907</c:v>
                </c:pt>
                <c:pt idx="191" formatCode="0.0">
                  <c:v>-3.1432798218000002</c:v>
                </c:pt>
                <c:pt idx="192" formatCode="0.0">
                  <c:v>-3.4814558777000002</c:v>
                </c:pt>
                <c:pt idx="193" formatCode="0.0">
                  <c:v>-3.7090998797000001</c:v>
                </c:pt>
                <c:pt idx="194" formatCode="0.0">
                  <c:v>-3.8326555698</c:v>
                </c:pt>
                <c:pt idx="195" formatCode="0.0">
                  <c:v>-3.5984349192999998</c:v>
                </c:pt>
                <c:pt idx="196" formatCode="0.0">
                  <c:v>-3.4257295645000001</c:v>
                </c:pt>
                <c:pt idx="197" formatCode="0.0">
                  <c:v>-3.0440769912999999</c:v>
                </c:pt>
                <c:pt idx="198" formatCode="0.0">
                  <c:v>-2.6938079683999998</c:v>
                </c:pt>
                <c:pt idx="199" formatCode="0.0">
                  <c:v>-2.2802023020000002</c:v>
                </c:pt>
                <c:pt idx="200" formatCode="0.0">
                  <c:v>-1.6887373952</c:v>
                </c:pt>
                <c:pt idx="201" formatCode="0.0">
                  <c:v>-1.0777977398</c:v>
                </c:pt>
                <c:pt idx="202" formatCode="0.0">
                  <c:v>-0.36695961100000002</c:v>
                </c:pt>
                <c:pt idx="203" formatCode="0.0">
                  <c:v>0.31395147439999999</c:v>
                </c:pt>
                <c:pt idx="204" formatCode="0.0">
                  <c:v>0.87723896779999999</c:v>
                </c:pt>
                <c:pt idx="205" formatCode="0.0">
                  <c:v>1.4187618621</c:v>
                </c:pt>
                <c:pt idx="206" formatCode="0.0">
                  <c:v>1.8431544102999999</c:v>
                </c:pt>
                <c:pt idx="207" formatCode="0.0">
                  <c:v>1.8962373146</c:v>
                </c:pt>
                <c:pt idx="208" formatCode="0.0">
                  <c:v>1.9842571703</c:v>
                </c:pt>
                <c:pt idx="209" formatCode="0.0">
                  <c:v>1.8505257459</c:v>
                </c:pt>
                <c:pt idx="210" formatCode="0.0">
                  <c:v>1.7837161149</c:v>
                </c:pt>
                <c:pt idx="211" formatCode="0.0">
                  <c:v>1.6718668688</c:v>
                </c:pt>
                <c:pt idx="212" formatCode="0.0">
                  <c:v>1.5306591464999999</c:v>
                </c:pt>
                <c:pt idx="213" formatCode="0.0">
                  <c:v>1.4247383417999999</c:v>
                </c:pt>
                <c:pt idx="214" formatCode="0.0">
                  <c:v>1.3161321883999999</c:v>
                </c:pt>
                <c:pt idx="215" formatCode="0.0">
                  <c:v>1.2731935864999999</c:v>
                </c:pt>
                <c:pt idx="216" formatCode="0.0">
                  <c:v>1.1249617166000001</c:v>
                </c:pt>
                <c:pt idx="217" formatCode="0.0">
                  <c:v>1.0216715444</c:v>
                </c:pt>
                <c:pt idx="218" formatCode="0.0">
                  <c:v>0.95990332599999995</c:v>
                </c:pt>
                <c:pt idx="219" formatCode="0.0">
                  <c:v>1.1366344806999999</c:v>
                </c:pt>
                <c:pt idx="220" formatCode="0.0">
                  <c:v>1.3824701604</c:v>
                </c:pt>
                <c:pt idx="221" formatCode="0.0">
                  <c:v>1.6477715255000001</c:v>
                </c:pt>
                <c:pt idx="222" formatCode="0.0">
                  <c:v>1.9537919176</c:v>
                </c:pt>
                <c:pt idx="223" formatCode="0.0">
                  <c:v>2.1760753611000001</c:v>
                </c:pt>
                <c:pt idx="224" formatCode="0.0">
                  <c:v>2.2856154751000002</c:v>
                </c:pt>
                <c:pt idx="225" formatCode="0.0">
                  <c:v>2.4646355739999999</c:v>
                </c:pt>
                <c:pt idx="226" formatCode="0.0">
                  <c:v>2.5407513482000001</c:v>
                </c:pt>
                <c:pt idx="227" formatCode="0.0">
                  <c:v>2.6628569643</c:v>
                </c:pt>
                <c:pt idx="228" formatCode="0.0">
                  <c:v>2.900960853</c:v>
                </c:pt>
                <c:pt idx="229" formatCode="0.0">
                  <c:v>3.0160007698000002</c:v>
                </c:pt>
                <c:pt idx="230" formatCode="0.0">
                  <c:v>3.1731328928</c:v>
                </c:pt>
                <c:pt idx="231" formatCode="0.0">
                  <c:v>3.3382791069</c:v>
                </c:pt>
                <c:pt idx="232" formatCode="0.0">
                  <c:v>3.3217663264000001</c:v>
                </c:pt>
                <c:pt idx="233" formatCode="0.0">
                  <c:v>3.4731892379999998</c:v>
                </c:pt>
                <c:pt idx="234" formatCode="0.0">
                  <c:v>3.4750782763000001</c:v>
                </c:pt>
                <c:pt idx="235" formatCode="0.0">
                  <c:v>3.5465717356000002</c:v>
                </c:pt>
                <c:pt idx="236" formatCode="0.0">
                  <c:v>3.5363611226999998</c:v>
                </c:pt>
                <c:pt idx="237" formatCode="0.0">
                  <c:v>3.4197866282999998</c:v>
                </c:pt>
                <c:pt idx="238" formatCode="0.0">
                  <c:v>3.4195516889999999</c:v>
                </c:pt>
                <c:pt idx="239" formatCode="0.0">
                  <c:v>3.3441854284999999</c:v>
                </c:pt>
                <c:pt idx="240" formatCode="0.0">
                  <c:v>3.1628008388</c:v>
                </c:pt>
                <c:pt idx="241" formatCode="0.0">
                  <c:v>2.9969219152000002</c:v>
                </c:pt>
                <c:pt idx="242" formatCode="0.0">
                  <c:v>2.893549412</c:v>
                </c:pt>
                <c:pt idx="243" formatCode="0.0">
                  <c:v>2.5983006962999999</c:v>
                </c:pt>
                <c:pt idx="244" formatCode="0.0">
                  <c:v>2.5007055201999999</c:v>
                </c:pt>
                <c:pt idx="245" formatCode="0.0">
                  <c:v>2.3015472552</c:v>
                </c:pt>
                <c:pt idx="246" formatCode="0.0">
                  <c:v>2.2154382297000002</c:v>
                </c:pt>
                <c:pt idx="247" formatCode="0.0">
                  <c:v>2.1206587189000001</c:v>
                </c:pt>
                <c:pt idx="248" formatCode="0.0">
                  <c:v>2.3035871440000002</c:v>
                </c:pt>
                <c:pt idx="249" formatCode="0.0">
                  <c:v>2.3753026846999998</c:v>
                </c:pt>
                <c:pt idx="250" formatCode="0.0">
                  <c:v>2.3018521710000002</c:v>
                </c:pt>
                <c:pt idx="251" formatCode="0.0">
                  <c:v>2.2765561766000002</c:v>
                </c:pt>
                <c:pt idx="252" formatCode="0.0">
                  <c:v>2.2752980258000002</c:v>
                </c:pt>
                <c:pt idx="253" formatCode="0.0">
                  <c:v>2.3761044734999999</c:v>
                </c:pt>
                <c:pt idx="254" formatCode="0.0">
                  <c:v>2.3880800715000001</c:v>
                </c:pt>
                <c:pt idx="255" formatCode="0.0">
                  <c:v>2.5842689410999999</c:v>
                </c:pt>
                <c:pt idx="256" formatCode="0.0">
                  <c:v>2.6504463183000002</c:v>
                </c:pt>
                <c:pt idx="257" formatCode="0.0">
                  <c:v>2.6795601824999999</c:v>
                </c:pt>
                <c:pt idx="258" formatCode="0.0">
                  <c:v>2.6382392312</c:v>
                </c:pt>
                <c:pt idx="259" formatCode="0.0">
                  <c:v>2.6000620370999998</c:v>
                </c:pt>
                <c:pt idx="260" formatCode="0.0">
                  <c:v>2.4846621636999999</c:v>
                </c:pt>
                <c:pt idx="261" formatCode="0.0">
                  <c:v>2.4515250866999998</c:v>
                </c:pt>
                <c:pt idx="262" formatCode="0.0">
                  <c:v>2.5634880383</c:v>
                </c:pt>
                <c:pt idx="263" formatCode="0.0">
                  <c:v>2.5444986257000002</c:v>
                </c:pt>
                <c:pt idx="264" formatCode="0.0">
                  <c:v>2.6097045162999999</c:v>
                </c:pt>
                <c:pt idx="265" formatCode="0.0">
                  <c:v>2.4618552949999999</c:v>
                </c:pt>
                <c:pt idx="266" formatCode="0.0">
                  <c:v>2.2608012570999998</c:v>
                </c:pt>
                <c:pt idx="267" formatCode="0.0">
                  <c:v>1.9429159729000001</c:v>
                </c:pt>
                <c:pt idx="268" formatCode="0.0">
                  <c:v>1.5575831734000001</c:v>
                </c:pt>
                <c:pt idx="269" formatCode="0.0">
                  <c:v>1.1763727978</c:v>
                </c:pt>
                <c:pt idx="270" formatCode="0.0">
                  <c:v>0.85946041100000004</c:v>
                </c:pt>
                <c:pt idx="271" formatCode="0.0">
                  <c:v>0.33395686299999999</c:v>
                </c:pt>
                <c:pt idx="272" formatCode="0.0">
                  <c:v>-0.6080907472</c:v>
                </c:pt>
                <c:pt idx="273" formatCode="0.0">
                  <c:v>-1.4025842433</c:v>
                </c:pt>
                <c:pt idx="274" formatCode="0.0">
                  <c:v>-2.3820026466000002</c:v>
                </c:pt>
                <c:pt idx="275" formatCode="0.0">
                  <c:v>-3.4542974312000001</c:v>
                </c:pt>
                <c:pt idx="276" formatCode="0.0">
                  <c:v>-4.7151252546000002</c:v>
                </c:pt>
                <c:pt idx="277" formatCode="0.0">
                  <c:v>-5.8774836198999996</c:v>
                </c:pt>
                <c:pt idx="278" formatCode="0.0">
                  <c:v>-7.0742852060999999</c:v>
                </c:pt>
                <c:pt idx="279" formatCode="0.0">
                  <c:v>-8.3234588445999993</c:v>
                </c:pt>
                <c:pt idx="280" formatCode="0.0">
                  <c:v>-9.4397105457000006</c:v>
                </c:pt>
                <c:pt idx="281" formatCode="0.0">
                  <c:v>-10.573210919599999</c:v>
                </c:pt>
                <c:pt idx="282" formatCode="0.0">
                  <c:v>-11.5783750526</c:v>
                </c:pt>
                <c:pt idx="283" formatCode="0.0">
                  <c:v>-12.2085065785</c:v>
                </c:pt>
                <c:pt idx="284" formatCode="0.0">
                  <c:v>-12.1538971402</c:v>
                </c:pt>
                <c:pt idx="285" formatCode="0.0">
                  <c:v>-12.2043553733</c:v>
                </c:pt>
                <c:pt idx="286" formatCode="0.0">
                  <c:v>-11.997461477</c:v>
                </c:pt>
                <c:pt idx="287" formatCode="0.0">
                  <c:v>-11.388348854</c:v>
                </c:pt>
                <c:pt idx="288" formatCode="0.0">
                  <c:v>-10.3254757857</c:v>
                </c:pt>
                <c:pt idx="289" formatCode="0.0">
                  <c:v>-9.1296357544000006</c:v>
                </c:pt>
                <c:pt idx="290" formatCode="0.0">
                  <c:v>-7.6293863783999996</c:v>
                </c:pt>
                <c:pt idx="291" formatCode="0.0">
                  <c:v>-5.8813239232000001</c:v>
                </c:pt>
                <c:pt idx="292" formatCode="0.0">
                  <c:v>-3.9850370464</c:v>
                </c:pt>
                <c:pt idx="293" formatCode="0.0">
                  <c:v>-1.9378073815000001</c:v>
                </c:pt>
                <c:pt idx="294" formatCode="0.0">
                  <c:v>-0.1210068349</c:v>
                </c:pt>
                <c:pt idx="295" formatCode="0.0">
                  <c:v>1.4846673554000001</c:v>
                </c:pt>
                <c:pt idx="296" formatCode="0.0">
                  <c:v>2.6730024088</c:v>
                </c:pt>
                <c:pt idx="297" formatCode="0.0">
                  <c:v>3.8375351954000001</c:v>
                </c:pt>
                <c:pt idx="298" formatCode="0.0">
                  <c:v>4.7930081722000004</c:v>
                </c:pt>
                <c:pt idx="299" formatCode="0.0">
                  <c:v>5.5323333846000002</c:v>
                </c:pt>
                <c:pt idx="300" formatCode="0.0">
                  <c:v>5.8319653931</c:v>
                </c:pt>
                <c:pt idx="301" formatCode="0.0">
                  <c:v>5.9697070359</c:v>
                </c:pt>
                <c:pt idx="302" formatCode="0.0">
                  <c:v>5.9559753917</c:v>
                </c:pt>
                <c:pt idx="303" formatCode="0.0">
                  <c:v>5.7258267687000002</c:v>
                </c:pt>
                <c:pt idx="304" formatCode="0.0">
                  <c:v>5.2430250007000003</c:v>
                </c:pt>
                <c:pt idx="305" formatCode="0.0">
                  <c:v>4.7100969312999998</c:v>
                </c:pt>
                <c:pt idx="306" formatCode="0.0">
                  <c:v>4.3334334872999998</c:v>
                </c:pt>
                <c:pt idx="307" formatCode="0.0">
                  <c:v>3.9850313994</c:v>
                </c:pt>
                <c:pt idx="308" formatCode="0.0">
                  <c:v>3.6761017443999999</c:v>
                </c:pt>
                <c:pt idx="309" formatCode="0.0">
                  <c:v>3.4857696269999998</c:v>
                </c:pt>
                <c:pt idx="310" formatCode="0.0">
                  <c:v>3.3722173656000001</c:v>
                </c:pt>
                <c:pt idx="311" formatCode="0.0">
                  <c:v>3.1521474899999999</c:v>
                </c:pt>
                <c:pt idx="312" formatCode="0.0">
                  <c:v>3.0698307811999999</c:v>
                </c:pt>
                <c:pt idx="313" formatCode="0.0">
                  <c:v>3.1558997017000001</c:v>
                </c:pt>
                <c:pt idx="314" formatCode="0.0">
                  <c:v>3.0499519842999998</c:v>
                </c:pt>
                <c:pt idx="315" formatCode="0.0">
                  <c:v>3.1071875601999999</c:v>
                </c:pt>
                <c:pt idx="316" formatCode="0.0">
                  <c:v>3.2664191918999999</c:v>
                </c:pt>
                <c:pt idx="317" formatCode="0.0">
                  <c:v>3.3927871165000001</c:v>
                </c:pt>
                <c:pt idx="318" formatCode="0.0">
                  <c:v>3.4315354215</c:v>
                </c:pt>
                <c:pt idx="319" formatCode="0.0">
                  <c:v>3.4139205767999998</c:v>
                </c:pt>
                <c:pt idx="320" formatCode="0.0">
                  <c:v>3.3951369302000001</c:v>
                </c:pt>
                <c:pt idx="321" formatCode="0.0">
                  <c:v>3.2552688744</c:v>
                </c:pt>
                <c:pt idx="322" formatCode="0.0">
                  <c:v>3.1452750078</c:v>
                </c:pt>
                <c:pt idx="323" formatCode="0.0">
                  <c:v>3.0469540862</c:v>
                </c:pt>
                <c:pt idx="324" formatCode="0.0">
                  <c:v>2.8782381827000001</c:v>
                </c:pt>
                <c:pt idx="325" formatCode="0.0">
                  <c:v>2.6269799359000001</c:v>
                </c:pt>
                <c:pt idx="326" formatCode="0.0">
                  <c:v>2.5658379307999999</c:v>
                </c:pt>
                <c:pt idx="327" formatCode="0.0">
                  <c:v>2.4109643578000002</c:v>
                </c:pt>
                <c:pt idx="328" formatCode="0.0">
                  <c:v>2.2017979155999998</c:v>
                </c:pt>
                <c:pt idx="329" formatCode="0.0">
                  <c:v>2.0406319556999999</c:v>
                </c:pt>
                <c:pt idx="330" formatCode="0.0">
                  <c:v>1.881538929</c:v>
                </c:pt>
                <c:pt idx="331" formatCode="0.0">
                  <c:v>1.8817398582</c:v>
                </c:pt>
                <c:pt idx="332" formatCode="0.0">
                  <c:v>1.9159525354</c:v>
                </c:pt>
                <c:pt idx="333" formatCode="0.0">
                  <c:v>1.9806402039</c:v>
                </c:pt>
                <c:pt idx="334" formatCode="0.0">
                  <c:v>1.9785391124</c:v>
                </c:pt>
                <c:pt idx="335" formatCode="0.0">
                  <c:v>1.9925409227999999</c:v>
                </c:pt>
                <c:pt idx="336" formatCode="0.0">
                  <c:v>2.0185200043</c:v>
                </c:pt>
                <c:pt idx="337" formatCode="0.0">
                  <c:v>2.066789016</c:v>
                </c:pt>
                <c:pt idx="338" formatCode="0.0">
                  <c:v>2.1348968551</c:v>
                </c:pt>
                <c:pt idx="339" formatCode="0.0">
                  <c:v>2.1712314888000002</c:v>
                </c:pt>
                <c:pt idx="340" formatCode="0.0">
                  <c:v>2.3131269288</c:v>
                </c:pt>
                <c:pt idx="341" formatCode="0.0">
                  <c:v>2.4560835769999998</c:v>
                </c:pt>
                <c:pt idx="342" formatCode="0.0">
                  <c:v>2.6443950036000001</c:v>
                </c:pt>
                <c:pt idx="343" formatCode="0.0">
                  <c:v>2.7232721913</c:v>
                </c:pt>
                <c:pt idx="344" formatCode="0.0">
                  <c:v>2.7413474189000002</c:v>
                </c:pt>
                <c:pt idx="345" formatCode="0.0">
                  <c:v>2.7904411244</c:v>
                </c:pt>
                <c:pt idx="346" formatCode="0.0">
                  <c:v>2.8927803506999998</c:v>
                </c:pt>
                <c:pt idx="347" formatCode="0.0">
                  <c:v>2.9843560863</c:v>
                </c:pt>
                <c:pt idx="348" formatCode="0.0">
                  <c:v>3.0478018123999999</c:v>
                </c:pt>
                <c:pt idx="349" formatCode="0.0">
                  <c:v>2.9939952051000001</c:v>
                </c:pt>
                <c:pt idx="350" formatCode="0.0">
                  <c:v>2.7446554187999999</c:v>
                </c:pt>
                <c:pt idx="351" formatCode="0.0">
                  <c:v>2.4676742800000002</c:v>
                </c:pt>
                <c:pt idx="352" formatCode="0.0">
                  <c:v>2.0796351979000001</c:v>
                </c:pt>
                <c:pt idx="353" formatCode="0.0">
                  <c:v>1.6391006991999999</c:v>
                </c:pt>
                <c:pt idx="354" formatCode="0.0">
                  <c:v>1.2340968621999999</c:v>
                </c:pt>
                <c:pt idx="355" formatCode="0.0">
                  <c:v>0.83347545320000005</c:v>
                </c:pt>
                <c:pt idx="356" formatCode="0.0">
                  <c:v>0.34739207970000002</c:v>
                </c:pt>
                <c:pt idx="357" formatCode="0.0">
                  <c:v>-0.13532332790000001</c:v>
                </c:pt>
                <c:pt idx="358" formatCode="0.0">
                  <c:v>-0.77443000829999997</c:v>
                </c:pt>
                <c:pt idx="359" formatCode="0.0">
                  <c:v>-1.4242516286</c:v>
                </c:pt>
                <c:pt idx="360" formatCode="0.0">
                  <c:v>-1.9109508246</c:v>
                </c:pt>
                <c:pt idx="361" formatCode="0.0">
                  <c:v>-2.3210554756000001</c:v>
                </c:pt>
                <c:pt idx="362" formatCode="0.0">
                  <c:v>-2.6784467773</c:v>
                </c:pt>
                <c:pt idx="363" formatCode="0.0">
                  <c:v>-2.8208818826000002</c:v>
                </c:pt>
                <c:pt idx="364" formatCode="0.0">
                  <c:v>-2.9332946938000002</c:v>
                </c:pt>
                <c:pt idx="365" formatCode="0.0">
                  <c:v>-2.9391853621999999</c:v>
                </c:pt>
                <c:pt idx="366" formatCode="0.0">
                  <c:v>-3.0278982875999998</c:v>
                </c:pt>
                <c:pt idx="367" formatCode="0.0">
                  <c:v>-3.1001344419999999</c:v>
                </c:pt>
                <c:pt idx="368" formatCode="0.0">
                  <c:v>-3.0029704706999998</c:v>
                </c:pt>
                <c:pt idx="369" formatCode="0.0">
                  <c:v>-2.8813974796999999</c:v>
                </c:pt>
                <c:pt idx="370" formatCode="0.0">
                  <c:v>-2.6192675821</c:v>
                </c:pt>
                <c:pt idx="371" formatCode="0.0">
                  <c:v>-2.1736029935999999</c:v>
                </c:pt>
                <c:pt idx="372" formatCode="0.0">
                  <c:v>-1.9264198006</c:v>
                </c:pt>
                <c:pt idx="373" formatCode="0.0">
                  <c:v>-1.6634690088999999</c:v>
                </c:pt>
                <c:pt idx="374" formatCode="0.0">
                  <c:v>-1.1674713998999999</c:v>
                </c:pt>
                <c:pt idx="375" formatCode="0.0">
                  <c:v>-0.91860216809999995</c:v>
                </c:pt>
                <c:pt idx="376" formatCode="0.0">
                  <c:v>-0.53583895240000001</c:v>
                </c:pt>
                <c:pt idx="377" formatCode="0.0">
                  <c:v>-0.25630370089999999</c:v>
                </c:pt>
                <c:pt idx="378" formatCode="0.0">
                  <c:v>7.6731279400000005E-2</c:v>
                </c:pt>
                <c:pt idx="379" formatCode="0.0">
                  <c:v>0.34390141079999997</c:v>
                </c:pt>
                <c:pt idx="380" formatCode="0.0">
                  <c:v>0.55078104569999997</c:v>
                </c:pt>
                <c:pt idx="381" formatCode="0.0">
                  <c:v>0.8343670701</c:v>
                </c:pt>
                <c:pt idx="382" formatCode="0.0">
                  <c:v>1.1772256655</c:v>
                </c:pt>
                <c:pt idx="383" formatCode="0.0">
                  <c:v>1.361667183</c:v>
                </c:pt>
                <c:pt idx="384" formatCode="0.0">
                  <c:v>1.6347215257000001</c:v>
                </c:pt>
                <c:pt idx="385" formatCode="0.0">
                  <c:v>1.9493342285999999</c:v>
                </c:pt>
                <c:pt idx="386" formatCode="0.0">
                  <c:v>2.0732954602000002</c:v>
                </c:pt>
                <c:pt idx="387" formatCode="0.0">
                  <c:v>2.3865801480000002</c:v>
                </c:pt>
                <c:pt idx="388" formatCode="0.0">
                  <c:v>2.4350877948999998</c:v>
                </c:pt>
                <c:pt idx="389" formatCode="0.0">
                  <c:v>2.5450607223000001</c:v>
                </c:pt>
                <c:pt idx="390" formatCode="0.0">
                  <c:v>2.6796713845000002</c:v>
                </c:pt>
                <c:pt idx="391" formatCode="0.0">
                  <c:v>2.9891111807000001</c:v>
                </c:pt>
                <c:pt idx="392" formatCode="0.0">
                  <c:v>3.2845457848000001</c:v>
                </c:pt>
                <c:pt idx="393" formatCode="0.0">
                  <c:v>3.3205630000999999</c:v>
                </c:pt>
                <c:pt idx="394" formatCode="0.0">
                  <c:v>3.2642611783</c:v>
                </c:pt>
                <c:pt idx="395" formatCode="0.0">
                  <c:v>3.1809164015000002</c:v>
                </c:pt>
                <c:pt idx="396" formatCode="0.0">
                  <c:v>3.0617413470999999</c:v>
                </c:pt>
                <c:pt idx="397" formatCode="0.0">
                  <c:v>2.8520570327999999</c:v>
                </c:pt>
                <c:pt idx="398" formatCode="0.0">
                  <c:v>2.6281005783000002</c:v>
                </c:pt>
                <c:pt idx="399" formatCode="0.0">
                  <c:v>2.1693208478999999</c:v>
                </c:pt>
                <c:pt idx="400" formatCode="0.0">
                  <c:v>1.9601062525999999</c:v>
                </c:pt>
                <c:pt idx="401" formatCode="0.0">
                  <c:v>1.6749099824</c:v>
                </c:pt>
                <c:pt idx="402" formatCode="0.0">
                  <c:v>1.2992938646000001</c:v>
                </c:pt>
                <c:pt idx="403" formatCode="0.0">
                  <c:v>0.8338631111</c:v>
                </c:pt>
                <c:pt idx="404" formatCode="0.0">
                  <c:v>0.34781505439999999</c:v>
                </c:pt>
                <c:pt idx="405" formatCode="0.0">
                  <c:v>-3.2364836000000001E-2</c:v>
                </c:pt>
                <c:pt idx="406" formatCode="0.0">
                  <c:v>-0.36522046940000003</c:v>
                </c:pt>
                <c:pt idx="407" formatCode="0.0">
                  <c:v>-0.67103003770000003</c:v>
                </c:pt>
                <c:pt idx="408" formatCode="0.0">
                  <c:v>-0.95084983700000003</c:v>
                </c:pt>
                <c:pt idx="409" formatCode="0.0">
                  <c:v>-1.0916718045</c:v>
                </c:pt>
                <c:pt idx="410" formatCode="0.0">
                  <c:v>-1.5394526272</c:v>
                </c:pt>
                <c:pt idx="411" formatCode="0.0">
                  <c:v>-2.8782848517000001</c:v>
                </c:pt>
                <c:pt idx="412" formatCode="0.0">
                  <c:v>-4.167747887</c:v>
                </c:pt>
                <c:pt idx="413" formatCode="0.0">
                  <c:v>-4.9985848981999998</c:v>
                </c:pt>
                <c:pt idx="414" formatCode="0.0">
                  <c:v>-5.4495831381000004</c:v>
                </c:pt>
                <c:pt idx="415" formatCode="0.0">
                  <c:v>-5.8989975519</c:v>
                </c:pt>
                <c:pt idx="416" formatCode="0.0">
                  <c:v>-6.3560965947000003</c:v>
                </c:pt>
                <c:pt idx="417" formatCode="0.0">
                  <c:v>-6.5847237974999997</c:v>
                </c:pt>
                <c:pt idx="418" formatCode="0.0">
                  <c:v>-6.8717208358999997</c:v>
                </c:pt>
                <c:pt idx="419" formatCode="0.0">
                  <c:v>-7.0269719559999997</c:v>
                </c:pt>
                <c:pt idx="420" formatCode="0.0">
                  <c:v>-7.0239190262999998</c:v>
                </c:pt>
                <c:pt idx="421" formatCode="0.0">
                  <c:v>-7.4032236734000003</c:v>
                </c:pt>
                <c:pt idx="422" formatCode="0.0">
                  <c:v>-6.9314658629999997</c:v>
                </c:pt>
                <c:pt idx="423" formatCode="0.0">
                  <c:v>-4.3395590102000003</c:v>
                </c:pt>
                <c:pt idx="424" formatCode="0.0">
                  <c:v>-1.9236447392</c:v>
                </c:pt>
                <c:pt idx="425" formatCode="0.0">
                  <c:v>-0.31362258279999999</c:v>
                </c:pt>
                <c:pt idx="426" formatCode="0.0">
                  <c:v>0.73640990959999997</c:v>
                </c:pt>
                <c:pt idx="427" formatCode="0.0">
                  <c:v>1.6762268358000001</c:v>
                </c:pt>
                <c:pt idx="428" formatCode="0.0">
                  <c:v>2.616656356</c:v>
                </c:pt>
                <c:pt idx="429" formatCode="0.0">
                  <c:v>3.4181075717999998</c:v>
                </c:pt>
                <c:pt idx="430" formatCode="0.0">
                  <c:v>4.3126483958000001</c:v>
                </c:pt>
                <c:pt idx="431" formatCode="0.0">
                  <c:v>4.9450496112</c:v>
                </c:pt>
                <c:pt idx="432" formatCode="0.0">
                  <c:v>5.3875217666999999</c:v>
                </c:pt>
                <c:pt idx="433" formatCode="0.0">
                  <c:v>6.4720705423</c:v>
                </c:pt>
                <c:pt idx="434" formatCode="0.0">
                  <c:v>6.7942637571000004</c:v>
                </c:pt>
                <c:pt idx="435" formatCode="0.0">
                  <c:v>5.8299766966000002</c:v>
                </c:pt>
                <c:pt idx="436" formatCode="0.0">
                  <c:v>4.9895020887000001</c:v>
                </c:pt>
                <c:pt idx="437" formatCode="0.0">
                  <c:v>4.5614595551999999</c:v>
                </c:pt>
                <c:pt idx="438" formatCode="0.0">
                  <c:v>4.3668175960999998</c:v>
                </c:pt>
                <c:pt idx="439" formatCode="0.0">
                  <c:v>4.2721733426000004</c:v>
                </c:pt>
                <c:pt idx="440" formatCode="0.0">
                  <c:v>4.3661231285</c:v>
                </c:pt>
                <c:pt idx="441" formatCode="0.0">
                  <c:v>4.2488903630000001</c:v>
                </c:pt>
                <c:pt idx="442" formatCode="0.0">
                  <c:v>3.9737252921000001</c:v>
                </c:pt>
                <c:pt idx="443" formatCode="0.0">
                  <c:v>3.7611495218000002</c:v>
                </c:pt>
                <c:pt idx="444" formatCode="0.0">
                  <c:v>3.5041798448999999</c:v>
                </c:pt>
                <c:pt idx="445" formatCode="0.0">
                  <c:v>2.9219658625</c:v>
                </c:pt>
                <c:pt idx="659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0ED7-4DBD-BDED-359C13AB7C02}"/>
            </c:ext>
          </c:extLst>
        </c:ser>
        <c:ser>
          <c:idx val="4"/>
          <c:order val="5"/>
          <c:tx>
            <c:strRef>
              <c:f>TIPRONSA!$L$7</c:f>
              <c:strCache>
                <c:ptCount val="1"/>
                <c:pt idx="0">
                  <c:v>0.4%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D7-4DBD-BDED-359C13AB7C02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ED7-4DBD-BDED-359C13AB7C02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ED7-4DBD-BDED-359C13AB7C02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ED7-4DBD-BDED-359C13AB7C02}"/>
                </c:ext>
              </c:extLst>
            </c:dLbl>
            <c:dLbl>
              <c:idx val="438"/>
              <c:layout>
                <c:manualLayout>
                  <c:x val="0"/>
                  <c:y val="-4.319510898458269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ED7-4DBD-BDED-359C13AB7C02}"/>
                </c:ext>
              </c:extLst>
            </c:dLbl>
            <c:dLbl>
              <c:idx val="440"/>
              <c:layout>
                <c:manualLayout>
                  <c:x val="0"/>
                  <c:y val="-2.325890483785223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ED7-4DBD-BDED-359C13AB7C02}"/>
                </c:ext>
              </c:extLst>
            </c:dLbl>
            <c:dLbl>
              <c:idx val="443"/>
              <c:layout>
                <c:manualLayout>
                  <c:x val="0"/>
                  <c:y val="-3.654970760233924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ED7-4DBD-BDED-359C13AB7C02}"/>
                </c:ext>
              </c:extLst>
            </c:dLbl>
            <c:dLbl>
              <c:idx val="444"/>
              <c:layout>
                <c:manualLayout>
                  <c:x val="-1.0532493528214745E-16"/>
                  <c:y val="-8.16993464052287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49-4AC9-A994-C9AB091A5019}"/>
                </c:ext>
              </c:extLst>
            </c:dLbl>
            <c:dLbl>
              <c:idx val="445"/>
              <c:layout>
                <c:manualLayout>
                  <c:x val="-5.745062836624776E-3"/>
                  <c:y val="-7.84313725490196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00-4A35-ACAE-A3F3CE1820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TIPRONSA!$A$9:$A$668</c:f>
              <c:numCache>
                <c:formatCode>mmm\-yy</c:formatCode>
                <c:ptCount val="660"/>
                <c:pt idx="0">
                  <c:v>31413</c:v>
                </c:pt>
                <c:pt idx="1">
                  <c:v>31444</c:v>
                </c:pt>
                <c:pt idx="2">
                  <c:v>31472</c:v>
                </c:pt>
                <c:pt idx="3">
                  <c:v>31503</c:v>
                </c:pt>
                <c:pt idx="4">
                  <c:v>31533</c:v>
                </c:pt>
                <c:pt idx="5">
                  <c:v>31564</c:v>
                </c:pt>
                <c:pt idx="6">
                  <c:v>31594</c:v>
                </c:pt>
                <c:pt idx="7">
                  <c:v>31625</c:v>
                </c:pt>
                <c:pt idx="8">
                  <c:v>31656</c:v>
                </c:pt>
                <c:pt idx="9">
                  <c:v>31686</c:v>
                </c:pt>
                <c:pt idx="10">
                  <c:v>31717</c:v>
                </c:pt>
                <c:pt idx="11">
                  <c:v>31747</c:v>
                </c:pt>
                <c:pt idx="12">
                  <c:v>31778</c:v>
                </c:pt>
                <c:pt idx="13">
                  <c:v>31809</c:v>
                </c:pt>
                <c:pt idx="14">
                  <c:v>31837</c:v>
                </c:pt>
                <c:pt idx="15">
                  <c:v>31868</c:v>
                </c:pt>
                <c:pt idx="16">
                  <c:v>31898</c:v>
                </c:pt>
                <c:pt idx="17">
                  <c:v>31929</c:v>
                </c:pt>
                <c:pt idx="18">
                  <c:v>31959</c:v>
                </c:pt>
                <c:pt idx="19">
                  <c:v>31990</c:v>
                </c:pt>
                <c:pt idx="20">
                  <c:v>32021</c:v>
                </c:pt>
                <c:pt idx="21">
                  <c:v>32051</c:v>
                </c:pt>
                <c:pt idx="22">
                  <c:v>32082</c:v>
                </c:pt>
                <c:pt idx="23">
                  <c:v>32112</c:v>
                </c:pt>
                <c:pt idx="24">
                  <c:v>32143</c:v>
                </c:pt>
                <c:pt idx="25">
                  <c:v>32174</c:v>
                </c:pt>
                <c:pt idx="26">
                  <c:v>32203</c:v>
                </c:pt>
                <c:pt idx="27">
                  <c:v>32234</c:v>
                </c:pt>
                <c:pt idx="28">
                  <c:v>32264</c:v>
                </c:pt>
                <c:pt idx="29">
                  <c:v>32295</c:v>
                </c:pt>
                <c:pt idx="30">
                  <c:v>32325</c:v>
                </c:pt>
                <c:pt idx="31">
                  <c:v>32356</c:v>
                </c:pt>
                <c:pt idx="32">
                  <c:v>32387</c:v>
                </c:pt>
                <c:pt idx="33">
                  <c:v>32417</c:v>
                </c:pt>
                <c:pt idx="34">
                  <c:v>32448</c:v>
                </c:pt>
                <c:pt idx="35">
                  <c:v>32478</c:v>
                </c:pt>
                <c:pt idx="36">
                  <c:v>32509</c:v>
                </c:pt>
                <c:pt idx="37">
                  <c:v>32540</c:v>
                </c:pt>
                <c:pt idx="38">
                  <c:v>32568</c:v>
                </c:pt>
                <c:pt idx="39">
                  <c:v>32599</c:v>
                </c:pt>
                <c:pt idx="40">
                  <c:v>32629</c:v>
                </c:pt>
                <c:pt idx="41">
                  <c:v>32660</c:v>
                </c:pt>
                <c:pt idx="42">
                  <c:v>32690</c:v>
                </c:pt>
                <c:pt idx="43">
                  <c:v>32721</c:v>
                </c:pt>
                <c:pt idx="44">
                  <c:v>32752</c:v>
                </c:pt>
                <c:pt idx="45">
                  <c:v>32782</c:v>
                </c:pt>
                <c:pt idx="46">
                  <c:v>32813</c:v>
                </c:pt>
                <c:pt idx="47">
                  <c:v>32843</c:v>
                </c:pt>
                <c:pt idx="48">
                  <c:v>32874</c:v>
                </c:pt>
                <c:pt idx="49">
                  <c:v>32905</c:v>
                </c:pt>
                <c:pt idx="50">
                  <c:v>32933</c:v>
                </c:pt>
                <c:pt idx="51">
                  <c:v>32964</c:v>
                </c:pt>
                <c:pt idx="52">
                  <c:v>32994</c:v>
                </c:pt>
                <c:pt idx="53">
                  <c:v>33025</c:v>
                </c:pt>
                <c:pt idx="54">
                  <c:v>33055</c:v>
                </c:pt>
                <c:pt idx="55">
                  <c:v>33086</c:v>
                </c:pt>
                <c:pt idx="56">
                  <c:v>33117</c:v>
                </c:pt>
                <c:pt idx="57">
                  <c:v>33147</c:v>
                </c:pt>
                <c:pt idx="58">
                  <c:v>33178</c:v>
                </c:pt>
                <c:pt idx="59">
                  <c:v>33208</c:v>
                </c:pt>
                <c:pt idx="60">
                  <c:v>33239</c:v>
                </c:pt>
                <c:pt idx="61">
                  <c:v>33270</c:v>
                </c:pt>
                <c:pt idx="62">
                  <c:v>33298</c:v>
                </c:pt>
                <c:pt idx="63">
                  <c:v>33329</c:v>
                </c:pt>
                <c:pt idx="64">
                  <c:v>33359</c:v>
                </c:pt>
                <c:pt idx="65">
                  <c:v>33390</c:v>
                </c:pt>
                <c:pt idx="66">
                  <c:v>33420</c:v>
                </c:pt>
                <c:pt idx="67">
                  <c:v>33451</c:v>
                </c:pt>
                <c:pt idx="68">
                  <c:v>33482</c:v>
                </c:pt>
                <c:pt idx="69">
                  <c:v>33512</c:v>
                </c:pt>
                <c:pt idx="70">
                  <c:v>33543</c:v>
                </c:pt>
                <c:pt idx="71">
                  <c:v>33573</c:v>
                </c:pt>
                <c:pt idx="72">
                  <c:v>33604</c:v>
                </c:pt>
                <c:pt idx="73">
                  <c:v>33635</c:v>
                </c:pt>
                <c:pt idx="74">
                  <c:v>33664</c:v>
                </c:pt>
                <c:pt idx="75">
                  <c:v>33695</c:v>
                </c:pt>
                <c:pt idx="76">
                  <c:v>33725</c:v>
                </c:pt>
                <c:pt idx="77">
                  <c:v>33756</c:v>
                </c:pt>
                <c:pt idx="78">
                  <c:v>33786</c:v>
                </c:pt>
                <c:pt idx="79">
                  <c:v>33817</c:v>
                </c:pt>
                <c:pt idx="80">
                  <c:v>33848</c:v>
                </c:pt>
                <c:pt idx="81">
                  <c:v>33878</c:v>
                </c:pt>
                <c:pt idx="82">
                  <c:v>33909</c:v>
                </c:pt>
                <c:pt idx="83">
                  <c:v>33939</c:v>
                </c:pt>
                <c:pt idx="84">
                  <c:v>33970</c:v>
                </c:pt>
                <c:pt idx="85">
                  <c:v>34001</c:v>
                </c:pt>
                <c:pt idx="86">
                  <c:v>34029</c:v>
                </c:pt>
                <c:pt idx="87">
                  <c:v>34060</c:v>
                </c:pt>
                <c:pt idx="88">
                  <c:v>34090</c:v>
                </c:pt>
                <c:pt idx="89">
                  <c:v>34121</c:v>
                </c:pt>
                <c:pt idx="90">
                  <c:v>34151</c:v>
                </c:pt>
                <c:pt idx="91">
                  <c:v>34182</c:v>
                </c:pt>
                <c:pt idx="92">
                  <c:v>34213</c:v>
                </c:pt>
                <c:pt idx="93">
                  <c:v>34243</c:v>
                </c:pt>
                <c:pt idx="94">
                  <c:v>34274</c:v>
                </c:pt>
                <c:pt idx="95">
                  <c:v>34304</c:v>
                </c:pt>
                <c:pt idx="96">
                  <c:v>34335</c:v>
                </c:pt>
                <c:pt idx="97">
                  <c:v>34366</c:v>
                </c:pt>
                <c:pt idx="98">
                  <c:v>34394</c:v>
                </c:pt>
                <c:pt idx="99">
                  <c:v>34425</c:v>
                </c:pt>
                <c:pt idx="100">
                  <c:v>34455</c:v>
                </c:pt>
                <c:pt idx="101">
                  <c:v>34486</c:v>
                </c:pt>
                <c:pt idx="102">
                  <c:v>34516</c:v>
                </c:pt>
                <c:pt idx="103">
                  <c:v>34547</c:v>
                </c:pt>
                <c:pt idx="104">
                  <c:v>34578</c:v>
                </c:pt>
                <c:pt idx="105">
                  <c:v>34608</c:v>
                </c:pt>
                <c:pt idx="106">
                  <c:v>34639</c:v>
                </c:pt>
                <c:pt idx="107">
                  <c:v>34669</c:v>
                </c:pt>
                <c:pt idx="108">
                  <c:v>34700</c:v>
                </c:pt>
                <c:pt idx="109">
                  <c:v>34731</c:v>
                </c:pt>
                <c:pt idx="110">
                  <c:v>34759</c:v>
                </c:pt>
                <c:pt idx="111">
                  <c:v>34790</c:v>
                </c:pt>
                <c:pt idx="112">
                  <c:v>34820</c:v>
                </c:pt>
                <c:pt idx="113">
                  <c:v>34851</c:v>
                </c:pt>
                <c:pt idx="114">
                  <c:v>34881</c:v>
                </c:pt>
                <c:pt idx="115">
                  <c:v>34912</c:v>
                </c:pt>
                <c:pt idx="116">
                  <c:v>34943</c:v>
                </c:pt>
                <c:pt idx="117">
                  <c:v>34973</c:v>
                </c:pt>
                <c:pt idx="118">
                  <c:v>35004</c:v>
                </c:pt>
                <c:pt idx="119">
                  <c:v>35034</c:v>
                </c:pt>
                <c:pt idx="120">
                  <c:v>35065</c:v>
                </c:pt>
                <c:pt idx="121">
                  <c:v>35096</c:v>
                </c:pt>
                <c:pt idx="122">
                  <c:v>35125</c:v>
                </c:pt>
                <c:pt idx="123">
                  <c:v>35156</c:v>
                </c:pt>
                <c:pt idx="124">
                  <c:v>35186</c:v>
                </c:pt>
                <c:pt idx="125">
                  <c:v>35217</c:v>
                </c:pt>
                <c:pt idx="126">
                  <c:v>35247</c:v>
                </c:pt>
                <c:pt idx="127">
                  <c:v>35278</c:v>
                </c:pt>
                <c:pt idx="128">
                  <c:v>35309</c:v>
                </c:pt>
                <c:pt idx="129">
                  <c:v>35339</c:v>
                </c:pt>
                <c:pt idx="130">
                  <c:v>35370</c:v>
                </c:pt>
                <c:pt idx="131">
                  <c:v>35400</c:v>
                </c:pt>
                <c:pt idx="132">
                  <c:v>35431</c:v>
                </c:pt>
                <c:pt idx="133">
                  <c:v>35462</c:v>
                </c:pt>
                <c:pt idx="134">
                  <c:v>35490</c:v>
                </c:pt>
                <c:pt idx="135">
                  <c:v>35521</c:v>
                </c:pt>
                <c:pt idx="136">
                  <c:v>35551</c:v>
                </c:pt>
                <c:pt idx="137">
                  <c:v>35582</c:v>
                </c:pt>
                <c:pt idx="138">
                  <c:v>35612</c:v>
                </c:pt>
                <c:pt idx="139">
                  <c:v>35643</c:v>
                </c:pt>
                <c:pt idx="140">
                  <c:v>35674</c:v>
                </c:pt>
                <c:pt idx="141">
                  <c:v>35704</c:v>
                </c:pt>
                <c:pt idx="142">
                  <c:v>35735</c:v>
                </c:pt>
                <c:pt idx="143">
                  <c:v>35765</c:v>
                </c:pt>
                <c:pt idx="144">
                  <c:v>35796</c:v>
                </c:pt>
                <c:pt idx="145">
                  <c:v>35827</c:v>
                </c:pt>
                <c:pt idx="146">
                  <c:v>35855</c:v>
                </c:pt>
                <c:pt idx="147">
                  <c:v>35886</c:v>
                </c:pt>
                <c:pt idx="148">
                  <c:v>35916</c:v>
                </c:pt>
                <c:pt idx="149">
                  <c:v>35947</c:v>
                </c:pt>
                <c:pt idx="150">
                  <c:v>35977</c:v>
                </c:pt>
                <c:pt idx="151">
                  <c:v>36008</c:v>
                </c:pt>
                <c:pt idx="152">
                  <c:v>36039</c:v>
                </c:pt>
                <c:pt idx="153">
                  <c:v>36069</c:v>
                </c:pt>
                <c:pt idx="154">
                  <c:v>36100</c:v>
                </c:pt>
                <c:pt idx="155">
                  <c:v>36130</c:v>
                </c:pt>
                <c:pt idx="156">
                  <c:v>36161</c:v>
                </c:pt>
                <c:pt idx="157">
                  <c:v>36192</c:v>
                </c:pt>
                <c:pt idx="158">
                  <c:v>36220</c:v>
                </c:pt>
                <c:pt idx="159">
                  <c:v>36251</c:v>
                </c:pt>
                <c:pt idx="160">
                  <c:v>36281</c:v>
                </c:pt>
                <c:pt idx="161">
                  <c:v>36312</c:v>
                </c:pt>
                <c:pt idx="162">
                  <c:v>36342</c:v>
                </c:pt>
                <c:pt idx="163">
                  <c:v>36373</c:v>
                </c:pt>
                <c:pt idx="164">
                  <c:v>36404</c:v>
                </c:pt>
                <c:pt idx="165">
                  <c:v>36434</c:v>
                </c:pt>
                <c:pt idx="166">
                  <c:v>36465</c:v>
                </c:pt>
                <c:pt idx="167">
                  <c:v>36495</c:v>
                </c:pt>
                <c:pt idx="168">
                  <c:v>36526</c:v>
                </c:pt>
                <c:pt idx="169">
                  <c:v>36557</c:v>
                </c:pt>
                <c:pt idx="170">
                  <c:v>36586</c:v>
                </c:pt>
                <c:pt idx="171">
                  <c:v>36617</c:v>
                </c:pt>
                <c:pt idx="172">
                  <c:v>36647</c:v>
                </c:pt>
                <c:pt idx="173">
                  <c:v>36678</c:v>
                </c:pt>
                <c:pt idx="174">
                  <c:v>36708</c:v>
                </c:pt>
                <c:pt idx="175">
                  <c:v>36739</c:v>
                </c:pt>
                <c:pt idx="176">
                  <c:v>36770</c:v>
                </c:pt>
                <c:pt idx="177">
                  <c:v>36800</c:v>
                </c:pt>
                <c:pt idx="178">
                  <c:v>36831</c:v>
                </c:pt>
                <c:pt idx="179">
                  <c:v>36861</c:v>
                </c:pt>
                <c:pt idx="180">
                  <c:v>36892</c:v>
                </c:pt>
                <c:pt idx="181">
                  <c:v>36923</c:v>
                </c:pt>
                <c:pt idx="182">
                  <c:v>36951</c:v>
                </c:pt>
                <c:pt idx="183">
                  <c:v>36982</c:v>
                </c:pt>
                <c:pt idx="184">
                  <c:v>37012</c:v>
                </c:pt>
                <c:pt idx="185">
                  <c:v>37043</c:v>
                </c:pt>
                <c:pt idx="186">
                  <c:v>37073</c:v>
                </c:pt>
                <c:pt idx="187">
                  <c:v>37104</c:v>
                </c:pt>
                <c:pt idx="188">
                  <c:v>37135</c:v>
                </c:pt>
                <c:pt idx="189">
                  <c:v>37165</c:v>
                </c:pt>
                <c:pt idx="190">
                  <c:v>37196</c:v>
                </c:pt>
                <c:pt idx="191">
                  <c:v>37226</c:v>
                </c:pt>
                <c:pt idx="192">
                  <c:v>37257</c:v>
                </c:pt>
                <c:pt idx="193">
                  <c:v>37288</c:v>
                </c:pt>
                <c:pt idx="194">
                  <c:v>37316</c:v>
                </c:pt>
                <c:pt idx="195">
                  <c:v>37347</c:v>
                </c:pt>
                <c:pt idx="196">
                  <c:v>37377</c:v>
                </c:pt>
                <c:pt idx="197">
                  <c:v>37408</c:v>
                </c:pt>
                <c:pt idx="198">
                  <c:v>37438</c:v>
                </c:pt>
                <c:pt idx="199">
                  <c:v>37469</c:v>
                </c:pt>
                <c:pt idx="200">
                  <c:v>37500</c:v>
                </c:pt>
                <c:pt idx="201">
                  <c:v>37530</c:v>
                </c:pt>
                <c:pt idx="202">
                  <c:v>37561</c:v>
                </c:pt>
                <c:pt idx="203">
                  <c:v>37591</c:v>
                </c:pt>
                <c:pt idx="204">
                  <c:v>37622</c:v>
                </c:pt>
                <c:pt idx="205">
                  <c:v>37653</c:v>
                </c:pt>
                <c:pt idx="206">
                  <c:v>37681</c:v>
                </c:pt>
                <c:pt idx="207">
                  <c:v>37712</c:v>
                </c:pt>
                <c:pt idx="208">
                  <c:v>37742</c:v>
                </c:pt>
                <c:pt idx="209">
                  <c:v>37773</c:v>
                </c:pt>
                <c:pt idx="210">
                  <c:v>37803</c:v>
                </c:pt>
                <c:pt idx="211">
                  <c:v>37834</c:v>
                </c:pt>
                <c:pt idx="212">
                  <c:v>37865</c:v>
                </c:pt>
                <c:pt idx="213">
                  <c:v>37895</c:v>
                </c:pt>
                <c:pt idx="214">
                  <c:v>37926</c:v>
                </c:pt>
                <c:pt idx="215">
                  <c:v>37956</c:v>
                </c:pt>
                <c:pt idx="216">
                  <c:v>37987</c:v>
                </c:pt>
                <c:pt idx="217">
                  <c:v>38018</c:v>
                </c:pt>
                <c:pt idx="218">
                  <c:v>38047</c:v>
                </c:pt>
                <c:pt idx="219">
                  <c:v>38078</c:v>
                </c:pt>
                <c:pt idx="220">
                  <c:v>38108</c:v>
                </c:pt>
                <c:pt idx="221">
                  <c:v>38139</c:v>
                </c:pt>
                <c:pt idx="222">
                  <c:v>38169</c:v>
                </c:pt>
                <c:pt idx="223">
                  <c:v>38200</c:v>
                </c:pt>
                <c:pt idx="224">
                  <c:v>38231</c:v>
                </c:pt>
                <c:pt idx="225">
                  <c:v>38261</c:v>
                </c:pt>
                <c:pt idx="226">
                  <c:v>38292</c:v>
                </c:pt>
                <c:pt idx="227">
                  <c:v>38322</c:v>
                </c:pt>
                <c:pt idx="228">
                  <c:v>38353</c:v>
                </c:pt>
                <c:pt idx="229">
                  <c:v>38384</c:v>
                </c:pt>
                <c:pt idx="230">
                  <c:v>38412</c:v>
                </c:pt>
                <c:pt idx="231">
                  <c:v>38443</c:v>
                </c:pt>
                <c:pt idx="232">
                  <c:v>38473</c:v>
                </c:pt>
                <c:pt idx="233">
                  <c:v>38504</c:v>
                </c:pt>
                <c:pt idx="234">
                  <c:v>38534</c:v>
                </c:pt>
                <c:pt idx="235">
                  <c:v>38565</c:v>
                </c:pt>
                <c:pt idx="236">
                  <c:v>38596</c:v>
                </c:pt>
                <c:pt idx="237">
                  <c:v>38626</c:v>
                </c:pt>
                <c:pt idx="238">
                  <c:v>38657</c:v>
                </c:pt>
                <c:pt idx="239">
                  <c:v>38687</c:v>
                </c:pt>
                <c:pt idx="240">
                  <c:v>38718</c:v>
                </c:pt>
                <c:pt idx="241">
                  <c:v>38749</c:v>
                </c:pt>
                <c:pt idx="242">
                  <c:v>38777</c:v>
                </c:pt>
                <c:pt idx="243">
                  <c:v>38808</c:v>
                </c:pt>
                <c:pt idx="244">
                  <c:v>38838</c:v>
                </c:pt>
                <c:pt idx="245">
                  <c:v>38869</c:v>
                </c:pt>
                <c:pt idx="246">
                  <c:v>38899</c:v>
                </c:pt>
                <c:pt idx="247">
                  <c:v>38930</c:v>
                </c:pt>
                <c:pt idx="248">
                  <c:v>38961</c:v>
                </c:pt>
                <c:pt idx="249">
                  <c:v>38991</c:v>
                </c:pt>
                <c:pt idx="250">
                  <c:v>39022</c:v>
                </c:pt>
                <c:pt idx="251">
                  <c:v>39052</c:v>
                </c:pt>
                <c:pt idx="252">
                  <c:v>39083</c:v>
                </c:pt>
                <c:pt idx="253">
                  <c:v>39114</c:v>
                </c:pt>
                <c:pt idx="254">
                  <c:v>39142</c:v>
                </c:pt>
                <c:pt idx="255">
                  <c:v>39173</c:v>
                </c:pt>
                <c:pt idx="256">
                  <c:v>39203</c:v>
                </c:pt>
                <c:pt idx="257">
                  <c:v>39234</c:v>
                </c:pt>
                <c:pt idx="258">
                  <c:v>39264</c:v>
                </c:pt>
                <c:pt idx="259">
                  <c:v>39295</c:v>
                </c:pt>
                <c:pt idx="260">
                  <c:v>39326</c:v>
                </c:pt>
                <c:pt idx="261">
                  <c:v>39356</c:v>
                </c:pt>
                <c:pt idx="262">
                  <c:v>39387</c:v>
                </c:pt>
                <c:pt idx="263">
                  <c:v>39417</c:v>
                </c:pt>
                <c:pt idx="264">
                  <c:v>39448</c:v>
                </c:pt>
                <c:pt idx="265">
                  <c:v>39479</c:v>
                </c:pt>
                <c:pt idx="266">
                  <c:v>39508</c:v>
                </c:pt>
                <c:pt idx="267">
                  <c:v>39539</c:v>
                </c:pt>
                <c:pt idx="268">
                  <c:v>39569</c:v>
                </c:pt>
                <c:pt idx="269">
                  <c:v>39600</c:v>
                </c:pt>
                <c:pt idx="270">
                  <c:v>39630</c:v>
                </c:pt>
                <c:pt idx="271">
                  <c:v>39661</c:v>
                </c:pt>
                <c:pt idx="272">
                  <c:v>39692</c:v>
                </c:pt>
                <c:pt idx="273">
                  <c:v>39722</c:v>
                </c:pt>
                <c:pt idx="274">
                  <c:v>39753</c:v>
                </c:pt>
                <c:pt idx="275">
                  <c:v>39783</c:v>
                </c:pt>
                <c:pt idx="276">
                  <c:v>39814</c:v>
                </c:pt>
                <c:pt idx="277">
                  <c:v>39845</c:v>
                </c:pt>
                <c:pt idx="278">
                  <c:v>39873</c:v>
                </c:pt>
                <c:pt idx="279">
                  <c:v>39904</c:v>
                </c:pt>
                <c:pt idx="280">
                  <c:v>39934</c:v>
                </c:pt>
                <c:pt idx="281">
                  <c:v>39965</c:v>
                </c:pt>
                <c:pt idx="282">
                  <c:v>39995</c:v>
                </c:pt>
                <c:pt idx="283">
                  <c:v>40026</c:v>
                </c:pt>
                <c:pt idx="284">
                  <c:v>40057</c:v>
                </c:pt>
                <c:pt idx="285">
                  <c:v>40087</c:v>
                </c:pt>
                <c:pt idx="286">
                  <c:v>40118</c:v>
                </c:pt>
                <c:pt idx="287">
                  <c:v>40148</c:v>
                </c:pt>
                <c:pt idx="288">
                  <c:v>40179</c:v>
                </c:pt>
                <c:pt idx="289">
                  <c:v>40210</c:v>
                </c:pt>
                <c:pt idx="290">
                  <c:v>40238</c:v>
                </c:pt>
                <c:pt idx="291">
                  <c:v>40269</c:v>
                </c:pt>
                <c:pt idx="292">
                  <c:v>40299</c:v>
                </c:pt>
                <c:pt idx="293">
                  <c:v>40330</c:v>
                </c:pt>
                <c:pt idx="294">
                  <c:v>40360</c:v>
                </c:pt>
                <c:pt idx="295">
                  <c:v>40391</c:v>
                </c:pt>
                <c:pt idx="296">
                  <c:v>40422</c:v>
                </c:pt>
                <c:pt idx="297">
                  <c:v>40452</c:v>
                </c:pt>
                <c:pt idx="298">
                  <c:v>40483</c:v>
                </c:pt>
                <c:pt idx="299">
                  <c:v>40513</c:v>
                </c:pt>
                <c:pt idx="300">
                  <c:v>40544</c:v>
                </c:pt>
                <c:pt idx="301">
                  <c:v>40575</c:v>
                </c:pt>
                <c:pt idx="302">
                  <c:v>40603</c:v>
                </c:pt>
                <c:pt idx="303">
                  <c:v>40634</c:v>
                </c:pt>
                <c:pt idx="304">
                  <c:v>40664</c:v>
                </c:pt>
                <c:pt idx="305">
                  <c:v>40695</c:v>
                </c:pt>
                <c:pt idx="306">
                  <c:v>40725</c:v>
                </c:pt>
                <c:pt idx="307">
                  <c:v>40756</c:v>
                </c:pt>
                <c:pt idx="308">
                  <c:v>40787</c:v>
                </c:pt>
                <c:pt idx="309">
                  <c:v>40817</c:v>
                </c:pt>
                <c:pt idx="310">
                  <c:v>40848</c:v>
                </c:pt>
                <c:pt idx="311">
                  <c:v>40878</c:v>
                </c:pt>
                <c:pt idx="312">
                  <c:v>40909</c:v>
                </c:pt>
                <c:pt idx="313">
                  <c:v>40940</c:v>
                </c:pt>
                <c:pt idx="314">
                  <c:v>40969</c:v>
                </c:pt>
                <c:pt idx="315">
                  <c:v>41000</c:v>
                </c:pt>
                <c:pt idx="316">
                  <c:v>41030</c:v>
                </c:pt>
                <c:pt idx="317">
                  <c:v>41061</c:v>
                </c:pt>
                <c:pt idx="318">
                  <c:v>41091</c:v>
                </c:pt>
                <c:pt idx="319">
                  <c:v>41122</c:v>
                </c:pt>
                <c:pt idx="320">
                  <c:v>41153</c:v>
                </c:pt>
                <c:pt idx="321">
                  <c:v>41183</c:v>
                </c:pt>
                <c:pt idx="322">
                  <c:v>41214</c:v>
                </c:pt>
                <c:pt idx="323">
                  <c:v>41244</c:v>
                </c:pt>
                <c:pt idx="324">
                  <c:v>41275</c:v>
                </c:pt>
                <c:pt idx="325">
                  <c:v>41306</c:v>
                </c:pt>
                <c:pt idx="326">
                  <c:v>41334</c:v>
                </c:pt>
                <c:pt idx="327">
                  <c:v>41365</c:v>
                </c:pt>
                <c:pt idx="328">
                  <c:v>41395</c:v>
                </c:pt>
                <c:pt idx="329">
                  <c:v>41426</c:v>
                </c:pt>
                <c:pt idx="330">
                  <c:v>41456</c:v>
                </c:pt>
                <c:pt idx="331">
                  <c:v>41487</c:v>
                </c:pt>
                <c:pt idx="332">
                  <c:v>41518</c:v>
                </c:pt>
                <c:pt idx="333">
                  <c:v>41548</c:v>
                </c:pt>
                <c:pt idx="334">
                  <c:v>41579</c:v>
                </c:pt>
                <c:pt idx="335">
                  <c:v>41609</c:v>
                </c:pt>
                <c:pt idx="336">
                  <c:v>41640</c:v>
                </c:pt>
                <c:pt idx="337">
                  <c:v>41671</c:v>
                </c:pt>
                <c:pt idx="338">
                  <c:v>41699</c:v>
                </c:pt>
                <c:pt idx="339">
                  <c:v>41730</c:v>
                </c:pt>
                <c:pt idx="340">
                  <c:v>41760</c:v>
                </c:pt>
                <c:pt idx="341">
                  <c:v>41791</c:v>
                </c:pt>
                <c:pt idx="342">
                  <c:v>41821</c:v>
                </c:pt>
                <c:pt idx="343">
                  <c:v>41852</c:v>
                </c:pt>
                <c:pt idx="344">
                  <c:v>41883</c:v>
                </c:pt>
                <c:pt idx="345">
                  <c:v>41913</c:v>
                </c:pt>
                <c:pt idx="346">
                  <c:v>41944</c:v>
                </c:pt>
                <c:pt idx="347">
                  <c:v>41974</c:v>
                </c:pt>
                <c:pt idx="348">
                  <c:v>42005</c:v>
                </c:pt>
                <c:pt idx="349">
                  <c:v>42036</c:v>
                </c:pt>
                <c:pt idx="350">
                  <c:v>42064</c:v>
                </c:pt>
                <c:pt idx="351">
                  <c:v>42095</c:v>
                </c:pt>
                <c:pt idx="352">
                  <c:v>42125</c:v>
                </c:pt>
                <c:pt idx="353">
                  <c:v>42156</c:v>
                </c:pt>
                <c:pt idx="354">
                  <c:v>42186</c:v>
                </c:pt>
                <c:pt idx="355">
                  <c:v>42217</c:v>
                </c:pt>
                <c:pt idx="356">
                  <c:v>42248</c:v>
                </c:pt>
                <c:pt idx="357">
                  <c:v>42278</c:v>
                </c:pt>
                <c:pt idx="358">
                  <c:v>42309</c:v>
                </c:pt>
                <c:pt idx="359">
                  <c:v>42339</c:v>
                </c:pt>
                <c:pt idx="360">
                  <c:v>42370</c:v>
                </c:pt>
                <c:pt idx="361">
                  <c:v>42401</c:v>
                </c:pt>
                <c:pt idx="362">
                  <c:v>42430</c:v>
                </c:pt>
                <c:pt idx="363">
                  <c:v>42461</c:v>
                </c:pt>
                <c:pt idx="364">
                  <c:v>42491</c:v>
                </c:pt>
                <c:pt idx="365">
                  <c:v>42522</c:v>
                </c:pt>
                <c:pt idx="366">
                  <c:v>42552</c:v>
                </c:pt>
                <c:pt idx="367">
                  <c:v>42583</c:v>
                </c:pt>
                <c:pt idx="368">
                  <c:v>42614</c:v>
                </c:pt>
                <c:pt idx="369">
                  <c:v>42644</c:v>
                </c:pt>
                <c:pt idx="370">
                  <c:v>42675</c:v>
                </c:pt>
                <c:pt idx="371">
                  <c:v>42705</c:v>
                </c:pt>
                <c:pt idx="372">
                  <c:v>42736</c:v>
                </c:pt>
                <c:pt idx="373">
                  <c:v>42767</c:v>
                </c:pt>
                <c:pt idx="374">
                  <c:v>42795</c:v>
                </c:pt>
                <c:pt idx="375">
                  <c:v>42826</c:v>
                </c:pt>
                <c:pt idx="376">
                  <c:v>42856</c:v>
                </c:pt>
                <c:pt idx="377">
                  <c:v>42887</c:v>
                </c:pt>
                <c:pt idx="378">
                  <c:v>42917</c:v>
                </c:pt>
                <c:pt idx="379">
                  <c:v>42948</c:v>
                </c:pt>
                <c:pt idx="380">
                  <c:v>42979</c:v>
                </c:pt>
                <c:pt idx="381">
                  <c:v>43009</c:v>
                </c:pt>
                <c:pt idx="382">
                  <c:v>43040</c:v>
                </c:pt>
                <c:pt idx="383">
                  <c:v>43070</c:v>
                </c:pt>
                <c:pt idx="384">
                  <c:v>43101</c:v>
                </c:pt>
                <c:pt idx="385">
                  <c:v>43132</c:v>
                </c:pt>
                <c:pt idx="386">
                  <c:v>43160</c:v>
                </c:pt>
                <c:pt idx="387">
                  <c:v>43191</c:v>
                </c:pt>
                <c:pt idx="388">
                  <c:v>43221</c:v>
                </c:pt>
                <c:pt idx="389">
                  <c:v>43252</c:v>
                </c:pt>
                <c:pt idx="390">
                  <c:v>43282</c:v>
                </c:pt>
                <c:pt idx="391">
                  <c:v>43313</c:v>
                </c:pt>
                <c:pt idx="392">
                  <c:v>43344</c:v>
                </c:pt>
                <c:pt idx="393">
                  <c:v>43374</c:v>
                </c:pt>
                <c:pt idx="394">
                  <c:v>43405</c:v>
                </c:pt>
                <c:pt idx="395">
                  <c:v>43435</c:v>
                </c:pt>
                <c:pt idx="396">
                  <c:v>43466</c:v>
                </c:pt>
                <c:pt idx="397">
                  <c:v>43497</c:v>
                </c:pt>
                <c:pt idx="398">
                  <c:v>43525</c:v>
                </c:pt>
                <c:pt idx="399">
                  <c:v>43556</c:v>
                </c:pt>
                <c:pt idx="400">
                  <c:v>43586</c:v>
                </c:pt>
                <c:pt idx="401">
                  <c:v>43617</c:v>
                </c:pt>
                <c:pt idx="402">
                  <c:v>43647</c:v>
                </c:pt>
                <c:pt idx="403">
                  <c:v>43678</c:v>
                </c:pt>
                <c:pt idx="404">
                  <c:v>43709</c:v>
                </c:pt>
                <c:pt idx="405">
                  <c:v>43739</c:v>
                </c:pt>
                <c:pt idx="406">
                  <c:v>43770</c:v>
                </c:pt>
                <c:pt idx="407">
                  <c:v>43800</c:v>
                </c:pt>
                <c:pt idx="408">
                  <c:v>43831</c:v>
                </c:pt>
                <c:pt idx="409">
                  <c:v>43862</c:v>
                </c:pt>
                <c:pt idx="410">
                  <c:v>43891</c:v>
                </c:pt>
                <c:pt idx="411">
                  <c:v>43922</c:v>
                </c:pt>
                <c:pt idx="412">
                  <c:v>43952</c:v>
                </c:pt>
                <c:pt idx="413">
                  <c:v>43983</c:v>
                </c:pt>
                <c:pt idx="414">
                  <c:v>44013</c:v>
                </c:pt>
                <c:pt idx="415">
                  <c:v>44044</c:v>
                </c:pt>
                <c:pt idx="416">
                  <c:v>44075</c:v>
                </c:pt>
                <c:pt idx="417">
                  <c:v>44105</c:v>
                </c:pt>
                <c:pt idx="418">
                  <c:v>44136</c:v>
                </c:pt>
                <c:pt idx="419">
                  <c:v>44166</c:v>
                </c:pt>
                <c:pt idx="420">
                  <c:v>44197</c:v>
                </c:pt>
                <c:pt idx="421">
                  <c:v>44228</c:v>
                </c:pt>
                <c:pt idx="422">
                  <c:v>44256</c:v>
                </c:pt>
                <c:pt idx="423">
                  <c:v>44287</c:v>
                </c:pt>
                <c:pt idx="424">
                  <c:v>44317</c:v>
                </c:pt>
                <c:pt idx="425">
                  <c:v>44348</c:v>
                </c:pt>
                <c:pt idx="426">
                  <c:v>44378</c:v>
                </c:pt>
                <c:pt idx="427">
                  <c:v>44409</c:v>
                </c:pt>
                <c:pt idx="428">
                  <c:v>44440</c:v>
                </c:pt>
                <c:pt idx="429">
                  <c:v>44470</c:v>
                </c:pt>
                <c:pt idx="430">
                  <c:v>44501</c:v>
                </c:pt>
                <c:pt idx="431">
                  <c:v>44531</c:v>
                </c:pt>
                <c:pt idx="432">
                  <c:v>44562</c:v>
                </c:pt>
                <c:pt idx="433">
                  <c:v>44593</c:v>
                </c:pt>
                <c:pt idx="434">
                  <c:v>44621</c:v>
                </c:pt>
                <c:pt idx="435">
                  <c:v>44652</c:v>
                </c:pt>
                <c:pt idx="436">
                  <c:v>44682</c:v>
                </c:pt>
                <c:pt idx="437">
                  <c:v>44713</c:v>
                </c:pt>
                <c:pt idx="438">
                  <c:v>44743</c:v>
                </c:pt>
                <c:pt idx="439">
                  <c:v>44774</c:v>
                </c:pt>
                <c:pt idx="440">
                  <c:v>44805</c:v>
                </c:pt>
                <c:pt idx="441">
                  <c:v>44835</c:v>
                </c:pt>
                <c:pt idx="442">
                  <c:v>44866</c:v>
                </c:pt>
                <c:pt idx="443">
                  <c:v>44896</c:v>
                </c:pt>
                <c:pt idx="444">
                  <c:v>44927</c:v>
                </c:pt>
                <c:pt idx="445">
                  <c:v>44958</c:v>
                </c:pt>
                <c:pt idx="446">
                  <c:v>44986</c:v>
                </c:pt>
                <c:pt idx="447">
                  <c:v>45017</c:v>
                </c:pt>
                <c:pt idx="448">
                  <c:v>45047</c:v>
                </c:pt>
                <c:pt idx="449">
                  <c:v>45078</c:v>
                </c:pt>
                <c:pt idx="450">
                  <c:v>45108</c:v>
                </c:pt>
                <c:pt idx="451">
                  <c:v>45139</c:v>
                </c:pt>
                <c:pt idx="452">
                  <c:v>45170</c:v>
                </c:pt>
                <c:pt idx="453">
                  <c:v>45200</c:v>
                </c:pt>
                <c:pt idx="454">
                  <c:v>45231</c:v>
                </c:pt>
                <c:pt idx="455">
                  <c:v>45261</c:v>
                </c:pt>
                <c:pt idx="456">
                  <c:v>45292</c:v>
                </c:pt>
                <c:pt idx="457">
                  <c:v>45323</c:v>
                </c:pt>
                <c:pt idx="458">
                  <c:v>45352</c:v>
                </c:pt>
                <c:pt idx="459">
                  <c:v>45383</c:v>
                </c:pt>
                <c:pt idx="460">
                  <c:v>45413</c:v>
                </c:pt>
                <c:pt idx="461">
                  <c:v>45444</c:v>
                </c:pt>
                <c:pt idx="462">
                  <c:v>45474</c:v>
                </c:pt>
                <c:pt idx="463">
                  <c:v>45505</c:v>
                </c:pt>
                <c:pt idx="464">
                  <c:v>45536</c:v>
                </c:pt>
                <c:pt idx="465">
                  <c:v>45566</c:v>
                </c:pt>
                <c:pt idx="466">
                  <c:v>45597</c:v>
                </c:pt>
                <c:pt idx="467">
                  <c:v>45627</c:v>
                </c:pt>
                <c:pt idx="468">
                  <c:v>45658</c:v>
                </c:pt>
                <c:pt idx="469">
                  <c:v>45689</c:v>
                </c:pt>
                <c:pt idx="470">
                  <c:v>45717</c:v>
                </c:pt>
                <c:pt idx="471">
                  <c:v>45748</c:v>
                </c:pt>
                <c:pt idx="472">
                  <c:v>45778</c:v>
                </c:pt>
                <c:pt idx="473">
                  <c:v>45809</c:v>
                </c:pt>
                <c:pt idx="474">
                  <c:v>45839</c:v>
                </c:pt>
                <c:pt idx="475">
                  <c:v>45870</c:v>
                </c:pt>
                <c:pt idx="476">
                  <c:v>45901</c:v>
                </c:pt>
                <c:pt idx="477">
                  <c:v>45931</c:v>
                </c:pt>
                <c:pt idx="478">
                  <c:v>45962</c:v>
                </c:pt>
                <c:pt idx="479">
                  <c:v>45992</c:v>
                </c:pt>
                <c:pt idx="480">
                  <c:v>46023</c:v>
                </c:pt>
                <c:pt idx="481">
                  <c:v>46054</c:v>
                </c:pt>
                <c:pt idx="482">
                  <c:v>46082</c:v>
                </c:pt>
                <c:pt idx="483">
                  <c:v>46113</c:v>
                </c:pt>
                <c:pt idx="484">
                  <c:v>46143</c:v>
                </c:pt>
                <c:pt idx="485">
                  <c:v>46174</c:v>
                </c:pt>
                <c:pt idx="486">
                  <c:v>46204</c:v>
                </c:pt>
                <c:pt idx="487">
                  <c:v>46235</c:v>
                </c:pt>
                <c:pt idx="488">
                  <c:v>46266</c:v>
                </c:pt>
                <c:pt idx="489">
                  <c:v>46296</c:v>
                </c:pt>
                <c:pt idx="490">
                  <c:v>46327</c:v>
                </c:pt>
                <c:pt idx="491">
                  <c:v>46357</c:v>
                </c:pt>
                <c:pt idx="492">
                  <c:v>46388</c:v>
                </c:pt>
                <c:pt idx="493">
                  <c:v>46419</c:v>
                </c:pt>
                <c:pt idx="494">
                  <c:v>46447</c:v>
                </c:pt>
                <c:pt idx="495">
                  <c:v>46478</c:v>
                </c:pt>
                <c:pt idx="496">
                  <c:v>46508</c:v>
                </c:pt>
                <c:pt idx="497">
                  <c:v>46539</c:v>
                </c:pt>
                <c:pt idx="498">
                  <c:v>46569</c:v>
                </c:pt>
                <c:pt idx="499">
                  <c:v>46600</c:v>
                </c:pt>
                <c:pt idx="500">
                  <c:v>46631</c:v>
                </c:pt>
                <c:pt idx="501">
                  <c:v>46661</c:v>
                </c:pt>
                <c:pt idx="502">
                  <c:v>46692</c:v>
                </c:pt>
                <c:pt idx="503">
                  <c:v>46722</c:v>
                </c:pt>
                <c:pt idx="504">
                  <c:v>46753</c:v>
                </c:pt>
                <c:pt idx="505">
                  <c:v>46784</c:v>
                </c:pt>
                <c:pt idx="506">
                  <c:v>46813</c:v>
                </c:pt>
                <c:pt idx="507">
                  <c:v>46844</c:v>
                </c:pt>
                <c:pt idx="508">
                  <c:v>46874</c:v>
                </c:pt>
                <c:pt idx="509">
                  <c:v>46905</c:v>
                </c:pt>
                <c:pt idx="510">
                  <c:v>46935</c:v>
                </c:pt>
                <c:pt idx="511">
                  <c:v>46966</c:v>
                </c:pt>
                <c:pt idx="512">
                  <c:v>46997</c:v>
                </c:pt>
                <c:pt idx="513">
                  <c:v>47027</c:v>
                </c:pt>
                <c:pt idx="514">
                  <c:v>47058</c:v>
                </c:pt>
                <c:pt idx="515">
                  <c:v>47088</c:v>
                </c:pt>
                <c:pt idx="516">
                  <c:v>47119</c:v>
                </c:pt>
                <c:pt idx="517">
                  <c:v>47150</c:v>
                </c:pt>
                <c:pt idx="518">
                  <c:v>47178</c:v>
                </c:pt>
                <c:pt idx="519">
                  <c:v>47209</c:v>
                </c:pt>
                <c:pt idx="520">
                  <c:v>47239</c:v>
                </c:pt>
                <c:pt idx="521">
                  <c:v>47270</c:v>
                </c:pt>
                <c:pt idx="522">
                  <c:v>47300</c:v>
                </c:pt>
                <c:pt idx="523">
                  <c:v>47331</c:v>
                </c:pt>
                <c:pt idx="524">
                  <c:v>47362</c:v>
                </c:pt>
                <c:pt idx="525">
                  <c:v>47392</c:v>
                </c:pt>
                <c:pt idx="526">
                  <c:v>47423</c:v>
                </c:pt>
                <c:pt idx="527">
                  <c:v>47453</c:v>
                </c:pt>
                <c:pt idx="528">
                  <c:v>47484</c:v>
                </c:pt>
                <c:pt idx="529">
                  <c:v>47515</c:v>
                </c:pt>
                <c:pt idx="530">
                  <c:v>47543</c:v>
                </c:pt>
                <c:pt idx="531">
                  <c:v>47574</c:v>
                </c:pt>
                <c:pt idx="532">
                  <c:v>47604</c:v>
                </c:pt>
                <c:pt idx="533">
                  <c:v>47635</c:v>
                </c:pt>
                <c:pt idx="534">
                  <c:v>47665</c:v>
                </c:pt>
                <c:pt idx="535">
                  <c:v>47696</c:v>
                </c:pt>
                <c:pt idx="536">
                  <c:v>47727</c:v>
                </c:pt>
                <c:pt idx="537">
                  <c:v>47757</c:v>
                </c:pt>
                <c:pt idx="538">
                  <c:v>47788</c:v>
                </c:pt>
                <c:pt idx="539">
                  <c:v>47818</c:v>
                </c:pt>
                <c:pt idx="540">
                  <c:v>47849</c:v>
                </c:pt>
                <c:pt idx="541">
                  <c:v>47880</c:v>
                </c:pt>
                <c:pt idx="542">
                  <c:v>47908</c:v>
                </c:pt>
                <c:pt idx="543">
                  <c:v>47939</c:v>
                </c:pt>
                <c:pt idx="544">
                  <c:v>47969</c:v>
                </c:pt>
                <c:pt idx="545">
                  <c:v>48000</c:v>
                </c:pt>
                <c:pt idx="546">
                  <c:v>48030</c:v>
                </c:pt>
                <c:pt idx="547">
                  <c:v>48061</c:v>
                </c:pt>
                <c:pt idx="548">
                  <c:v>48092</c:v>
                </c:pt>
                <c:pt idx="549">
                  <c:v>48122</c:v>
                </c:pt>
                <c:pt idx="550">
                  <c:v>48153</c:v>
                </c:pt>
                <c:pt idx="551">
                  <c:v>48183</c:v>
                </c:pt>
                <c:pt idx="552">
                  <c:v>48214</c:v>
                </c:pt>
                <c:pt idx="553">
                  <c:v>48245</c:v>
                </c:pt>
                <c:pt idx="554">
                  <c:v>48274</c:v>
                </c:pt>
                <c:pt idx="555">
                  <c:v>48305</c:v>
                </c:pt>
                <c:pt idx="556">
                  <c:v>48335</c:v>
                </c:pt>
                <c:pt idx="557">
                  <c:v>48366</c:v>
                </c:pt>
                <c:pt idx="558">
                  <c:v>48396</c:v>
                </c:pt>
                <c:pt idx="559">
                  <c:v>48427</c:v>
                </c:pt>
                <c:pt idx="560">
                  <c:v>48458</c:v>
                </c:pt>
                <c:pt idx="561">
                  <c:v>48488</c:v>
                </c:pt>
                <c:pt idx="562">
                  <c:v>48519</c:v>
                </c:pt>
                <c:pt idx="563">
                  <c:v>48549</c:v>
                </c:pt>
                <c:pt idx="564">
                  <c:v>48580</c:v>
                </c:pt>
                <c:pt idx="565">
                  <c:v>48611</c:v>
                </c:pt>
                <c:pt idx="566">
                  <c:v>48639</c:v>
                </c:pt>
                <c:pt idx="567">
                  <c:v>48670</c:v>
                </c:pt>
                <c:pt idx="568">
                  <c:v>48700</c:v>
                </c:pt>
                <c:pt idx="569">
                  <c:v>48731</c:v>
                </c:pt>
                <c:pt idx="570">
                  <c:v>48761</c:v>
                </c:pt>
                <c:pt idx="571">
                  <c:v>48792</c:v>
                </c:pt>
                <c:pt idx="572">
                  <c:v>48823</c:v>
                </c:pt>
                <c:pt idx="573">
                  <c:v>48853</c:v>
                </c:pt>
                <c:pt idx="574">
                  <c:v>48884</c:v>
                </c:pt>
                <c:pt idx="575">
                  <c:v>48914</c:v>
                </c:pt>
                <c:pt idx="576">
                  <c:v>48945</c:v>
                </c:pt>
                <c:pt idx="577">
                  <c:v>48976</c:v>
                </c:pt>
                <c:pt idx="578">
                  <c:v>49004</c:v>
                </c:pt>
                <c:pt idx="579">
                  <c:v>49035</c:v>
                </c:pt>
                <c:pt idx="580">
                  <c:v>49065</c:v>
                </c:pt>
                <c:pt idx="581">
                  <c:v>49096</c:v>
                </c:pt>
                <c:pt idx="582">
                  <c:v>49126</c:v>
                </c:pt>
                <c:pt idx="583">
                  <c:v>49157</c:v>
                </c:pt>
                <c:pt idx="584">
                  <c:v>49188</c:v>
                </c:pt>
                <c:pt idx="585">
                  <c:v>49218</c:v>
                </c:pt>
                <c:pt idx="586">
                  <c:v>49249</c:v>
                </c:pt>
                <c:pt idx="587">
                  <c:v>49279</c:v>
                </c:pt>
                <c:pt idx="588">
                  <c:v>49310</c:v>
                </c:pt>
                <c:pt idx="589">
                  <c:v>49341</c:v>
                </c:pt>
                <c:pt idx="590">
                  <c:v>49369</c:v>
                </c:pt>
                <c:pt idx="591">
                  <c:v>49400</c:v>
                </c:pt>
                <c:pt idx="592">
                  <c:v>49430</c:v>
                </c:pt>
                <c:pt idx="593">
                  <c:v>49461</c:v>
                </c:pt>
                <c:pt idx="594">
                  <c:v>49491</c:v>
                </c:pt>
                <c:pt idx="595">
                  <c:v>49522</c:v>
                </c:pt>
                <c:pt idx="596">
                  <c:v>49553</c:v>
                </c:pt>
                <c:pt idx="597">
                  <c:v>49583</c:v>
                </c:pt>
                <c:pt idx="598">
                  <c:v>49614</c:v>
                </c:pt>
                <c:pt idx="599">
                  <c:v>49644</c:v>
                </c:pt>
                <c:pt idx="600">
                  <c:v>49675</c:v>
                </c:pt>
                <c:pt idx="601">
                  <c:v>49706</c:v>
                </c:pt>
                <c:pt idx="602">
                  <c:v>49735</c:v>
                </c:pt>
                <c:pt idx="603">
                  <c:v>49766</c:v>
                </c:pt>
                <c:pt idx="604">
                  <c:v>49796</c:v>
                </c:pt>
                <c:pt idx="605">
                  <c:v>49827</c:v>
                </c:pt>
                <c:pt idx="606">
                  <c:v>49857</c:v>
                </c:pt>
                <c:pt idx="607">
                  <c:v>49888</c:v>
                </c:pt>
                <c:pt idx="608">
                  <c:v>49919</c:v>
                </c:pt>
                <c:pt idx="609">
                  <c:v>49949</c:v>
                </c:pt>
                <c:pt idx="610">
                  <c:v>49980</c:v>
                </c:pt>
                <c:pt idx="611">
                  <c:v>50010</c:v>
                </c:pt>
                <c:pt idx="612">
                  <c:v>50041</c:v>
                </c:pt>
                <c:pt idx="613">
                  <c:v>50072</c:v>
                </c:pt>
                <c:pt idx="614">
                  <c:v>50100</c:v>
                </c:pt>
                <c:pt idx="615">
                  <c:v>50131</c:v>
                </c:pt>
                <c:pt idx="616">
                  <c:v>50161</c:v>
                </c:pt>
                <c:pt idx="617">
                  <c:v>50192</c:v>
                </c:pt>
                <c:pt idx="618">
                  <c:v>50222</c:v>
                </c:pt>
                <c:pt idx="619">
                  <c:v>50253</c:v>
                </c:pt>
                <c:pt idx="620">
                  <c:v>50284</c:v>
                </c:pt>
                <c:pt idx="621">
                  <c:v>50314</c:v>
                </c:pt>
                <c:pt idx="622">
                  <c:v>50345</c:v>
                </c:pt>
                <c:pt idx="623">
                  <c:v>50375</c:v>
                </c:pt>
                <c:pt idx="624">
                  <c:v>50406</c:v>
                </c:pt>
                <c:pt idx="625">
                  <c:v>50437</c:v>
                </c:pt>
                <c:pt idx="626">
                  <c:v>50465</c:v>
                </c:pt>
                <c:pt idx="627">
                  <c:v>50496</c:v>
                </c:pt>
                <c:pt idx="628">
                  <c:v>50526</c:v>
                </c:pt>
                <c:pt idx="629">
                  <c:v>50557</c:v>
                </c:pt>
                <c:pt idx="630">
                  <c:v>50587</c:v>
                </c:pt>
                <c:pt idx="631">
                  <c:v>50618</c:v>
                </c:pt>
                <c:pt idx="632">
                  <c:v>50649</c:v>
                </c:pt>
                <c:pt idx="633">
                  <c:v>50679</c:v>
                </c:pt>
                <c:pt idx="634">
                  <c:v>50710</c:v>
                </c:pt>
                <c:pt idx="635">
                  <c:v>50740</c:v>
                </c:pt>
                <c:pt idx="636">
                  <c:v>50771</c:v>
                </c:pt>
                <c:pt idx="637">
                  <c:v>50802</c:v>
                </c:pt>
                <c:pt idx="638">
                  <c:v>50830</c:v>
                </c:pt>
                <c:pt idx="639">
                  <c:v>50861</c:v>
                </c:pt>
                <c:pt idx="640">
                  <c:v>50891</c:v>
                </c:pt>
                <c:pt idx="641">
                  <c:v>50922</c:v>
                </c:pt>
                <c:pt idx="642">
                  <c:v>50952</c:v>
                </c:pt>
                <c:pt idx="643">
                  <c:v>50983</c:v>
                </c:pt>
                <c:pt idx="644">
                  <c:v>51014</c:v>
                </c:pt>
                <c:pt idx="645">
                  <c:v>51044</c:v>
                </c:pt>
                <c:pt idx="646">
                  <c:v>51075</c:v>
                </c:pt>
                <c:pt idx="647">
                  <c:v>51105</c:v>
                </c:pt>
                <c:pt idx="648">
                  <c:v>51136</c:v>
                </c:pt>
                <c:pt idx="649">
                  <c:v>51167</c:v>
                </c:pt>
                <c:pt idx="650">
                  <c:v>51196</c:v>
                </c:pt>
                <c:pt idx="651">
                  <c:v>51227</c:v>
                </c:pt>
                <c:pt idx="652">
                  <c:v>51257</c:v>
                </c:pt>
                <c:pt idx="653">
                  <c:v>51288</c:v>
                </c:pt>
                <c:pt idx="654">
                  <c:v>51318</c:v>
                </c:pt>
                <c:pt idx="655">
                  <c:v>51349</c:v>
                </c:pt>
                <c:pt idx="656">
                  <c:v>51380</c:v>
                </c:pt>
                <c:pt idx="657">
                  <c:v>51410</c:v>
                </c:pt>
                <c:pt idx="658">
                  <c:v>51441</c:v>
                </c:pt>
                <c:pt idx="659">
                  <c:v>51471</c:v>
                </c:pt>
              </c:numCache>
            </c:numRef>
          </c:cat>
          <c:val>
            <c:numRef>
              <c:f>TIPRONSA!$L$9:$L$668</c:f>
              <c:numCache>
                <c:formatCode>General</c:formatCode>
                <c:ptCount val="660"/>
                <c:pt idx="445" formatCode="0.0">
                  <c:v>0.3937739529</c:v>
                </c:pt>
                <c:pt idx="65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ED7-4DBD-BDED-359C13AB7C02}"/>
            </c:ext>
          </c:extLst>
        </c:ser>
        <c:ser>
          <c:idx val="7"/>
          <c:order val="6"/>
          <c:tx>
            <c:strRef>
              <c:f>TIPRONSA!$N$7</c:f>
              <c:strCache>
                <c:ptCount val="1"/>
                <c:pt idx="0">
                  <c:v>2.9%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ED7-4DBD-BDED-359C13AB7C02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ED7-4DBD-BDED-359C13AB7C02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ED7-4DBD-BDED-359C13AB7C02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ED7-4DBD-BDED-359C13AB7C02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ED7-4DBD-BDED-359C13AB7C02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ED7-4DBD-BDED-359C13AB7C02}"/>
                </c:ext>
              </c:extLst>
            </c:dLbl>
            <c:dLbl>
              <c:idx val="438"/>
              <c:layout>
                <c:manualLayout>
                  <c:x val="1.4362863380441419E-3"/>
                  <c:y val="-0.10964912280701754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ED7-4DBD-BDED-359C13AB7C02}"/>
                </c:ext>
              </c:extLst>
            </c:dLbl>
            <c:dLbl>
              <c:idx val="440"/>
              <c:layout>
                <c:manualLayout>
                  <c:x val="0"/>
                  <c:y val="-8.306751727804362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ED7-4DBD-BDED-359C13AB7C02}"/>
                </c:ext>
              </c:extLst>
            </c:dLbl>
            <c:dLbl>
              <c:idx val="443"/>
              <c:layout>
                <c:manualLayout>
                  <c:x val="0"/>
                  <c:y val="-7.97448165869218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ED7-4DBD-BDED-359C13AB7C02}"/>
                </c:ext>
              </c:extLst>
            </c:dLbl>
            <c:dLbl>
              <c:idx val="444"/>
              <c:layout>
                <c:manualLayout>
                  <c:x val="-2.8725314183124929E-3"/>
                  <c:y val="-0.111111111111111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F49-4AC9-A994-C9AB091A5019}"/>
                </c:ext>
              </c:extLst>
            </c:dLbl>
            <c:dLbl>
              <c:idx val="445"/>
              <c:layout>
                <c:manualLayout>
                  <c:x val="-2.8725314183124929E-3"/>
                  <c:y val="-9.477124183006535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00-4A35-ACAE-A3F3CE1820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TIPRONSA!$A$9:$A$668</c:f>
              <c:numCache>
                <c:formatCode>mmm\-yy</c:formatCode>
                <c:ptCount val="660"/>
                <c:pt idx="0">
                  <c:v>31413</c:v>
                </c:pt>
                <c:pt idx="1">
                  <c:v>31444</c:v>
                </c:pt>
                <c:pt idx="2">
                  <c:v>31472</c:v>
                </c:pt>
                <c:pt idx="3">
                  <c:v>31503</c:v>
                </c:pt>
                <c:pt idx="4">
                  <c:v>31533</c:v>
                </c:pt>
                <c:pt idx="5">
                  <c:v>31564</c:v>
                </c:pt>
                <c:pt idx="6">
                  <c:v>31594</c:v>
                </c:pt>
                <c:pt idx="7">
                  <c:v>31625</c:v>
                </c:pt>
                <c:pt idx="8">
                  <c:v>31656</c:v>
                </c:pt>
                <c:pt idx="9">
                  <c:v>31686</c:v>
                </c:pt>
                <c:pt idx="10">
                  <c:v>31717</c:v>
                </c:pt>
                <c:pt idx="11">
                  <c:v>31747</c:v>
                </c:pt>
                <c:pt idx="12">
                  <c:v>31778</c:v>
                </c:pt>
                <c:pt idx="13">
                  <c:v>31809</c:v>
                </c:pt>
                <c:pt idx="14">
                  <c:v>31837</c:v>
                </c:pt>
                <c:pt idx="15">
                  <c:v>31868</c:v>
                </c:pt>
                <c:pt idx="16">
                  <c:v>31898</c:v>
                </c:pt>
                <c:pt idx="17">
                  <c:v>31929</c:v>
                </c:pt>
                <c:pt idx="18">
                  <c:v>31959</c:v>
                </c:pt>
                <c:pt idx="19">
                  <c:v>31990</c:v>
                </c:pt>
                <c:pt idx="20">
                  <c:v>32021</c:v>
                </c:pt>
                <c:pt idx="21">
                  <c:v>32051</c:v>
                </c:pt>
                <c:pt idx="22">
                  <c:v>32082</c:v>
                </c:pt>
                <c:pt idx="23">
                  <c:v>32112</c:v>
                </c:pt>
                <c:pt idx="24">
                  <c:v>32143</c:v>
                </c:pt>
                <c:pt idx="25">
                  <c:v>32174</c:v>
                </c:pt>
                <c:pt idx="26">
                  <c:v>32203</c:v>
                </c:pt>
                <c:pt idx="27">
                  <c:v>32234</c:v>
                </c:pt>
                <c:pt idx="28">
                  <c:v>32264</c:v>
                </c:pt>
                <c:pt idx="29">
                  <c:v>32295</c:v>
                </c:pt>
                <c:pt idx="30">
                  <c:v>32325</c:v>
                </c:pt>
                <c:pt idx="31">
                  <c:v>32356</c:v>
                </c:pt>
                <c:pt idx="32">
                  <c:v>32387</c:v>
                </c:pt>
                <c:pt idx="33">
                  <c:v>32417</c:v>
                </c:pt>
                <c:pt idx="34">
                  <c:v>32448</c:v>
                </c:pt>
                <c:pt idx="35">
                  <c:v>32478</c:v>
                </c:pt>
                <c:pt idx="36">
                  <c:v>32509</c:v>
                </c:pt>
                <c:pt idx="37">
                  <c:v>32540</c:v>
                </c:pt>
                <c:pt idx="38">
                  <c:v>32568</c:v>
                </c:pt>
                <c:pt idx="39">
                  <c:v>32599</c:v>
                </c:pt>
                <c:pt idx="40">
                  <c:v>32629</c:v>
                </c:pt>
                <c:pt idx="41">
                  <c:v>32660</c:v>
                </c:pt>
                <c:pt idx="42">
                  <c:v>32690</c:v>
                </c:pt>
                <c:pt idx="43">
                  <c:v>32721</c:v>
                </c:pt>
                <c:pt idx="44">
                  <c:v>32752</c:v>
                </c:pt>
                <c:pt idx="45">
                  <c:v>32782</c:v>
                </c:pt>
                <c:pt idx="46">
                  <c:v>32813</c:v>
                </c:pt>
                <c:pt idx="47">
                  <c:v>32843</c:v>
                </c:pt>
                <c:pt idx="48">
                  <c:v>32874</c:v>
                </c:pt>
                <c:pt idx="49">
                  <c:v>32905</c:v>
                </c:pt>
                <c:pt idx="50">
                  <c:v>32933</c:v>
                </c:pt>
                <c:pt idx="51">
                  <c:v>32964</c:v>
                </c:pt>
                <c:pt idx="52">
                  <c:v>32994</c:v>
                </c:pt>
                <c:pt idx="53">
                  <c:v>33025</c:v>
                </c:pt>
                <c:pt idx="54">
                  <c:v>33055</c:v>
                </c:pt>
                <c:pt idx="55">
                  <c:v>33086</c:v>
                </c:pt>
                <c:pt idx="56">
                  <c:v>33117</c:v>
                </c:pt>
                <c:pt idx="57">
                  <c:v>33147</c:v>
                </c:pt>
                <c:pt idx="58">
                  <c:v>33178</c:v>
                </c:pt>
                <c:pt idx="59">
                  <c:v>33208</c:v>
                </c:pt>
                <c:pt idx="60">
                  <c:v>33239</c:v>
                </c:pt>
                <c:pt idx="61">
                  <c:v>33270</c:v>
                </c:pt>
                <c:pt idx="62">
                  <c:v>33298</c:v>
                </c:pt>
                <c:pt idx="63">
                  <c:v>33329</c:v>
                </c:pt>
                <c:pt idx="64">
                  <c:v>33359</c:v>
                </c:pt>
                <c:pt idx="65">
                  <c:v>33390</c:v>
                </c:pt>
                <c:pt idx="66">
                  <c:v>33420</c:v>
                </c:pt>
                <c:pt idx="67">
                  <c:v>33451</c:v>
                </c:pt>
                <c:pt idx="68">
                  <c:v>33482</c:v>
                </c:pt>
                <c:pt idx="69">
                  <c:v>33512</c:v>
                </c:pt>
                <c:pt idx="70">
                  <c:v>33543</c:v>
                </c:pt>
                <c:pt idx="71">
                  <c:v>33573</c:v>
                </c:pt>
                <c:pt idx="72">
                  <c:v>33604</c:v>
                </c:pt>
                <c:pt idx="73">
                  <c:v>33635</c:v>
                </c:pt>
                <c:pt idx="74">
                  <c:v>33664</c:v>
                </c:pt>
                <c:pt idx="75">
                  <c:v>33695</c:v>
                </c:pt>
                <c:pt idx="76">
                  <c:v>33725</c:v>
                </c:pt>
                <c:pt idx="77">
                  <c:v>33756</c:v>
                </c:pt>
                <c:pt idx="78">
                  <c:v>33786</c:v>
                </c:pt>
                <c:pt idx="79">
                  <c:v>33817</c:v>
                </c:pt>
                <c:pt idx="80">
                  <c:v>33848</c:v>
                </c:pt>
                <c:pt idx="81">
                  <c:v>33878</c:v>
                </c:pt>
                <c:pt idx="82">
                  <c:v>33909</c:v>
                </c:pt>
                <c:pt idx="83">
                  <c:v>33939</c:v>
                </c:pt>
                <c:pt idx="84">
                  <c:v>33970</c:v>
                </c:pt>
                <c:pt idx="85">
                  <c:v>34001</c:v>
                </c:pt>
                <c:pt idx="86">
                  <c:v>34029</c:v>
                </c:pt>
                <c:pt idx="87">
                  <c:v>34060</c:v>
                </c:pt>
                <c:pt idx="88">
                  <c:v>34090</c:v>
                </c:pt>
                <c:pt idx="89">
                  <c:v>34121</c:v>
                </c:pt>
                <c:pt idx="90">
                  <c:v>34151</c:v>
                </c:pt>
                <c:pt idx="91">
                  <c:v>34182</c:v>
                </c:pt>
                <c:pt idx="92">
                  <c:v>34213</c:v>
                </c:pt>
                <c:pt idx="93">
                  <c:v>34243</c:v>
                </c:pt>
                <c:pt idx="94">
                  <c:v>34274</c:v>
                </c:pt>
                <c:pt idx="95">
                  <c:v>34304</c:v>
                </c:pt>
                <c:pt idx="96">
                  <c:v>34335</c:v>
                </c:pt>
                <c:pt idx="97">
                  <c:v>34366</c:v>
                </c:pt>
                <c:pt idx="98">
                  <c:v>34394</c:v>
                </c:pt>
                <c:pt idx="99">
                  <c:v>34425</c:v>
                </c:pt>
                <c:pt idx="100">
                  <c:v>34455</c:v>
                </c:pt>
                <c:pt idx="101">
                  <c:v>34486</c:v>
                </c:pt>
                <c:pt idx="102">
                  <c:v>34516</c:v>
                </c:pt>
                <c:pt idx="103">
                  <c:v>34547</c:v>
                </c:pt>
                <c:pt idx="104">
                  <c:v>34578</c:v>
                </c:pt>
                <c:pt idx="105">
                  <c:v>34608</c:v>
                </c:pt>
                <c:pt idx="106">
                  <c:v>34639</c:v>
                </c:pt>
                <c:pt idx="107">
                  <c:v>34669</c:v>
                </c:pt>
                <c:pt idx="108">
                  <c:v>34700</c:v>
                </c:pt>
                <c:pt idx="109">
                  <c:v>34731</c:v>
                </c:pt>
                <c:pt idx="110">
                  <c:v>34759</c:v>
                </c:pt>
                <c:pt idx="111">
                  <c:v>34790</c:v>
                </c:pt>
                <c:pt idx="112">
                  <c:v>34820</c:v>
                </c:pt>
                <c:pt idx="113">
                  <c:v>34851</c:v>
                </c:pt>
                <c:pt idx="114">
                  <c:v>34881</c:v>
                </c:pt>
                <c:pt idx="115">
                  <c:v>34912</c:v>
                </c:pt>
                <c:pt idx="116">
                  <c:v>34943</c:v>
                </c:pt>
                <c:pt idx="117">
                  <c:v>34973</c:v>
                </c:pt>
                <c:pt idx="118">
                  <c:v>35004</c:v>
                </c:pt>
                <c:pt idx="119">
                  <c:v>35034</c:v>
                </c:pt>
                <c:pt idx="120">
                  <c:v>35065</c:v>
                </c:pt>
                <c:pt idx="121">
                  <c:v>35096</c:v>
                </c:pt>
                <c:pt idx="122">
                  <c:v>35125</c:v>
                </c:pt>
                <c:pt idx="123">
                  <c:v>35156</c:v>
                </c:pt>
                <c:pt idx="124">
                  <c:v>35186</c:v>
                </c:pt>
                <c:pt idx="125">
                  <c:v>35217</c:v>
                </c:pt>
                <c:pt idx="126">
                  <c:v>35247</c:v>
                </c:pt>
                <c:pt idx="127">
                  <c:v>35278</c:v>
                </c:pt>
                <c:pt idx="128">
                  <c:v>35309</c:v>
                </c:pt>
                <c:pt idx="129">
                  <c:v>35339</c:v>
                </c:pt>
                <c:pt idx="130">
                  <c:v>35370</c:v>
                </c:pt>
                <c:pt idx="131">
                  <c:v>35400</c:v>
                </c:pt>
                <c:pt idx="132">
                  <c:v>35431</c:v>
                </c:pt>
                <c:pt idx="133">
                  <c:v>35462</c:v>
                </c:pt>
                <c:pt idx="134">
                  <c:v>35490</c:v>
                </c:pt>
                <c:pt idx="135">
                  <c:v>35521</c:v>
                </c:pt>
                <c:pt idx="136">
                  <c:v>35551</c:v>
                </c:pt>
                <c:pt idx="137">
                  <c:v>35582</c:v>
                </c:pt>
                <c:pt idx="138">
                  <c:v>35612</c:v>
                </c:pt>
                <c:pt idx="139">
                  <c:v>35643</c:v>
                </c:pt>
                <c:pt idx="140">
                  <c:v>35674</c:v>
                </c:pt>
                <c:pt idx="141">
                  <c:v>35704</c:v>
                </c:pt>
                <c:pt idx="142">
                  <c:v>35735</c:v>
                </c:pt>
                <c:pt idx="143">
                  <c:v>35765</c:v>
                </c:pt>
                <c:pt idx="144">
                  <c:v>35796</c:v>
                </c:pt>
                <c:pt idx="145">
                  <c:v>35827</c:v>
                </c:pt>
                <c:pt idx="146">
                  <c:v>35855</c:v>
                </c:pt>
                <c:pt idx="147">
                  <c:v>35886</c:v>
                </c:pt>
                <c:pt idx="148">
                  <c:v>35916</c:v>
                </c:pt>
                <c:pt idx="149">
                  <c:v>35947</c:v>
                </c:pt>
                <c:pt idx="150">
                  <c:v>35977</c:v>
                </c:pt>
                <c:pt idx="151">
                  <c:v>36008</c:v>
                </c:pt>
                <c:pt idx="152">
                  <c:v>36039</c:v>
                </c:pt>
                <c:pt idx="153">
                  <c:v>36069</c:v>
                </c:pt>
                <c:pt idx="154">
                  <c:v>36100</c:v>
                </c:pt>
                <c:pt idx="155">
                  <c:v>36130</c:v>
                </c:pt>
                <c:pt idx="156">
                  <c:v>36161</c:v>
                </c:pt>
                <c:pt idx="157">
                  <c:v>36192</c:v>
                </c:pt>
                <c:pt idx="158">
                  <c:v>36220</c:v>
                </c:pt>
                <c:pt idx="159">
                  <c:v>36251</c:v>
                </c:pt>
                <c:pt idx="160">
                  <c:v>36281</c:v>
                </c:pt>
                <c:pt idx="161">
                  <c:v>36312</c:v>
                </c:pt>
                <c:pt idx="162">
                  <c:v>36342</c:v>
                </c:pt>
                <c:pt idx="163">
                  <c:v>36373</c:v>
                </c:pt>
                <c:pt idx="164">
                  <c:v>36404</c:v>
                </c:pt>
                <c:pt idx="165">
                  <c:v>36434</c:v>
                </c:pt>
                <c:pt idx="166">
                  <c:v>36465</c:v>
                </c:pt>
                <c:pt idx="167">
                  <c:v>36495</c:v>
                </c:pt>
                <c:pt idx="168">
                  <c:v>36526</c:v>
                </c:pt>
                <c:pt idx="169">
                  <c:v>36557</c:v>
                </c:pt>
                <c:pt idx="170">
                  <c:v>36586</c:v>
                </c:pt>
                <c:pt idx="171">
                  <c:v>36617</c:v>
                </c:pt>
                <c:pt idx="172">
                  <c:v>36647</c:v>
                </c:pt>
                <c:pt idx="173">
                  <c:v>36678</c:v>
                </c:pt>
                <c:pt idx="174">
                  <c:v>36708</c:v>
                </c:pt>
                <c:pt idx="175">
                  <c:v>36739</c:v>
                </c:pt>
                <c:pt idx="176">
                  <c:v>36770</c:v>
                </c:pt>
                <c:pt idx="177">
                  <c:v>36800</c:v>
                </c:pt>
                <c:pt idx="178">
                  <c:v>36831</c:v>
                </c:pt>
                <c:pt idx="179">
                  <c:v>36861</c:v>
                </c:pt>
                <c:pt idx="180">
                  <c:v>36892</c:v>
                </c:pt>
                <c:pt idx="181">
                  <c:v>36923</c:v>
                </c:pt>
                <c:pt idx="182">
                  <c:v>36951</c:v>
                </c:pt>
                <c:pt idx="183">
                  <c:v>36982</c:v>
                </c:pt>
                <c:pt idx="184">
                  <c:v>37012</c:v>
                </c:pt>
                <c:pt idx="185">
                  <c:v>37043</c:v>
                </c:pt>
                <c:pt idx="186">
                  <c:v>37073</c:v>
                </c:pt>
                <c:pt idx="187">
                  <c:v>37104</c:v>
                </c:pt>
                <c:pt idx="188">
                  <c:v>37135</c:v>
                </c:pt>
                <c:pt idx="189">
                  <c:v>37165</c:v>
                </c:pt>
                <c:pt idx="190">
                  <c:v>37196</c:v>
                </c:pt>
                <c:pt idx="191">
                  <c:v>37226</c:v>
                </c:pt>
                <c:pt idx="192">
                  <c:v>37257</c:v>
                </c:pt>
                <c:pt idx="193">
                  <c:v>37288</c:v>
                </c:pt>
                <c:pt idx="194">
                  <c:v>37316</c:v>
                </c:pt>
                <c:pt idx="195">
                  <c:v>37347</c:v>
                </c:pt>
                <c:pt idx="196">
                  <c:v>37377</c:v>
                </c:pt>
                <c:pt idx="197">
                  <c:v>37408</c:v>
                </c:pt>
                <c:pt idx="198">
                  <c:v>37438</c:v>
                </c:pt>
                <c:pt idx="199">
                  <c:v>37469</c:v>
                </c:pt>
                <c:pt idx="200">
                  <c:v>37500</c:v>
                </c:pt>
                <c:pt idx="201">
                  <c:v>37530</c:v>
                </c:pt>
                <c:pt idx="202">
                  <c:v>37561</c:v>
                </c:pt>
                <c:pt idx="203">
                  <c:v>37591</c:v>
                </c:pt>
                <c:pt idx="204">
                  <c:v>37622</c:v>
                </c:pt>
                <c:pt idx="205">
                  <c:v>37653</c:v>
                </c:pt>
                <c:pt idx="206">
                  <c:v>37681</c:v>
                </c:pt>
                <c:pt idx="207">
                  <c:v>37712</c:v>
                </c:pt>
                <c:pt idx="208">
                  <c:v>37742</c:v>
                </c:pt>
                <c:pt idx="209">
                  <c:v>37773</c:v>
                </c:pt>
                <c:pt idx="210">
                  <c:v>37803</c:v>
                </c:pt>
                <c:pt idx="211">
                  <c:v>37834</c:v>
                </c:pt>
                <c:pt idx="212">
                  <c:v>37865</c:v>
                </c:pt>
                <c:pt idx="213">
                  <c:v>37895</c:v>
                </c:pt>
                <c:pt idx="214">
                  <c:v>37926</c:v>
                </c:pt>
                <c:pt idx="215">
                  <c:v>37956</c:v>
                </c:pt>
                <c:pt idx="216">
                  <c:v>37987</c:v>
                </c:pt>
                <c:pt idx="217">
                  <c:v>38018</c:v>
                </c:pt>
                <c:pt idx="218">
                  <c:v>38047</c:v>
                </c:pt>
                <c:pt idx="219">
                  <c:v>38078</c:v>
                </c:pt>
                <c:pt idx="220">
                  <c:v>38108</c:v>
                </c:pt>
                <c:pt idx="221">
                  <c:v>38139</c:v>
                </c:pt>
                <c:pt idx="222">
                  <c:v>38169</c:v>
                </c:pt>
                <c:pt idx="223">
                  <c:v>38200</c:v>
                </c:pt>
                <c:pt idx="224">
                  <c:v>38231</c:v>
                </c:pt>
                <c:pt idx="225">
                  <c:v>38261</c:v>
                </c:pt>
                <c:pt idx="226">
                  <c:v>38292</c:v>
                </c:pt>
                <c:pt idx="227">
                  <c:v>38322</c:v>
                </c:pt>
                <c:pt idx="228">
                  <c:v>38353</c:v>
                </c:pt>
                <c:pt idx="229">
                  <c:v>38384</c:v>
                </c:pt>
                <c:pt idx="230">
                  <c:v>38412</c:v>
                </c:pt>
                <c:pt idx="231">
                  <c:v>38443</c:v>
                </c:pt>
                <c:pt idx="232">
                  <c:v>38473</c:v>
                </c:pt>
                <c:pt idx="233">
                  <c:v>38504</c:v>
                </c:pt>
                <c:pt idx="234">
                  <c:v>38534</c:v>
                </c:pt>
                <c:pt idx="235">
                  <c:v>38565</c:v>
                </c:pt>
                <c:pt idx="236">
                  <c:v>38596</c:v>
                </c:pt>
                <c:pt idx="237">
                  <c:v>38626</c:v>
                </c:pt>
                <c:pt idx="238">
                  <c:v>38657</c:v>
                </c:pt>
                <c:pt idx="239">
                  <c:v>38687</c:v>
                </c:pt>
                <c:pt idx="240">
                  <c:v>38718</c:v>
                </c:pt>
                <c:pt idx="241">
                  <c:v>38749</c:v>
                </c:pt>
                <c:pt idx="242">
                  <c:v>38777</c:v>
                </c:pt>
                <c:pt idx="243">
                  <c:v>38808</c:v>
                </c:pt>
                <c:pt idx="244">
                  <c:v>38838</c:v>
                </c:pt>
                <c:pt idx="245">
                  <c:v>38869</c:v>
                </c:pt>
                <c:pt idx="246">
                  <c:v>38899</c:v>
                </c:pt>
                <c:pt idx="247">
                  <c:v>38930</c:v>
                </c:pt>
                <c:pt idx="248">
                  <c:v>38961</c:v>
                </c:pt>
                <c:pt idx="249">
                  <c:v>38991</c:v>
                </c:pt>
                <c:pt idx="250">
                  <c:v>39022</c:v>
                </c:pt>
                <c:pt idx="251">
                  <c:v>39052</c:v>
                </c:pt>
                <c:pt idx="252">
                  <c:v>39083</c:v>
                </c:pt>
                <c:pt idx="253">
                  <c:v>39114</c:v>
                </c:pt>
                <c:pt idx="254">
                  <c:v>39142</c:v>
                </c:pt>
                <c:pt idx="255">
                  <c:v>39173</c:v>
                </c:pt>
                <c:pt idx="256">
                  <c:v>39203</c:v>
                </c:pt>
                <c:pt idx="257">
                  <c:v>39234</c:v>
                </c:pt>
                <c:pt idx="258">
                  <c:v>39264</c:v>
                </c:pt>
                <c:pt idx="259">
                  <c:v>39295</c:v>
                </c:pt>
                <c:pt idx="260">
                  <c:v>39326</c:v>
                </c:pt>
                <c:pt idx="261">
                  <c:v>39356</c:v>
                </c:pt>
                <c:pt idx="262">
                  <c:v>39387</c:v>
                </c:pt>
                <c:pt idx="263">
                  <c:v>39417</c:v>
                </c:pt>
                <c:pt idx="264">
                  <c:v>39448</c:v>
                </c:pt>
                <c:pt idx="265">
                  <c:v>39479</c:v>
                </c:pt>
                <c:pt idx="266">
                  <c:v>39508</c:v>
                </c:pt>
                <c:pt idx="267">
                  <c:v>39539</c:v>
                </c:pt>
                <c:pt idx="268">
                  <c:v>39569</c:v>
                </c:pt>
                <c:pt idx="269">
                  <c:v>39600</c:v>
                </c:pt>
                <c:pt idx="270">
                  <c:v>39630</c:v>
                </c:pt>
                <c:pt idx="271">
                  <c:v>39661</c:v>
                </c:pt>
                <c:pt idx="272">
                  <c:v>39692</c:v>
                </c:pt>
                <c:pt idx="273">
                  <c:v>39722</c:v>
                </c:pt>
                <c:pt idx="274">
                  <c:v>39753</c:v>
                </c:pt>
                <c:pt idx="275">
                  <c:v>39783</c:v>
                </c:pt>
                <c:pt idx="276">
                  <c:v>39814</c:v>
                </c:pt>
                <c:pt idx="277">
                  <c:v>39845</c:v>
                </c:pt>
                <c:pt idx="278">
                  <c:v>39873</c:v>
                </c:pt>
                <c:pt idx="279">
                  <c:v>39904</c:v>
                </c:pt>
                <c:pt idx="280">
                  <c:v>39934</c:v>
                </c:pt>
                <c:pt idx="281">
                  <c:v>39965</c:v>
                </c:pt>
                <c:pt idx="282">
                  <c:v>39995</c:v>
                </c:pt>
                <c:pt idx="283">
                  <c:v>40026</c:v>
                </c:pt>
                <c:pt idx="284">
                  <c:v>40057</c:v>
                </c:pt>
                <c:pt idx="285">
                  <c:v>40087</c:v>
                </c:pt>
                <c:pt idx="286">
                  <c:v>40118</c:v>
                </c:pt>
                <c:pt idx="287">
                  <c:v>40148</c:v>
                </c:pt>
                <c:pt idx="288">
                  <c:v>40179</c:v>
                </c:pt>
                <c:pt idx="289">
                  <c:v>40210</c:v>
                </c:pt>
                <c:pt idx="290">
                  <c:v>40238</c:v>
                </c:pt>
                <c:pt idx="291">
                  <c:v>40269</c:v>
                </c:pt>
                <c:pt idx="292">
                  <c:v>40299</c:v>
                </c:pt>
                <c:pt idx="293">
                  <c:v>40330</c:v>
                </c:pt>
                <c:pt idx="294">
                  <c:v>40360</c:v>
                </c:pt>
                <c:pt idx="295">
                  <c:v>40391</c:v>
                </c:pt>
                <c:pt idx="296">
                  <c:v>40422</c:v>
                </c:pt>
                <c:pt idx="297">
                  <c:v>40452</c:v>
                </c:pt>
                <c:pt idx="298">
                  <c:v>40483</c:v>
                </c:pt>
                <c:pt idx="299">
                  <c:v>40513</c:v>
                </c:pt>
                <c:pt idx="300">
                  <c:v>40544</c:v>
                </c:pt>
                <c:pt idx="301">
                  <c:v>40575</c:v>
                </c:pt>
                <c:pt idx="302">
                  <c:v>40603</c:v>
                </c:pt>
                <c:pt idx="303">
                  <c:v>40634</c:v>
                </c:pt>
                <c:pt idx="304">
                  <c:v>40664</c:v>
                </c:pt>
                <c:pt idx="305">
                  <c:v>40695</c:v>
                </c:pt>
                <c:pt idx="306">
                  <c:v>40725</c:v>
                </c:pt>
                <c:pt idx="307">
                  <c:v>40756</c:v>
                </c:pt>
                <c:pt idx="308">
                  <c:v>40787</c:v>
                </c:pt>
                <c:pt idx="309">
                  <c:v>40817</c:v>
                </c:pt>
                <c:pt idx="310">
                  <c:v>40848</c:v>
                </c:pt>
                <c:pt idx="311">
                  <c:v>40878</c:v>
                </c:pt>
                <c:pt idx="312">
                  <c:v>40909</c:v>
                </c:pt>
                <c:pt idx="313">
                  <c:v>40940</c:v>
                </c:pt>
                <c:pt idx="314">
                  <c:v>40969</c:v>
                </c:pt>
                <c:pt idx="315">
                  <c:v>41000</c:v>
                </c:pt>
                <c:pt idx="316">
                  <c:v>41030</c:v>
                </c:pt>
                <c:pt idx="317">
                  <c:v>41061</c:v>
                </c:pt>
                <c:pt idx="318">
                  <c:v>41091</c:v>
                </c:pt>
                <c:pt idx="319">
                  <c:v>41122</c:v>
                </c:pt>
                <c:pt idx="320">
                  <c:v>41153</c:v>
                </c:pt>
                <c:pt idx="321">
                  <c:v>41183</c:v>
                </c:pt>
                <c:pt idx="322">
                  <c:v>41214</c:v>
                </c:pt>
                <c:pt idx="323">
                  <c:v>41244</c:v>
                </c:pt>
                <c:pt idx="324">
                  <c:v>41275</c:v>
                </c:pt>
                <c:pt idx="325">
                  <c:v>41306</c:v>
                </c:pt>
                <c:pt idx="326">
                  <c:v>41334</c:v>
                </c:pt>
                <c:pt idx="327">
                  <c:v>41365</c:v>
                </c:pt>
                <c:pt idx="328">
                  <c:v>41395</c:v>
                </c:pt>
                <c:pt idx="329">
                  <c:v>41426</c:v>
                </c:pt>
                <c:pt idx="330">
                  <c:v>41456</c:v>
                </c:pt>
                <c:pt idx="331">
                  <c:v>41487</c:v>
                </c:pt>
                <c:pt idx="332">
                  <c:v>41518</c:v>
                </c:pt>
                <c:pt idx="333">
                  <c:v>41548</c:v>
                </c:pt>
                <c:pt idx="334">
                  <c:v>41579</c:v>
                </c:pt>
                <c:pt idx="335">
                  <c:v>41609</c:v>
                </c:pt>
                <c:pt idx="336">
                  <c:v>41640</c:v>
                </c:pt>
                <c:pt idx="337">
                  <c:v>41671</c:v>
                </c:pt>
                <c:pt idx="338">
                  <c:v>41699</c:v>
                </c:pt>
                <c:pt idx="339">
                  <c:v>41730</c:v>
                </c:pt>
                <c:pt idx="340">
                  <c:v>41760</c:v>
                </c:pt>
                <c:pt idx="341">
                  <c:v>41791</c:v>
                </c:pt>
                <c:pt idx="342">
                  <c:v>41821</c:v>
                </c:pt>
                <c:pt idx="343">
                  <c:v>41852</c:v>
                </c:pt>
                <c:pt idx="344">
                  <c:v>41883</c:v>
                </c:pt>
                <c:pt idx="345">
                  <c:v>41913</c:v>
                </c:pt>
                <c:pt idx="346">
                  <c:v>41944</c:v>
                </c:pt>
                <c:pt idx="347">
                  <c:v>41974</c:v>
                </c:pt>
                <c:pt idx="348">
                  <c:v>42005</c:v>
                </c:pt>
                <c:pt idx="349">
                  <c:v>42036</c:v>
                </c:pt>
                <c:pt idx="350">
                  <c:v>42064</c:v>
                </c:pt>
                <c:pt idx="351">
                  <c:v>42095</c:v>
                </c:pt>
                <c:pt idx="352">
                  <c:v>42125</c:v>
                </c:pt>
                <c:pt idx="353">
                  <c:v>42156</c:v>
                </c:pt>
                <c:pt idx="354">
                  <c:v>42186</c:v>
                </c:pt>
                <c:pt idx="355">
                  <c:v>42217</c:v>
                </c:pt>
                <c:pt idx="356">
                  <c:v>42248</c:v>
                </c:pt>
                <c:pt idx="357">
                  <c:v>42278</c:v>
                </c:pt>
                <c:pt idx="358">
                  <c:v>42309</c:v>
                </c:pt>
                <c:pt idx="359">
                  <c:v>42339</c:v>
                </c:pt>
                <c:pt idx="360">
                  <c:v>42370</c:v>
                </c:pt>
                <c:pt idx="361">
                  <c:v>42401</c:v>
                </c:pt>
                <c:pt idx="362">
                  <c:v>42430</c:v>
                </c:pt>
                <c:pt idx="363">
                  <c:v>42461</c:v>
                </c:pt>
                <c:pt idx="364">
                  <c:v>42491</c:v>
                </c:pt>
                <c:pt idx="365">
                  <c:v>42522</c:v>
                </c:pt>
                <c:pt idx="366">
                  <c:v>42552</c:v>
                </c:pt>
                <c:pt idx="367">
                  <c:v>42583</c:v>
                </c:pt>
                <c:pt idx="368">
                  <c:v>42614</c:v>
                </c:pt>
                <c:pt idx="369">
                  <c:v>42644</c:v>
                </c:pt>
                <c:pt idx="370">
                  <c:v>42675</c:v>
                </c:pt>
                <c:pt idx="371">
                  <c:v>42705</c:v>
                </c:pt>
                <c:pt idx="372">
                  <c:v>42736</c:v>
                </c:pt>
                <c:pt idx="373">
                  <c:v>42767</c:v>
                </c:pt>
                <c:pt idx="374">
                  <c:v>42795</c:v>
                </c:pt>
                <c:pt idx="375">
                  <c:v>42826</c:v>
                </c:pt>
                <c:pt idx="376">
                  <c:v>42856</c:v>
                </c:pt>
                <c:pt idx="377">
                  <c:v>42887</c:v>
                </c:pt>
                <c:pt idx="378">
                  <c:v>42917</c:v>
                </c:pt>
                <c:pt idx="379">
                  <c:v>42948</c:v>
                </c:pt>
                <c:pt idx="380">
                  <c:v>42979</c:v>
                </c:pt>
                <c:pt idx="381">
                  <c:v>43009</c:v>
                </c:pt>
                <c:pt idx="382">
                  <c:v>43040</c:v>
                </c:pt>
                <c:pt idx="383">
                  <c:v>43070</c:v>
                </c:pt>
                <c:pt idx="384">
                  <c:v>43101</c:v>
                </c:pt>
                <c:pt idx="385">
                  <c:v>43132</c:v>
                </c:pt>
                <c:pt idx="386">
                  <c:v>43160</c:v>
                </c:pt>
                <c:pt idx="387">
                  <c:v>43191</c:v>
                </c:pt>
                <c:pt idx="388">
                  <c:v>43221</c:v>
                </c:pt>
                <c:pt idx="389">
                  <c:v>43252</c:v>
                </c:pt>
                <c:pt idx="390">
                  <c:v>43282</c:v>
                </c:pt>
                <c:pt idx="391">
                  <c:v>43313</c:v>
                </c:pt>
                <c:pt idx="392">
                  <c:v>43344</c:v>
                </c:pt>
                <c:pt idx="393">
                  <c:v>43374</c:v>
                </c:pt>
                <c:pt idx="394">
                  <c:v>43405</c:v>
                </c:pt>
                <c:pt idx="395">
                  <c:v>43435</c:v>
                </c:pt>
                <c:pt idx="396">
                  <c:v>43466</c:v>
                </c:pt>
                <c:pt idx="397">
                  <c:v>43497</c:v>
                </c:pt>
                <c:pt idx="398">
                  <c:v>43525</c:v>
                </c:pt>
                <c:pt idx="399">
                  <c:v>43556</c:v>
                </c:pt>
                <c:pt idx="400">
                  <c:v>43586</c:v>
                </c:pt>
                <c:pt idx="401">
                  <c:v>43617</c:v>
                </c:pt>
                <c:pt idx="402">
                  <c:v>43647</c:v>
                </c:pt>
                <c:pt idx="403">
                  <c:v>43678</c:v>
                </c:pt>
                <c:pt idx="404">
                  <c:v>43709</c:v>
                </c:pt>
                <c:pt idx="405">
                  <c:v>43739</c:v>
                </c:pt>
                <c:pt idx="406">
                  <c:v>43770</c:v>
                </c:pt>
                <c:pt idx="407">
                  <c:v>43800</c:v>
                </c:pt>
                <c:pt idx="408">
                  <c:v>43831</c:v>
                </c:pt>
                <c:pt idx="409">
                  <c:v>43862</c:v>
                </c:pt>
                <c:pt idx="410">
                  <c:v>43891</c:v>
                </c:pt>
                <c:pt idx="411">
                  <c:v>43922</c:v>
                </c:pt>
                <c:pt idx="412">
                  <c:v>43952</c:v>
                </c:pt>
                <c:pt idx="413">
                  <c:v>43983</c:v>
                </c:pt>
                <c:pt idx="414">
                  <c:v>44013</c:v>
                </c:pt>
                <c:pt idx="415">
                  <c:v>44044</c:v>
                </c:pt>
                <c:pt idx="416">
                  <c:v>44075</c:v>
                </c:pt>
                <c:pt idx="417">
                  <c:v>44105</c:v>
                </c:pt>
                <c:pt idx="418">
                  <c:v>44136</c:v>
                </c:pt>
                <c:pt idx="419">
                  <c:v>44166</c:v>
                </c:pt>
                <c:pt idx="420">
                  <c:v>44197</c:v>
                </c:pt>
                <c:pt idx="421">
                  <c:v>44228</c:v>
                </c:pt>
                <c:pt idx="422">
                  <c:v>44256</c:v>
                </c:pt>
                <c:pt idx="423">
                  <c:v>44287</c:v>
                </c:pt>
                <c:pt idx="424">
                  <c:v>44317</c:v>
                </c:pt>
                <c:pt idx="425">
                  <c:v>44348</c:v>
                </c:pt>
                <c:pt idx="426">
                  <c:v>44378</c:v>
                </c:pt>
                <c:pt idx="427">
                  <c:v>44409</c:v>
                </c:pt>
                <c:pt idx="428">
                  <c:v>44440</c:v>
                </c:pt>
                <c:pt idx="429">
                  <c:v>44470</c:v>
                </c:pt>
                <c:pt idx="430">
                  <c:v>44501</c:v>
                </c:pt>
                <c:pt idx="431">
                  <c:v>44531</c:v>
                </c:pt>
                <c:pt idx="432">
                  <c:v>44562</c:v>
                </c:pt>
                <c:pt idx="433">
                  <c:v>44593</c:v>
                </c:pt>
                <c:pt idx="434">
                  <c:v>44621</c:v>
                </c:pt>
                <c:pt idx="435">
                  <c:v>44652</c:v>
                </c:pt>
                <c:pt idx="436">
                  <c:v>44682</c:v>
                </c:pt>
                <c:pt idx="437">
                  <c:v>44713</c:v>
                </c:pt>
                <c:pt idx="438">
                  <c:v>44743</c:v>
                </c:pt>
                <c:pt idx="439">
                  <c:v>44774</c:v>
                </c:pt>
                <c:pt idx="440">
                  <c:v>44805</c:v>
                </c:pt>
                <c:pt idx="441">
                  <c:v>44835</c:v>
                </c:pt>
                <c:pt idx="442">
                  <c:v>44866</c:v>
                </c:pt>
                <c:pt idx="443">
                  <c:v>44896</c:v>
                </c:pt>
                <c:pt idx="444">
                  <c:v>44927</c:v>
                </c:pt>
                <c:pt idx="445">
                  <c:v>44958</c:v>
                </c:pt>
                <c:pt idx="446">
                  <c:v>44986</c:v>
                </c:pt>
                <c:pt idx="447">
                  <c:v>45017</c:v>
                </c:pt>
                <c:pt idx="448">
                  <c:v>45047</c:v>
                </c:pt>
                <c:pt idx="449">
                  <c:v>45078</c:v>
                </c:pt>
                <c:pt idx="450">
                  <c:v>45108</c:v>
                </c:pt>
                <c:pt idx="451">
                  <c:v>45139</c:v>
                </c:pt>
                <c:pt idx="452">
                  <c:v>45170</c:v>
                </c:pt>
                <c:pt idx="453">
                  <c:v>45200</c:v>
                </c:pt>
                <c:pt idx="454">
                  <c:v>45231</c:v>
                </c:pt>
                <c:pt idx="455">
                  <c:v>45261</c:v>
                </c:pt>
                <c:pt idx="456">
                  <c:v>45292</c:v>
                </c:pt>
                <c:pt idx="457">
                  <c:v>45323</c:v>
                </c:pt>
                <c:pt idx="458">
                  <c:v>45352</c:v>
                </c:pt>
                <c:pt idx="459">
                  <c:v>45383</c:v>
                </c:pt>
                <c:pt idx="460">
                  <c:v>45413</c:v>
                </c:pt>
                <c:pt idx="461">
                  <c:v>45444</c:v>
                </c:pt>
                <c:pt idx="462">
                  <c:v>45474</c:v>
                </c:pt>
                <c:pt idx="463">
                  <c:v>45505</c:v>
                </c:pt>
                <c:pt idx="464">
                  <c:v>45536</c:v>
                </c:pt>
                <c:pt idx="465">
                  <c:v>45566</c:v>
                </c:pt>
                <c:pt idx="466">
                  <c:v>45597</c:v>
                </c:pt>
                <c:pt idx="467">
                  <c:v>45627</c:v>
                </c:pt>
                <c:pt idx="468">
                  <c:v>45658</c:v>
                </c:pt>
                <c:pt idx="469">
                  <c:v>45689</c:v>
                </c:pt>
                <c:pt idx="470">
                  <c:v>45717</c:v>
                </c:pt>
                <c:pt idx="471">
                  <c:v>45748</c:v>
                </c:pt>
                <c:pt idx="472">
                  <c:v>45778</c:v>
                </c:pt>
                <c:pt idx="473">
                  <c:v>45809</c:v>
                </c:pt>
                <c:pt idx="474">
                  <c:v>45839</c:v>
                </c:pt>
                <c:pt idx="475">
                  <c:v>45870</c:v>
                </c:pt>
                <c:pt idx="476">
                  <c:v>45901</c:v>
                </c:pt>
                <c:pt idx="477">
                  <c:v>45931</c:v>
                </c:pt>
                <c:pt idx="478">
                  <c:v>45962</c:v>
                </c:pt>
                <c:pt idx="479">
                  <c:v>45992</c:v>
                </c:pt>
                <c:pt idx="480">
                  <c:v>46023</c:v>
                </c:pt>
                <c:pt idx="481">
                  <c:v>46054</c:v>
                </c:pt>
                <c:pt idx="482">
                  <c:v>46082</c:v>
                </c:pt>
                <c:pt idx="483">
                  <c:v>46113</c:v>
                </c:pt>
                <c:pt idx="484">
                  <c:v>46143</c:v>
                </c:pt>
                <c:pt idx="485">
                  <c:v>46174</c:v>
                </c:pt>
                <c:pt idx="486">
                  <c:v>46204</c:v>
                </c:pt>
                <c:pt idx="487">
                  <c:v>46235</c:v>
                </c:pt>
                <c:pt idx="488">
                  <c:v>46266</c:v>
                </c:pt>
                <c:pt idx="489">
                  <c:v>46296</c:v>
                </c:pt>
                <c:pt idx="490">
                  <c:v>46327</c:v>
                </c:pt>
                <c:pt idx="491">
                  <c:v>46357</c:v>
                </c:pt>
                <c:pt idx="492">
                  <c:v>46388</c:v>
                </c:pt>
                <c:pt idx="493">
                  <c:v>46419</c:v>
                </c:pt>
                <c:pt idx="494">
                  <c:v>46447</c:v>
                </c:pt>
                <c:pt idx="495">
                  <c:v>46478</c:v>
                </c:pt>
                <c:pt idx="496">
                  <c:v>46508</c:v>
                </c:pt>
                <c:pt idx="497">
                  <c:v>46539</c:v>
                </c:pt>
                <c:pt idx="498">
                  <c:v>46569</c:v>
                </c:pt>
                <c:pt idx="499">
                  <c:v>46600</c:v>
                </c:pt>
                <c:pt idx="500">
                  <c:v>46631</c:v>
                </c:pt>
                <c:pt idx="501">
                  <c:v>46661</c:v>
                </c:pt>
                <c:pt idx="502">
                  <c:v>46692</c:v>
                </c:pt>
                <c:pt idx="503">
                  <c:v>46722</c:v>
                </c:pt>
                <c:pt idx="504">
                  <c:v>46753</c:v>
                </c:pt>
                <c:pt idx="505">
                  <c:v>46784</c:v>
                </c:pt>
                <c:pt idx="506">
                  <c:v>46813</c:v>
                </c:pt>
                <c:pt idx="507">
                  <c:v>46844</c:v>
                </c:pt>
                <c:pt idx="508">
                  <c:v>46874</c:v>
                </c:pt>
                <c:pt idx="509">
                  <c:v>46905</c:v>
                </c:pt>
                <c:pt idx="510">
                  <c:v>46935</c:v>
                </c:pt>
                <c:pt idx="511">
                  <c:v>46966</c:v>
                </c:pt>
                <c:pt idx="512">
                  <c:v>46997</c:v>
                </c:pt>
                <c:pt idx="513">
                  <c:v>47027</c:v>
                </c:pt>
                <c:pt idx="514">
                  <c:v>47058</c:v>
                </c:pt>
                <c:pt idx="515">
                  <c:v>47088</c:v>
                </c:pt>
                <c:pt idx="516">
                  <c:v>47119</c:v>
                </c:pt>
                <c:pt idx="517">
                  <c:v>47150</c:v>
                </c:pt>
                <c:pt idx="518">
                  <c:v>47178</c:v>
                </c:pt>
                <c:pt idx="519">
                  <c:v>47209</c:v>
                </c:pt>
                <c:pt idx="520">
                  <c:v>47239</c:v>
                </c:pt>
                <c:pt idx="521">
                  <c:v>47270</c:v>
                </c:pt>
                <c:pt idx="522">
                  <c:v>47300</c:v>
                </c:pt>
                <c:pt idx="523">
                  <c:v>47331</c:v>
                </c:pt>
                <c:pt idx="524">
                  <c:v>47362</c:v>
                </c:pt>
                <c:pt idx="525">
                  <c:v>47392</c:v>
                </c:pt>
                <c:pt idx="526">
                  <c:v>47423</c:v>
                </c:pt>
                <c:pt idx="527">
                  <c:v>47453</c:v>
                </c:pt>
                <c:pt idx="528">
                  <c:v>47484</c:v>
                </c:pt>
                <c:pt idx="529">
                  <c:v>47515</c:v>
                </c:pt>
                <c:pt idx="530">
                  <c:v>47543</c:v>
                </c:pt>
                <c:pt idx="531">
                  <c:v>47574</c:v>
                </c:pt>
                <c:pt idx="532">
                  <c:v>47604</c:v>
                </c:pt>
                <c:pt idx="533">
                  <c:v>47635</c:v>
                </c:pt>
                <c:pt idx="534">
                  <c:v>47665</c:v>
                </c:pt>
                <c:pt idx="535">
                  <c:v>47696</c:v>
                </c:pt>
                <c:pt idx="536">
                  <c:v>47727</c:v>
                </c:pt>
                <c:pt idx="537">
                  <c:v>47757</c:v>
                </c:pt>
                <c:pt idx="538">
                  <c:v>47788</c:v>
                </c:pt>
                <c:pt idx="539">
                  <c:v>47818</c:v>
                </c:pt>
                <c:pt idx="540">
                  <c:v>47849</c:v>
                </c:pt>
                <c:pt idx="541">
                  <c:v>47880</c:v>
                </c:pt>
                <c:pt idx="542">
                  <c:v>47908</c:v>
                </c:pt>
                <c:pt idx="543">
                  <c:v>47939</c:v>
                </c:pt>
                <c:pt idx="544">
                  <c:v>47969</c:v>
                </c:pt>
                <c:pt idx="545">
                  <c:v>48000</c:v>
                </c:pt>
                <c:pt idx="546">
                  <c:v>48030</c:v>
                </c:pt>
                <c:pt idx="547">
                  <c:v>48061</c:v>
                </c:pt>
                <c:pt idx="548">
                  <c:v>48092</c:v>
                </c:pt>
                <c:pt idx="549">
                  <c:v>48122</c:v>
                </c:pt>
                <c:pt idx="550">
                  <c:v>48153</c:v>
                </c:pt>
                <c:pt idx="551">
                  <c:v>48183</c:v>
                </c:pt>
                <c:pt idx="552">
                  <c:v>48214</c:v>
                </c:pt>
                <c:pt idx="553">
                  <c:v>48245</c:v>
                </c:pt>
                <c:pt idx="554">
                  <c:v>48274</c:v>
                </c:pt>
                <c:pt idx="555">
                  <c:v>48305</c:v>
                </c:pt>
                <c:pt idx="556">
                  <c:v>48335</c:v>
                </c:pt>
                <c:pt idx="557">
                  <c:v>48366</c:v>
                </c:pt>
                <c:pt idx="558">
                  <c:v>48396</c:v>
                </c:pt>
                <c:pt idx="559">
                  <c:v>48427</c:v>
                </c:pt>
                <c:pt idx="560">
                  <c:v>48458</c:v>
                </c:pt>
                <c:pt idx="561">
                  <c:v>48488</c:v>
                </c:pt>
                <c:pt idx="562">
                  <c:v>48519</c:v>
                </c:pt>
                <c:pt idx="563">
                  <c:v>48549</c:v>
                </c:pt>
                <c:pt idx="564">
                  <c:v>48580</c:v>
                </c:pt>
                <c:pt idx="565">
                  <c:v>48611</c:v>
                </c:pt>
                <c:pt idx="566">
                  <c:v>48639</c:v>
                </c:pt>
                <c:pt idx="567">
                  <c:v>48670</c:v>
                </c:pt>
                <c:pt idx="568">
                  <c:v>48700</c:v>
                </c:pt>
                <c:pt idx="569">
                  <c:v>48731</c:v>
                </c:pt>
                <c:pt idx="570">
                  <c:v>48761</c:v>
                </c:pt>
                <c:pt idx="571">
                  <c:v>48792</c:v>
                </c:pt>
                <c:pt idx="572">
                  <c:v>48823</c:v>
                </c:pt>
                <c:pt idx="573">
                  <c:v>48853</c:v>
                </c:pt>
                <c:pt idx="574">
                  <c:v>48884</c:v>
                </c:pt>
                <c:pt idx="575">
                  <c:v>48914</c:v>
                </c:pt>
                <c:pt idx="576">
                  <c:v>48945</c:v>
                </c:pt>
                <c:pt idx="577">
                  <c:v>48976</c:v>
                </c:pt>
                <c:pt idx="578">
                  <c:v>49004</c:v>
                </c:pt>
                <c:pt idx="579">
                  <c:v>49035</c:v>
                </c:pt>
                <c:pt idx="580">
                  <c:v>49065</c:v>
                </c:pt>
                <c:pt idx="581">
                  <c:v>49096</c:v>
                </c:pt>
                <c:pt idx="582">
                  <c:v>49126</c:v>
                </c:pt>
                <c:pt idx="583">
                  <c:v>49157</c:v>
                </c:pt>
                <c:pt idx="584">
                  <c:v>49188</c:v>
                </c:pt>
                <c:pt idx="585">
                  <c:v>49218</c:v>
                </c:pt>
                <c:pt idx="586">
                  <c:v>49249</c:v>
                </c:pt>
                <c:pt idx="587">
                  <c:v>49279</c:v>
                </c:pt>
                <c:pt idx="588">
                  <c:v>49310</c:v>
                </c:pt>
                <c:pt idx="589">
                  <c:v>49341</c:v>
                </c:pt>
                <c:pt idx="590">
                  <c:v>49369</c:v>
                </c:pt>
                <c:pt idx="591">
                  <c:v>49400</c:v>
                </c:pt>
                <c:pt idx="592">
                  <c:v>49430</c:v>
                </c:pt>
                <c:pt idx="593">
                  <c:v>49461</c:v>
                </c:pt>
                <c:pt idx="594">
                  <c:v>49491</c:v>
                </c:pt>
                <c:pt idx="595">
                  <c:v>49522</c:v>
                </c:pt>
                <c:pt idx="596">
                  <c:v>49553</c:v>
                </c:pt>
                <c:pt idx="597">
                  <c:v>49583</c:v>
                </c:pt>
                <c:pt idx="598">
                  <c:v>49614</c:v>
                </c:pt>
                <c:pt idx="599">
                  <c:v>49644</c:v>
                </c:pt>
                <c:pt idx="600">
                  <c:v>49675</c:v>
                </c:pt>
                <c:pt idx="601">
                  <c:v>49706</c:v>
                </c:pt>
                <c:pt idx="602">
                  <c:v>49735</c:v>
                </c:pt>
                <c:pt idx="603">
                  <c:v>49766</c:v>
                </c:pt>
                <c:pt idx="604">
                  <c:v>49796</c:v>
                </c:pt>
                <c:pt idx="605">
                  <c:v>49827</c:v>
                </c:pt>
                <c:pt idx="606">
                  <c:v>49857</c:v>
                </c:pt>
                <c:pt idx="607">
                  <c:v>49888</c:v>
                </c:pt>
                <c:pt idx="608">
                  <c:v>49919</c:v>
                </c:pt>
                <c:pt idx="609">
                  <c:v>49949</c:v>
                </c:pt>
                <c:pt idx="610">
                  <c:v>49980</c:v>
                </c:pt>
                <c:pt idx="611">
                  <c:v>50010</c:v>
                </c:pt>
                <c:pt idx="612">
                  <c:v>50041</c:v>
                </c:pt>
                <c:pt idx="613">
                  <c:v>50072</c:v>
                </c:pt>
                <c:pt idx="614">
                  <c:v>50100</c:v>
                </c:pt>
                <c:pt idx="615">
                  <c:v>50131</c:v>
                </c:pt>
                <c:pt idx="616">
                  <c:v>50161</c:v>
                </c:pt>
                <c:pt idx="617">
                  <c:v>50192</c:v>
                </c:pt>
                <c:pt idx="618">
                  <c:v>50222</c:v>
                </c:pt>
                <c:pt idx="619">
                  <c:v>50253</c:v>
                </c:pt>
                <c:pt idx="620">
                  <c:v>50284</c:v>
                </c:pt>
                <c:pt idx="621">
                  <c:v>50314</c:v>
                </c:pt>
                <c:pt idx="622">
                  <c:v>50345</c:v>
                </c:pt>
                <c:pt idx="623">
                  <c:v>50375</c:v>
                </c:pt>
                <c:pt idx="624">
                  <c:v>50406</c:v>
                </c:pt>
                <c:pt idx="625">
                  <c:v>50437</c:v>
                </c:pt>
                <c:pt idx="626">
                  <c:v>50465</c:v>
                </c:pt>
                <c:pt idx="627">
                  <c:v>50496</c:v>
                </c:pt>
                <c:pt idx="628">
                  <c:v>50526</c:v>
                </c:pt>
                <c:pt idx="629">
                  <c:v>50557</c:v>
                </c:pt>
                <c:pt idx="630">
                  <c:v>50587</c:v>
                </c:pt>
                <c:pt idx="631">
                  <c:v>50618</c:v>
                </c:pt>
                <c:pt idx="632">
                  <c:v>50649</c:v>
                </c:pt>
                <c:pt idx="633">
                  <c:v>50679</c:v>
                </c:pt>
                <c:pt idx="634">
                  <c:v>50710</c:v>
                </c:pt>
                <c:pt idx="635">
                  <c:v>50740</c:v>
                </c:pt>
                <c:pt idx="636">
                  <c:v>50771</c:v>
                </c:pt>
                <c:pt idx="637">
                  <c:v>50802</c:v>
                </c:pt>
                <c:pt idx="638">
                  <c:v>50830</c:v>
                </c:pt>
                <c:pt idx="639">
                  <c:v>50861</c:v>
                </c:pt>
                <c:pt idx="640">
                  <c:v>50891</c:v>
                </c:pt>
                <c:pt idx="641">
                  <c:v>50922</c:v>
                </c:pt>
                <c:pt idx="642">
                  <c:v>50952</c:v>
                </c:pt>
                <c:pt idx="643">
                  <c:v>50983</c:v>
                </c:pt>
                <c:pt idx="644">
                  <c:v>51014</c:v>
                </c:pt>
                <c:pt idx="645">
                  <c:v>51044</c:v>
                </c:pt>
                <c:pt idx="646">
                  <c:v>51075</c:v>
                </c:pt>
                <c:pt idx="647">
                  <c:v>51105</c:v>
                </c:pt>
                <c:pt idx="648">
                  <c:v>51136</c:v>
                </c:pt>
                <c:pt idx="649">
                  <c:v>51167</c:v>
                </c:pt>
                <c:pt idx="650">
                  <c:v>51196</c:v>
                </c:pt>
                <c:pt idx="651">
                  <c:v>51227</c:v>
                </c:pt>
                <c:pt idx="652">
                  <c:v>51257</c:v>
                </c:pt>
                <c:pt idx="653">
                  <c:v>51288</c:v>
                </c:pt>
                <c:pt idx="654">
                  <c:v>51318</c:v>
                </c:pt>
                <c:pt idx="655">
                  <c:v>51349</c:v>
                </c:pt>
                <c:pt idx="656">
                  <c:v>51380</c:v>
                </c:pt>
                <c:pt idx="657">
                  <c:v>51410</c:v>
                </c:pt>
                <c:pt idx="658">
                  <c:v>51441</c:v>
                </c:pt>
                <c:pt idx="659">
                  <c:v>51471</c:v>
                </c:pt>
              </c:numCache>
            </c:numRef>
          </c:cat>
          <c:val>
            <c:numRef>
              <c:f>TIPRONSA!$N$9:$N$668</c:f>
              <c:numCache>
                <c:formatCode>General</c:formatCode>
                <c:ptCount val="660"/>
                <c:pt idx="445" formatCode="0.0">
                  <c:v>2.9219658625</c:v>
                </c:pt>
                <c:pt idx="65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0ED7-4DBD-BDED-359C13AB7C02}"/>
            </c:ext>
          </c:extLst>
        </c:ser>
        <c:ser>
          <c:idx val="8"/>
          <c:order val="8"/>
          <c:tx>
            <c:v>12/12 Forecast</c:v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08A685"/>
              </a:solidFill>
              <a:ln>
                <a:solidFill>
                  <a:srgbClr val="05715A"/>
                </a:solidFill>
              </a:ln>
            </c:spPr>
          </c:marker>
          <c:cat>
            <c:numRef>
              <c:f>TIPRONSA!$A$9:$A$668</c:f>
              <c:numCache>
                <c:formatCode>mmm\-yy</c:formatCode>
                <c:ptCount val="660"/>
                <c:pt idx="0">
                  <c:v>31413</c:v>
                </c:pt>
                <c:pt idx="1">
                  <c:v>31444</c:v>
                </c:pt>
                <c:pt idx="2">
                  <c:v>31472</c:v>
                </c:pt>
                <c:pt idx="3">
                  <c:v>31503</c:v>
                </c:pt>
                <c:pt idx="4">
                  <c:v>31533</c:v>
                </c:pt>
                <c:pt idx="5">
                  <c:v>31564</c:v>
                </c:pt>
                <c:pt idx="6">
                  <c:v>31594</c:v>
                </c:pt>
                <c:pt idx="7">
                  <c:v>31625</c:v>
                </c:pt>
                <c:pt idx="8">
                  <c:v>31656</c:v>
                </c:pt>
                <c:pt idx="9">
                  <c:v>31686</c:v>
                </c:pt>
                <c:pt idx="10">
                  <c:v>31717</c:v>
                </c:pt>
                <c:pt idx="11">
                  <c:v>31747</c:v>
                </c:pt>
                <c:pt idx="12">
                  <c:v>31778</c:v>
                </c:pt>
                <c:pt idx="13">
                  <c:v>31809</c:v>
                </c:pt>
                <c:pt idx="14">
                  <c:v>31837</c:v>
                </c:pt>
                <c:pt idx="15">
                  <c:v>31868</c:v>
                </c:pt>
                <c:pt idx="16">
                  <c:v>31898</c:v>
                </c:pt>
                <c:pt idx="17">
                  <c:v>31929</c:v>
                </c:pt>
                <c:pt idx="18">
                  <c:v>31959</c:v>
                </c:pt>
                <c:pt idx="19">
                  <c:v>31990</c:v>
                </c:pt>
                <c:pt idx="20">
                  <c:v>32021</c:v>
                </c:pt>
                <c:pt idx="21">
                  <c:v>32051</c:v>
                </c:pt>
                <c:pt idx="22">
                  <c:v>32082</c:v>
                </c:pt>
                <c:pt idx="23">
                  <c:v>32112</c:v>
                </c:pt>
                <c:pt idx="24">
                  <c:v>32143</c:v>
                </c:pt>
                <c:pt idx="25">
                  <c:v>32174</c:v>
                </c:pt>
                <c:pt idx="26">
                  <c:v>32203</c:v>
                </c:pt>
                <c:pt idx="27">
                  <c:v>32234</c:v>
                </c:pt>
                <c:pt idx="28">
                  <c:v>32264</c:v>
                </c:pt>
                <c:pt idx="29">
                  <c:v>32295</c:v>
                </c:pt>
                <c:pt idx="30">
                  <c:v>32325</c:v>
                </c:pt>
                <c:pt idx="31">
                  <c:v>32356</c:v>
                </c:pt>
                <c:pt idx="32">
                  <c:v>32387</c:v>
                </c:pt>
                <c:pt idx="33">
                  <c:v>32417</c:v>
                </c:pt>
                <c:pt idx="34">
                  <c:v>32448</c:v>
                </c:pt>
                <c:pt idx="35">
                  <c:v>32478</c:v>
                </c:pt>
                <c:pt idx="36">
                  <c:v>32509</c:v>
                </c:pt>
                <c:pt idx="37">
                  <c:v>32540</c:v>
                </c:pt>
                <c:pt idx="38">
                  <c:v>32568</c:v>
                </c:pt>
                <c:pt idx="39">
                  <c:v>32599</c:v>
                </c:pt>
                <c:pt idx="40">
                  <c:v>32629</c:v>
                </c:pt>
                <c:pt idx="41">
                  <c:v>32660</c:v>
                </c:pt>
                <c:pt idx="42">
                  <c:v>32690</c:v>
                </c:pt>
                <c:pt idx="43">
                  <c:v>32721</c:v>
                </c:pt>
                <c:pt idx="44">
                  <c:v>32752</c:v>
                </c:pt>
                <c:pt idx="45">
                  <c:v>32782</c:v>
                </c:pt>
                <c:pt idx="46">
                  <c:v>32813</c:v>
                </c:pt>
                <c:pt idx="47">
                  <c:v>32843</c:v>
                </c:pt>
                <c:pt idx="48">
                  <c:v>32874</c:v>
                </c:pt>
                <c:pt idx="49">
                  <c:v>32905</c:v>
                </c:pt>
                <c:pt idx="50">
                  <c:v>32933</c:v>
                </c:pt>
                <c:pt idx="51">
                  <c:v>32964</c:v>
                </c:pt>
                <c:pt idx="52">
                  <c:v>32994</c:v>
                </c:pt>
                <c:pt idx="53">
                  <c:v>33025</c:v>
                </c:pt>
                <c:pt idx="54">
                  <c:v>33055</c:v>
                </c:pt>
                <c:pt idx="55">
                  <c:v>33086</c:v>
                </c:pt>
                <c:pt idx="56">
                  <c:v>33117</c:v>
                </c:pt>
                <c:pt idx="57">
                  <c:v>33147</c:v>
                </c:pt>
                <c:pt idx="58">
                  <c:v>33178</c:v>
                </c:pt>
                <c:pt idx="59">
                  <c:v>33208</c:v>
                </c:pt>
                <c:pt idx="60">
                  <c:v>33239</c:v>
                </c:pt>
                <c:pt idx="61">
                  <c:v>33270</c:v>
                </c:pt>
                <c:pt idx="62">
                  <c:v>33298</c:v>
                </c:pt>
                <c:pt idx="63">
                  <c:v>33329</c:v>
                </c:pt>
                <c:pt idx="64">
                  <c:v>33359</c:v>
                </c:pt>
                <c:pt idx="65">
                  <c:v>33390</c:v>
                </c:pt>
                <c:pt idx="66">
                  <c:v>33420</c:v>
                </c:pt>
                <c:pt idx="67">
                  <c:v>33451</c:v>
                </c:pt>
                <c:pt idx="68">
                  <c:v>33482</c:v>
                </c:pt>
                <c:pt idx="69">
                  <c:v>33512</c:v>
                </c:pt>
                <c:pt idx="70">
                  <c:v>33543</c:v>
                </c:pt>
                <c:pt idx="71">
                  <c:v>33573</c:v>
                </c:pt>
                <c:pt idx="72">
                  <c:v>33604</c:v>
                </c:pt>
                <c:pt idx="73">
                  <c:v>33635</c:v>
                </c:pt>
                <c:pt idx="74">
                  <c:v>33664</c:v>
                </c:pt>
                <c:pt idx="75">
                  <c:v>33695</c:v>
                </c:pt>
                <c:pt idx="76">
                  <c:v>33725</c:v>
                </c:pt>
                <c:pt idx="77">
                  <c:v>33756</c:v>
                </c:pt>
                <c:pt idx="78">
                  <c:v>33786</c:v>
                </c:pt>
                <c:pt idx="79">
                  <c:v>33817</c:v>
                </c:pt>
                <c:pt idx="80">
                  <c:v>33848</c:v>
                </c:pt>
                <c:pt idx="81">
                  <c:v>33878</c:v>
                </c:pt>
                <c:pt idx="82">
                  <c:v>33909</c:v>
                </c:pt>
                <c:pt idx="83">
                  <c:v>33939</c:v>
                </c:pt>
                <c:pt idx="84">
                  <c:v>33970</c:v>
                </c:pt>
                <c:pt idx="85">
                  <c:v>34001</c:v>
                </c:pt>
                <c:pt idx="86">
                  <c:v>34029</c:v>
                </c:pt>
                <c:pt idx="87">
                  <c:v>34060</c:v>
                </c:pt>
                <c:pt idx="88">
                  <c:v>34090</c:v>
                </c:pt>
                <c:pt idx="89">
                  <c:v>34121</c:v>
                </c:pt>
                <c:pt idx="90">
                  <c:v>34151</c:v>
                </c:pt>
                <c:pt idx="91">
                  <c:v>34182</c:v>
                </c:pt>
                <c:pt idx="92">
                  <c:v>34213</c:v>
                </c:pt>
                <c:pt idx="93">
                  <c:v>34243</c:v>
                </c:pt>
                <c:pt idx="94">
                  <c:v>34274</c:v>
                </c:pt>
                <c:pt idx="95">
                  <c:v>34304</c:v>
                </c:pt>
                <c:pt idx="96">
                  <c:v>34335</c:v>
                </c:pt>
                <c:pt idx="97">
                  <c:v>34366</c:v>
                </c:pt>
                <c:pt idx="98">
                  <c:v>34394</c:v>
                </c:pt>
                <c:pt idx="99">
                  <c:v>34425</c:v>
                </c:pt>
                <c:pt idx="100">
                  <c:v>34455</c:v>
                </c:pt>
                <c:pt idx="101">
                  <c:v>34486</c:v>
                </c:pt>
                <c:pt idx="102">
                  <c:v>34516</c:v>
                </c:pt>
                <c:pt idx="103">
                  <c:v>34547</c:v>
                </c:pt>
                <c:pt idx="104">
                  <c:v>34578</c:v>
                </c:pt>
                <c:pt idx="105">
                  <c:v>34608</c:v>
                </c:pt>
                <c:pt idx="106">
                  <c:v>34639</c:v>
                </c:pt>
                <c:pt idx="107">
                  <c:v>34669</c:v>
                </c:pt>
                <c:pt idx="108">
                  <c:v>34700</c:v>
                </c:pt>
                <c:pt idx="109">
                  <c:v>34731</c:v>
                </c:pt>
                <c:pt idx="110">
                  <c:v>34759</c:v>
                </c:pt>
                <c:pt idx="111">
                  <c:v>34790</c:v>
                </c:pt>
                <c:pt idx="112">
                  <c:v>34820</c:v>
                </c:pt>
                <c:pt idx="113">
                  <c:v>34851</c:v>
                </c:pt>
                <c:pt idx="114">
                  <c:v>34881</c:v>
                </c:pt>
                <c:pt idx="115">
                  <c:v>34912</c:v>
                </c:pt>
                <c:pt idx="116">
                  <c:v>34943</c:v>
                </c:pt>
                <c:pt idx="117">
                  <c:v>34973</c:v>
                </c:pt>
                <c:pt idx="118">
                  <c:v>35004</c:v>
                </c:pt>
                <c:pt idx="119">
                  <c:v>35034</c:v>
                </c:pt>
                <c:pt idx="120">
                  <c:v>35065</c:v>
                </c:pt>
                <c:pt idx="121">
                  <c:v>35096</c:v>
                </c:pt>
                <c:pt idx="122">
                  <c:v>35125</c:v>
                </c:pt>
                <c:pt idx="123">
                  <c:v>35156</c:v>
                </c:pt>
                <c:pt idx="124">
                  <c:v>35186</c:v>
                </c:pt>
                <c:pt idx="125">
                  <c:v>35217</c:v>
                </c:pt>
                <c:pt idx="126">
                  <c:v>35247</c:v>
                </c:pt>
                <c:pt idx="127">
                  <c:v>35278</c:v>
                </c:pt>
                <c:pt idx="128">
                  <c:v>35309</c:v>
                </c:pt>
                <c:pt idx="129">
                  <c:v>35339</c:v>
                </c:pt>
                <c:pt idx="130">
                  <c:v>35370</c:v>
                </c:pt>
                <c:pt idx="131">
                  <c:v>35400</c:v>
                </c:pt>
                <c:pt idx="132">
                  <c:v>35431</c:v>
                </c:pt>
                <c:pt idx="133">
                  <c:v>35462</c:v>
                </c:pt>
                <c:pt idx="134">
                  <c:v>35490</c:v>
                </c:pt>
                <c:pt idx="135">
                  <c:v>35521</c:v>
                </c:pt>
                <c:pt idx="136">
                  <c:v>35551</c:v>
                </c:pt>
                <c:pt idx="137">
                  <c:v>35582</c:v>
                </c:pt>
                <c:pt idx="138">
                  <c:v>35612</c:v>
                </c:pt>
                <c:pt idx="139">
                  <c:v>35643</c:v>
                </c:pt>
                <c:pt idx="140">
                  <c:v>35674</c:v>
                </c:pt>
                <c:pt idx="141">
                  <c:v>35704</c:v>
                </c:pt>
                <c:pt idx="142">
                  <c:v>35735</c:v>
                </c:pt>
                <c:pt idx="143">
                  <c:v>35765</c:v>
                </c:pt>
                <c:pt idx="144">
                  <c:v>35796</c:v>
                </c:pt>
                <c:pt idx="145">
                  <c:v>35827</c:v>
                </c:pt>
                <c:pt idx="146">
                  <c:v>35855</c:v>
                </c:pt>
                <c:pt idx="147">
                  <c:v>35886</c:v>
                </c:pt>
                <c:pt idx="148">
                  <c:v>35916</c:v>
                </c:pt>
                <c:pt idx="149">
                  <c:v>35947</c:v>
                </c:pt>
                <c:pt idx="150">
                  <c:v>35977</c:v>
                </c:pt>
                <c:pt idx="151">
                  <c:v>36008</c:v>
                </c:pt>
                <c:pt idx="152">
                  <c:v>36039</c:v>
                </c:pt>
                <c:pt idx="153">
                  <c:v>36069</c:v>
                </c:pt>
                <c:pt idx="154">
                  <c:v>36100</c:v>
                </c:pt>
                <c:pt idx="155">
                  <c:v>36130</c:v>
                </c:pt>
                <c:pt idx="156">
                  <c:v>36161</c:v>
                </c:pt>
                <c:pt idx="157">
                  <c:v>36192</c:v>
                </c:pt>
                <c:pt idx="158">
                  <c:v>36220</c:v>
                </c:pt>
                <c:pt idx="159">
                  <c:v>36251</c:v>
                </c:pt>
                <c:pt idx="160">
                  <c:v>36281</c:v>
                </c:pt>
                <c:pt idx="161">
                  <c:v>36312</c:v>
                </c:pt>
                <c:pt idx="162">
                  <c:v>36342</c:v>
                </c:pt>
                <c:pt idx="163">
                  <c:v>36373</c:v>
                </c:pt>
                <c:pt idx="164">
                  <c:v>36404</c:v>
                </c:pt>
                <c:pt idx="165">
                  <c:v>36434</c:v>
                </c:pt>
                <c:pt idx="166">
                  <c:v>36465</c:v>
                </c:pt>
                <c:pt idx="167">
                  <c:v>36495</c:v>
                </c:pt>
                <c:pt idx="168">
                  <c:v>36526</c:v>
                </c:pt>
                <c:pt idx="169">
                  <c:v>36557</c:v>
                </c:pt>
                <c:pt idx="170">
                  <c:v>36586</c:v>
                </c:pt>
                <c:pt idx="171">
                  <c:v>36617</c:v>
                </c:pt>
                <c:pt idx="172">
                  <c:v>36647</c:v>
                </c:pt>
                <c:pt idx="173">
                  <c:v>36678</c:v>
                </c:pt>
                <c:pt idx="174">
                  <c:v>36708</c:v>
                </c:pt>
                <c:pt idx="175">
                  <c:v>36739</c:v>
                </c:pt>
                <c:pt idx="176">
                  <c:v>36770</c:v>
                </c:pt>
                <c:pt idx="177">
                  <c:v>36800</c:v>
                </c:pt>
                <c:pt idx="178">
                  <c:v>36831</c:v>
                </c:pt>
                <c:pt idx="179">
                  <c:v>36861</c:v>
                </c:pt>
                <c:pt idx="180">
                  <c:v>36892</c:v>
                </c:pt>
                <c:pt idx="181">
                  <c:v>36923</c:v>
                </c:pt>
                <c:pt idx="182">
                  <c:v>36951</c:v>
                </c:pt>
                <c:pt idx="183">
                  <c:v>36982</c:v>
                </c:pt>
                <c:pt idx="184">
                  <c:v>37012</c:v>
                </c:pt>
                <c:pt idx="185">
                  <c:v>37043</c:v>
                </c:pt>
                <c:pt idx="186">
                  <c:v>37073</c:v>
                </c:pt>
                <c:pt idx="187">
                  <c:v>37104</c:v>
                </c:pt>
                <c:pt idx="188">
                  <c:v>37135</c:v>
                </c:pt>
                <c:pt idx="189">
                  <c:v>37165</c:v>
                </c:pt>
                <c:pt idx="190">
                  <c:v>37196</c:v>
                </c:pt>
                <c:pt idx="191">
                  <c:v>37226</c:v>
                </c:pt>
                <c:pt idx="192">
                  <c:v>37257</c:v>
                </c:pt>
                <c:pt idx="193">
                  <c:v>37288</c:v>
                </c:pt>
                <c:pt idx="194">
                  <c:v>37316</c:v>
                </c:pt>
                <c:pt idx="195">
                  <c:v>37347</c:v>
                </c:pt>
                <c:pt idx="196">
                  <c:v>37377</c:v>
                </c:pt>
                <c:pt idx="197">
                  <c:v>37408</c:v>
                </c:pt>
                <c:pt idx="198">
                  <c:v>37438</c:v>
                </c:pt>
                <c:pt idx="199">
                  <c:v>37469</c:v>
                </c:pt>
                <c:pt idx="200">
                  <c:v>37500</c:v>
                </c:pt>
                <c:pt idx="201">
                  <c:v>37530</c:v>
                </c:pt>
                <c:pt idx="202">
                  <c:v>37561</c:v>
                </c:pt>
                <c:pt idx="203">
                  <c:v>37591</c:v>
                </c:pt>
                <c:pt idx="204">
                  <c:v>37622</c:v>
                </c:pt>
                <c:pt idx="205">
                  <c:v>37653</c:v>
                </c:pt>
                <c:pt idx="206">
                  <c:v>37681</c:v>
                </c:pt>
                <c:pt idx="207">
                  <c:v>37712</c:v>
                </c:pt>
                <c:pt idx="208">
                  <c:v>37742</c:v>
                </c:pt>
                <c:pt idx="209">
                  <c:v>37773</c:v>
                </c:pt>
                <c:pt idx="210">
                  <c:v>37803</c:v>
                </c:pt>
                <c:pt idx="211">
                  <c:v>37834</c:v>
                </c:pt>
                <c:pt idx="212">
                  <c:v>37865</c:v>
                </c:pt>
                <c:pt idx="213">
                  <c:v>37895</c:v>
                </c:pt>
                <c:pt idx="214">
                  <c:v>37926</c:v>
                </c:pt>
                <c:pt idx="215">
                  <c:v>37956</c:v>
                </c:pt>
                <c:pt idx="216">
                  <c:v>37987</c:v>
                </c:pt>
                <c:pt idx="217">
                  <c:v>38018</c:v>
                </c:pt>
                <c:pt idx="218">
                  <c:v>38047</c:v>
                </c:pt>
                <c:pt idx="219">
                  <c:v>38078</c:v>
                </c:pt>
                <c:pt idx="220">
                  <c:v>38108</c:v>
                </c:pt>
                <c:pt idx="221">
                  <c:v>38139</c:v>
                </c:pt>
                <c:pt idx="222">
                  <c:v>38169</c:v>
                </c:pt>
                <c:pt idx="223">
                  <c:v>38200</c:v>
                </c:pt>
                <c:pt idx="224">
                  <c:v>38231</c:v>
                </c:pt>
                <c:pt idx="225">
                  <c:v>38261</c:v>
                </c:pt>
                <c:pt idx="226">
                  <c:v>38292</c:v>
                </c:pt>
                <c:pt idx="227">
                  <c:v>38322</c:v>
                </c:pt>
                <c:pt idx="228">
                  <c:v>38353</c:v>
                </c:pt>
                <c:pt idx="229">
                  <c:v>38384</c:v>
                </c:pt>
                <c:pt idx="230">
                  <c:v>38412</c:v>
                </c:pt>
                <c:pt idx="231">
                  <c:v>38443</c:v>
                </c:pt>
                <c:pt idx="232">
                  <c:v>38473</c:v>
                </c:pt>
                <c:pt idx="233">
                  <c:v>38504</c:v>
                </c:pt>
                <c:pt idx="234">
                  <c:v>38534</c:v>
                </c:pt>
                <c:pt idx="235">
                  <c:v>38565</c:v>
                </c:pt>
                <c:pt idx="236">
                  <c:v>38596</c:v>
                </c:pt>
                <c:pt idx="237">
                  <c:v>38626</c:v>
                </c:pt>
                <c:pt idx="238">
                  <c:v>38657</c:v>
                </c:pt>
                <c:pt idx="239">
                  <c:v>38687</c:v>
                </c:pt>
                <c:pt idx="240">
                  <c:v>38718</c:v>
                </c:pt>
                <c:pt idx="241">
                  <c:v>38749</c:v>
                </c:pt>
                <c:pt idx="242">
                  <c:v>38777</c:v>
                </c:pt>
                <c:pt idx="243">
                  <c:v>38808</c:v>
                </c:pt>
                <c:pt idx="244">
                  <c:v>38838</c:v>
                </c:pt>
                <c:pt idx="245">
                  <c:v>38869</c:v>
                </c:pt>
                <c:pt idx="246">
                  <c:v>38899</c:v>
                </c:pt>
                <c:pt idx="247">
                  <c:v>38930</c:v>
                </c:pt>
                <c:pt idx="248">
                  <c:v>38961</c:v>
                </c:pt>
                <c:pt idx="249">
                  <c:v>38991</c:v>
                </c:pt>
                <c:pt idx="250">
                  <c:v>39022</c:v>
                </c:pt>
                <c:pt idx="251">
                  <c:v>39052</c:v>
                </c:pt>
                <c:pt idx="252">
                  <c:v>39083</c:v>
                </c:pt>
                <c:pt idx="253">
                  <c:v>39114</c:v>
                </c:pt>
                <c:pt idx="254">
                  <c:v>39142</c:v>
                </c:pt>
                <c:pt idx="255">
                  <c:v>39173</c:v>
                </c:pt>
                <c:pt idx="256">
                  <c:v>39203</c:v>
                </c:pt>
                <c:pt idx="257">
                  <c:v>39234</c:v>
                </c:pt>
                <c:pt idx="258">
                  <c:v>39264</c:v>
                </c:pt>
                <c:pt idx="259">
                  <c:v>39295</c:v>
                </c:pt>
                <c:pt idx="260">
                  <c:v>39326</c:v>
                </c:pt>
                <c:pt idx="261">
                  <c:v>39356</c:v>
                </c:pt>
                <c:pt idx="262">
                  <c:v>39387</c:v>
                </c:pt>
                <c:pt idx="263">
                  <c:v>39417</c:v>
                </c:pt>
                <c:pt idx="264">
                  <c:v>39448</c:v>
                </c:pt>
                <c:pt idx="265">
                  <c:v>39479</c:v>
                </c:pt>
                <c:pt idx="266">
                  <c:v>39508</c:v>
                </c:pt>
                <c:pt idx="267">
                  <c:v>39539</c:v>
                </c:pt>
                <c:pt idx="268">
                  <c:v>39569</c:v>
                </c:pt>
                <c:pt idx="269">
                  <c:v>39600</c:v>
                </c:pt>
                <c:pt idx="270">
                  <c:v>39630</c:v>
                </c:pt>
                <c:pt idx="271">
                  <c:v>39661</c:v>
                </c:pt>
                <c:pt idx="272">
                  <c:v>39692</c:v>
                </c:pt>
                <c:pt idx="273">
                  <c:v>39722</c:v>
                </c:pt>
                <c:pt idx="274">
                  <c:v>39753</c:v>
                </c:pt>
                <c:pt idx="275">
                  <c:v>39783</c:v>
                </c:pt>
                <c:pt idx="276">
                  <c:v>39814</c:v>
                </c:pt>
                <c:pt idx="277">
                  <c:v>39845</c:v>
                </c:pt>
                <c:pt idx="278">
                  <c:v>39873</c:v>
                </c:pt>
                <c:pt idx="279">
                  <c:v>39904</c:v>
                </c:pt>
                <c:pt idx="280">
                  <c:v>39934</c:v>
                </c:pt>
                <c:pt idx="281">
                  <c:v>39965</c:v>
                </c:pt>
                <c:pt idx="282">
                  <c:v>39995</c:v>
                </c:pt>
                <c:pt idx="283">
                  <c:v>40026</c:v>
                </c:pt>
                <c:pt idx="284">
                  <c:v>40057</c:v>
                </c:pt>
                <c:pt idx="285">
                  <c:v>40087</c:v>
                </c:pt>
                <c:pt idx="286">
                  <c:v>40118</c:v>
                </c:pt>
                <c:pt idx="287">
                  <c:v>40148</c:v>
                </c:pt>
                <c:pt idx="288">
                  <c:v>40179</c:v>
                </c:pt>
                <c:pt idx="289">
                  <c:v>40210</c:v>
                </c:pt>
                <c:pt idx="290">
                  <c:v>40238</c:v>
                </c:pt>
                <c:pt idx="291">
                  <c:v>40269</c:v>
                </c:pt>
                <c:pt idx="292">
                  <c:v>40299</c:v>
                </c:pt>
                <c:pt idx="293">
                  <c:v>40330</c:v>
                </c:pt>
                <c:pt idx="294">
                  <c:v>40360</c:v>
                </c:pt>
                <c:pt idx="295">
                  <c:v>40391</c:v>
                </c:pt>
                <c:pt idx="296">
                  <c:v>40422</c:v>
                </c:pt>
                <c:pt idx="297">
                  <c:v>40452</c:v>
                </c:pt>
                <c:pt idx="298">
                  <c:v>40483</c:v>
                </c:pt>
                <c:pt idx="299">
                  <c:v>40513</c:v>
                </c:pt>
                <c:pt idx="300">
                  <c:v>40544</c:v>
                </c:pt>
                <c:pt idx="301">
                  <c:v>40575</c:v>
                </c:pt>
                <c:pt idx="302">
                  <c:v>40603</c:v>
                </c:pt>
                <c:pt idx="303">
                  <c:v>40634</c:v>
                </c:pt>
                <c:pt idx="304">
                  <c:v>40664</c:v>
                </c:pt>
                <c:pt idx="305">
                  <c:v>40695</c:v>
                </c:pt>
                <c:pt idx="306">
                  <c:v>40725</c:v>
                </c:pt>
                <c:pt idx="307">
                  <c:v>40756</c:v>
                </c:pt>
                <c:pt idx="308">
                  <c:v>40787</c:v>
                </c:pt>
                <c:pt idx="309">
                  <c:v>40817</c:v>
                </c:pt>
                <c:pt idx="310">
                  <c:v>40848</c:v>
                </c:pt>
                <c:pt idx="311">
                  <c:v>40878</c:v>
                </c:pt>
                <c:pt idx="312">
                  <c:v>40909</c:v>
                </c:pt>
                <c:pt idx="313">
                  <c:v>40940</c:v>
                </c:pt>
                <c:pt idx="314">
                  <c:v>40969</c:v>
                </c:pt>
                <c:pt idx="315">
                  <c:v>41000</c:v>
                </c:pt>
                <c:pt idx="316">
                  <c:v>41030</c:v>
                </c:pt>
                <c:pt idx="317">
                  <c:v>41061</c:v>
                </c:pt>
                <c:pt idx="318">
                  <c:v>41091</c:v>
                </c:pt>
                <c:pt idx="319">
                  <c:v>41122</c:v>
                </c:pt>
                <c:pt idx="320">
                  <c:v>41153</c:v>
                </c:pt>
                <c:pt idx="321">
                  <c:v>41183</c:v>
                </c:pt>
                <c:pt idx="322">
                  <c:v>41214</c:v>
                </c:pt>
                <c:pt idx="323">
                  <c:v>41244</c:v>
                </c:pt>
                <c:pt idx="324">
                  <c:v>41275</c:v>
                </c:pt>
                <c:pt idx="325">
                  <c:v>41306</c:v>
                </c:pt>
                <c:pt idx="326">
                  <c:v>41334</c:v>
                </c:pt>
                <c:pt idx="327">
                  <c:v>41365</c:v>
                </c:pt>
                <c:pt idx="328">
                  <c:v>41395</c:v>
                </c:pt>
                <c:pt idx="329">
                  <c:v>41426</c:v>
                </c:pt>
                <c:pt idx="330">
                  <c:v>41456</c:v>
                </c:pt>
                <c:pt idx="331">
                  <c:v>41487</c:v>
                </c:pt>
                <c:pt idx="332">
                  <c:v>41518</c:v>
                </c:pt>
                <c:pt idx="333">
                  <c:v>41548</c:v>
                </c:pt>
                <c:pt idx="334">
                  <c:v>41579</c:v>
                </c:pt>
                <c:pt idx="335">
                  <c:v>41609</c:v>
                </c:pt>
                <c:pt idx="336">
                  <c:v>41640</c:v>
                </c:pt>
                <c:pt idx="337">
                  <c:v>41671</c:v>
                </c:pt>
                <c:pt idx="338">
                  <c:v>41699</c:v>
                </c:pt>
                <c:pt idx="339">
                  <c:v>41730</c:v>
                </c:pt>
                <c:pt idx="340">
                  <c:v>41760</c:v>
                </c:pt>
                <c:pt idx="341">
                  <c:v>41791</c:v>
                </c:pt>
                <c:pt idx="342">
                  <c:v>41821</c:v>
                </c:pt>
                <c:pt idx="343">
                  <c:v>41852</c:v>
                </c:pt>
                <c:pt idx="344">
                  <c:v>41883</c:v>
                </c:pt>
                <c:pt idx="345">
                  <c:v>41913</c:v>
                </c:pt>
                <c:pt idx="346">
                  <c:v>41944</c:v>
                </c:pt>
                <c:pt idx="347">
                  <c:v>41974</c:v>
                </c:pt>
                <c:pt idx="348">
                  <c:v>42005</c:v>
                </c:pt>
                <c:pt idx="349">
                  <c:v>42036</c:v>
                </c:pt>
                <c:pt idx="350">
                  <c:v>42064</c:v>
                </c:pt>
                <c:pt idx="351">
                  <c:v>42095</c:v>
                </c:pt>
                <c:pt idx="352">
                  <c:v>42125</c:v>
                </c:pt>
                <c:pt idx="353">
                  <c:v>42156</c:v>
                </c:pt>
                <c:pt idx="354">
                  <c:v>42186</c:v>
                </c:pt>
                <c:pt idx="355">
                  <c:v>42217</c:v>
                </c:pt>
                <c:pt idx="356">
                  <c:v>42248</c:v>
                </c:pt>
                <c:pt idx="357">
                  <c:v>42278</c:v>
                </c:pt>
                <c:pt idx="358">
                  <c:v>42309</c:v>
                </c:pt>
                <c:pt idx="359">
                  <c:v>42339</c:v>
                </c:pt>
                <c:pt idx="360">
                  <c:v>42370</c:v>
                </c:pt>
                <c:pt idx="361">
                  <c:v>42401</c:v>
                </c:pt>
                <c:pt idx="362">
                  <c:v>42430</c:v>
                </c:pt>
                <c:pt idx="363">
                  <c:v>42461</c:v>
                </c:pt>
                <c:pt idx="364">
                  <c:v>42491</c:v>
                </c:pt>
                <c:pt idx="365">
                  <c:v>42522</c:v>
                </c:pt>
                <c:pt idx="366">
                  <c:v>42552</c:v>
                </c:pt>
                <c:pt idx="367">
                  <c:v>42583</c:v>
                </c:pt>
                <c:pt idx="368">
                  <c:v>42614</c:v>
                </c:pt>
                <c:pt idx="369">
                  <c:v>42644</c:v>
                </c:pt>
                <c:pt idx="370">
                  <c:v>42675</c:v>
                </c:pt>
                <c:pt idx="371">
                  <c:v>42705</c:v>
                </c:pt>
                <c:pt idx="372">
                  <c:v>42736</c:v>
                </c:pt>
                <c:pt idx="373">
                  <c:v>42767</c:v>
                </c:pt>
                <c:pt idx="374">
                  <c:v>42795</c:v>
                </c:pt>
                <c:pt idx="375">
                  <c:v>42826</c:v>
                </c:pt>
                <c:pt idx="376">
                  <c:v>42856</c:v>
                </c:pt>
                <c:pt idx="377">
                  <c:v>42887</c:v>
                </c:pt>
                <c:pt idx="378">
                  <c:v>42917</c:v>
                </c:pt>
                <c:pt idx="379">
                  <c:v>42948</c:v>
                </c:pt>
                <c:pt idx="380">
                  <c:v>42979</c:v>
                </c:pt>
                <c:pt idx="381">
                  <c:v>43009</c:v>
                </c:pt>
                <c:pt idx="382">
                  <c:v>43040</c:v>
                </c:pt>
                <c:pt idx="383">
                  <c:v>43070</c:v>
                </c:pt>
                <c:pt idx="384">
                  <c:v>43101</c:v>
                </c:pt>
                <c:pt idx="385">
                  <c:v>43132</c:v>
                </c:pt>
                <c:pt idx="386">
                  <c:v>43160</c:v>
                </c:pt>
                <c:pt idx="387">
                  <c:v>43191</c:v>
                </c:pt>
                <c:pt idx="388">
                  <c:v>43221</c:v>
                </c:pt>
                <c:pt idx="389">
                  <c:v>43252</c:v>
                </c:pt>
                <c:pt idx="390">
                  <c:v>43282</c:v>
                </c:pt>
                <c:pt idx="391">
                  <c:v>43313</c:v>
                </c:pt>
                <c:pt idx="392">
                  <c:v>43344</c:v>
                </c:pt>
                <c:pt idx="393">
                  <c:v>43374</c:v>
                </c:pt>
                <c:pt idx="394">
                  <c:v>43405</c:v>
                </c:pt>
                <c:pt idx="395">
                  <c:v>43435</c:v>
                </c:pt>
                <c:pt idx="396">
                  <c:v>43466</c:v>
                </c:pt>
                <c:pt idx="397">
                  <c:v>43497</c:v>
                </c:pt>
                <c:pt idx="398">
                  <c:v>43525</c:v>
                </c:pt>
                <c:pt idx="399">
                  <c:v>43556</c:v>
                </c:pt>
                <c:pt idx="400">
                  <c:v>43586</c:v>
                </c:pt>
                <c:pt idx="401">
                  <c:v>43617</c:v>
                </c:pt>
                <c:pt idx="402">
                  <c:v>43647</c:v>
                </c:pt>
                <c:pt idx="403">
                  <c:v>43678</c:v>
                </c:pt>
                <c:pt idx="404">
                  <c:v>43709</c:v>
                </c:pt>
                <c:pt idx="405">
                  <c:v>43739</c:v>
                </c:pt>
                <c:pt idx="406">
                  <c:v>43770</c:v>
                </c:pt>
                <c:pt idx="407">
                  <c:v>43800</c:v>
                </c:pt>
                <c:pt idx="408">
                  <c:v>43831</c:v>
                </c:pt>
                <c:pt idx="409">
                  <c:v>43862</c:v>
                </c:pt>
                <c:pt idx="410">
                  <c:v>43891</c:v>
                </c:pt>
                <c:pt idx="411">
                  <c:v>43922</c:v>
                </c:pt>
                <c:pt idx="412">
                  <c:v>43952</c:v>
                </c:pt>
                <c:pt idx="413">
                  <c:v>43983</c:v>
                </c:pt>
                <c:pt idx="414">
                  <c:v>44013</c:v>
                </c:pt>
                <c:pt idx="415">
                  <c:v>44044</c:v>
                </c:pt>
                <c:pt idx="416">
                  <c:v>44075</c:v>
                </c:pt>
                <c:pt idx="417">
                  <c:v>44105</c:v>
                </c:pt>
                <c:pt idx="418">
                  <c:v>44136</c:v>
                </c:pt>
                <c:pt idx="419">
                  <c:v>44166</c:v>
                </c:pt>
                <c:pt idx="420">
                  <c:v>44197</c:v>
                </c:pt>
                <c:pt idx="421">
                  <c:v>44228</c:v>
                </c:pt>
                <c:pt idx="422">
                  <c:v>44256</c:v>
                </c:pt>
                <c:pt idx="423">
                  <c:v>44287</c:v>
                </c:pt>
                <c:pt idx="424">
                  <c:v>44317</c:v>
                </c:pt>
                <c:pt idx="425">
                  <c:v>44348</c:v>
                </c:pt>
                <c:pt idx="426">
                  <c:v>44378</c:v>
                </c:pt>
                <c:pt idx="427">
                  <c:v>44409</c:v>
                </c:pt>
                <c:pt idx="428">
                  <c:v>44440</c:v>
                </c:pt>
                <c:pt idx="429">
                  <c:v>44470</c:v>
                </c:pt>
                <c:pt idx="430">
                  <c:v>44501</c:v>
                </c:pt>
                <c:pt idx="431">
                  <c:v>44531</c:v>
                </c:pt>
                <c:pt idx="432">
                  <c:v>44562</c:v>
                </c:pt>
                <c:pt idx="433">
                  <c:v>44593</c:v>
                </c:pt>
                <c:pt idx="434">
                  <c:v>44621</c:v>
                </c:pt>
                <c:pt idx="435">
                  <c:v>44652</c:v>
                </c:pt>
                <c:pt idx="436">
                  <c:v>44682</c:v>
                </c:pt>
                <c:pt idx="437">
                  <c:v>44713</c:v>
                </c:pt>
                <c:pt idx="438">
                  <c:v>44743</c:v>
                </c:pt>
                <c:pt idx="439">
                  <c:v>44774</c:v>
                </c:pt>
                <c:pt idx="440">
                  <c:v>44805</c:v>
                </c:pt>
                <c:pt idx="441">
                  <c:v>44835</c:v>
                </c:pt>
                <c:pt idx="442">
                  <c:v>44866</c:v>
                </c:pt>
                <c:pt idx="443">
                  <c:v>44896</c:v>
                </c:pt>
                <c:pt idx="444">
                  <c:v>44927</c:v>
                </c:pt>
                <c:pt idx="445">
                  <c:v>44958</c:v>
                </c:pt>
                <c:pt idx="446">
                  <c:v>44986</c:v>
                </c:pt>
                <c:pt idx="447">
                  <c:v>45017</c:v>
                </c:pt>
                <c:pt idx="448">
                  <c:v>45047</c:v>
                </c:pt>
                <c:pt idx="449">
                  <c:v>45078</c:v>
                </c:pt>
                <c:pt idx="450">
                  <c:v>45108</c:v>
                </c:pt>
                <c:pt idx="451">
                  <c:v>45139</c:v>
                </c:pt>
                <c:pt idx="452">
                  <c:v>45170</c:v>
                </c:pt>
                <c:pt idx="453">
                  <c:v>45200</c:v>
                </c:pt>
                <c:pt idx="454">
                  <c:v>45231</c:v>
                </c:pt>
                <c:pt idx="455">
                  <c:v>45261</c:v>
                </c:pt>
                <c:pt idx="456">
                  <c:v>45292</c:v>
                </c:pt>
                <c:pt idx="457">
                  <c:v>45323</c:v>
                </c:pt>
                <c:pt idx="458">
                  <c:v>45352</c:v>
                </c:pt>
                <c:pt idx="459">
                  <c:v>45383</c:v>
                </c:pt>
                <c:pt idx="460">
                  <c:v>45413</c:v>
                </c:pt>
                <c:pt idx="461">
                  <c:v>45444</c:v>
                </c:pt>
                <c:pt idx="462">
                  <c:v>45474</c:v>
                </c:pt>
                <c:pt idx="463">
                  <c:v>45505</c:v>
                </c:pt>
                <c:pt idx="464">
                  <c:v>45536</c:v>
                </c:pt>
                <c:pt idx="465">
                  <c:v>45566</c:v>
                </c:pt>
                <c:pt idx="466">
                  <c:v>45597</c:v>
                </c:pt>
                <c:pt idx="467">
                  <c:v>45627</c:v>
                </c:pt>
                <c:pt idx="468">
                  <c:v>45658</c:v>
                </c:pt>
                <c:pt idx="469">
                  <c:v>45689</c:v>
                </c:pt>
                <c:pt idx="470">
                  <c:v>45717</c:v>
                </c:pt>
                <c:pt idx="471">
                  <c:v>45748</c:v>
                </c:pt>
                <c:pt idx="472">
                  <c:v>45778</c:v>
                </c:pt>
                <c:pt idx="473">
                  <c:v>45809</c:v>
                </c:pt>
                <c:pt idx="474">
                  <c:v>45839</c:v>
                </c:pt>
                <c:pt idx="475">
                  <c:v>45870</c:v>
                </c:pt>
                <c:pt idx="476">
                  <c:v>45901</c:v>
                </c:pt>
                <c:pt idx="477">
                  <c:v>45931</c:v>
                </c:pt>
                <c:pt idx="478">
                  <c:v>45962</c:v>
                </c:pt>
                <c:pt idx="479">
                  <c:v>45992</c:v>
                </c:pt>
                <c:pt idx="480">
                  <c:v>46023</c:v>
                </c:pt>
                <c:pt idx="481">
                  <c:v>46054</c:v>
                </c:pt>
                <c:pt idx="482">
                  <c:v>46082</c:v>
                </c:pt>
                <c:pt idx="483">
                  <c:v>46113</c:v>
                </c:pt>
                <c:pt idx="484">
                  <c:v>46143</c:v>
                </c:pt>
                <c:pt idx="485">
                  <c:v>46174</c:v>
                </c:pt>
                <c:pt idx="486">
                  <c:v>46204</c:v>
                </c:pt>
                <c:pt idx="487">
                  <c:v>46235</c:v>
                </c:pt>
                <c:pt idx="488">
                  <c:v>46266</c:v>
                </c:pt>
                <c:pt idx="489">
                  <c:v>46296</c:v>
                </c:pt>
                <c:pt idx="490">
                  <c:v>46327</c:v>
                </c:pt>
                <c:pt idx="491">
                  <c:v>46357</c:v>
                </c:pt>
                <c:pt idx="492">
                  <c:v>46388</c:v>
                </c:pt>
                <c:pt idx="493">
                  <c:v>46419</c:v>
                </c:pt>
                <c:pt idx="494">
                  <c:v>46447</c:v>
                </c:pt>
                <c:pt idx="495">
                  <c:v>46478</c:v>
                </c:pt>
                <c:pt idx="496">
                  <c:v>46508</c:v>
                </c:pt>
                <c:pt idx="497">
                  <c:v>46539</c:v>
                </c:pt>
                <c:pt idx="498">
                  <c:v>46569</c:v>
                </c:pt>
                <c:pt idx="499">
                  <c:v>46600</c:v>
                </c:pt>
                <c:pt idx="500">
                  <c:v>46631</c:v>
                </c:pt>
                <c:pt idx="501">
                  <c:v>46661</c:v>
                </c:pt>
                <c:pt idx="502">
                  <c:v>46692</c:v>
                </c:pt>
                <c:pt idx="503">
                  <c:v>46722</c:v>
                </c:pt>
                <c:pt idx="504">
                  <c:v>46753</c:v>
                </c:pt>
                <c:pt idx="505">
                  <c:v>46784</c:v>
                </c:pt>
                <c:pt idx="506">
                  <c:v>46813</c:v>
                </c:pt>
                <c:pt idx="507">
                  <c:v>46844</c:v>
                </c:pt>
                <c:pt idx="508">
                  <c:v>46874</c:v>
                </c:pt>
                <c:pt idx="509">
                  <c:v>46905</c:v>
                </c:pt>
                <c:pt idx="510">
                  <c:v>46935</c:v>
                </c:pt>
                <c:pt idx="511">
                  <c:v>46966</c:v>
                </c:pt>
                <c:pt idx="512">
                  <c:v>46997</c:v>
                </c:pt>
                <c:pt idx="513">
                  <c:v>47027</c:v>
                </c:pt>
                <c:pt idx="514">
                  <c:v>47058</c:v>
                </c:pt>
                <c:pt idx="515">
                  <c:v>47088</c:v>
                </c:pt>
                <c:pt idx="516">
                  <c:v>47119</c:v>
                </c:pt>
                <c:pt idx="517">
                  <c:v>47150</c:v>
                </c:pt>
                <c:pt idx="518">
                  <c:v>47178</c:v>
                </c:pt>
                <c:pt idx="519">
                  <c:v>47209</c:v>
                </c:pt>
                <c:pt idx="520">
                  <c:v>47239</c:v>
                </c:pt>
                <c:pt idx="521">
                  <c:v>47270</c:v>
                </c:pt>
                <c:pt idx="522">
                  <c:v>47300</c:v>
                </c:pt>
                <c:pt idx="523">
                  <c:v>47331</c:v>
                </c:pt>
                <c:pt idx="524">
                  <c:v>47362</c:v>
                </c:pt>
                <c:pt idx="525">
                  <c:v>47392</c:v>
                </c:pt>
                <c:pt idx="526">
                  <c:v>47423</c:v>
                </c:pt>
                <c:pt idx="527">
                  <c:v>47453</c:v>
                </c:pt>
                <c:pt idx="528">
                  <c:v>47484</c:v>
                </c:pt>
                <c:pt idx="529">
                  <c:v>47515</c:v>
                </c:pt>
                <c:pt idx="530">
                  <c:v>47543</c:v>
                </c:pt>
                <c:pt idx="531">
                  <c:v>47574</c:v>
                </c:pt>
                <c:pt idx="532">
                  <c:v>47604</c:v>
                </c:pt>
                <c:pt idx="533">
                  <c:v>47635</c:v>
                </c:pt>
                <c:pt idx="534">
                  <c:v>47665</c:v>
                </c:pt>
                <c:pt idx="535">
                  <c:v>47696</c:v>
                </c:pt>
                <c:pt idx="536">
                  <c:v>47727</c:v>
                </c:pt>
                <c:pt idx="537">
                  <c:v>47757</c:v>
                </c:pt>
                <c:pt idx="538">
                  <c:v>47788</c:v>
                </c:pt>
                <c:pt idx="539">
                  <c:v>47818</c:v>
                </c:pt>
                <c:pt idx="540">
                  <c:v>47849</c:v>
                </c:pt>
                <c:pt idx="541">
                  <c:v>47880</c:v>
                </c:pt>
                <c:pt idx="542">
                  <c:v>47908</c:v>
                </c:pt>
                <c:pt idx="543">
                  <c:v>47939</c:v>
                </c:pt>
                <c:pt idx="544">
                  <c:v>47969</c:v>
                </c:pt>
                <c:pt idx="545">
                  <c:v>48000</c:v>
                </c:pt>
                <c:pt idx="546">
                  <c:v>48030</c:v>
                </c:pt>
                <c:pt idx="547">
                  <c:v>48061</c:v>
                </c:pt>
                <c:pt idx="548">
                  <c:v>48092</c:v>
                </c:pt>
                <c:pt idx="549">
                  <c:v>48122</c:v>
                </c:pt>
                <c:pt idx="550">
                  <c:v>48153</c:v>
                </c:pt>
                <c:pt idx="551">
                  <c:v>48183</c:v>
                </c:pt>
                <c:pt idx="552">
                  <c:v>48214</c:v>
                </c:pt>
                <c:pt idx="553">
                  <c:v>48245</c:v>
                </c:pt>
                <c:pt idx="554">
                  <c:v>48274</c:v>
                </c:pt>
                <c:pt idx="555">
                  <c:v>48305</c:v>
                </c:pt>
                <c:pt idx="556">
                  <c:v>48335</c:v>
                </c:pt>
                <c:pt idx="557">
                  <c:v>48366</c:v>
                </c:pt>
                <c:pt idx="558">
                  <c:v>48396</c:v>
                </c:pt>
                <c:pt idx="559">
                  <c:v>48427</c:v>
                </c:pt>
                <c:pt idx="560">
                  <c:v>48458</c:v>
                </c:pt>
                <c:pt idx="561">
                  <c:v>48488</c:v>
                </c:pt>
                <c:pt idx="562">
                  <c:v>48519</c:v>
                </c:pt>
                <c:pt idx="563">
                  <c:v>48549</c:v>
                </c:pt>
                <c:pt idx="564">
                  <c:v>48580</c:v>
                </c:pt>
                <c:pt idx="565">
                  <c:v>48611</c:v>
                </c:pt>
                <c:pt idx="566">
                  <c:v>48639</c:v>
                </c:pt>
                <c:pt idx="567">
                  <c:v>48670</c:v>
                </c:pt>
                <c:pt idx="568">
                  <c:v>48700</c:v>
                </c:pt>
                <c:pt idx="569">
                  <c:v>48731</c:v>
                </c:pt>
                <c:pt idx="570">
                  <c:v>48761</c:v>
                </c:pt>
                <c:pt idx="571">
                  <c:v>48792</c:v>
                </c:pt>
                <c:pt idx="572">
                  <c:v>48823</c:v>
                </c:pt>
                <c:pt idx="573">
                  <c:v>48853</c:v>
                </c:pt>
                <c:pt idx="574">
                  <c:v>48884</c:v>
                </c:pt>
                <c:pt idx="575">
                  <c:v>48914</c:v>
                </c:pt>
                <c:pt idx="576">
                  <c:v>48945</c:v>
                </c:pt>
                <c:pt idx="577">
                  <c:v>48976</c:v>
                </c:pt>
                <c:pt idx="578">
                  <c:v>49004</c:v>
                </c:pt>
                <c:pt idx="579">
                  <c:v>49035</c:v>
                </c:pt>
                <c:pt idx="580">
                  <c:v>49065</c:v>
                </c:pt>
                <c:pt idx="581">
                  <c:v>49096</c:v>
                </c:pt>
                <c:pt idx="582">
                  <c:v>49126</c:v>
                </c:pt>
                <c:pt idx="583">
                  <c:v>49157</c:v>
                </c:pt>
                <c:pt idx="584">
                  <c:v>49188</c:v>
                </c:pt>
                <c:pt idx="585">
                  <c:v>49218</c:v>
                </c:pt>
                <c:pt idx="586">
                  <c:v>49249</c:v>
                </c:pt>
                <c:pt idx="587">
                  <c:v>49279</c:v>
                </c:pt>
                <c:pt idx="588">
                  <c:v>49310</c:v>
                </c:pt>
                <c:pt idx="589">
                  <c:v>49341</c:v>
                </c:pt>
                <c:pt idx="590">
                  <c:v>49369</c:v>
                </c:pt>
                <c:pt idx="591">
                  <c:v>49400</c:v>
                </c:pt>
                <c:pt idx="592">
                  <c:v>49430</c:v>
                </c:pt>
                <c:pt idx="593">
                  <c:v>49461</c:v>
                </c:pt>
                <c:pt idx="594">
                  <c:v>49491</c:v>
                </c:pt>
                <c:pt idx="595">
                  <c:v>49522</c:v>
                </c:pt>
                <c:pt idx="596">
                  <c:v>49553</c:v>
                </c:pt>
                <c:pt idx="597">
                  <c:v>49583</c:v>
                </c:pt>
                <c:pt idx="598">
                  <c:v>49614</c:v>
                </c:pt>
                <c:pt idx="599">
                  <c:v>49644</c:v>
                </c:pt>
                <c:pt idx="600">
                  <c:v>49675</c:v>
                </c:pt>
                <c:pt idx="601">
                  <c:v>49706</c:v>
                </c:pt>
                <c:pt idx="602">
                  <c:v>49735</c:v>
                </c:pt>
                <c:pt idx="603">
                  <c:v>49766</c:v>
                </c:pt>
                <c:pt idx="604">
                  <c:v>49796</c:v>
                </c:pt>
                <c:pt idx="605">
                  <c:v>49827</c:v>
                </c:pt>
                <c:pt idx="606">
                  <c:v>49857</c:v>
                </c:pt>
                <c:pt idx="607">
                  <c:v>49888</c:v>
                </c:pt>
                <c:pt idx="608">
                  <c:v>49919</c:v>
                </c:pt>
                <c:pt idx="609">
                  <c:v>49949</c:v>
                </c:pt>
                <c:pt idx="610">
                  <c:v>49980</c:v>
                </c:pt>
                <c:pt idx="611">
                  <c:v>50010</c:v>
                </c:pt>
                <c:pt idx="612">
                  <c:v>50041</c:v>
                </c:pt>
                <c:pt idx="613">
                  <c:v>50072</c:v>
                </c:pt>
                <c:pt idx="614">
                  <c:v>50100</c:v>
                </c:pt>
                <c:pt idx="615">
                  <c:v>50131</c:v>
                </c:pt>
                <c:pt idx="616">
                  <c:v>50161</c:v>
                </c:pt>
                <c:pt idx="617">
                  <c:v>50192</c:v>
                </c:pt>
                <c:pt idx="618">
                  <c:v>50222</c:v>
                </c:pt>
                <c:pt idx="619">
                  <c:v>50253</c:v>
                </c:pt>
                <c:pt idx="620">
                  <c:v>50284</c:v>
                </c:pt>
                <c:pt idx="621">
                  <c:v>50314</c:v>
                </c:pt>
                <c:pt idx="622">
                  <c:v>50345</c:v>
                </c:pt>
                <c:pt idx="623">
                  <c:v>50375</c:v>
                </c:pt>
                <c:pt idx="624">
                  <c:v>50406</c:v>
                </c:pt>
                <c:pt idx="625">
                  <c:v>50437</c:v>
                </c:pt>
                <c:pt idx="626">
                  <c:v>50465</c:v>
                </c:pt>
                <c:pt idx="627">
                  <c:v>50496</c:v>
                </c:pt>
                <c:pt idx="628">
                  <c:v>50526</c:v>
                </c:pt>
                <c:pt idx="629">
                  <c:v>50557</c:v>
                </c:pt>
                <c:pt idx="630">
                  <c:v>50587</c:v>
                </c:pt>
                <c:pt idx="631">
                  <c:v>50618</c:v>
                </c:pt>
                <c:pt idx="632">
                  <c:v>50649</c:v>
                </c:pt>
                <c:pt idx="633">
                  <c:v>50679</c:v>
                </c:pt>
                <c:pt idx="634">
                  <c:v>50710</c:v>
                </c:pt>
                <c:pt idx="635">
                  <c:v>50740</c:v>
                </c:pt>
                <c:pt idx="636">
                  <c:v>50771</c:v>
                </c:pt>
                <c:pt idx="637">
                  <c:v>50802</c:v>
                </c:pt>
                <c:pt idx="638">
                  <c:v>50830</c:v>
                </c:pt>
                <c:pt idx="639">
                  <c:v>50861</c:v>
                </c:pt>
                <c:pt idx="640">
                  <c:v>50891</c:v>
                </c:pt>
                <c:pt idx="641">
                  <c:v>50922</c:v>
                </c:pt>
                <c:pt idx="642">
                  <c:v>50952</c:v>
                </c:pt>
                <c:pt idx="643">
                  <c:v>50983</c:v>
                </c:pt>
                <c:pt idx="644">
                  <c:v>51014</c:v>
                </c:pt>
                <c:pt idx="645">
                  <c:v>51044</c:v>
                </c:pt>
                <c:pt idx="646">
                  <c:v>51075</c:v>
                </c:pt>
                <c:pt idx="647">
                  <c:v>51105</c:v>
                </c:pt>
                <c:pt idx="648">
                  <c:v>51136</c:v>
                </c:pt>
                <c:pt idx="649">
                  <c:v>51167</c:v>
                </c:pt>
                <c:pt idx="650">
                  <c:v>51196</c:v>
                </c:pt>
                <c:pt idx="651">
                  <c:v>51227</c:v>
                </c:pt>
                <c:pt idx="652">
                  <c:v>51257</c:v>
                </c:pt>
                <c:pt idx="653">
                  <c:v>51288</c:v>
                </c:pt>
                <c:pt idx="654">
                  <c:v>51318</c:v>
                </c:pt>
                <c:pt idx="655">
                  <c:v>51349</c:v>
                </c:pt>
                <c:pt idx="656">
                  <c:v>51380</c:v>
                </c:pt>
                <c:pt idx="657">
                  <c:v>51410</c:v>
                </c:pt>
                <c:pt idx="658">
                  <c:v>51441</c:v>
                </c:pt>
                <c:pt idx="659">
                  <c:v>51471</c:v>
                </c:pt>
              </c:numCache>
            </c:numRef>
          </c:cat>
          <c:val>
            <c:numRef>
              <c:f>TIPRONSA!$T$9:$T$668</c:f>
              <c:numCache>
                <c:formatCode>General</c:formatCode>
                <c:ptCount val="660"/>
                <c:pt idx="0" formatCode="0.0">
                  <c:v>0</c:v>
                </c:pt>
                <c:pt idx="446" formatCode="0.0">
                  <c:v>2.9</c:v>
                </c:pt>
                <c:pt idx="449" formatCode="0.0">
                  <c:v>2.0499999999999998</c:v>
                </c:pt>
                <c:pt idx="452" formatCode="0.0">
                  <c:v>1.1000000000000001</c:v>
                </c:pt>
                <c:pt idx="455" formatCode="0.0">
                  <c:v>0.1</c:v>
                </c:pt>
                <c:pt idx="458" formatCode="0.0">
                  <c:v>-1.1000000000000001</c:v>
                </c:pt>
                <c:pt idx="461" formatCode="0.0">
                  <c:v>-2</c:v>
                </c:pt>
                <c:pt idx="464" formatCode="0.0">
                  <c:v>-2.6</c:v>
                </c:pt>
                <c:pt idx="467" formatCode="0.0">
                  <c:v>-2.25</c:v>
                </c:pt>
                <c:pt idx="470" formatCode="0.0">
                  <c:v>-0.95</c:v>
                </c:pt>
                <c:pt idx="473" formatCode="0.0">
                  <c:v>0.25</c:v>
                </c:pt>
                <c:pt idx="476" formatCode="0.0">
                  <c:v>1.55</c:v>
                </c:pt>
                <c:pt idx="479" formatCode="0.0">
                  <c:v>2.65</c:v>
                </c:pt>
                <c:pt idx="65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0ED7-4DBD-BDED-359C13AB7C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3MMA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multiLvlStrRef>
              <c:f>#REF!</c:f>
            </c:multiLvlStrRef>
          </c:cat>
          <c:val>
            <c:numRef>
              <c:f>TIPRONSA!$F$9:$F$668</c:f>
              <c:numCache>
                <c:formatCode>General</c:formatCode>
                <c:ptCount val="660"/>
                <c:pt idx="0" formatCode="0.0">
                  <c:v>0</c:v>
                </c:pt>
                <c:pt idx="2" formatCode="0.0">
                  <c:v>55.690966666599998</c:v>
                </c:pt>
                <c:pt idx="3" formatCode="0.0">
                  <c:v>55.415466666599997</c:v>
                </c:pt>
                <c:pt idx="4" formatCode="0.0">
                  <c:v>54.977200000000003</c:v>
                </c:pt>
                <c:pt idx="5" formatCode="0.0">
                  <c:v>55.164833333300002</c:v>
                </c:pt>
                <c:pt idx="6" formatCode="0.0">
                  <c:v>54.795166666599997</c:v>
                </c:pt>
                <c:pt idx="7" formatCode="0.0">
                  <c:v>55.060200000000002</c:v>
                </c:pt>
                <c:pt idx="8" formatCode="0.0">
                  <c:v>55.1488666666</c:v>
                </c:pt>
                <c:pt idx="9" formatCode="0.0">
                  <c:v>55.810333333300001</c:v>
                </c:pt>
                <c:pt idx="10" formatCode="0.0">
                  <c:v>55.799633333300001</c:v>
                </c:pt>
                <c:pt idx="11" formatCode="0.0">
                  <c:v>55.646799999999999</c:v>
                </c:pt>
                <c:pt idx="12" formatCode="0.0">
                  <c:v>55.7056333333</c:v>
                </c:pt>
                <c:pt idx="13" formatCode="0.0">
                  <c:v>56.363100000000003</c:v>
                </c:pt>
                <c:pt idx="14" formatCode="0.0">
                  <c:v>56.969866666599998</c:v>
                </c:pt>
                <c:pt idx="15" formatCode="0.0">
                  <c:v>57.184966666599998</c:v>
                </c:pt>
                <c:pt idx="16" formatCode="0.0">
                  <c:v>57.128333333299999</c:v>
                </c:pt>
                <c:pt idx="17" formatCode="0.0">
                  <c:v>57.642133333300002</c:v>
                </c:pt>
                <c:pt idx="18" formatCode="0.0">
                  <c:v>57.753166666600002</c:v>
                </c:pt>
                <c:pt idx="19" formatCode="0.0">
                  <c:v>58.438433333299997</c:v>
                </c:pt>
                <c:pt idx="20" formatCode="0.0">
                  <c:v>58.6548666666</c:v>
                </c:pt>
                <c:pt idx="21" formatCode="0.0">
                  <c:v>59.746566666600003</c:v>
                </c:pt>
                <c:pt idx="22" formatCode="0.0">
                  <c:v>59.929499999999997</c:v>
                </c:pt>
                <c:pt idx="23" formatCode="0.0">
                  <c:v>59.939066666599999</c:v>
                </c:pt>
                <c:pt idx="24" formatCode="0.0">
                  <c:v>59.941266666600001</c:v>
                </c:pt>
                <c:pt idx="25" formatCode="0.0">
                  <c:v>60.349833333299998</c:v>
                </c:pt>
                <c:pt idx="26" formatCode="0.0">
                  <c:v>60.842700000000001</c:v>
                </c:pt>
                <c:pt idx="27" formatCode="0.0">
                  <c:v>60.948833333300001</c:v>
                </c:pt>
                <c:pt idx="28" formatCode="0.0">
                  <c:v>60.804333333300001</c:v>
                </c:pt>
                <c:pt idx="29" formatCode="0.0">
                  <c:v>61.2298333333</c:v>
                </c:pt>
                <c:pt idx="30" formatCode="0.0">
                  <c:v>61.024533333299999</c:v>
                </c:pt>
                <c:pt idx="31" formatCode="0.0">
                  <c:v>61.512766666600001</c:v>
                </c:pt>
                <c:pt idx="32" formatCode="0.0">
                  <c:v>61.500399999999999</c:v>
                </c:pt>
                <c:pt idx="33" formatCode="0.0">
                  <c:v>62.268000000000001</c:v>
                </c:pt>
                <c:pt idx="34" formatCode="0.0">
                  <c:v>62.078699999999998</c:v>
                </c:pt>
                <c:pt idx="35" formatCode="0.0">
                  <c:v>61.7008666666</c:v>
                </c:pt>
                <c:pt idx="36" formatCode="0.0">
                  <c:v>61.585000000000001</c:v>
                </c:pt>
                <c:pt idx="37" formatCode="0.0">
                  <c:v>61.8258666666</c:v>
                </c:pt>
                <c:pt idx="38" formatCode="0.0">
                  <c:v>62.067733333299998</c:v>
                </c:pt>
                <c:pt idx="39" formatCode="0.0">
                  <c:v>62.0911333333</c:v>
                </c:pt>
                <c:pt idx="40" formatCode="0.0">
                  <c:v>61.747700000000002</c:v>
                </c:pt>
                <c:pt idx="41" formatCode="0.0">
                  <c:v>62.054433333299997</c:v>
                </c:pt>
                <c:pt idx="42" formatCode="0.0">
                  <c:v>61.318933333300002</c:v>
                </c:pt>
                <c:pt idx="43" formatCode="0.0">
                  <c:v>61.729666666599996</c:v>
                </c:pt>
                <c:pt idx="44" formatCode="0.0">
                  <c:v>61.623366666599999</c:v>
                </c:pt>
                <c:pt idx="45" formatCode="0.0">
                  <c:v>62.4083333333</c:v>
                </c:pt>
                <c:pt idx="46" formatCode="0.0">
                  <c:v>62.094733333299999</c:v>
                </c:pt>
                <c:pt idx="47" formatCode="0.0">
                  <c:v>61.747300000000003</c:v>
                </c:pt>
                <c:pt idx="48" formatCode="0.0">
                  <c:v>61.510100000000001</c:v>
                </c:pt>
                <c:pt idx="49" formatCode="0.0">
                  <c:v>61.816333333300001</c:v>
                </c:pt>
                <c:pt idx="50" formatCode="0.0">
                  <c:v>62.2288</c:v>
                </c:pt>
                <c:pt idx="51" formatCode="0.0">
                  <c:v>62.221533333300002</c:v>
                </c:pt>
                <c:pt idx="52" formatCode="0.0">
                  <c:v>62.119133333299999</c:v>
                </c:pt>
                <c:pt idx="53" formatCode="0.0">
                  <c:v>62.535833333299998</c:v>
                </c:pt>
                <c:pt idx="54" formatCode="0.0">
                  <c:v>62.578633333299997</c:v>
                </c:pt>
                <c:pt idx="55" formatCode="0.0">
                  <c:v>63.122666666599997</c:v>
                </c:pt>
                <c:pt idx="56" formatCode="0.0">
                  <c:v>63.1946666666</c:v>
                </c:pt>
                <c:pt idx="57" formatCode="0.0">
                  <c:v>63.766866666600002</c:v>
                </c:pt>
                <c:pt idx="58" formatCode="0.0">
                  <c:v>63.067933333299997</c:v>
                </c:pt>
                <c:pt idx="59" formatCode="0.0">
                  <c:v>61.926366666600003</c:v>
                </c:pt>
                <c:pt idx="60" formatCode="0.0">
                  <c:v>61.177066666599998</c:v>
                </c:pt>
                <c:pt idx="61" formatCode="0.0">
                  <c:v>60.9113333333</c:v>
                </c:pt>
                <c:pt idx="62" formatCode="0.0">
                  <c:v>60.703533333300001</c:v>
                </c:pt>
                <c:pt idx="63" formatCode="0.0">
                  <c:v>60.403933333300003</c:v>
                </c:pt>
                <c:pt idx="64" formatCode="0.0">
                  <c:v>60.314833333300001</c:v>
                </c:pt>
                <c:pt idx="65" formatCode="0.0">
                  <c:v>61.211300000000001</c:v>
                </c:pt>
                <c:pt idx="66" formatCode="0.0">
                  <c:v>61.351266666599997</c:v>
                </c:pt>
                <c:pt idx="67" formatCode="0.0">
                  <c:v>62.085433333300003</c:v>
                </c:pt>
                <c:pt idx="68" formatCode="0.0">
                  <c:v>62.287100000000002</c:v>
                </c:pt>
                <c:pt idx="69" formatCode="0.0">
                  <c:v>63.089733333300003</c:v>
                </c:pt>
                <c:pt idx="70" formatCode="0.0">
                  <c:v>62.789099999999998</c:v>
                </c:pt>
                <c:pt idx="71" formatCode="0.0">
                  <c:v>61.9919666666</c:v>
                </c:pt>
                <c:pt idx="72" formatCode="0.0">
                  <c:v>61.421966666599999</c:v>
                </c:pt>
                <c:pt idx="73" formatCode="0.0">
                  <c:v>61.515766666600001</c:v>
                </c:pt>
                <c:pt idx="74" formatCode="0.0">
                  <c:v>62.1018333333</c:v>
                </c:pt>
                <c:pt idx="75" formatCode="0.0">
                  <c:v>62.401000000000003</c:v>
                </c:pt>
                <c:pt idx="76" formatCode="0.0">
                  <c:v>62.5792</c:v>
                </c:pt>
                <c:pt idx="77" formatCode="0.0">
                  <c:v>63.0974</c:v>
                </c:pt>
                <c:pt idx="78" formatCode="0.0">
                  <c:v>63.166733333300002</c:v>
                </c:pt>
                <c:pt idx="79" formatCode="0.0">
                  <c:v>63.725733333299999</c:v>
                </c:pt>
                <c:pt idx="80" formatCode="0.0">
                  <c:v>63.779899999999998</c:v>
                </c:pt>
                <c:pt idx="81" formatCode="0.0">
                  <c:v>64.609166666600004</c:v>
                </c:pt>
                <c:pt idx="82" formatCode="0.0">
                  <c:v>64.602966666599997</c:v>
                </c:pt>
                <c:pt idx="83" formatCode="0.0">
                  <c:v>64.416733333300002</c:v>
                </c:pt>
                <c:pt idx="84" formatCode="0.0">
                  <c:v>64.234700000000004</c:v>
                </c:pt>
                <c:pt idx="85" formatCode="0.0">
                  <c:v>64.534999999999997</c:v>
                </c:pt>
                <c:pt idx="86" formatCode="0.0">
                  <c:v>64.967699999999994</c:v>
                </c:pt>
                <c:pt idx="87" formatCode="0.0">
                  <c:v>64.960333333299999</c:v>
                </c:pt>
                <c:pt idx="88" formatCode="0.0">
                  <c:v>64.655699999999996</c:v>
                </c:pt>
                <c:pt idx="89" formatCode="0.0">
                  <c:v>64.9556333333</c:v>
                </c:pt>
                <c:pt idx="90" formatCode="0.0">
                  <c:v>64.8245</c:v>
                </c:pt>
                <c:pt idx="91" formatCode="0.0">
                  <c:v>65.421033333300002</c:v>
                </c:pt>
                <c:pt idx="92" formatCode="0.0">
                  <c:v>65.509600000000006</c:v>
                </c:pt>
                <c:pt idx="93" formatCode="0.0">
                  <c:v>66.424233333299995</c:v>
                </c:pt>
                <c:pt idx="94" formatCode="0.0">
                  <c:v>66.442366666599995</c:v>
                </c:pt>
                <c:pt idx="95" formatCode="0.0">
                  <c:v>66.281800000000004</c:v>
                </c:pt>
                <c:pt idx="96" formatCode="0.0">
                  <c:v>66.240533333299993</c:v>
                </c:pt>
                <c:pt idx="97" formatCode="0.0">
                  <c:v>66.558566666600001</c:v>
                </c:pt>
                <c:pt idx="98" formatCode="0.0">
                  <c:v>67.212699999999998</c:v>
                </c:pt>
                <c:pt idx="99" formatCode="0.0">
                  <c:v>67.429699999999997</c:v>
                </c:pt>
                <c:pt idx="100" formatCode="0.0">
                  <c:v>67.594366666599996</c:v>
                </c:pt>
                <c:pt idx="101" formatCode="0.0">
                  <c:v>68.274366666600002</c:v>
                </c:pt>
                <c:pt idx="102" formatCode="0.0">
                  <c:v>68.259366666600002</c:v>
                </c:pt>
                <c:pt idx="103" formatCode="0.0">
                  <c:v>69.114900000000006</c:v>
                </c:pt>
                <c:pt idx="104" formatCode="0.0">
                  <c:v>69.372900000000001</c:v>
                </c:pt>
                <c:pt idx="105" formatCode="0.0">
                  <c:v>70.605566666599998</c:v>
                </c:pt>
                <c:pt idx="106" formatCode="0.0">
                  <c:v>70.693166666600007</c:v>
                </c:pt>
                <c:pt idx="107" formatCode="0.0">
                  <c:v>70.633499999999998</c:v>
                </c:pt>
                <c:pt idx="108" formatCode="0.0">
                  <c:v>70.6060666666</c:v>
                </c:pt>
                <c:pt idx="109" formatCode="0.0">
                  <c:v>70.961766666599999</c:v>
                </c:pt>
                <c:pt idx="110" formatCode="0.0">
                  <c:v>71.425566666600005</c:v>
                </c:pt>
                <c:pt idx="111" formatCode="0.0">
                  <c:v>71.197366666600004</c:v>
                </c:pt>
                <c:pt idx="112" formatCode="0.0">
                  <c:v>70.922600000000003</c:v>
                </c:pt>
                <c:pt idx="113" formatCode="0.0">
                  <c:v>71.334633333300005</c:v>
                </c:pt>
                <c:pt idx="114" formatCode="0.0">
                  <c:v>71.307933333299999</c:v>
                </c:pt>
                <c:pt idx="115" formatCode="0.0">
                  <c:v>72.262</c:v>
                </c:pt>
                <c:pt idx="116" formatCode="0.0">
                  <c:v>72.604066666600005</c:v>
                </c:pt>
                <c:pt idx="117" formatCode="0.0">
                  <c:v>73.717333333300004</c:v>
                </c:pt>
                <c:pt idx="118" formatCode="0.0">
                  <c:v>73.444699999999997</c:v>
                </c:pt>
                <c:pt idx="119" formatCode="0.0">
                  <c:v>72.899366666600002</c:v>
                </c:pt>
                <c:pt idx="120" formatCode="0.0">
                  <c:v>72.472433333300003</c:v>
                </c:pt>
                <c:pt idx="121" formatCode="0.0">
                  <c:v>72.834466666599994</c:v>
                </c:pt>
                <c:pt idx="122" formatCode="0.0">
                  <c:v>73.356933333300006</c:v>
                </c:pt>
                <c:pt idx="123" formatCode="0.0">
                  <c:v>73.751566666599999</c:v>
                </c:pt>
                <c:pt idx="124" formatCode="0.0">
                  <c:v>73.754099999999994</c:v>
                </c:pt>
                <c:pt idx="125" formatCode="0.0">
                  <c:v>74.6554</c:v>
                </c:pt>
                <c:pt idx="126" formatCode="0.0">
                  <c:v>74.758200000000002</c:v>
                </c:pt>
                <c:pt idx="127" formatCode="0.0">
                  <c:v>75.819766666600003</c:v>
                </c:pt>
                <c:pt idx="128" formatCode="0.0">
                  <c:v>76.227166666599999</c:v>
                </c:pt>
                <c:pt idx="129" formatCode="0.0">
                  <c:v>77.442733333299998</c:v>
                </c:pt>
                <c:pt idx="130" formatCode="0.0">
                  <c:v>77.4643666666</c:v>
                </c:pt>
                <c:pt idx="131" formatCode="0.0">
                  <c:v>77.090866666599993</c:v>
                </c:pt>
                <c:pt idx="132" formatCode="0.0">
                  <c:v>77.037133333300005</c:v>
                </c:pt>
                <c:pt idx="133" formatCode="0.0">
                  <c:v>77.566566666599996</c:v>
                </c:pt>
                <c:pt idx="134" formatCode="0.0">
                  <c:v>78.407933333299994</c:v>
                </c:pt>
                <c:pt idx="135" formatCode="0.0">
                  <c:v>78.924366666599994</c:v>
                </c:pt>
                <c:pt idx="136" formatCode="0.0">
                  <c:v>78.912499999999994</c:v>
                </c:pt>
                <c:pt idx="137" formatCode="0.0">
                  <c:v>79.446633333299999</c:v>
                </c:pt>
                <c:pt idx="138" formatCode="0.0">
                  <c:v>79.204499999999996</c:v>
                </c:pt>
                <c:pt idx="139" formatCode="0.0">
                  <c:v>80.396366666600002</c:v>
                </c:pt>
                <c:pt idx="140" formatCode="0.0">
                  <c:v>81.249899999999997</c:v>
                </c:pt>
                <c:pt idx="141" formatCode="0.0">
                  <c:v>83.205833333300006</c:v>
                </c:pt>
                <c:pt idx="142" formatCode="0.0">
                  <c:v>83.8136666666</c:v>
                </c:pt>
                <c:pt idx="143" formatCode="0.0">
                  <c:v>83.886799999999994</c:v>
                </c:pt>
                <c:pt idx="144" formatCode="0.0">
                  <c:v>83.810333333299994</c:v>
                </c:pt>
                <c:pt idx="145" formatCode="0.0">
                  <c:v>84.006133333299999</c:v>
                </c:pt>
                <c:pt idx="146" formatCode="0.0">
                  <c:v>84.517600000000002</c:v>
                </c:pt>
                <c:pt idx="147" formatCode="0.0">
                  <c:v>84.463499999999996</c:v>
                </c:pt>
                <c:pt idx="148" formatCode="0.0">
                  <c:v>84.444100000000006</c:v>
                </c:pt>
                <c:pt idx="149" formatCode="0.0">
                  <c:v>84.603533333300007</c:v>
                </c:pt>
                <c:pt idx="150" formatCode="0.0">
                  <c:v>84.3854333333</c:v>
                </c:pt>
                <c:pt idx="151" formatCode="0.0">
                  <c:v>85.3012666666</c:v>
                </c:pt>
                <c:pt idx="152" formatCode="0.0">
                  <c:v>85.693200000000004</c:v>
                </c:pt>
                <c:pt idx="153" formatCode="0.0">
                  <c:v>87.384500000000003</c:v>
                </c:pt>
                <c:pt idx="154" formatCode="0.0">
                  <c:v>87.235733333300004</c:v>
                </c:pt>
                <c:pt idx="155" formatCode="0.0">
                  <c:v>87.130533333299994</c:v>
                </c:pt>
                <c:pt idx="156" formatCode="0.0">
                  <c:v>86.800933333299994</c:v>
                </c:pt>
                <c:pt idx="157" formatCode="0.0">
                  <c:v>87.105066666599996</c:v>
                </c:pt>
                <c:pt idx="158" formatCode="0.0">
                  <c:v>87.892966666600003</c:v>
                </c:pt>
                <c:pt idx="159" formatCode="0.0">
                  <c:v>88.043133333300005</c:v>
                </c:pt>
                <c:pt idx="160" formatCode="0.0">
                  <c:v>88.138099999999994</c:v>
                </c:pt>
                <c:pt idx="161" formatCode="0.0">
                  <c:v>88.565866666600002</c:v>
                </c:pt>
                <c:pt idx="162" formatCode="0.0">
                  <c:v>88.393933333299998</c:v>
                </c:pt>
                <c:pt idx="163" formatCode="0.0">
                  <c:v>89.354366666600001</c:v>
                </c:pt>
                <c:pt idx="164" formatCode="0.0">
                  <c:v>89.387566666599994</c:v>
                </c:pt>
                <c:pt idx="165" formatCode="0.0">
                  <c:v>90.993600000000001</c:v>
                </c:pt>
                <c:pt idx="166" formatCode="0.0">
                  <c:v>90.974199999999996</c:v>
                </c:pt>
                <c:pt idx="167" formatCode="0.0">
                  <c:v>91.124266666599993</c:v>
                </c:pt>
                <c:pt idx="168" formatCode="0.0">
                  <c:v>90.852366666600005</c:v>
                </c:pt>
                <c:pt idx="169" formatCode="0.0">
                  <c:v>91.049033333300002</c:v>
                </c:pt>
                <c:pt idx="170" formatCode="0.0">
                  <c:v>91.769733333299996</c:v>
                </c:pt>
                <c:pt idx="171" formatCode="0.0">
                  <c:v>92.146299999999997</c:v>
                </c:pt>
                <c:pt idx="172" formatCode="0.0">
                  <c:v>92.369466666600005</c:v>
                </c:pt>
                <c:pt idx="173" formatCode="0.0">
                  <c:v>93.038166666600006</c:v>
                </c:pt>
                <c:pt idx="174" formatCode="0.0">
                  <c:v>92.631233333300003</c:v>
                </c:pt>
                <c:pt idx="175" formatCode="0.0">
                  <c:v>93.279933333299994</c:v>
                </c:pt>
                <c:pt idx="176" formatCode="0.0">
                  <c:v>93.105066666599996</c:v>
                </c:pt>
                <c:pt idx="177" formatCode="0.0">
                  <c:v>94.154300000000006</c:v>
                </c:pt>
                <c:pt idx="178" formatCode="0.0">
                  <c:v>93.677933333300004</c:v>
                </c:pt>
                <c:pt idx="179" formatCode="0.0">
                  <c:v>92.873833333299999</c:v>
                </c:pt>
                <c:pt idx="180" formatCode="0.0">
                  <c:v>91.963766666599994</c:v>
                </c:pt>
                <c:pt idx="181" formatCode="0.0">
                  <c:v>91.442766666599994</c:v>
                </c:pt>
                <c:pt idx="182" formatCode="0.0">
                  <c:v>91.400599999999997</c:v>
                </c:pt>
                <c:pt idx="183" formatCode="0.0">
                  <c:v>90.714100000000002</c:v>
                </c:pt>
                <c:pt idx="184" formatCode="0.0">
                  <c:v>90.250766666600001</c:v>
                </c:pt>
                <c:pt idx="185" formatCode="0.0">
                  <c:v>90.1856666666</c:v>
                </c:pt>
                <c:pt idx="186" formatCode="0.0">
                  <c:v>89.7072</c:v>
                </c:pt>
                <c:pt idx="187" formatCode="0.0">
                  <c:v>90.128266666599998</c:v>
                </c:pt>
                <c:pt idx="188" formatCode="0.0">
                  <c:v>89.579133333300007</c:v>
                </c:pt>
                <c:pt idx="189" formatCode="0.0">
                  <c:v>90.116466666600004</c:v>
                </c:pt>
                <c:pt idx="190" formatCode="0.0">
                  <c:v>88.989933333300002</c:v>
                </c:pt>
                <c:pt idx="191" formatCode="0.0">
                  <c:v>87.966533333300006</c:v>
                </c:pt>
                <c:pt idx="192" formatCode="0.0">
                  <c:v>87.445266666600006</c:v>
                </c:pt>
                <c:pt idx="193" formatCode="0.0">
                  <c:v>87.648899999999998</c:v>
                </c:pt>
                <c:pt idx="194" formatCode="0.0">
                  <c:v>88.489500000000007</c:v>
                </c:pt>
                <c:pt idx="195" formatCode="0.0">
                  <c:v>88.899566666599995</c:v>
                </c:pt>
                <c:pt idx="196" formatCode="0.0">
                  <c:v>89.255300000000005</c:v>
                </c:pt>
                <c:pt idx="197" formatCode="0.0">
                  <c:v>90.341033333300004</c:v>
                </c:pt>
                <c:pt idx="198" formatCode="0.0">
                  <c:v>90.2042</c:v>
                </c:pt>
                <c:pt idx="199" formatCode="0.0">
                  <c:v>91.271466666600006</c:v>
                </c:pt>
                <c:pt idx="200" formatCode="0.0">
                  <c:v>91.094499999999996</c:v>
                </c:pt>
                <c:pt idx="201" formatCode="0.0">
                  <c:v>92.045466666600007</c:v>
                </c:pt>
                <c:pt idx="202" formatCode="0.0">
                  <c:v>91.312033333299993</c:v>
                </c:pt>
                <c:pt idx="203" formatCode="0.0">
                  <c:v>90.334400000000002</c:v>
                </c:pt>
                <c:pt idx="204" formatCode="0.0">
                  <c:v>89.974166666599999</c:v>
                </c:pt>
                <c:pt idx="205" formatCode="0.0">
                  <c:v>90.244299999999996</c:v>
                </c:pt>
                <c:pt idx="206" formatCode="0.0">
                  <c:v>91.016599999999997</c:v>
                </c:pt>
                <c:pt idx="207" formatCode="0.0">
                  <c:v>90.698466666599998</c:v>
                </c:pt>
                <c:pt idx="208" formatCode="0.0">
                  <c:v>90.259</c:v>
                </c:pt>
                <c:pt idx="209" formatCode="0.0">
                  <c:v>90.525533333300004</c:v>
                </c:pt>
                <c:pt idx="210" formatCode="0.0">
                  <c:v>90.309299999999993</c:v>
                </c:pt>
                <c:pt idx="211" formatCode="0.0">
                  <c:v>91.321600000000004</c:v>
                </c:pt>
                <c:pt idx="212" formatCode="0.0">
                  <c:v>91.493133333299994</c:v>
                </c:pt>
                <c:pt idx="213" formatCode="0.0">
                  <c:v>92.721599999999995</c:v>
                </c:pt>
                <c:pt idx="214" formatCode="0.0">
                  <c:v>92.394133333300005</c:v>
                </c:pt>
                <c:pt idx="215" formatCode="0.0">
                  <c:v>91.810966666599995</c:v>
                </c:pt>
                <c:pt idx="216" formatCode="0.0">
                  <c:v>91.456533333300001</c:v>
                </c:pt>
                <c:pt idx="217" formatCode="0.0">
                  <c:v>91.807666666599999</c:v>
                </c:pt>
                <c:pt idx="218" formatCode="0.0">
                  <c:v>92.439300000000003</c:v>
                </c:pt>
                <c:pt idx="219" formatCode="0.0">
                  <c:v>92.559966666600005</c:v>
                </c:pt>
                <c:pt idx="220" formatCode="0.0">
                  <c:v>92.582966666600001</c:v>
                </c:pt>
                <c:pt idx="221" formatCode="0.0">
                  <c:v>93.208566666600007</c:v>
                </c:pt>
                <c:pt idx="222" formatCode="0.0">
                  <c:v>93.382099999999994</c:v>
                </c:pt>
                <c:pt idx="223" formatCode="0.0">
                  <c:v>94.254300000000001</c:v>
                </c:pt>
                <c:pt idx="224" formatCode="0.0">
                  <c:v>94.2160666666</c:v>
                </c:pt>
                <c:pt idx="225" formatCode="0.0">
                  <c:v>95.268900000000002</c:v>
                </c:pt>
                <c:pt idx="226" formatCode="0.0">
                  <c:v>94.828000000000003</c:v>
                </c:pt>
                <c:pt idx="227" formatCode="0.0">
                  <c:v>94.697633333300004</c:v>
                </c:pt>
                <c:pt idx="228" formatCode="0.0">
                  <c:v>94.568833333300006</c:v>
                </c:pt>
                <c:pt idx="229" formatCode="0.0">
                  <c:v>95.1491333333</c:v>
                </c:pt>
                <c:pt idx="230" formatCode="0.0">
                  <c:v>95.768866666600005</c:v>
                </c:pt>
                <c:pt idx="231" formatCode="0.0">
                  <c:v>96.0806333333</c:v>
                </c:pt>
                <c:pt idx="232" formatCode="0.0">
                  <c:v>96.102566666599998</c:v>
                </c:pt>
                <c:pt idx="233" formatCode="0.0">
                  <c:v>97.083799999999997</c:v>
                </c:pt>
                <c:pt idx="234" formatCode="0.0">
                  <c:v>97.063800000000001</c:v>
                </c:pt>
                <c:pt idx="235" formatCode="0.0">
                  <c:v>98.118533333299993</c:v>
                </c:pt>
                <c:pt idx="236" formatCode="0.0">
                  <c:v>97.268366666600002</c:v>
                </c:pt>
                <c:pt idx="237" formatCode="0.0">
                  <c:v>97.698666666600005</c:v>
                </c:pt>
                <c:pt idx="238" formatCode="0.0">
                  <c:v>96.873800000000003</c:v>
                </c:pt>
                <c:pt idx="239" formatCode="0.0">
                  <c:v>96.966566666600002</c:v>
                </c:pt>
                <c:pt idx="240" formatCode="0.0">
                  <c:v>96.821866666600002</c:v>
                </c:pt>
                <c:pt idx="241" formatCode="0.0">
                  <c:v>97.012333333300006</c:v>
                </c:pt>
                <c:pt idx="242" formatCode="0.0">
                  <c:v>97.506866666600004</c:v>
                </c:pt>
                <c:pt idx="243" formatCode="0.0">
                  <c:v>97.5715</c:v>
                </c:pt>
                <c:pt idx="244" formatCode="0.0">
                  <c:v>97.840366666600005</c:v>
                </c:pt>
                <c:pt idx="245" formatCode="0.0">
                  <c:v>98.811099999999996</c:v>
                </c:pt>
                <c:pt idx="246" formatCode="0.0">
                  <c:v>99.374866666599999</c:v>
                </c:pt>
                <c:pt idx="247" formatCode="0.0">
                  <c:v>100.6192666666</c:v>
                </c:pt>
                <c:pt idx="248" formatCode="0.0">
                  <c:v>100.3987666666</c:v>
                </c:pt>
                <c:pt idx="249" formatCode="0.0">
                  <c:v>100.7984</c:v>
                </c:pt>
                <c:pt idx="250" formatCode="0.0">
                  <c:v>99.6628333333</c:v>
                </c:pt>
                <c:pt idx="251" formatCode="0.0">
                  <c:v>99.183133333300006</c:v>
                </c:pt>
                <c:pt idx="252" formatCode="0.0">
                  <c:v>98.7407333333</c:v>
                </c:pt>
                <c:pt idx="253" formatCode="0.0">
                  <c:v>99.206599999999995</c:v>
                </c:pt>
                <c:pt idx="254" formatCode="0.0">
                  <c:v>99.718066666599995</c:v>
                </c:pt>
                <c:pt idx="255" formatCode="0.0">
                  <c:v>100.2986666666</c:v>
                </c:pt>
                <c:pt idx="256" formatCode="0.0">
                  <c:v>100.6889666666</c:v>
                </c:pt>
                <c:pt idx="257" formatCode="0.0">
                  <c:v>101.7180333333</c:v>
                </c:pt>
                <c:pt idx="258" formatCode="0.0">
                  <c:v>101.9569333333</c:v>
                </c:pt>
                <c:pt idx="259" formatCode="0.0">
                  <c:v>102.98860000000001</c:v>
                </c:pt>
                <c:pt idx="260" formatCode="0.0">
                  <c:v>102.8457666666</c:v>
                </c:pt>
                <c:pt idx="261" formatCode="0.0">
                  <c:v>103.2432</c:v>
                </c:pt>
                <c:pt idx="262" formatCode="0.0">
                  <c:v>102.37986666659999</c:v>
                </c:pt>
                <c:pt idx="263" formatCode="0.0">
                  <c:v>101.6916666666</c:v>
                </c:pt>
                <c:pt idx="264" formatCode="0.0">
                  <c:v>101.3338</c:v>
                </c:pt>
                <c:pt idx="265" formatCode="0.0">
                  <c:v>101.05329999999999</c:v>
                </c:pt>
                <c:pt idx="266" formatCode="0.0">
                  <c:v>100.8561</c:v>
                </c:pt>
                <c:pt idx="267" formatCode="0.0">
                  <c:v>100.43510000000001</c:v>
                </c:pt>
                <c:pt idx="268" formatCode="0.0">
                  <c:v>99.989000000000004</c:v>
                </c:pt>
                <c:pt idx="269" formatCode="0.0">
                  <c:v>100.34193333330001</c:v>
                </c:pt>
                <c:pt idx="270" formatCode="0.0">
                  <c:v>100.2359</c:v>
                </c:pt>
                <c:pt idx="271" formatCode="0.0">
                  <c:v>100.4691666666</c:v>
                </c:pt>
                <c:pt idx="272" formatCode="0.0">
                  <c:v>98.121866666599999</c:v>
                </c:pt>
                <c:pt idx="273" formatCode="0.0">
                  <c:v>96.564933333300004</c:v>
                </c:pt>
                <c:pt idx="274" formatCode="0.0">
                  <c:v>94.099166666599999</c:v>
                </c:pt>
                <c:pt idx="275" formatCode="0.0">
                  <c:v>92.630099999999999</c:v>
                </c:pt>
                <c:pt idx="276" formatCode="0.0">
                  <c:v>90.414000000000001</c:v>
                </c:pt>
                <c:pt idx="277" formatCode="0.0">
                  <c:v>88.625533333299998</c:v>
                </c:pt>
                <c:pt idx="278" formatCode="0.0">
                  <c:v>87.217433333299994</c:v>
                </c:pt>
                <c:pt idx="279" formatCode="0.0">
                  <c:v>85.880300000000005</c:v>
                </c:pt>
                <c:pt idx="280" formatCode="0.0">
                  <c:v>84.852900000000005</c:v>
                </c:pt>
                <c:pt idx="281" formatCode="0.0">
                  <c:v>84.866799999999998</c:v>
                </c:pt>
                <c:pt idx="282" formatCode="0.0">
                  <c:v>85.4676333333</c:v>
                </c:pt>
                <c:pt idx="283" formatCode="0.0">
                  <c:v>87.004633333300006</c:v>
                </c:pt>
                <c:pt idx="284" formatCode="0.0">
                  <c:v>87.558700000000002</c:v>
                </c:pt>
                <c:pt idx="285" formatCode="0.0">
                  <c:v>88.164933333299999</c:v>
                </c:pt>
                <c:pt idx="286" formatCode="0.0">
                  <c:v>87.664333333299993</c:v>
                </c:pt>
                <c:pt idx="287" formatCode="0.0">
                  <c:v>87.670433333299997</c:v>
                </c:pt>
                <c:pt idx="288" formatCode="0.0">
                  <c:v>88.110366666600001</c:v>
                </c:pt>
                <c:pt idx="289" formatCode="0.0">
                  <c:v>88.677800000000005</c:v>
                </c:pt>
                <c:pt idx="290" formatCode="0.0">
                  <c:v>89.352566666599998</c:v>
                </c:pt>
                <c:pt idx="291" formatCode="0.0">
                  <c:v>89.409266666600004</c:v>
                </c:pt>
                <c:pt idx="292" formatCode="0.0">
                  <c:v>90.033199999999994</c:v>
                </c:pt>
                <c:pt idx="293" formatCode="0.0">
                  <c:v>91.223433333299994</c:v>
                </c:pt>
                <c:pt idx="294" formatCode="0.0">
                  <c:v>92.208699999999993</c:v>
                </c:pt>
                <c:pt idx="295" formatCode="0.0">
                  <c:v>93.471266666600002</c:v>
                </c:pt>
                <c:pt idx="296" formatCode="0.0">
                  <c:v>93.442866666599997</c:v>
                </c:pt>
                <c:pt idx="297" formatCode="0.0">
                  <c:v>93.627099999999999</c:v>
                </c:pt>
                <c:pt idx="298" formatCode="0.0">
                  <c:v>92.6518666666</c:v>
                </c:pt>
                <c:pt idx="299" formatCode="0.0">
                  <c:v>92.509033333299996</c:v>
                </c:pt>
                <c:pt idx="300" formatCode="0.0">
                  <c:v>92.651433333300005</c:v>
                </c:pt>
                <c:pt idx="301" formatCode="0.0">
                  <c:v>92.829833333300002</c:v>
                </c:pt>
                <c:pt idx="302" formatCode="0.0">
                  <c:v>93.086233333300001</c:v>
                </c:pt>
                <c:pt idx="303" formatCode="0.0">
                  <c:v>92.771333333300007</c:v>
                </c:pt>
                <c:pt idx="304" formatCode="0.0">
                  <c:v>92.954800000000006</c:v>
                </c:pt>
                <c:pt idx="305" formatCode="0.0">
                  <c:v>93.525766666600006</c:v>
                </c:pt>
                <c:pt idx="306" formatCode="0.0">
                  <c:v>94.352466666599994</c:v>
                </c:pt>
                <c:pt idx="307" formatCode="0.0">
                  <c:v>95.750100000000003</c:v>
                </c:pt>
                <c:pt idx="308" formatCode="0.0">
                  <c:v>95.864333333299996</c:v>
                </c:pt>
                <c:pt idx="309" formatCode="0.0">
                  <c:v>96.245933333300002</c:v>
                </c:pt>
                <c:pt idx="310" formatCode="0.0">
                  <c:v>95.602400000000003</c:v>
                </c:pt>
                <c:pt idx="311" formatCode="0.0">
                  <c:v>95.605066666599996</c:v>
                </c:pt>
                <c:pt idx="312" formatCode="0.0">
                  <c:v>95.820566666600001</c:v>
                </c:pt>
                <c:pt idx="313" formatCode="0.0">
                  <c:v>96.323700000000002</c:v>
                </c:pt>
                <c:pt idx="314" formatCode="0.0">
                  <c:v>96.559200000000004</c:v>
                </c:pt>
                <c:pt idx="315" formatCode="0.0">
                  <c:v>96.375299999999996</c:v>
                </c:pt>
                <c:pt idx="316" formatCode="0.0">
                  <c:v>96.379633333300006</c:v>
                </c:pt>
                <c:pt idx="317" formatCode="0.0">
                  <c:v>97.175600000000003</c:v>
                </c:pt>
                <c:pt idx="318" formatCode="0.0">
                  <c:v>97.773966666600003</c:v>
                </c:pt>
                <c:pt idx="319" formatCode="0.0">
                  <c:v>98.655299999999997</c:v>
                </c:pt>
                <c:pt idx="320" formatCode="0.0">
                  <c:v>98.376766666600005</c:v>
                </c:pt>
                <c:pt idx="321" formatCode="0.0">
                  <c:v>98.291833333300005</c:v>
                </c:pt>
                <c:pt idx="322" formatCode="0.0">
                  <c:v>97.640500000000003</c:v>
                </c:pt>
                <c:pt idx="323" formatCode="0.0">
                  <c:v>97.489800000000002</c:v>
                </c:pt>
                <c:pt idx="324" formatCode="0.0">
                  <c:v>97.663200000000003</c:v>
                </c:pt>
                <c:pt idx="325" formatCode="0.0">
                  <c:v>97.954666666600005</c:v>
                </c:pt>
                <c:pt idx="326" formatCode="0.0">
                  <c:v>98.302266666600005</c:v>
                </c:pt>
                <c:pt idx="327" formatCode="0.0">
                  <c:v>98.294300000000007</c:v>
                </c:pt>
                <c:pt idx="328" formatCode="0.0">
                  <c:v>98.261499999999998</c:v>
                </c:pt>
                <c:pt idx="329" formatCode="0.0">
                  <c:v>98.895966666600003</c:v>
                </c:pt>
                <c:pt idx="330" formatCode="0.0">
                  <c:v>99.233233333300007</c:v>
                </c:pt>
                <c:pt idx="331" formatCode="0.0">
                  <c:v>100.3859666666</c:v>
                </c:pt>
                <c:pt idx="332" formatCode="0.0">
                  <c:v>100.4570666666</c:v>
                </c:pt>
                <c:pt idx="333" formatCode="0.0">
                  <c:v>100.761</c:v>
                </c:pt>
                <c:pt idx="334" formatCode="0.0">
                  <c:v>100.09350000000001</c:v>
                </c:pt>
                <c:pt idx="335" formatCode="0.0">
                  <c:v>99.709033333299999</c:v>
                </c:pt>
                <c:pt idx="336" formatCode="0.0">
                  <c:v>99.690100000000001</c:v>
                </c:pt>
                <c:pt idx="337" formatCode="0.0">
                  <c:v>99.962633333300005</c:v>
                </c:pt>
                <c:pt idx="338" formatCode="0.0">
                  <c:v>100.6371666666</c:v>
                </c:pt>
                <c:pt idx="339" formatCode="0.0">
                  <c:v>100.8507</c:v>
                </c:pt>
                <c:pt idx="340" formatCode="0.0">
                  <c:v>101.1491666666</c:v>
                </c:pt>
                <c:pt idx="341" formatCode="0.0">
                  <c:v>101.9155333333</c:v>
                </c:pt>
                <c:pt idx="342" formatCode="0.0">
                  <c:v>102.586</c:v>
                </c:pt>
                <c:pt idx="343" formatCode="0.0">
                  <c:v>103.7736333333</c:v>
                </c:pt>
                <c:pt idx="344" formatCode="0.0">
                  <c:v>103.7156666666</c:v>
                </c:pt>
                <c:pt idx="345" formatCode="0.0">
                  <c:v>103.8737333333</c:v>
                </c:pt>
                <c:pt idx="346" formatCode="0.0">
                  <c:v>103.2857333333</c:v>
                </c:pt>
                <c:pt idx="347" formatCode="0.0">
                  <c:v>102.9547333333</c:v>
                </c:pt>
                <c:pt idx="348" formatCode="0.0">
                  <c:v>102.7978</c:v>
                </c:pt>
                <c:pt idx="349" formatCode="0.0">
                  <c:v>102.4322333333</c:v>
                </c:pt>
                <c:pt idx="350" formatCode="0.0">
                  <c:v>102.0836666666</c:v>
                </c:pt>
                <c:pt idx="351" formatCode="0.0">
                  <c:v>101.1614</c:v>
                </c:pt>
                <c:pt idx="352" formatCode="0.0">
                  <c:v>100.4513</c:v>
                </c:pt>
                <c:pt idx="353" formatCode="0.0">
                  <c:v>100.56570000000001</c:v>
                </c:pt>
                <c:pt idx="354" formatCode="0.0">
                  <c:v>101.0392333333</c:v>
                </c:pt>
                <c:pt idx="355" formatCode="0.0">
                  <c:v>102.18506666659999</c:v>
                </c:pt>
                <c:pt idx="356" formatCode="0.0">
                  <c:v>101.7836333333</c:v>
                </c:pt>
                <c:pt idx="357" formatCode="0.0">
                  <c:v>101.4513333333</c:v>
                </c:pt>
                <c:pt idx="358" formatCode="0.0">
                  <c:v>99.941566666599996</c:v>
                </c:pt>
                <c:pt idx="359" formatCode="0.0">
                  <c:v>98.961733333300003</c:v>
                </c:pt>
                <c:pt idx="360" formatCode="0.0">
                  <c:v>98.619299999999996</c:v>
                </c:pt>
                <c:pt idx="361" formatCode="0.0">
                  <c:v>98.531633333299993</c:v>
                </c:pt>
                <c:pt idx="362" formatCode="0.0">
                  <c:v>98.358966666599997</c:v>
                </c:pt>
                <c:pt idx="363" formatCode="0.0">
                  <c:v>97.731633333299996</c:v>
                </c:pt>
                <c:pt idx="364" formatCode="0.0">
                  <c:v>97.259799999999998</c:v>
                </c:pt>
                <c:pt idx="365" formatCode="0.0">
                  <c:v>98.184766666599998</c:v>
                </c:pt>
                <c:pt idx="366" formatCode="0.0">
                  <c:v>98.689666666600004</c:v>
                </c:pt>
                <c:pt idx="367" formatCode="0.0">
                  <c:v>99.961799999999997</c:v>
                </c:pt>
                <c:pt idx="368" formatCode="0.0">
                  <c:v>99.648533333299994</c:v>
                </c:pt>
                <c:pt idx="369" formatCode="0.0">
                  <c:v>99.697733333299993</c:v>
                </c:pt>
                <c:pt idx="370" formatCode="0.0">
                  <c:v>98.648633333299998</c:v>
                </c:pt>
                <c:pt idx="371" formatCode="0.0">
                  <c:v>98.434266666599996</c:v>
                </c:pt>
                <c:pt idx="372" formatCode="0.0">
                  <c:v>98.402799999999999</c:v>
                </c:pt>
                <c:pt idx="373" formatCode="0.0">
                  <c:v>98.566999999999993</c:v>
                </c:pt>
                <c:pt idx="374" formatCode="0.0">
                  <c:v>98.736433333299999</c:v>
                </c:pt>
                <c:pt idx="375" formatCode="0.0">
                  <c:v>98.387533333299999</c:v>
                </c:pt>
                <c:pt idx="376" formatCode="0.0">
                  <c:v>98.608433333299999</c:v>
                </c:pt>
                <c:pt idx="377" formatCode="0.0">
                  <c:v>99.451599999999999</c:v>
                </c:pt>
                <c:pt idx="378" formatCode="0.0">
                  <c:v>100.3081</c:v>
                </c:pt>
                <c:pt idx="379" formatCode="0.0">
                  <c:v>101.23153333330001</c:v>
                </c:pt>
                <c:pt idx="380" formatCode="0.0">
                  <c:v>100.7081333333</c:v>
                </c:pt>
                <c:pt idx="381" formatCode="0.0">
                  <c:v>100.9334666666</c:v>
                </c:pt>
                <c:pt idx="382" formatCode="0.0">
                  <c:v>100.6379</c:v>
                </c:pt>
                <c:pt idx="383" formatCode="0.0">
                  <c:v>101.1038666666</c:v>
                </c:pt>
                <c:pt idx="384" formatCode="0.0">
                  <c:v>101.3420666666</c:v>
                </c:pt>
                <c:pt idx="385" formatCode="0.0">
                  <c:v>101.64826666659999</c:v>
                </c:pt>
                <c:pt idx="386" formatCode="0.0">
                  <c:v>101.93</c:v>
                </c:pt>
                <c:pt idx="387" formatCode="0.0">
                  <c:v>102.0253333333</c:v>
                </c:pt>
                <c:pt idx="388" formatCode="0.0">
                  <c:v>101.9059</c:v>
                </c:pt>
                <c:pt idx="389" formatCode="0.0">
                  <c:v>102.6141666666</c:v>
                </c:pt>
                <c:pt idx="390" formatCode="0.0">
                  <c:v>103.1281333333</c:v>
                </c:pt>
                <c:pt idx="391" formatCode="0.0">
                  <c:v>104.7319666666</c:v>
                </c:pt>
                <c:pt idx="392" formatCode="0.0">
                  <c:v>104.7329</c:v>
                </c:pt>
                <c:pt idx="393" formatCode="0.0">
                  <c:v>104.7532666666</c:v>
                </c:pt>
                <c:pt idx="394" formatCode="0.0">
                  <c:v>103.7846</c:v>
                </c:pt>
                <c:pt idx="395" formatCode="0.0">
                  <c:v>103.4466333333</c:v>
                </c:pt>
                <c:pt idx="396" formatCode="0.0">
                  <c:v>103.34113333329999</c:v>
                </c:pt>
                <c:pt idx="397" formatCode="0.0">
                  <c:v>103.1725333333</c:v>
                </c:pt>
                <c:pt idx="398" formatCode="0.0">
                  <c:v>102.9962333333</c:v>
                </c:pt>
                <c:pt idx="399" formatCode="0.0">
                  <c:v>102.16370000000001</c:v>
                </c:pt>
                <c:pt idx="400" formatCode="0.0">
                  <c:v>101.6812333333</c:v>
                </c:pt>
                <c:pt idx="401" formatCode="0.0">
                  <c:v>101.98650000000001</c:v>
                </c:pt>
                <c:pt idx="402" formatCode="0.0">
                  <c:v>102.4646</c:v>
                </c:pt>
                <c:pt idx="403" formatCode="0.0">
                  <c:v>103.69553333330001</c:v>
                </c:pt>
                <c:pt idx="404" formatCode="0.0">
                  <c:v>103.3789333333</c:v>
                </c:pt>
                <c:pt idx="405" formatCode="0.0">
                  <c:v>103.1462666666</c:v>
                </c:pt>
                <c:pt idx="406" formatCode="0.0">
                  <c:v>102.0164666666</c:v>
                </c:pt>
                <c:pt idx="407" formatCode="0.0">
                  <c:v>101.5925333333</c:v>
                </c:pt>
                <c:pt idx="408" formatCode="0.0">
                  <c:v>101.5439333333</c:v>
                </c:pt>
                <c:pt idx="409" formatCode="0.0">
                  <c:v>101.6866666666</c:v>
                </c:pt>
                <c:pt idx="410" formatCode="0.0">
                  <c:v>100.4618666666</c:v>
                </c:pt>
                <c:pt idx="411" formatCode="0.0">
                  <c:v>94.332999999999998</c:v>
                </c:pt>
                <c:pt idx="412" formatCode="0.0">
                  <c:v>88.743433333300004</c:v>
                </c:pt>
                <c:pt idx="413" formatCode="0.0">
                  <c:v>87.076666666600005</c:v>
                </c:pt>
                <c:pt idx="414" formatCode="0.0">
                  <c:v>91.207833333300002</c:v>
                </c:pt>
                <c:pt idx="415" formatCode="0.0">
                  <c:v>95.563766666600003</c:v>
                </c:pt>
                <c:pt idx="416" formatCode="0.0">
                  <c:v>96.502300000000005</c:v>
                </c:pt>
                <c:pt idx="417" formatCode="0.0">
                  <c:v>96.960099999999997</c:v>
                </c:pt>
                <c:pt idx="418" formatCode="0.0">
                  <c:v>96.358966666599997</c:v>
                </c:pt>
                <c:pt idx="419" formatCode="0.0">
                  <c:v>97.105999999999995</c:v>
                </c:pt>
                <c:pt idx="420" formatCode="0.0">
                  <c:v>98.067366666599995</c:v>
                </c:pt>
                <c:pt idx="421" formatCode="0.0">
                  <c:v>98.128633333300002</c:v>
                </c:pt>
                <c:pt idx="422" formatCode="0.0">
                  <c:v>98.494699999999995</c:v>
                </c:pt>
                <c:pt idx="423" formatCode="0.0">
                  <c:v>97.829700000000003</c:v>
                </c:pt>
                <c:pt idx="424" formatCode="0.0">
                  <c:v>98.4703666666</c:v>
                </c:pt>
                <c:pt idx="425" formatCode="0.0">
                  <c:v>99.176000000000002</c:v>
                </c:pt>
                <c:pt idx="426" formatCode="0.0">
                  <c:v>100.24756666659999</c:v>
                </c:pt>
                <c:pt idx="427" formatCode="0.0">
                  <c:v>101.55629999999999</c:v>
                </c:pt>
                <c:pt idx="428" formatCode="0.0">
                  <c:v>100.9473666666</c:v>
                </c:pt>
                <c:pt idx="429" formatCode="0.0">
                  <c:v>101.0273</c:v>
                </c:pt>
                <c:pt idx="430" formatCode="0.0">
                  <c:v>100.6870666666</c:v>
                </c:pt>
                <c:pt idx="431" formatCode="0.0">
                  <c:v>101.3766666666</c:v>
                </c:pt>
                <c:pt idx="432" formatCode="0.0">
                  <c:v>101.96693333330001</c:v>
                </c:pt>
                <c:pt idx="433" formatCode="0.0">
                  <c:v>102.5969333333</c:v>
                </c:pt>
                <c:pt idx="434" formatCode="0.0">
                  <c:v>103.4421</c:v>
                </c:pt>
                <c:pt idx="435" formatCode="0.0">
                  <c:v>103.2141</c:v>
                </c:pt>
                <c:pt idx="436" formatCode="0.0">
                  <c:v>103.06673333329999</c:v>
                </c:pt>
                <c:pt idx="437" formatCode="0.0">
                  <c:v>103.3609</c:v>
                </c:pt>
                <c:pt idx="438" formatCode="0.0">
                  <c:v>104.06256666660001</c:v>
                </c:pt>
                <c:pt idx="439" formatCode="0.0">
                  <c:v>105.0178666666</c:v>
                </c:pt>
                <c:pt idx="440" formatCode="0.0">
                  <c:v>104.8222</c:v>
                </c:pt>
                <c:pt idx="441" formatCode="0.0">
                  <c:v>104.8037333333</c:v>
                </c:pt>
                <c:pt idx="442" formatCode="0.0">
                  <c:v>104.00973333330001</c:v>
                </c:pt>
                <c:pt idx="443" formatCode="0.0">
                  <c:v>103.41393333329999</c:v>
                </c:pt>
                <c:pt idx="444" formatCode="0.0">
                  <c:v>103.0453666666</c:v>
                </c:pt>
                <c:pt idx="445" formatCode="0.0">
                  <c:v>103.0009333333</c:v>
                </c:pt>
                <c:pt idx="65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0ED7-4DBD-BDED-359C13AB7C02}"/>
            </c:ext>
          </c:extLst>
        </c:ser>
        <c:ser>
          <c:idx val="2"/>
          <c:order val="4"/>
          <c:tx>
            <c:v>12MMA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multiLvlStrRef>
              <c:f>#REF!</c:f>
            </c:multiLvlStrRef>
          </c:cat>
          <c:val>
            <c:numRef>
              <c:f>TIPRONSA!$H$9:$H$668</c:f>
              <c:numCache>
                <c:formatCode>General</c:formatCode>
                <c:ptCount val="660"/>
                <c:pt idx="0" formatCode="0.0">
                  <c:v>0</c:v>
                </c:pt>
                <c:pt idx="11" formatCode="0.0">
                  <c:v>55.412866666600003</c:v>
                </c:pt>
                <c:pt idx="12" formatCode="0.0">
                  <c:v>55.431649999999998</c:v>
                </c:pt>
                <c:pt idx="13" formatCode="0.0">
                  <c:v>55.5500333333</c:v>
                </c:pt>
                <c:pt idx="14" formatCode="0.0">
                  <c:v>55.732591666600001</c:v>
                </c:pt>
                <c:pt idx="15" formatCode="0.0">
                  <c:v>55.874025000000003</c:v>
                </c:pt>
                <c:pt idx="16" formatCode="0.0">
                  <c:v>56.087816666599998</c:v>
                </c:pt>
                <c:pt idx="17" formatCode="0.0">
                  <c:v>56.351916666599998</c:v>
                </c:pt>
                <c:pt idx="18" formatCode="0.0">
                  <c:v>56.613525000000003</c:v>
                </c:pt>
                <c:pt idx="19" formatCode="0.0">
                  <c:v>56.932375</c:v>
                </c:pt>
                <c:pt idx="20" formatCode="0.0">
                  <c:v>57.228416666599998</c:v>
                </c:pt>
                <c:pt idx="21" formatCode="0.0">
                  <c:v>57.597583333300001</c:v>
                </c:pt>
                <c:pt idx="22" formatCode="0.0">
                  <c:v>57.964841666600002</c:v>
                </c:pt>
                <c:pt idx="23" formatCode="0.0">
                  <c:v>58.301483333299998</c:v>
                </c:pt>
                <c:pt idx="24" formatCode="0.0">
                  <c:v>58.656491666599997</c:v>
                </c:pt>
                <c:pt idx="25" formatCode="0.0">
                  <c:v>58.961525000000002</c:v>
                </c:pt>
                <c:pt idx="26" formatCode="0.0">
                  <c:v>59.269691666600004</c:v>
                </c:pt>
                <c:pt idx="27" formatCode="0.0">
                  <c:v>59.597458333299997</c:v>
                </c:pt>
                <c:pt idx="28" formatCode="0.0">
                  <c:v>59.880524999999999</c:v>
                </c:pt>
                <c:pt idx="29" formatCode="0.0">
                  <c:v>60.1666166666</c:v>
                </c:pt>
                <c:pt idx="30" formatCode="0.0">
                  <c:v>60.415300000000002</c:v>
                </c:pt>
                <c:pt idx="31" formatCode="0.0">
                  <c:v>60.649108333299999</c:v>
                </c:pt>
                <c:pt idx="32" formatCode="0.0">
                  <c:v>60.878</c:v>
                </c:pt>
                <c:pt idx="33" formatCode="0.0">
                  <c:v>61.045658333299997</c:v>
                </c:pt>
                <c:pt idx="34" formatCode="0.0">
                  <c:v>61.186408333300001</c:v>
                </c:pt>
                <c:pt idx="35" formatCode="0.0">
                  <c:v>61.318449999999999</c:v>
                </c:pt>
                <c:pt idx="36" formatCode="0.0">
                  <c:v>61.456591666599998</c:v>
                </c:pt>
                <c:pt idx="37" formatCode="0.0">
                  <c:v>61.555416666600003</c:v>
                </c:pt>
                <c:pt idx="38" formatCode="0.0">
                  <c:v>61.624708333299999</c:v>
                </c:pt>
                <c:pt idx="39" formatCode="0.0">
                  <c:v>61.742166666599999</c:v>
                </c:pt>
                <c:pt idx="40" formatCode="0.0">
                  <c:v>61.7912583333</c:v>
                </c:pt>
                <c:pt idx="41" formatCode="0.0">
                  <c:v>61.8308583333</c:v>
                </c:pt>
                <c:pt idx="42" formatCode="0.0">
                  <c:v>61.815766666599998</c:v>
                </c:pt>
                <c:pt idx="43" formatCode="0.0">
                  <c:v>61.845483333300002</c:v>
                </c:pt>
                <c:pt idx="44" formatCode="0.0">
                  <c:v>61.861600000000003</c:v>
                </c:pt>
                <c:pt idx="45" formatCode="0.0">
                  <c:v>61.850850000000001</c:v>
                </c:pt>
                <c:pt idx="46" formatCode="0.0">
                  <c:v>61.849491666600002</c:v>
                </c:pt>
                <c:pt idx="47" formatCode="0.0">
                  <c:v>61.873208333299999</c:v>
                </c:pt>
                <c:pt idx="48" formatCode="0.0">
                  <c:v>61.832124999999998</c:v>
                </c:pt>
                <c:pt idx="49" formatCode="0.0">
                  <c:v>61.8471083333</c:v>
                </c:pt>
                <c:pt idx="50" formatCode="0.0">
                  <c:v>61.913474999999998</c:v>
                </c:pt>
                <c:pt idx="51" formatCode="0.0">
                  <c:v>61.864725</c:v>
                </c:pt>
                <c:pt idx="52" formatCode="0.0">
                  <c:v>61.9399666666</c:v>
                </c:pt>
                <c:pt idx="53" formatCode="0.0">
                  <c:v>62.033825</c:v>
                </c:pt>
                <c:pt idx="54" formatCode="0.0">
                  <c:v>62.179650000000002</c:v>
                </c:pt>
                <c:pt idx="55" formatCode="0.0">
                  <c:v>62.2882166666</c:v>
                </c:pt>
                <c:pt idx="56" formatCode="0.0">
                  <c:v>62.426650000000002</c:v>
                </c:pt>
                <c:pt idx="57" formatCode="0.0">
                  <c:v>62.519283333300002</c:v>
                </c:pt>
                <c:pt idx="58" formatCode="0.0">
                  <c:v>62.531516666599998</c:v>
                </c:pt>
                <c:pt idx="59" formatCode="0.0">
                  <c:v>62.4714166666</c:v>
                </c:pt>
                <c:pt idx="60" formatCode="0.0">
                  <c:v>62.436025000000001</c:v>
                </c:pt>
                <c:pt idx="61" formatCode="0.0">
                  <c:v>62.305266666599998</c:v>
                </c:pt>
                <c:pt idx="62" formatCode="0.0">
                  <c:v>62.0901</c:v>
                </c:pt>
                <c:pt idx="63" formatCode="0.0">
                  <c:v>61.981625000000001</c:v>
                </c:pt>
                <c:pt idx="64" formatCode="0.0">
                  <c:v>61.854191666600002</c:v>
                </c:pt>
                <c:pt idx="65" formatCode="0.0">
                  <c:v>61.758966666600003</c:v>
                </c:pt>
                <c:pt idx="66" formatCode="0.0">
                  <c:v>61.674783333299999</c:v>
                </c:pt>
                <c:pt idx="67" formatCode="0.0">
                  <c:v>61.594883333299997</c:v>
                </c:pt>
                <c:pt idx="68" formatCode="0.0">
                  <c:v>61.532074999999999</c:v>
                </c:pt>
                <c:pt idx="69" formatCode="0.0">
                  <c:v>61.505499999999998</c:v>
                </c:pt>
                <c:pt idx="70" formatCode="0.0">
                  <c:v>61.525174999999997</c:v>
                </c:pt>
                <c:pt idx="71" formatCode="0.0">
                  <c:v>61.548475000000003</c:v>
                </c:pt>
                <c:pt idx="72" formatCode="0.0">
                  <c:v>61.566724999999998</c:v>
                </c:pt>
                <c:pt idx="73" formatCode="0.0">
                  <c:v>61.676283333299999</c:v>
                </c:pt>
                <c:pt idx="74" formatCode="0.0">
                  <c:v>61.898049999999998</c:v>
                </c:pt>
                <c:pt idx="75" formatCode="0.0">
                  <c:v>62.065991666599999</c:v>
                </c:pt>
                <c:pt idx="76" formatCode="0.0">
                  <c:v>62.242375000000003</c:v>
                </c:pt>
                <c:pt idx="77" formatCode="0.0">
                  <c:v>62.369574999999998</c:v>
                </c:pt>
                <c:pt idx="78" formatCode="0.0">
                  <c:v>62.5198583333</c:v>
                </c:pt>
                <c:pt idx="79" formatCode="0.0">
                  <c:v>62.652450000000002</c:v>
                </c:pt>
                <c:pt idx="80" formatCode="0.0">
                  <c:v>62.742775000000002</c:v>
                </c:pt>
                <c:pt idx="81" formatCode="0.0">
                  <c:v>62.8997166666</c:v>
                </c:pt>
                <c:pt idx="82" formatCode="0.0">
                  <c:v>63.105916666600002</c:v>
                </c:pt>
                <c:pt idx="83" formatCode="0.0">
                  <c:v>63.348966666599999</c:v>
                </c:pt>
                <c:pt idx="84" formatCode="0.0">
                  <c:v>63.602899999999998</c:v>
                </c:pt>
                <c:pt idx="85" formatCode="0.0">
                  <c:v>63.860725000000002</c:v>
                </c:pt>
                <c:pt idx="86" formatCode="0.0">
                  <c:v>64.065433333300007</c:v>
                </c:pt>
                <c:pt idx="87" formatCode="0.0">
                  <c:v>64.242733333299995</c:v>
                </c:pt>
                <c:pt idx="88" formatCode="0.0">
                  <c:v>64.379850000000005</c:v>
                </c:pt>
                <c:pt idx="89" formatCode="0.0">
                  <c:v>64.529991666599997</c:v>
                </c:pt>
                <c:pt idx="90" formatCode="0.0">
                  <c:v>64.657174999999995</c:v>
                </c:pt>
                <c:pt idx="91" formatCode="0.0">
                  <c:v>64.803674999999998</c:v>
                </c:pt>
                <c:pt idx="92" formatCode="0.0">
                  <c:v>64.962416666600006</c:v>
                </c:pt>
                <c:pt idx="93" formatCode="0.0">
                  <c:v>65.110941666599999</c:v>
                </c:pt>
                <c:pt idx="94" formatCode="0.0">
                  <c:v>65.263525000000001</c:v>
                </c:pt>
                <c:pt idx="95" formatCode="0.0">
                  <c:v>65.4286833333</c:v>
                </c:pt>
                <c:pt idx="96" formatCode="0.0">
                  <c:v>65.612399999999994</c:v>
                </c:pt>
                <c:pt idx="97" formatCode="0.0">
                  <c:v>65.769416666599994</c:v>
                </c:pt>
                <c:pt idx="98" formatCode="0.0">
                  <c:v>65.989933333300002</c:v>
                </c:pt>
                <c:pt idx="99" formatCode="0.0">
                  <c:v>66.229741666600006</c:v>
                </c:pt>
                <c:pt idx="100" formatCode="0.0">
                  <c:v>66.504083333300002</c:v>
                </c:pt>
                <c:pt idx="101" formatCode="0.0">
                  <c:v>66.819616666599998</c:v>
                </c:pt>
                <c:pt idx="102" formatCode="0.0">
                  <c:v>67.088458333299997</c:v>
                </c:pt>
                <c:pt idx="103" formatCode="0.0">
                  <c:v>67.427549999999997</c:v>
                </c:pt>
                <c:pt idx="104" formatCode="0.0">
                  <c:v>67.785441666599993</c:v>
                </c:pt>
                <c:pt idx="105" formatCode="0.0">
                  <c:v>68.133791666600004</c:v>
                </c:pt>
                <c:pt idx="106" formatCode="0.0">
                  <c:v>68.490250000000003</c:v>
                </c:pt>
                <c:pt idx="107" formatCode="0.0">
                  <c:v>68.873366666600006</c:v>
                </c:pt>
                <c:pt idx="108" formatCode="0.0">
                  <c:v>69.225174999999993</c:v>
                </c:pt>
                <c:pt idx="109" formatCode="0.0">
                  <c:v>69.591049999999996</c:v>
                </c:pt>
                <c:pt idx="110" formatCode="0.0">
                  <c:v>69.926583333300002</c:v>
                </c:pt>
                <c:pt idx="111" formatCode="0.0">
                  <c:v>70.167091666600001</c:v>
                </c:pt>
                <c:pt idx="112" formatCode="0.0">
                  <c:v>70.423108333299993</c:v>
                </c:pt>
                <c:pt idx="113" formatCode="0.0">
                  <c:v>70.691649999999996</c:v>
                </c:pt>
                <c:pt idx="114" formatCode="0.0">
                  <c:v>70.929233333300004</c:v>
                </c:pt>
                <c:pt idx="115" formatCode="0.0">
                  <c:v>71.209883333299999</c:v>
                </c:pt>
                <c:pt idx="116" formatCode="0.0">
                  <c:v>71.499441666600006</c:v>
                </c:pt>
                <c:pt idx="117" formatCode="0.0">
                  <c:v>71.707175000000007</c:v>
                </c:pt>
                <c:pt idx="118" formatCode="0.0">
                  <c:v>71.897766666600006</c:v>
                </c:pt>
                <c:pt idx="119" formatCode="0.0">
                  <c:v>72.065908333300001</c:v>
                </c:pt>
                <c:pt idx="120" formatCode="0.0">
                  <c:v>72.173766666600002</c:v>
                </c:pt>
                <c:pt idx="121" formatCode="0.0">
                  <c:v>72.365941666599994</c:v>
                </c:pt>
                <c:pt idx="122" formatCode="0.0">
                  <c:v>72.548749999999998</c:v>
                </c:pt>
                <c:pt idx="123" formatCode="0.0">
                  <c:v>72.812316666599997</c:v>
                </c:pt>
                <c:pt idx="124" formatCode="0.0">
                  <c:v>73.073816666599996</c:v>
                </c:pt>
                <c:pt idx="125" formatCode="0.0">
                  <c:v>73.378941666599999</c:v>
                </c:pt>
                <c:pt idx="126" formatCode="0.0">
                  <c:v>73.674883333300002</c:v>
                </c:pt>
                <c:pt idx="127" formatCode="0.0">
                  <c:v>73.963258333300004</c:v>
                </c:pt>
                <c:pt idx="128" formatCode="0.0">
                  <c:v>74.284716666600005</c:v>
                </c:pt>
                <c:pt idx="129" formatCode="0.0">
                  <c:v>74.606233333299997</c:v>
                </c:pt>
                <c:pt idx="130" formatCode="0.0">
                  <c:v>74.968175000000002</c:v>
                </c:pt>
                <c:pt idx="131" formatCode="0.0">
                  <c:v>75.332591666599996</c:v>
                </c:pt>
                <c:pt idx="132" formatCode="0.0">
                  <c:v>75.747408333300001</c:v>
                </c:pt>
                <c:pt idx="133" formatCode="0.0">
                  <c:v>76.151200000000003</c:v>
                </c:pt>
                <c:pt idx="134" formatCode="0.0">
                  <c:v>76.595341666600007</c:v>
                </c:pt>
                <c:pt idx="135" formatCode="0.0">
                  <c:v>77.0406083333</c:v>
                </c:pt>
                <c:pt idx="136" formatCode="0.0">
                  <c:v>77.440799999999996</c:v>
                </c:pt>
                <c:pt idx="137" formatCode="0.0">
                  <c:v>77.793149999999997</c:v>
                </c:pt>
                <c:pt idx="138" formatCode="0.0">
                  <c:v>78.152183333300002</c:v>
                </c:pt>
                <c:pt idx="139" formatCode="0.0">
                  <c:v>78.584950000000006</c:v>
                </c:pt>
                <c:pt idx="140" formatCode="0.0">
                  <c:v>79.048833333299996</c:v>
                </c:pt>
                <c:pt idx="141" formatCode="0.0">
                  <c:v>79.592958333300004</c:v>
                </c:pt>
                <c:pt idx="142" formatCode="0.0">
                  <c:v>80.172274999999999</c:v>
                </c:pt>
                <c:pt idx="143" formatCode="0.0">
                  <c:v>80.747816666600002</c:v>
                </c:pt>
                <c:pt idx="144" formatCode="0.0">
                  <c:v>81.286258333299998</c:v>
                </c:pt>
                <c:pt idx="145" formatCode="0.0">
                  <c:v>81.782166666600006</c:v>
                </c:pt>
                <c:pt idx="146" formatCode="0.0">
                  <c:v>82.275233333299994</c:v>
                </c:pt>
                <c:pt idx="147" formatCode="0.0">
                  <c:v>82.671041666600004</c:v>
                </c:pt>
                <c:pt idx="148" formatCode="0.0">
                  <c:v>83.165066666599998</c:v>
                </c:pt>
                <c:pt idx="149" formatCode="0.0">
                  <c:v>83.564458333299996</c:v>
                </c:pt>
                <c:pt idx="150" formatCode="0.0">
                  <c:v>83.966274999999996</c:v>
                </c:pt>
                <c:pt idx="151" formatCode="0.0">
                  <c:v>84.391291666599997</c:v>
                </c:pt>
                <c:pt idx="152" formatCode="0.0">
                  <c:v>84.675283333300001</c:v>
                </c:pt>
                <c:pt idx="153" formatCode="0.0">
                  <c:v>85.010941666600004</c:v>
                </c:pt>
                <c:pt idx="154" formatCode="0.0">
                  <c:v>85.246808333299995</c:v>
                </c:pt>
                <c:pt idx="155" formatCode="0.0">
                  <c:v>85.486216666600001</c:v>
                </c:pt>
                <c:pt idx="156" formatCode="0.0">
                  <c:v>85.758591666599997</c:v>
                </c:pt>
                <c:pt idx="157" formatCode="0.0">
                  <c:v>86.021541666600001</c:v>
                </c:pt>
                <c:pt idx="158" formatCode="0.0">
                  <c:v>86.330058333300002</c:v>
                </c:pt>
                <c:pt idx="159" formatCode="0.0">
                  <c:v>86.653499999999994</c:v>
                </c:pt>
                <c:pt idx="160" formatCode="0.0">
                  <c:v>86.945041666600005</c:v>
                </c:pt>
                <c:pt idx="161" formatCode="0.0">
                  <c:v>87.320641666599997</c:v>
                </c:pt>
                <c:pt idx="162" formatCode="0.0">
                  <c:v>87.655625000000001</c:v>
                </c:pt>
                <c:pt idx="163" formatCode="0.0">
                  <c:v>87.958316666599998</c:v>
                </c:pt>
                <c:pt idx="164" formatCode="0.0">
                  <c:v>88.244233333300002</c:v>
                </c:pt>
                <c:pt idx="165" formatCode="0.0">
                  <c:v>88.557900000000004</c:v>
                </c:pt>
                <c:pt idx="166" formatCode="0.0">
                  <c:v>88.892933333299993</c:v>
                </c:pt>
                <c:pt idx="167" formatCode="0.0">
                  <c:v>89.242666666600002</c:v>
                </c:pt>
                <c:pt idx="168" formatCode="0.0">
                  <c:v>89.570758333300006</c:v>
                </c:pt>
                <c:pt idx="169" formatCode="0.0">
                  <c:v>89.878924999999995</c:v>
                </c:pt>
                <c:pt idx="170" formatCode="0.0">
                  <c:v>90.2118583333</c:v>
                </c:pt>
                <c:pt idx="171" formatCode="0.0">
                  <c:v>90.596549999999993</c:v>
                </c:pt>
                <c:pt idx="172" formatCode="0.0">
                  <c:v>90.936766666599993</c:v>
                </c:pt>
                <c:pt idx="173" formatCode="0.0">
                  <c:v>91.329933333300005</c:v>
                </c:pt>
                <c:pt idx="174" formatCode="0.0">
                  <c:v>91.655874999999995</c:v>
                </c:pt>
                <c:pt idx="175" formatCode="0.0">
                  <c:v>91.918158333299999</c:v>
                </c:pt>
                <c:pt idx="176" formatCode="0.0">
                  <c:v>92.259308333299998</c:v>
                </c:pt>
                <c:pt idx="177" formatCode="0.0">
                  <c:v>92.44605</c:v>
                </c:pt>
                <c:pt idx="178" formatCode="0.0">
                  <c:v>92.594091666599994</c:v>
                </c:pt>
                <c:pt idx="179" formatCode="0.0">
                  <c:v>92.696700000000007</c:v>
                </c:pt>
                <c:pt idx="180" formatCode="0.0">
                  <c:v>92.7239</c:v>
                </c:pt>
                <c:pt idx="181" formatCode="0.0">
                  <c:v>92.692525000000003</c:v>
                </c:pt>
                <c:pt idx="182" formatCode="0.0">
                  <c:v>92.604416666600002</c:v>
                </c:pt>
                <c:pt idx="183" formatCode="0.0">
                  <c:v>92.365849999999995</c:v>
                </c:pt>
                <c:pt idx="184" formatCode="0.0">
                  <c:v>92.162850000000006</c:v>
                </c:pt>
                <c:pt idx="185" formatCode="0.0">
                  <c:v>91.891291666599997</c:v>
                </c:pt>
                <c:pt idx="186" formatCode="0.0">
                  <c:v>91.634841666599996</c:v>
                </c:pt>
                <c:pt idx="187" formatCode="0.0">
                  <c:v>91.374933333300007</c:v>
                </c:pt>
                <c:pt idx="188" formatCode="0.0">
                  <c:v>91.009808333300001</c:v>
                </c:pt>
                <c:pt idx="189" formatCode="0.0">
                  <c:v>90.625383333299993</c:v>
                </c:pt>
                <c:pt idx="190" formatCode="0.0">
                  <c:v>90.202933333299995</c:v>
                </c:pt>
                <c:pt idx="191" formatCode="0.0">
                  <c:v>89.782983333299995</c:v>
                </c:pt>
                <c:pt idx="192" formatCode="0.0">
                  <c:v>89.495758333300003</c:v>
                </c:pt>
                <c:pt idx="193" formatCode="0.0">
                  <c:v>89.254466666599996</c:v>
                </c:pt>
                <c:pt idx="194" formatCode="0.0">
                  <c:v>89.055208333300001</c:v>
                </c:pt>
                <c:pt idx="195" formatCode="0.0">
                  <c:v>89.042124999999999</c:v>
                </c:pt>
                <c:pt idx="196" formatCode="0.0">
                  <c:v>89.005600000000001</c:v>
                </c:pt>
                <c:pt idx="197" formatCode="0.0">
                  <c:v>89.094049999999996</c:v>
                </c:pt>
                <c:pt idx="198" formatCode="0.0">
                  <c:v>89.166375000000002</c:v>
                </c:pt>
                <c:pt idx="199" formatCode="0.0">
                  <c:v>89.291399999999996</c:v>
                </c:pt>
                <c:pt idx="200" formatCode="0.0">
                  <c:v>89.472891666600006</c:v>
                </c:pt>
                <c:pt idx="201" formatCode="0.0">
                  <c:v>89.648624999999996</c:v>
                </c:pt>
                <c:pt idx="202" formatCode="0.0">
                  <c:v>89.871925000000005</c:v>
                </c:pt>
                <c:pt idx="203" formatCode="0.0">
                  <c:v>90.064858333299995</c:v>
                </c:pt>
                <c:pt idx="204" formatCode="0.0">
                  <c:v>90.280850000000001</c:v>
                </c:pt>
                <c:pt idx="205" formatCode="0.0">
                  <c:v>90.520775</c:v>
                </c:pt>
                <c:pt idx="206" formatCode="0.0">
                  <c:v>90.696633333299999</c:v>
                </c:pt>
                <c:pt idx="207" formatCode="0.0">
                  <c:v>90.730575000000002</c:v>
                </c:pt>
                <c:pt idx="208" formatCode="0.0">
                  <c:v>90.771699999999996</c:v>
                </c:pt>
                <c:pt idx="209" formatCode="0.0">
                  <c:v>90.742758333300003</c:v>
                </c:pt>
                <c:pt idx="210" formatCode="0.0">
                  <c:v>90.75685</c:v>
                </c:pt>
                <c:pt idx="211" formatCode="0.0">
                  <c:v>90.784233333299994</c:v>
                </c:pt>
                <c:pt idx="212" formatCode="0.0">
                  <c:v>90.842416666600002</c:v>
                </c:pt>
                <c:pt idx="213" formatCode="0.0">
                  <c:v>90.925883333300007</c:v>
                </c:pt>
                <c:pt idx="214" formatCode="0.0">
                  <c:v>91.054758333300001</c:v>
                </c:pt>
                <c:pt idx="215" formatCode="0.0">
                  <c:v>91.211558333300005</c:v>
                </c:pt>
                <c:pt idx="216" formatCode="0.0">
                  <c:v>91.296475000000001</c:v>
                </c:pt>
                <c:pt idx="217" formatCode="0.0">
                  <c:v>91.445599999999999</c:v>
                </c:pt>
                <c:pt idx="218" formatCode="0.0">
                  <c:v>91.567233333299995</c:v>
                </c:pt>
                <c:pt idx="219" formatCode="0.0">
                  <c:v>91.761849999999995</c:v>
                </c:pt>
                <c:pt idx="220" formatCode="0.0">
                  <c:v>92.026591666599998</c:v>
                </c:pt>
                <c:pt idx="221" formatCode="0.0">
                  <c:v>92.237991666599996</c:v>
                </c:pt>
                <c:pt idx="222" formatCode="0.0">
                  <c:v>92.530050000000003</c:v>
                </c:pt>
                <c:pt idx="223" formatCode="0.0">
                  <c:v>92.759766666600001</c:v>
                </c:pt>
                <c:pt idx="224" formatCode="0.0">
                  <c:v>92.918724999999995</c:v>
                </c:pt>
                <c:pt idx="225" formatCode="0.0">
                  <c:v>93.166875000000005</c:v>
                </c:pt>
                <c:pt idx="226" formatCode="0.0">
                  <c:v>93.368233333299997</c:v>
                </c:pt>
                <c:pt idx="227" formatCode="0.0">
                  <c:v>93.640391666599996</c:v>
                </c:pt>
                <c:pt idx="228" formatCode="0.0">
                  <c:v>93.944950000000006</c:v>
                </c:pt>
                <c:pt idx="229" formatCode="0.0">
                  <c:v>94.203599999999994</c:v>
                </c:pt>
                <c:pt idx="230" formatCode="0.0">
                  <c:v>94.472783333300001</c:v>
                </c:pt>
                <c:pt idx="231" formatCode="0.0">
                  <c:v>94.825116666599996</c:v>
                </c:pt>
                <c:pt idx="232" formatCode="0.0">
                  <c:v>95.083500000000001</c:v>
                </c:pt>
                <c:pt idx="233" formatCode="0.0">
                  <c:v>95.441591666600004</c:v>
                </c:pt>
                <c:pt idx="234" formatCode="0.0">
                  <c:v>95.745541666600005</c:v>
                </c:pt>
                <c:pt idx="235" formatCode="0.0">
                  <c:v>96.049558333299998</c:v>
                </c:pt>
                <c:pt idx="236" formatCode="0.0">
                  <c:v>96.204666666600005</c:v>
                </c:pt>
                <c:pt idx="237" formatCode="0.0">
                  <c:v>96.352983333300003</c:v>
                </c:pt>
                <c:pt idx="238" formatCode="0.0">
                  <c:v>96.561008333299995</c:v>
                </c:pt>
                <c:pt idx="239" formatCode="0.0">
                  <c:v>96.771900000000002</c:v>
                </c:pt>
                <c:pt idx="240" formatCode="0.0">
                  <c:v>96.916241666600001</c:v>
                </c:pt>
                <c:pt idx="241" formatCode="0.0">
                  <c:v>97.026808333299996</c:v>
                </c:pt>
                <c:pt idx="242" formatCode="0.0">
                  <c:v>97.206400000000002</c:v>
                </c:pt>
                <c:pt idx="243" formatCode="0.0">
                  <c:v>97.288958333300002</c:v>
                </c:pt>
                <c:pt idx="244" formatCode="0.0">
                  <c:v>97.461258333299995</c:v>
                </c:pt>
                <c:pt idx="245" formatCode="0.0">
                  <c:v>97.638225000000006</c:v>
                </c:pt>
                <c:pt idx="246" formatCode="0.0">
                  <c:v>97.866725000000002</c:v>
                </c:pt>
                <c:pt idx="247" formatCode="0.0">
                  <c:v>98.086441666599995</c:v>
                </c:pt>
                <c:pt idx="248" formatCode="0.0">
                  <c:v>98.420824999999994</c:v>
                </c:pt>
                <c:pt idx="249" formatCode="0.0">
                  <c:v>98.641658333300001</c:v>
                </c:pt>
                <c:pt idx="250" formatCode="0.0">
                  <c:v>98.783699999999996</c:v>
                </c:pt>
                <c:pt idx="251" formatCode="0.0">
                  <c:v>98.974966666599997</c:v>
                </c:pt>
                <c:pt idx="252" formatCode="0.0">
                  <c:v>99.121375</c:v>
                </c:pt>
                <c:pt idx="253" formatCode="0.0">
                  <c:v>99.332266666600006</c:v>
                </c:pt>
                <c:pt idx="254" formatCode="0.0">
                  <c:v>99.527766666600002</c:v>
                </c:pt>
                <c:pt idx="255" formatCode="0.0">
                  <c:v>99.803166666600006</c:v>
                </c:pt>
                <c:pt idx="256" formatCode="0.0">
                  <c:v>100.0444166666</c:v>
                </c:pt>
                <c:pt idx="257" formatCode="0.0">
                  <c:v>100.25449999999999</c:v>
                </c:pt>
                <c:pt idx="258" formatCode="0.0">
                  <c:v>100.4486833333</c:v>
                </c:pt>
                <c:pt idx="259" formatCode="0.0">
                  <c:v>100.63675000000001</c:v>
                </c:pt>
                <c:pt idx="260" formatCode="0.0">
                  <c:v>100.86624999999999</c:v>
                </c:pt>
                <c:pt idx="261" formatCode="0.0">
                  <c:v>101.05988333329999</c:v>
                </c:pt>
                <c:pt idx="262" formatCode="0.0">
                  <c:v>101.3160083333</c:v>
                </c:pt>
                <c:pt idx="263" formatCode="0.0">
                  <c:v>101.4933833333</c:v>
                </c:pt>
                <c:pt idx="264" formatCode="0.0">
                  <c:v>101.70815</c:v>
                </c:pt>
                <c:pt idx="265" formatCode="0.0">
                  <c:v>101.7776833333</c:v>
                </c:pt>
                <c:pt idx="266" formatCode="0.0">
                  <c:v>101.7778916666</c:v>
                </c:pt>
                <c:pt idx="267" formatCode="0.0">
                  <c:v>101.7422583333</c:v>
                </c:pt>
                <c:pt idx="268" formatCode="0.0">
                  <c:v>101.60269166659999</c:v>
                </c:pt>
                <c:pt idx="269" formatCode="0.0">
                  <c:v>101.4338666666</c:v>
                </c:pt>
                <c:pt idx="270" formatCode="0.0">
                  <c:v>101.312</c:v>
                </c:pt>
                <c:pt idx="271" formatCode="0.0">
                  <c:v>100.9728333333</c:v>
                </c:pt>
                <c:pt idx="272" formatCode="0.0">
                  <c:v>100.25289166659999</c:v>
                </c:pt>
                <c:pt idx="273" formatCode="0.0">
                  <c:v>99.642433333300005</c:v>
                </c:pt>
                <c:pt idx="274" formatCode="0.0">
                  <c:v>98.902658333299996</c:v>
                </c:pt>
                <c:pt idx="275" formatCode="0.0">
                  <c:v>97.987499999999997</c:v>
                </c:pt>
                <c:pt idx="276" formatCode="0.0">
                  <c:v>96.912483333300003</c:v>
                </c:pt>
                <c:pt idx="277" formatCode="0.0">
                  <c:v>95.795716666600001</c:v>
                </c:pt>
                <c:pt idx="278" formatCode="0.0">
                  <c:v>94.577833333300006</c:v>
                </c:pt>
                <c:pt idx="279" formatCode="0.0">
                  <c:v>93.273783333300003</c:v>
                </c:pt>
                <c:pt idx="280" formatCode="0.0">
                  <c:v>92.011691666600001</c:v>
                </c:pt>
                <c:pt idx="281" formatCode="0.0">
                  <c:v>90.709050000000005</c:v>
                </c:pt>
                <c:pt idx="282" formatCode="0.0">
                  <c:v>89.581716666600002</c:v>
                </c:pt>
                <c:pt idx="283" formatCode="0.0">
                  <c:v>88.645558333300002</c:v>
                </c:pt>
                <c:pt idx="284" formatCode="0.0">
                  <c:v>88.068258333299994</c:v>
                </c:pt>
                <c:pt idx="285" formatCode="0.0">
                  <c:v>87.481716666599993</c:v>
                </c:pt>
                <c:pt idx="286" formatCode="0.0">
                  <c:v>87.036850000000001</c:v>
                </c:pt>
                <c:pt idx="287" formatCode="0.0">
                  <c:v>86.828341666599997</c:v>
                </c:pt>
                <c:pt idx="288" formatCode="0.0">
                  <c:v>86.905808333300001</c:v>
                </c:pt>
                <c:pt idx="289" formatCode="0.0">
                  <c:v>87.049916666599998</c:v>
                </c:pt>
                <c:pt idx="290" formatCode="0.0">
                  <c:v>87.362125000000006</c:v>
                </c:pt>
                <c:pt idx="291" formatCode="0.0">
                  <c:v>87.788049999999998</c:v>
                </c:pt>
                <c:pt idx="292" formatCode="0.0">
                  <c:v>88.344991666599995</c:v>
                </c:pt>
                <c:pt idx="293" formatCode="0.0">
                  <c:v>88.951283333299997</c:v>
                </c:pt>
                <c:pt idx="294" formatCode="0.0">
                  <c:v>89.473316666599999</c:v>
                </c:pt>
                <c:pt idx="295" formatCode="0.0">
                  <c:v>89.961650000000006</c:v>
                </c:pt>
                <c:pt idx="296" formatCode="0.0">
                  <c:v>90.422325000000001</c:v>
                </c:pt>
                <c:pt idx="297" formatCode="0.0">
                  <c:v>90.838858333299996</c:v>
                </c:pt>
                <c:pt idx="298" formatCode="0.0">
                  <c:v>91.208533333299997</c:v>
                </c:pt>
                <c:pt idx="299" formatCode="0.0">
                  <c:v>91.631974999999997</c:v>
                </c:pt>
                <c:pt idx="300" formatCode="0.0">
                  <c:v>91.974125000000001</c:v>
                </c:pt>
                <c:pt idx="301" formatCode="0.0">
                  <c:v>92.246541666599995</c:v>
                </c:pt>
                <c:pt idx="302" formatCode="0.0">
                  <c:v>92.565391666599993</c:v>
                </c:pt>
                <c:pt idx="303" formatCode="0.0">
                  <c:v>92.814641666599996</c:v>
                </c:pt>
                <c:pt idx="304" formatCode="0.0">
                  <c:v>92.976941666599998</c:v>
                </c:pt>
                <c:pt idx="305" formatCode="0.0">
                  <c:v>93.140974999999997</c:v>
                </c:pt>
                <c:pt idx="306" formatCode="0.0">
                  <c:v>93.350583333299994</c:v>
                </c:pt>
                <c:pt idx="307" formatCode="0.0">
                  <c:v>93.54665</c:v>
                </c:pt>
                <c:pt idx="308" formatCode="0.0">
                  <c:v>93.746341666600003</c:v>
                </c:pt>
                <c:pt idx="309" formatCode="0.0">
                  <c:v>94.005291666600002</c:v>
                </c:pt>
                <c:pt idx="310" formatCode="0.0">
                  <c:v>94.284283333299996</c:v>
                </c:pt>
                <c:pt idx="311" formatCode="0.0">
                  <c:v>94.520349999999993</c:v>
                </c:pt>
                <c:pt idx="312" formatCode="0.0">
                  <c:v>94.797574999999995</c:v>
                </c:pt>
                <c:pt idx="313" formatCode="0.0">
                  <c:v>95.157749999999993</c:v>
                </c:pt>
                <c:pt idx="314" formatCode="0.0">
                  <c:v>95.388591666600007</c:v>
                </c:pt>
                <c:pt idx="315" formatCode="0.0">
                  <c:v>95.698566666600001</c:v>
                </c:pt>
                <c:pt idx="316" formatCode="0.0">
                  <c:v>96.013958333299996</c:v>
                </c:pt>
                <c:pt idx="317" formatCode="0.0">
                  <c:v>96.301050000000004</c:v>
                </c:pt>
                <c:pt idx="318" formatCode="0.0">
                  <c:v>96.553941666599997</c:v>
                </c:pt>
                <c:pt idx="319" formatCode="0.0">
                  <c:v>96.740258333300005</c:v>
                </c:pt>
                <c:pt idx="320" formatCode="0.0">
                  <c:v>96.929158333299995</c:v>
                </c:pt>
                <c:pt idx="321" formatCode="0.0">
                  <c:v>97.065416666600001</c:v>
                </c:pt>
                <c:pt idx="322" formatCode="0.0">
                  <c:v>97.249783333300002</c:v>
                </c:pt>
                <c:pt idx="323" formatCode="0.0">
                  <c:v>97.400341666599999</c:v>
                </c:pt>
                <c:pt idx="324" formatCode="0.0">
                  <c:v>97.526075000000006</c:v>
                </c:pt>
                <c:pt idx="325" formatCode="0.0">
                  <c:v>97.657525000000007</c:v>
                </c:pt>
                <c:pt idx="326" formatCode="0.0">
                  <c:v>97.836108333300004</c:v>
                </c:pt>
                <c:pt idx="327" formatCode="0.0">
                  <c:v>98.005825000000002</c:v>
                </c:pt>
                <c:pt idx="328" formatCode="0.0">
                  <c:v>98.127991666599996</c:v>
                </c:pt>
                <c:pt idx="329" formatCode="0.0">
                  <c:v>98.266199999999998</c:v>
                </c:pt>
                <c:pt idx="330" formatCode="0.0">
                  <c:v>98.370641666599994</c:v>
                </c:pt>
                <c:pt idx="331" formatCode="0.0">
                  <c:v>98.560658333299997</c:v>
                </c:pt>
                <c:pt idx="332" formatCode="0.0">
                  <c:v>98.786275000000003</c:v>
                </c:pt>
                <c:pt idx="333" formatCode="0.0">
                  <c:v>98.987933333300006</c:v>
                </c:pt>
                <c:pt idx="334" formatCode="0.0">
                  <c:v>99.173908333300005</c:v>
                </c:pt>
                <c:pt idx="335" formatCode="0.0">
                  <c:v>99.341083333300006</c:v>
                </c:pt>
                <c:pt idx="336" formatCode="0.0">
                  <c:v>99.494658333299995</c:v>
                </c:pt>
                <c:pt idx="337" formatCode="0.0">
                  <c:v>99.675899999999999</c:v>
                </c:pt>
                <c:pt idx="338" formatCode="0.0">
                  <c:v>99.924808333300007</c:v>
                </c:pt>
                <c:pt idx="339" formatCode="0.0">
                  <c:v>100.13375833329999</c:v>
                </c:pt>
                <c:pt idx="340" formatCode="0.0">
                  <c:v>100.39781666659999</c:v>
                </c:pt>
                <c:pt idx="341" formatCode="0.0">
                  <c:v>100.6797</c:v>
                </c:pt>
                <c:pt idx="342" formatCode="0.0">
                  <c:v>100.97195000000001</c:v>
                </c:pt>
                <c:pt idx="343" formatCode="0.0">
                  <c:v>101.2447333333</c:v>
                </c:pt>
                <c:pt idx="344" formatCode="0.0">
                  <c:v>101.49435</c:v>
                </c:pt>
                <c:pt idx="345" formatCode="0.0">
                  <c:v>101.7501333333</c:v>
                </c:pt>
                <c:pt idx="346" formatCode="0.0">
                  <c:v>102.0427916666</c:v>
                </c:pt>
                <c:pt idx="347" formatCode="0.0">
                  <c:v>102.305775</c:v>
                </c:pt>
                <c:pt idx="348" formatCode="0.0">
                  <c:v>102.5270583333</c:v>
                </c:pt>
                <c:pt idx="349" formatCode="0.0">
                  <c:v>102.6601916666</c:v>
                </c:pt>
                <c:pt idx="350" formatCode="0.0">
                  <c:v>102.6674</c:v>
                </c:pt>
                <c:pt idx="351" formatCode="0.0">
                  <c:v>102.6047333333</c:v>
                </c:pt>
                <c:pt idx="352" formatCode="0.0">
                  <c:v>102.485725</c:v>
                </c:pt>
                <c:pt idx="353" formatCode="0.0">
                  <c:v>102.32994166660001</c:v>
                </c:pt>
                <c:pt idx="354" formatCode="0.0">
                  <c:v>102.2180416666</c:v>
                </c:pt>
                <c:pt idx="355" formatCode="0.0">
                  <c:v>102.08858333329999</c:v>
                </c:pt>
                <c:pt idx="356" formatCode="0.0">
                  <c:v>101.8469333333</c:v>
                </c:pt>
                <c:pt idx="357" formatCode="0.0">
                  <c:v>101.61244166660001</c:v>
                </c:pt>
                <c:pt idx="358" formatCode="0.0">
                  <c:v>101.2525416666</c:v>
                </c:pt>
                <c:pt idx="359" formatCode="0.0">
                  <c:v>100.8486833333</c:v>
                </c:pt>
                <c:pt idx="360" formatCode="0.0">
                  <c:v>100.5678166666</c:v>
                </c:pt>
                <c:pt idx="361" formatCode="0.0">
                  <c:v>100.2773916666</c:v>
                </c:pt>
                <c:pt idx="362" formatCode="0.0">
                  <c:v>99.917508333300006</c:v>
                </c:pt>
                <c:pt idx="363" formatCode="0.0">
                  <c:v>99.710374999999999</c:v>
                </c:pt>
                <c:pt idx="364" formatCode="0.0">
                  <c:v>99.479516666600006</c:v>
                </c:pt>
                <c:pt idx="365" formatCode="0.0">
                  <c:v>99.322275000000005</c:v>
                </c:pt>
                <c:pt idx="366" formatCode="0.0">
                  <c:v>99.122983333299999</c:v>
                </c:pt>
                <c:pt idx="367" formatCode="0.0">
                  <c:v>98.923699999999997</c:v>
                </c:pt>
                <c:pt idx="368" formatCode="0.0">
                  <c:v>98.788499999999999</c:v>
                </c:pt>
                <c:pt idx="369" formatCode="0.0">
                  <c:v>98.684583333299997</c:v>
                </c:pt>
                <c:pt idx="370" formatCode="0.0">
                  <c:v>98.600466666599999</c:v>
                </c:pt>
                <c:pt idx="371" formatCode="0.0">
                  <c:v>98.656633333299993</c:v>
                </c:pt>
                <c:pt idx="372" formatCode="0.0">
                  <c:v>98.630458333299998</c:v>
                </c:pt>
                <c:pt idx="373" formatCode="0.0">
                  <c:v>98.609308333300007</c:v>
                </c:pt>
                <c:pt idx="374" formatCode="0.0">
                  <c:v>98.751000000000005</c:v>
                </c:pt>
                <c:pt idx="375" formatCode="0.0">
                  <c:v>98.794433333300006</c:v>
                </c:pt>
                <c:pt idx="376" formatCode="0.0">
                  <c:v>98.946466666600003</c:v>
                </c:pt>
                <c:pt idx="377" formatCode="0.0">
                  <c:v>99.067708333300004</c:v>
                </c:pt>
                <c:pt idx="378" formatCode="0.0">
                  <c:v>99.199041666599996</c:v>
                </c:pt>
                <c:pt idx="379" formatCode="0.0">
                  <c:v>99.263900000000007</c:v>
                </c:pt>
                <c:pt idx="380" formatCode="0.0">
                  <c:v>99.332608333300001</c:v>
                </c:pt>
                <c:pt idx="381" formatCode="0.0">
                  <c:v>99.507975000000002</c:v>
                </c:pt>
                <c:pt idx="382" formatCode="0.0">
                  <c:v>99.761216666600006</c:v>
                </c:pt>
                <c:pt idx="383" formatCode="0.0">
                  <c:v>100.0000083333</c:v>
                </c:pt>
                <c:pt idx="384" formatCode="0.0">
                  <c:v>100.2427916666</c:v>
                </c:pt>
                <c:pt idx="385" formatCode="0.0">
                  <c:v>100.5315333333</c:v>
                </c:pt>
                <c:pt idx="386" formatCode="0.0">
                  <c:v>100.7984</c:v>
                </c:pt>
                <c:pt idx="387" formatCode="0.0">
                  <c:v>101.15224166660001</c:v>
                </c:pt>
                <c:pt idx="388" formatCode="0.0">
                  <c:v>101.35590000000001</c:v>
                </c:pt>
                <c:pt idx="389" formatCode="0.0">
                  <c:v>101.5890416666</c:v>
                </c:pt>
                <c:pt idx="390" formatCode="0.0">
                  <c:v>101.85724999999999</c:v>
                </c:pt>
                <c:pt idx="391" formatCode="0.0">
                  <c:v>102.2310083333</c:v>
                </c:pt>
                <c:pt idx="392" formatCode="0.0">
                  <c:v>102.5952333333</c:v>
                </c:pt>
                <c:pt idx="393" formatCode="0.0">
                  <c:v>102.8122</c:v>
                </c:pt>
                <c:pt idx="394" formatCode="0.0">
                  <c:v>103.0176833333</c:v>
                </c:pt>
                <c:pt idx="395" formatCode="0.0">
                  <c:v>103.180925</c:v>
                </c:pt>
                <c:pt idx="396" formatCode="0.0">
                  <c:v>103.3119666666</c:v>
                </c:pt>
                <c:pt idx="397" formatCode="0.0">
                  <c:v>103.39875000000001</c:v>
                </c:pt>
                <c:pt idx="398" formatCode="0.0">
                  <c:v>103.4474833333</c:v>
                </c:pt>
                <c:pt idx="399" formatCode="0.0">
                  <c:v>103.3465583333</c:v>
                </c:pt>
                <c:pt idx="400" formatCode="0.0">
                  <c:v>103.3425833333</c:v>
                </c:pt>
                <c:pt idx="401" formatCode="0.0">
                  <c:v>103.2905666666</c:v>
                </c:pt>
                <c:pt idx="402" formatCode="0.0">
                  <c:v>103.18067499999999</c:v>
                </c:pt>
                <c:pt idx="403" formatCode="0.0">
                  <c:v>103.08347500000001</c:v>
                </c:pt>
                <c:pt idx="404" formatCode="0.0">
                  <c:v>102.95207499999999</c:v>
                </c:pt>
                <c:pt idx="405" formatCode="0.0">
                  <c:v>102.778925</c:v>
                </c:pt>
                <c:pt idx="406" formatCode="0.0">
                  <c:v>102.6414416666</c:v>
                </c:pt>
                <c:pt idx="407" formatCode="0.0">
                  <c:v>102.48855</c:v>
                </c:pt>
                <c:pt idx="408" formatCode="0.0">
                  <c:v>102.32962499999999</c:v>
                </c:pt>
                <c:pt idx="409" formatCode="0.0">
                  <c:v>102.269975</c:v>
                </c:pt>
                <c:pt idx="410" formatCode="0.0">
                  <c:v>101.8549583333</c:v>
                </c:pt>
                <c:pt idx="411" formatCode="0.0">
                  <c:v>100.37195</c:v>
                </c:pt>
                <c:pt idx="412" formatCode="0.0">
                  <c:v>99.035525000000007</c:v>
                </c:pt>
                <c:pt idx="413" formatCode="0.0">
                  <c:v>98.127499999999998</c:v>
                </c:pt>
                <c:pt idx="414" formatCode="0.0">
                  <c:v>97.557758333300001</c:v>
                </c:pt>
                <c:pt idx="415" formatCode="0.0">
                  <c:v>97.002583333299995</c:v>
                </c:pt>
                <c:pt idx="416" formatCode="0.0">
                  <c:v>96.408341666599995</c:v>
                </c:pt>
                <c:pt idx="417" formatCode="0.0">
                  <c:v>96.011216666600006</c:v>
                </c:pt>
                <c:pt idx="418" formatCode="0.0">
                  <c:v>95.588208333300003</c:v>
                </c:pt>
                <c:pt idx="419" formatCode="0.0">
                  <c:v>95.286708333299998</c:v>
                </c:pt>
                <c:pt idx="420" formatCode="0.0">
                  <c:v>95.142075000000006</c:v>
                </c:pt>
                <c:pt idx="421" formatCode="0.0">
                  <c:v>94.698700000000002</c:v>
                </c:pt>
                <c:pt idx="422" formatCode="0.0">
                  <c:v>94.794916666600002</c:v>
                </c:pt>
                <c:pt idx="423" formatCode="0.0">
                  <c:v>96.016249999999999</c:v>
                </c:pt>
                <c:pt idx="424" formatCode="0.0">
                  <c:v>97.130433333300005</c:v>
                </c:pt>
                <c:pt idx="425" formatCode="0.0">
                  <c:v>97.819749999999999</c:v>
                </c:pt>
                <c:pt idx="426" formatCode="0.0">
                  <c:v>98.276183333299997</c:v>
                </c:pt>
                <c:pt idx="427" formatCode="0.0">
                  <c:v>98.628566666599994</c:v>
                </c:pt>
                <c:pt idx="428" formatCode="0.0">
                  <c:v>98.931016666600001</c:v>
                </c:pt>
                <c:pt idx="429" formatCode="0.0">
                  <c:v>99.2929833333</c:v>
                </c:pt>
                <c:pt idx="430" formatCode="0.0">
                  <c:v>99.710591666599996</c:v>
                </c:pt>
                <c:pt idx="431" formatCode="0.0">
                  <c:v>99.998683333299994</c:v>
                </c:pt>
                <c:pt idx="432" formatCode="0.0">
                  <c:v>100.267875</c:v>
                </c:pt>
                <c:pt idx="433" formatCode="0.0">
                  <c:v>100.8276666666</c:v>
                </c:pt>
                <c:pt idx="434" formatCode="0.0">
                  <c:v>101.2355333333</c:v>
                </c:pt>
                <c:pt idx="435" formatCode="0.0">
                  <c:v>101.613975</c:v>
                </c:pt>
                <c:pt idx="436" formatCode="0.0">
                  <c:v>101.9767583333</c:v>
                </c:pt>
                <c:pt idx="437" formatCode="0.0">
                  <c:v>102.2817583333</c:v>
                </c:pt>
                <c:pt idx="438" formatCode="0.0">
                  <c:v>102.567725</c:v>
                </c:pt>
                <c:pt idx="439" formatCode="0.0">
                  <c:v>102.84215</c:v>
                </c:pt>
                <c:pt idx="440" formatCode="0.0">
                  <c:v>103.2504666666</c:v>
                </c:pt>
                <c:pt idx="441" formatCode="0.0">
                  <c:v>103.5118333333</c:v>
                </c:pt>
                <c:pt idx="442" formatCode="0.0">
                  <c:v>103.6728166666</c:v>
                </c:pt>
                <c:pt idx="443" formatCode="0.0">
                  <c:v>103.75978333330001</c:v>
                </c:pt>
                <c:pt idx="444" formatCode="0.0">
                  <c:v>103.7814416666</c:v>
                </c:pt>
                <c:pt idx="445" formatCode="0.0">
                  <c:v>103.7738166666</c:v>
                </c:pt>
                <c:pt idx="65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0ED7-4DBD-BDED-359C13AB7C02}"/>
            </c:ext>
          </c:extLst>
        </c:ser>
        <c:ser>
          <c:idx val="5"/>
          <c:order val="7"/>
          <c:tx>
            <c:strRef>
              <c:f>TIPRONSA!$M$7</c:f>
              <c:strCache>
                <c:ptCount val="1"/>
                <c:pt idx="0">
                  <c:v>103.8</c:v>
                </c:pt>
              </c:strCache>
            </c:strRef>
          </c:tx>
          <c:marker>
            <c:symbol val="none"/>
          </c:marker>
          <c:dLbls>
            <c:dLbl>
              <c:idx val="438"/>
              <c:layout>
                <c:manualLayout>
                  <c:x val="0"/>
                  <c:y val="5.648591174906964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ED7-4DBD-BDED-359C13AB7C02}"/>
                </c:ext>
              </c:extLst>
            </c:dLbl>
            <c:dLbl>
              <c:idx val="440"/>
              <c:layout>
                <c:manualLayout>
                  <c:x val="-1.723543605653223E-2"/>
                  <c:y val="-9.303561935140888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0ED7-4DBD-BDED-359C13AB7C02}"/>
                </c:ext>
              </c:extLst>
            </c:dLbl>
            <c:dLbl>
              <c:idx val="443"/>
              <c:layout>
                <c:manualLayout>
                  <c:x val="0"/>
                  <c:y val="-6.97767145135566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0ED7-4DBD-BDED-359C13AB7C02}"/>
                </c:ext>
              </c:extLst>
            </c:dLbl>
            <c:dLbl>
              <c:idx val="444"/>
              <c:layout>
                <c:manualLayout>
                  <c:x val="-2.8725314183124929E-3"/>
                  <c:y val="-6.862745098039216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49-4AC9-A994-C9AB091A5019}"/>
                </c:ext>
              </c:extLst>
            </c:dLbl>
            <c:dLbl>
              <c:idx val="445"/>
              <c:layout>
                <c:manualLayout>
                  <c:x val="-4.3087971274685813E-3"/>
                  <c:y val="-6.862745098039216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00-4A35-ACAE-A3F3CE1820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TIPRONSA!$M$9:$M$668</c:f>
              <c:numCache>
                <c:formatCode>General</c:formatCode>
                <c:ptCount val="660"/>
                <c:pt idx="445" formatCode="0.0">
                  <c:v>103.7738166666</c:v>
                </c:pt>
                <c:pt idx="65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0ED7-4DBD-BDED-359C13AB7C02}"/>
            </c:ext>
          </c:extLst>
        </c:ser>
        <c:ser>
          <c:idx val="9"/>
          <c:order val="9"/>
          <c:tx>
            <c:v>12 MMT Forecast</c:v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08A685"/>
              </a:solidFill>
              <a:ln>
                <a:solidFill>
                  <a:srgbClr val="05715A"/>
                </a:solidFill>
              </a:ln>
            </c:spPr>
          </c:marker>
          <c:dLbls>
            <c:delete val="1"/>
          </c:dLbls>
          <c:val>
            <c:numRef>
              <c:f>TIPRONSA!$S$9:$S$668</c:f>
              <c:numCache>
                <c:formatCode>General</c:formatCode>
                <c:ptCount val="660"/>
                <c:pt idx="0" formatCode="0.0">
                  <c:v>0</c:v>
                </c:pt>
                <c:pt idx="446" formatCode="0.0">
                  <c:v>104.171363799966</c:v>
                </c:pt>
                <c:pt idx="449" formatCode="0.0">
                  <c:v>104.390159575</c:v>
                </c:pt>
                <c:pt idx="452" formatCode="0.0">
                  <c:v>104.4354912</c:v>
                </c:pt>
                <c:pt idx="455" formatCode="0.0">
                  <c:v>104.002530615282</c:v>
                </c:pt>
                <c:pt idx="458" formatCode="0.0">
                  <c:v>103.02547879816601</c:v>
                </c:pt>
                <c:pt idx="461" formatCode="0.0">
                  <c:v>102.3023563835</c:v>
                </c:pt>
                <c:pt idx="464" formatCode="0.0">
                  <c:v>101.72016842879999</c:v>
                </c:pt>
                <c:pt idx="467" formatCode="0.0">
                  <c:v>101.662473676438</c:v>
                </c:pt>
                <c:pt idx="470" formatCode="0.0">
                  <c:v>102.046736749583</c:v>
                </c:pt>
                <c:pt idx="473" formatCode="0.0">
                  <c:v>102.55811227445901</c:v>
                </c:pt>
                <c:pt idx="476" formatCode="0.0">
                  <c:v>103.296831039446</c:v>
                </c:pt>
                <c:pt idx="479" formatCode="0.0">
                  <c:v>104.35652922886401</c:v>
                </c:pt>
                <c:pt idx="659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0ED7-4DBD-BDED-359C13AB7C02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16"/>
          <c:min val="-32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8"/>
      </c:valAx>
      <c:valAx>
        <c:axId val="307581152"/>
        <c:scaling>
          <c:orientation val="minMax"/>
          <c:max val="145"/>
          <c:min val="85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10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786428482154018E-3"/>
          <c:y val="3.5866187299504228E-2"/>
          <c:w val="0.98001566768439663"/>
          <c:h val="0.91640784485272664"/>
        </c:manualLayout>
      </c:layout>
      <c:pie3DChart>
        <c:varyColors val="1"/>
        <c:ser>
          <c:idx val="0"/>
          <c:order val="0"/>
          <c:tx>
            <c:v>Percent of World GDP</c:v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B3BB-49F9-9EA5-D43BD6F2FEE0}"/>
              </c:ext>
            </c:extLst>
          </c:dPt>
          <c:dLbls>
            <c:dLbl>
              <c:idx val="0"/>
              <c:layout>
                <c:manualLayout>
                  <c:x val="1.4074133590444053E-3"/>
                  <c:y val="7.4889727325749616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BB-49F9-9EA5-D43BD6F2FEE0}"/>
                </c:ext>
              </c:extLst>
            </c:dLbl>
            <c:dLbl>
              <c:idx val="1"/>
              <c:layout>
                <c:manualLayout>
                  <c:x val="4.2160475236411935E-3"/>
                  <c:y val="-8.680555555555555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BB-49F9-9EA5-D43BD6F2FEE0}"/>
                </c:ext>
              </c:extLst>
            </c:dLbl>
            <c:dLbl>
              <c:idx val="2"/>
              <c:layout>
                <c:manualLayout>
                  <c:x val="3.4013605442176874E-2"/>
                  <c:y val="-2.46459426946632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BB-49F9-9EA5-D43BD6F2FEE0}"/>
                </c:ext>
              </c:extLst>
            </c:dLbl>
            <c:dLbl>
              <c:idx val="3"/>
              <c:layout>
                <c:manualLayout>
                  <c:x val="2.838024479952693E-2"/>
                  <c:y val="-8.680555555555555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BB-49F9-9EA5-D43BD6F2FEE0}"/>
                </c:ext>
              </c:extLst>
            </c:dLbl>
            <c:dLbl>
              <c:idx val="4"/>
              <c:layout>
                <c:manualLayout>
                  <c:x val="3.9734413611775585E-2"/>
                  <c:y val="-2.893518518518624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BB-49F9-9EA5-D43BD6F2FEE0}"/>
                </c:ext>
              </c:extLst>
            </c:dLbl>
            <c:dLbl>
              <c:idx val="5"/>
              <c:layout>
                <c:manualLayout>
                  <c:x val="3.6844836359740694E-2"/>
                  <c:y val="1.40930300379118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BB-49F9-9EA5-D43BD6F2FEE0}"/>
                </c:ext>
              </c:extLst>
            </c:dLbl>
            <c:dLbl>
              <c:idx val="6"/>
              <c:layout>
                <c:manualLayout>
                  <c:x val="3.5396667654811739E-2"/>
                  <c:y val="1.95052766841643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BB-49F9-9EA5-D43BD6F2FEE0}"/>
                </c:ext>
              </c:extLst>
            </c:dLbl>
            <c:dLbl>
              <c:idx val="7"/>
              <c:layout>
                <c:manualLayout>
                  <c:x val="2.6884027471914533E-2"/>
                  <c:y val="2.81858322397200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3BB-49F9-9EA5-D43BD6F2FEE0}"/>
                </c:ext>
              </c:extLst>
            </c:dLbl>
            <c:dLbl>
              <c:idx val="8"/>
              <c:layout>
                <c:manualLayout>
                  <c:x val="1.5583376107579759E-2"/>
                  <c:y val="3.145391331291921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BB-49F9-9EA5-D43BD6F2FEE0}"/>
                </c:ext>
              </c:extLst>
            </c:dLbl>
            <c:dLbl>
              <c:idx val="9"/>
              <c:layout>
                <c:manualLayout>
                  <c:x val="8.4901217704929487E-3"/>
                  <c:y val="2.02546296296296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3BB-49F9-9EA5-D43BD6F2FEE0}"/>
                </c:ext>
              </c:extLst>
            </c:dLbl>
            <c:dLbl>
              <c:idx val="10"/>
              <c:layout>
                <c:manualLayout>
                  <c:x val="2.8247585123287902E-3"/>
                  <c:y val="1.98796114027412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BB-49F9-9EA5-D43BD6F2FEE0}"/>
                </c:ext>
              </c:extLst>
            </c:dLbl>
            <c:dLbl>
              <c:idx val="11"/>
              <c:layout>
                <c:manualLayout>
                  <c:x val="-7.0612978594654539E-3"/>
                  <c:y val="6.059301181102361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3BB-49F9-9EA5-D43BD6F2FEE0}"/>
                </c:ext>
              </c:extLst>
            </c:dLbl>
            <c:dLbl>
              <c:idx val="12"/>
              <c:layout>
                <c:manualLayout>
                  <c:x val="-8.5213883663720468E-3"/>
                  <c:y val="-5.616843467483231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3BB-49F9-9EA5-D43BD6F2FEE0}"/>
                </c:ext>
              </c:extLst>
            </c:dLbl>
            <c:dLbl>
              <c:idx val="13"/>
              <c:layout>
                <c:manualLayout>
                  <c:x val="-7.1135214838960225E-3"/>
                  <c:y val="-3.07052438757655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3BB-49F9-9EA5-D43BD6F2FEE0}"/>
                </c:ext>
              </c:extLst>
            </c:dLbl>
            <c:dLbl>
              <c:idx val="14"/>
              <c:layout>
                <c:manualLayout>
                  <c:x val="-1.2704228104108787E-2"/>
                  <c:y val="-6.906988188976383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3BB-49F9-9EA5-D43BD6F2FEE0}"/>
                </c:ext>
              </c:extLst>
            </c:dLbl>
            <c:dLbl>
              <c:idx val="15"/>
              <c:layout>
                <c:manualLayout>
                  <c:x val="-4.2614430707571928E-3"/>
                  <c:y val="2.144393409157188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3BB-49F9-9EA5-D43BD6F2FEE0}"/>
                </c:ext>
              </c:extLst>
            </c:dLbl>
            <c:dLbl>
              <c:idx val="16"/>
              <c:layout>
                <c:manualLayout>
                  <c:x val="-2.6041933812518238E-17"/>
                  <c:y val="-1.307189542483663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3BB-49F9-9EA5-D43BD6F2FEE0}"/>
                </c:ext>
              </c:extLst>
            </c:dLbl>
            <c:dLbl>
              <c:idx val="17"/>
              <c:layout>
                <c:manualLayout>
                  <c:x val="4.2613314503718467E-3"/>
                  <c:y val="-3.23053368328958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3BB-49F9-9EA5-D43BD6F2FEE0}"/>
                </c:ext>
              </c:extLst>
            </c:dLbl>
            <c:dLbl>
              <c:idx val="18"/>
              <c:layout>
                <c:manualLayout>
                  <c:x val="1.1405050366536709E-2"/>
                  <c:y val="-5.22879301545640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3BB-49F9-9EA5-D43BD6F2FEE0}"/>
                </c:ext>
              </c:extLst>
            </c:dLbl>
            <c:dLbl>
              <c:idx val="19"/>
              <c:layout>
                <c:manualLayout>
                  <c:x val="3.409165263424567E-2"/>
                  <c:y val="-7.516365601358655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3BB-49F9-9EA5-D43BD6F2FEE0}"/>
                </c:ext>
              </c:extLst>
            </c:dLbl>
            <c:dLbl>
              <c:idx val="20"/>
              <c:layout>
                <c:manualLayout>
                  <c:x val="1.9528808898887641E-5"/>
                  <c:y val="1.09272473753280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3BB-49F9-9EA5-D43BD6F2FE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'Links-Formulas'!$B$4:$B$24</c:f>
              <c:strCache>
                <c:ptCount val="21"/>
                <c:pt idx="0">
                  <c:v>United States</c:v>
                </c:pt>
                <c:pt idx="1">
                  <c:v>China</c:v>
                </c:pt>
                <c:pt idx="2">
                  <c:v>Japan</c:v>
                </c:pt>
                <c:pt idx="3">
                  <c:v>Germany</c:v>
                </c:pt>
                <c:pt idx="4">
                  <c:v>United Kingdom</c:v>
                </c:pt>
                <c:pt idx="5">
                  <c:v>India</c:v>
                </c:pt>
                <c:pt idx="6">
                  <c:v>France</c:v>
                </c:pt>
                <c:pt idx="7">
                  <c:v>Italy</c:v>
                </c:pt>
                <c:pt idx="8">
                  <c:v>Canada</c:v>
                </c:pt>
                <c:pt idx="9">
                  <c:v>Korea</c:v>
                </c:pt>
                <c:pt idx="10">
                  <c:v>Russia</c:v>
                </c:pt>
                <c:pt idx="11">
                  <c:v>Australia</c:v>
                </c:pt>
                <c:pt idx="12">
                  <c:v>Brazil</c:v>
                </c:pt>
                <c:pt idx="13">
                  <c:v>Islamic Republic of Iran</c:v>
                </c:pt>
                <c:pt idx="14">
                  <c:v>Spain</c:v>
                </c:pt>
                <c:pt idx="15">
                  <c:v>Mexico</c:v>
                </c:pt>
                <c:pt idx="16">
                  <c:v>Indonesia</c:v>
                </c:pt>
                <c:pt idx="17">
                  <c:v>Netherlands</c:v>
                </c:pt>
                <c:pt idx="18">
                  <c:v>Saudi Arabia</c:v>
                </c:pt>
                <c:pt idx="19">
                  <c:v>Turkey</c:v>
                </c:pt>
                <c:pt idx="20">
                  <c:v>SUM ROW</c:v>
                </c:pt>
              </c:strCache>
            </c:strRef>
          </c:cat>
          <c:val>
            <c:numRef>
              <c:f>'Links-Formulas'!$K$4:$K$24</c:f>
              <c:numCache>
                <c:formatCode>0.0%</c:formatCode>
                <c:ptCount val="21"/>
                <c:pt idx="0">
                  <c:v>0.2369177643360432</c:v>
                </c:pt>
                <c:pt idx="1">
                  <c:v>0.18281469501851622</c:v>
                </c:pt>
                <c:pt idx="2">
                  <c:v>5.0817808690497651E-2</c:v>
                </c:pt>
                <c:pt idx="3">
                  <c:v>4.3917287081619877E-2</c:v>
                </c:pt>
                <c:pt idx="4">
                  <c:v>3.284061412477756E-2</c:v>
                </c:pt>
                <c:pt idx="5">
                  <c:v>3.2723886454080385E-2</c:v>
                </c:pt>
                <c:pt idx="6">
                  <c:v>3.0468961298461699E-2</c:v>
                </c:pt>
                <c:pt idx="7">
                  <c:v>2.1648449800899465E-2</c:v>
                </c:pt>
                <c:pt idx="8">
                  <c:v>2.04848923074425E-2</c:v>
                </c:pt>
                <c:pt idx="9">
                  <c:v>1.8657532470588427E-2</c:v>
                </c:pt>
                <c:pt idx="10">
                  <c:v>1.8323359590912053E-2</c:v>
                </c:pt>
                <c:pt idx="11">
                  <c:v>1.6847264531853211E-2</c:v>
                </c:pt>
                <c:pt idx="12">
                  <c:v>1.6567293265198707E-2</c:v>
                </c:pt>
                <c:pt idx="13">
                  <c:v>1.637967388205077E-2</c:v>
                </c:pt>
                <c:pt idx="14">
                  <c:v>1.4693716276469305E-2</c:v>
                </c:pt>
                <c:pt idx="15">
                  <c:v>1.3369192046298082E-2</c:v>
                </c:pt>
                <c:pt idx="16">
                  <c:v>1.2232390224579911E-2</c:v>
                </c:pt>
                <c:pt idx="17">
                  <c:v>1.0441820724182996E-2</c:v>
                </c:pt>
                <c:pt idx="18">
                  <c:v>8.5875815852239912E-3</c:v>
                </c:pt>
                <c:pt idx="19">
                  <c:v>8.4224011135304623E-3</c:v>
                </c:pt>
                <c:pt idx="20">
                  <c:v>0.19284341517677298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3BB-49F9-9EA5-D43BD6F2FE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33535996728434E-2"/>
          <c:y val="9.2372648993038556E-2"/>
          <c:w val="0.91359325605900943"/>
          <c:h val="0.83401828060966077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'CHINAIP (2)'!$A$9:$A$524</c:f>
              <c:numCache>
                <c:formatCode>mmm\-yy</c:formatCode>
                <c:ptCount val="51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  <c:pt idx="456">
                  <c:v>48580</c:v>
                </c:pt>
                <c:pt idx="457">
                  <c:v>48611</c:v>
                </c:pt>
                <c:pt idx="458">
                  <c:v>48639</c:v>
                </c:pt>
                <c:pt idx="459">
                  <c:v>48670</c:v>
                </c:pt>
                <c:pt idx="460">
                  <c:v>48700</c:v>
                </c:pt>
                <c:pt idx="461">
                  <c:v>48731</c:v>
                </c:pt>
                <c:pt idx="462">
                  <c:v>48761</c:v>
                </c:pt>
                <c:pt idx="463">
                  <c:v>48792</c:v>
                </c:pt>
                <c:pt idx="464">
                  <c:v>48823</c:v>
                </c:pt>
                <c:pt idx="465">
                  <c:v>48853</c:v>
                </c:pt>
                <c:pt idx="466">
                  <c:v>48884</c:v>
                </c:pt>
                <c:pt idx="467">
                  <c:v>48914</c:v>
                </c:pt>
                <c:pt idx="468">
                  <c:v>48945</c:v>
                </c:pt>
                <c:pt idx="469">
                  <c:v>48976</c:v>
                </c:pt>
                <c:pt idx="470">
                  <c:v>49004</c:v>
                </c:pt>
                <c:pt idx="471">
                  <c:v>49035</c:v>
                </c:pt>
                <c:pt idx="472">
                  <c:v>49065</c:v>
                </c:pt>
                <c:pt idx="473">
                  <c:v>49096</c:v>
                </c:pt>
                <c:pt idx="474">
                  <c:v>49126</c:v>
                </c:pt>
                <c:pt idx="475">
                  <c:v>49157</c:v>
                </c:pt>
                <c:pt idx="476">
                  <c:v>49188</c:v>
                </c:pt>
                <c:pt idx="477">
                  <c:v>49218</c:v>
                </c:pt>
                <c:pt idx="478">
                  <c:v>49249</c:v>
                </c:pt>
                <c:pt idx="479">
                  <c:v>49279</c:v>
                </c:pt>
                <c:pt idx="480">
                  <c:v>49310</c:v>
                </c:pt>
                <c:pt idx="481">
                  <c:v>49341</c:v>
                </c:pt>
                <c:pt idx="482">
                  <c:v>49369</c:v>
                </c:pt>
                <c:pt idx="483">
                  <c:v>49400</c:v>
                </c:pt>
                <c:pt idx="484">
                  <c:v>49430</c:v>
                </c:pt>
                <c:pt idx="485">
                  <c:v>49461</c:v>
                </c:pt>
                <c:pt idx="486">
                  <c:v>49491</c:v>
                </c:pt>
                <c:pt idx="487">
                  <c:v>49522</c:v>
                </c:pt>
                <c:pt idx="488">
                  <c:v>49553</c:v>
                </c:pt>
                <c:pt idx="489">
                  <c:v>49583</c:v>
                </c:pt>
                <c:pt idx="490">
                  <c:v>49614</c:v>
                </c:pt>
                <c:pt idx="491">
                  <c:v>49644</c:v>
                </c:pt>
                <c:pt idx="492">
                  <c:v>49675</c:v>
                </c:pt>
                <c:pt idx="493">
                  <c:v>49706</c:v>
                </c:pt>
                <c:pt idx="494">
                  <c:v>49735</c:v>
                </c:pt>
                <c:pt idx="495">
                  <c:v>49766</c:v>
                </c:pt>
                <c:pt idx="496">
                  <c:v>49796</c:v>
                </c:pt>
                <c:pt idx="497">
                  <c:v>49827</c:v>
                </c:pt>
                <c:pt idx="498">
                  <c:v>49857</c:v>
                </c:pt>
                <c:pt idx="499">
                  <c:v>49888</c:v>
                </c:pt>
                <c:pt idx="500">
                  <c:v>49919</c:v>
                </c:pt>
                <c:pt idx="501">
                  <c:v>49949</c:v>
                </c:pt>
                <c:pt idx="502">
                  <c:v>49980</c:v>
                </c:pt>
                <c:pt idx="503">
                  <c:v>50010</c:v>
                </c:pt>
                <c:pt idx="504">
                  <c:v>50041</c:v>
                </c:pt>
                <c:pt idx="505">
                  <c:v>50072</c:v>
                </c:pt>
                <c:pt idx="506">
                  <c:v>50100</c:v>
                </c:pt>
                <c:pt idx="507">
                  <c:v>50131</c:v>
                </c:pt>
                <c:pt idx="508">
                  <c:v>50161</c:v>
                </c:pt>
                <c:pt idx="509">
                  <c:v>50192</c:v>
                </c:pt>
                <c:pt idx="510">
                  <c:v>50222</c:v>
                </c:pt>
                <c:pt idx="511">
                  <c:v>50253</c:v>
                </c:pt>
                <c:pt idx="512">
                  <c:v>50284</c:v>
                </c:pt>
                <c:pt idx="513">
                  <c:v>50314</c:v>
                </c:pt>
                <c:pt idx="514">
                  <c:v>50345</c:v>
                </c:pt>
                <c:pt idx="515">
                  <c:v>50375</c:v>
                </c:pt>
              </c:numCache>
            </c:numRef>
          </c:cat>
          <c:val>
            <c:numRef>
              <c:f>'CHINAIP (2)'!$B$9:$B$524</c:f>
              <c:numCache>
                <c:formatCode>General</c:formatCode>
                <c:ptCount val="5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88-4922-B82C-EC52D92E9D85}"/>
            </c:ext>
          </c:extLst>
        </c:ser>
        <c:ser>
          <c:idx val="5"/>
          <c:order val="1"/>
          <c:tx>
            <c:v>China IP</c:v>
          </c:tx>
          <c:spPr>
            <a:ln w="38100">
              <a:solidFill>
                <a:srgbClr val="002060"/>
              </a:solidFill>
            </a:ln>
            <a:effectLst/>
          </c:spPr>
          <c:marker>
            <c:symbol val="none"/>
          </c:marker>
          <c:cat>
            <c:numRef>
              <c:f>'CHINAIP (2)'!$A$9:$A$524</c:f>
              <c:numCache>
                <c:formatCode>mmm\-yy</c:formatCode>
                <c:ptCount val="51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  <c:pt idx="456">
                  <c:v>48580</c:v>
                </c:pt>
                <c:pt idx="457">
                  <c:v>48611</c:v>
                </c:pt>
                <c:pt idx="458">
                  <c:v>48639</c:v>
                </c:pt>
                <c:pt idx="459">
                  <c:v>48670</c:v>
                </c:pt>
                <c:pt idx="460">
                  <c:v>48700</c:v>
                </c:pt>
                <c:pt idx="461">
                  <c:v>48731</c:v>
                </c:pt>
                <c:pt idx="462">
                  <c:v>48761</c:v>
                </c:pt>
                <c:pt idx="463">
                  <c:v>48792</c:v>
                </c:pt>
                <c:pt idx="464">
                  <c:v>48823</c:v>
                </c:pt>
                <c:pt idx="465">
                  <c:v>48853</c:v>
                </c:pt>
                <c:pt idx="466">
                  <c:v>48884</c:v>
                </c:pt>
                <c:pt idx="467">
                  <c:v>48914</c:v>
                </c:pt>
                <c:pt idx="468">
                  <c:v>48945</c:v>
                </c:pt>
                <c:pt idx="469">
                  <c:v>48976</c:v>
                </c:pt>
                <c:pt idx="470">
                  <c:v>49004</c:v>
                </c:pt>
                <c:pt idx="471">
                  <c:v>49035</c:v>
                </c:pt>
                <c:pt idx="472">
                  <c:v>49065</c:v>
                </c:pt>
                <c:pt idx="473">
                  <c:v>49096</c:v>
                </c:pt>
                <c:pt idx="474">
                  <c:v>49126</c:v>
                </c:pt>
                <c:pt idx="475">
                  <c:v>49157</c:v>
                </c:pt>
                <c:pt idx="476">
                  <c:v>49188</c:v>
                </c:pt>
                <c:pt idx="477">
                  <c:v>49218</c:v>
                </c:pt>
                <c:pt idx="478">
                  <c:v>49249</c:v>
                </c:pt>
                <c:pt idx="479">
                  <c:v>49279</c:v>
                </c:pt>
                <c:pt idx="480">
                  <c:v>49310</c:v>
                </c:pt>
                <c:pt idx="481">
                  <c:v>49341</c:v>
                </c:pt>
                <c:pt idx="482">
                  <c:v>49369</c:v>
                </c:pt>
                <c:pt idx="483">
                  <c:v>49400</c:v>
                </c:pt>
                <c:pt idx="484">
                  <c:v>49430</c:v>
                </c:pt>
                <c:pt idx="485">
                  <c:v>49461</c:v>
                </c:pt>
                <c:pt idx="486">
                  <c:v>49491</c:v>
                </c:pt>
                <c:pt idx="487">
                  <c:v>49522</c:v>
                </c:pt>
                <c:pt idx="488">
                  <c:v>49553</c:v>
                </c:pt>
                <c:pt idx="489">
                  <c:v>49583</c:v>
                </c:pt>
                <c:pt idx="490">
                  <c:v>49614</c:v>
                </c:pt>
                <c:pt idx="491">
                  <c:v>49644</c:v>
                </c:pt>
                <c:pt idx="492">
                  <c:v>49675</c:v>
                </c:pt>
                <c:pt idx="493">
                  <c:v>49706</c:v>
                </c:pt>
                <c:pt idx="494">
                  <c:v>49735</c:v>
                </c:pt>
                <c:pt idx="495">
                  <c:v>49766</c:v>
                </c:pt>
                <c:pt idx="496">
                  <c:v>49796</c:v>
                </c:pt>
                <c:pt idx="497">
                  <c:v>49827</c:v>
                </c:pt>
                <c:pt idx="498">
                  <c:v>49857</c:v>
                </c:pt>
                <c:pt idx="499">
                  <c:v>49888</c:v>
                </c:pt>
                <c:pt idx="500">
                  <c:v>49919</c:v>
                </c:pt>
                <c:pt idx="501">
                  <c:v>49949</c:v>
                </c:pt>
                <c:pt idx="502">
                  <c:v>49980</c:v>
                </c:pt>
                <c:pt idx="503">
                  <c:v>50010</c:v>
                </c:pt>
                <c:pt idx="504">
                  <c:v>50041</c:v>
                </c:pt>
                <c:pt idx="505">
                  <c:v>50072</c:v>
                </c:pt>
                <c:pt idx="506">
                  <c:v>50100</c:v>
                </c:pt>
                <c:pt idx="507">
                  <c:v>50131</c:v>
                </c:pt>
                <c:pt idx="508">
                  <c:v>50161</c:v>
                </c:pt>
                <c:pt idx="509">
                  <c:v>50192</c:v>
                </c:pt>
                <c:pt idx="510">
                  <c:v>50222</c:v>
                </c:pt>
                <c:pt idx="511">
                  <c:v>50253</c:v>
                </c:pt>
                <c:pt idx="512">
                  <c:v>50284</c:v>
                </c:pt>
                <c:pt idx="513">
                  <c:v>50314</c:v>
                </c:pt>
                <c:pt idx="514">
                  <c:v>50345</c:v>
                </c:pt>
                <c:pt idx="515">
                  <c:v>50375</c:v>
                </c:pt>
              </c:numCache>
            </c:numRef>
          </c:cat>
          <c:val>
            <c:numRef>
              <c:f>'CHINAIP (2)'!$G$9:$G$560</c:f>
              <c:numCache>
                <c:formatCode>General</c:formatCode>
                <c:ptCount val="552"/>
                <c:pt idx="0" formatCode="0.0">
                  <c:v>0</c:v>
                </c:pt>
                <c:pt idx="14" formatCode="0.0">
                  <c:v>13.681978725600001</c:v>
                </c:pt>
                <c:pt idx="15" formatCode="0.0">
                  <c:v>12.692452427299999</c:v>
                </c:pt>
                <c:pt idx="16" formatCode="0.0">
                  <c:v>13.4604056514</c:v>
                </c:pt>
                <c:pt idx="17" formatCode="0.0">
                  <c:v>13.5264170615</c:v>
                </c:pt>
                <c:pt idx="18" formatCode="0.0">
                  <c:v>12.967923148200001</c:v>
                </c:pt>
                <c:pt idx="19" formatCode="0.0">
                  <c:v>12.0780932224</c:v>
                </c:pt>
                <c:pt idx="20" formatCode="0.0">
                  <c:v>12.0760488353</c:v>
                </c:pt>
                <c:pt idx="21" formatCode="0.0">
                  <c:v>12.4243803684</c:v>
                </c:pt>
                <c:pt idx="22" formatCode="0.0">
                  <c:v>13.4625418658</c:v>
                </c:pt>
                <c:pt idx="23" formatCode="0.0">
                  <c:v>13.225487166200001</c:v>
                </c:pt>
                <c:pt idx="24" formatCode="0.0">
                  <c:v>12.2889495521</c:v>
                </c:pt>
                <c:pt idx="25" formatCode="0.0">
                  <c:v>11.309635106</c:v>
                </c:pt>
                <c:pt idx="26" formatCode="0.0">
                  <c:v>11.413292651400001</c:v>
                </c:pt>
                <c:pt idx="27" formatCode="0.0">
                  <c:v>11.935022153</c:v>
                </c:pt>
                <c:pt idx="28" formatCode="0.0">
                  <c:v>12.419820356400001</c:v>
                </c:pt>
                <c:pt idx="29" formatCode="0.0">
                  <c:v>11.9328015813</c:v>
                </c:pt>
                <c:pt idx="30" formatCode="0.0">
                  <c:v>10.604656846899999</c:v>
                </c:pt>
                <c:pt idx="31" formatCode="0.0">
                  <c:v>10.3206276822</c:v>
                </c:pt>
                <c:pt idx="32" formatCode="0.0">
                  <c:v>10.0785055543</c:v>
                </c:pt>
                <c:pt idx="33" formatCode="0.0">
                  <c:v>11.2543059014</c:v>
                </c:pt>
                <c:pt idx="34" formatCode="0.0">
                  <c:v>11.5064721497</c:v>
                </c:pt>
                <c:pt idx="35" formatCode="0.0">
                  <c:v>10.8072777661</c:v>
                </c:pt>
                <c:pt idx="36" formatCode="0.0">
                  <c:v>10.640308814799999</c:v>
                </c:pt>
                <c:pt idx="37" formatCode="0.0">
                  <c:v>9.9504857766000008</c:v>
                </c:pt>
                <c:pt idx="38" formatCode="0.0">
                  <c:v>9.9098942517000008</c:v>
                </c:pt>
                <c:pt idx="39" formatCode="0.0">
                  <c:v>8.5549561366999995</c:v>
                </c:pt>
                <c:pt idx="40" formatCode="0.0">
                  <c:v>8.0644605287999998</c:v>
                </c:pt>
                <c:pt idx="41" formatCode="0.0">
                  <c:v>7.7037096179000004</c:v>
                </c:pt>
                <c:pt idx="42" formatCode="0.0">
                  <c:v>7.8207369002</c:v>
                </c:pt>
                <c:pt idx="43" formatCode="0.0">
                  <c:v>7.7944153044000002</c:v>
                </c:pt>
                <c:pt idx="44" formatCode="0.0">
                  <c:v>8.4892043050999995</c:v>
                </c:pt>
                <c:pt idx="45" formatCode="0.0">
                  <c:v>9.4959879493999999</c:v>
                </c:pt>
                <c:pt idx="46" formatCode="0.0">
                  <c:v>10.6106800812</c:v>
                </c:pt>
                <c:pt idx="47" formatCode="0.0">
                  <c:v>11.0482111096</c:v>
                </c:pt>
                <c:pt idx="48" formatCode="0.0">
                  <c:v>13.3060046897</c:v>
                </c:pt>
                <c:pt idx="49" formatCode="0.0">
                  <c:v>10.512712554</c:v>
                </c:pt>
                <c:pt idx="50" formatCode="0.0">
                  <c:v>9.6231157867999997</c:v>
                </c:pt>
                <c:pt idx="51" formatCode="0.0">
                  <c:v>6.7650065946</c:v>
                </c:pt>
                <c:pt idx="52" formatCode="0.0">
                  <c:v>8.9984450550999995</c:v>
                </c:pt>
                <c:pt idx="53" formatCode="0.0">
                  <c:v>9.0313214095000003</c:v>
                </c:pt>
                <c:pt idx="54" formatCode="0.0">
                  <c:v>9.1097753978</c:v>
                </c:pt>
                <c:pt idx="55" formatCode="0.0">
                  <c:v>9.3129314313999991</c:v>
                </c:pt>
                <c:pt idx="56" formatCode="0.0">
                  <c:v>9.0330782266000007</c:v>
                </c:pt>
                <c:pt idx="57" formatCode="0.0">
                  <c:v>8.2695919410999998</c:v>
                </c:pt>
                <c:pt idx="58" formatCode="0.0">
                  <c:v>7.5901838799999997</c:v>
                </c:pt>
                <c:pt idx="59" formatCode="0.0">
                  <c:v>7.3389173342999996</c:v>
                </c:pt>
                <c:pt idx="60" formatCode="0.0">
                  <c:v>7.946868351</c:v>
                </c:pt>
                <c:pt idx="61" formatCode="0.0">
                  <c:v>9.2634020383000006</c:v>
                </c:pt>
                <c:pt idx="62" formatCode="0.0">
                  <c:v>10.8749215138</c:v>
                </c:pt>
                <c:pt idx="63" formatCode="0.0">
                  <c:v>11.7610102299</c:v>
                </c:pt>
                <c:pt idx="64" formatCode="0.0">
                  <c:v>11.599630981300001</c:v>
                </c:pt>
                <c:pt idx="65" formatCode="0.0">
                  <c:v>11.697512353700001</c:v>
                </c:pt>
                <c:pt idx="66" formatCode="0.0">
                  <c:v>12.1979872225</c:v>
                </c:pt>
                <c:pt idx="67" formatCode="0.0">
                  <c:v>12.6251327028</c:v>
                </c:pt>
                <c:pt idx="68" formatCode="0.0">
                  <c:v>12.556907169300001</c:v>
                </c:pt>
                <c:pt idx="69" formatCode="0.0">
                  <c:v>12.0939883966</c:v>
                </c:pt>
                <c:pt idx="70" formatCode="0.0">
                  <c:v>11.314137779699999</c:v>
                </c:pt>
                <c:pt idx="71" formatCode="0.0">
                  <c:v>10.7825868961</c:v>
                </c:pt>
                <c:pt idx="72" formatCode="0.0">
                  <c:v>7.8435818891000002</c:v>
                </c:pt>
                <c:pt idx="73" formatCode="0.0">
                  <c:v>10.288072634900001</c:v>
                </c:pt>
                <c:pt idx="74" formatCode="0.0">
                  <c:v>10.8661084387</c:v>
                </c:pt>
                <c:pt idx="75" formatCode="0.0">
                  <c:v>14.070021626100001</c:v>
                </c:pt>
                <c:pt idx="76" formatCode="0.0">
                  <c:v>11.2547902176</c:v>
                </c:pt>
                <c:pt idx="77" formatCode="0.0">
                  <c:v>10.5922178422</c:v>
                </c:pt>
                <c:pt idx="78" formatCode="0.0">
                  <c:v>9.3856832852000007</c:v>
                </c:pt>
                <c:pt idx="79" formatCode="0.0">
                  <c:v>8.6806907175999992</c:v>
                </c:pt>
                <c:pt idx="80" formatCode="0.0">
                  <c:v>8.5233076049999994</c:v>
                </c:pt>
                <c:pt idx="81" formatCode="0.0">
                  <c:v>8.7642235146999994</c:v>
                </c:pt>
                <c:pt idx="82" formatCode="0.0">
                  <c:v>8.7147900320999998</c:v>
                </c:pt>
                <c:pt idx="83" formatCode="0.0">
                  <c:v>8.4679385148000001</c:v>
                </c:pt>
                <c:pt idx="84" formatCode="0.0">
                  <c:v>11.4714739651</c:v>
                </c:pt>
                <c:pt idx="85" formatCode="0.0">
                  <c:v>9.8187708248999996</c:v>
                </c:pt>
                <c:pt idx="86" formatCode="0.0">
                  <c:v>10.6084893381</c:v>
                </c:pt>
                <c:pt idx="87" formatCode="0.0">
                  <c:v>8.6034214475000006</c:v>
                </c:pt>
                <c:pt idx="88" formatCode="0.0">
                  <c:v>11.9696791159</c:v>
                </c:pt>
                <c:pt idx="89" formatCode="0.0">
                  <c:v>12.4716350709</c:v>
                </c:pt>
                <c:pt idx="90" formatCode="0.0">
                  <c:v>12.70816507</c:v>
                </c:pt>
                <c:pt idx="91" formatCode="0.0">
                  <c:v>12.6467526944</c:v>
                </c:pt>
                <c:pt idx="92" formatCode="0.0">
                  <c:v>13.0700433032</c:v>
                </c:pt>
                <c:pt idx="93" formatCode="0.0">
                  <c:v>13.5316299993</c:v>
                </c:pt>
                <c:pt idx="94" formatCode="0.0">
                  <c:v>14.1730383465</c:v>
                </c:pt>
                <c:pt idx="95" formatCode="0.0">
                  <c:v>14.545275713900001</c:v>
                </c:pt>
                <c:pt idx="96" formatCode="0.0">
                  <c:v>14.737511960699999</c:v>
                </c:pt>
                <c:pt idx="97" formatCode="0.0">
                  <c:v>16.3634876341</c:v>
                </c:pt>
                <c:pt idx="98" formatCode="0.0">
                  <c:v>17.0840070709</c:v>
                </c:pt>
                <c:pt idx="99" formatCode="0.0">
                  <c:v>17.115749210899999</c:v>
                </c:pt>
                <c:pt idx="100" formatCode="0.0">
                  <c:v>15.1525726337</c:v>
                </c:pt>
                <c:pt idx="101" formatCode="0.0">
                  <c:v>15.1466856718</c:v>
                </c:pt>
                <c:pt idx="102" formatCode="0.0">
                  <c:v>15.722312369000001</c:v>
                </c:pt>
                <c:pt idx="103" formatCode="0.0">
                  <c:v>16.831052841199998</c:v>
                </c:pt>
                <c:pt idx="104" formatCode="0.0">
                  <c:v>16.648144189700002</c:v>
                </c:pt>
                <c:pt idx="105" formatCode="0.0">
                  <c:v>16.880069221500001</c:v>
                </c:pt>
                <c:pt idx="106" formatCode="0.0">
                  <c:v>17.149538921200001</c:v>
                </c:pt>
                <c:pt idx="107" formatCode="0.0">
                  <c:v>17.7479455806</c:v>
                </c:pt>
                <c:pt idx="108" formatCode="0.0">
                  <c:v>14.4725123443</c:v>
                </c:pt>
                <c:pt idx="109" formatCode="0.0">
                  <c:v>16.092319586399999</c:v>
                </c:pt>
                <c:pt idx="110" formatCode="0.0">
                  <c:v>16.518055585900001</c:v>
                </c:pt>
                <c:pt idx="111" formatCode="0.0">
                  <c:v>20.507235700900001</c:v>
                </c:pt>
                <c:pt idx="112" formatCode="0.0">
                  <c:v>18.6616241103</c:v>
                </c:pt>
                <c:pt idx="113" formatCode="0.0">
                  <c:v>17.590860394700002</c:v>
                </c:pt>
                <c:pt idx="114" formatCode="0.0">
                  <c:v>16.351104908899998</c:v>
                </c:pt>
                <c:pt idx="115" formatCode="0.0">
                  <c:v>15.8483312425</c:v>
                </c:pt>
                <c:pt idx="116" formatCode="0.0">
                  <c:v>15.8239265586</c:v>
                </c:pt>
                <c:pt idx="117" formatCode="0.0">
                  <c:v>15.8975400462</c:v>
                </c:pt>
                <c:pt idx="118" formatCode="0.0">
                  <c:v>15.517237377900001</c:v>
                </c:pt>
                <c:pt idx="119" formatCode="0.0">
                  <c:v>14.9432118556</c:v>
                </c:pt>
                <c:pt idx="120" formatCode="0.0">
                  <c:v>16.523009355900001</c:v>
                </c:pt>
                <c:pt idx="121" formatCode="0.0">
                  <c:v>14.119007313499999</c:v>
                </c:pt>
                <c:pt idx="122" formatCode="0.0">
                  <c:v>14.3649991336</c:v>
                </c:pt>
                <c:pt idx="123" formatCode="0.0">
                  <c:v>12.9613975873</c:v>
                </c:pt>
                <c:pt idx="124" formatCode="0.0">
                  <c:v>15.895854351200001</c:v>
                </c:pt>
                <c:pt idx="125" formatCode="0.0">
                  <c:v>16.466637274100002</c:v>
                </c:pt>
                <c:pt idx="126" formatCode="0.0">
                  <c:v>16.477971247199999</c:v>
                </c:pt>
                <c:pt idx="127" formatCode="0.0">
                  <c:v>16.2704830397</c:v>
                </c:pt>
                <c:pt idx="128" formatCode="0.0">
                  <c:v>16.187662519900002</c:v>
                </c:pt>
                <c:pt idx="129" formatCode="0.0">
                  <c:v>16.189864634799999</c:v>
                </c:pt>
                <c:pt idx="130" formatCode="0.0">
                  <c:v>16.400765022200002</c:v>
                </c:pt>
                <c:pt idx="131" formatCode="0.0">
                  <c:v>16.405247194000001</c:v>
                </c:pt>
                <c:pt idx="132" formatCode="0.0">
                  <c:v>14.4050331748</c:v>
                </c:pt>
                <c:pt idx="133" formatCode="0.0">
                  <c:v>15.461150998300001</c:v>
                </c:pt>
                <c:pt idx="134" formatCode="0.0">
                  <c:v>15.918844505399999</c:v>
                </c:pt>
                <c:pt idx="135" formatCode="0.0">
                  <c:v>18.102508619799998</c:v>
                </c:pt>
                <c:pt idx="136" formatCode="0.0">
                  <c:v>17.439487626599998</c:v>
                </c:pt>
                <c:pt idx="137" formatCode="0.0">
                  <c:v>17.999143948299999</c:v>
                </c:pt>
                <c:pt idx="138" formatCode="0.0">
                  <c:v>17.9591825949</c:v>
                </c:pt>
                <c:pt idx="139" formatCode="0.0">
                  <c:v>17.1722758646</c:v>
                </c:pt>
                <c:pt idx="140" formatCode="0.0">
                  <c:v>16.165110450099998</c:v>
                </c:pt>
                <c:pt idx="141" formatCode="0.0">
                  <c:v>15.5006476954</c:v>
                </c:pt>
                <c:pt idx="142" formatCode="0.0">
                  <c:v>15.2207014288</c:v>
                </c:pt>
                <c:pt idx="143" formatCode="0.0">
                  <c:v>14.765713379199999</c:v>
                </c:pt>
                <c:pt idx="144" formatCode="0.0">
                  <c:v>14.126903069400001</c:v>
                </c:pt>
                <c:pt idx="145" formatCode="0.0">
                  <c:v>13.3651263257</c:v>
                </c:pt>
                <c:pt idx="146" formatCode="0.0">
                  <c:v>14.4144103234</c:v>
                </c:pt>
                <c:pt idx="147" formatCode="0.0">
                  <c:v>15.9583932458</c:v>
                </c:pt>
                <c:pt idx="148" formatCode="0.0">
                  <c:v>17.703312436800001</c:v>
                </c:pt>
                <c:pt idx="149" formatCode="0.0">
                  <c:v>18.306653726899999</c:v>
                </c:pt>
                <c:pt idx="150" formatCode="0.0">
                  <c:v>18.475427378399999</c:v>
                </c:pt>
                <c:pt idx="151" formatCode="0.0">
                  <c:v>18.246605614</c:v>
                </c:pt>
                <c:pt idx="152" formatCode="0.0">
                  <c:v>18.102331093</c:v>
                </c:pt>
                <c:pt idx="153" formatCode="0.0">
                  <c:v>18.073176998699999</c:v>
                </c:pt>
                <c:pt idx="154" formatCode="0.0">
                  <c:v>18.0193335252</c:v>
                </c:pt>
                <c:pt idx="155" formatCode="0.0">
                  <c:v>17.5260389745</c:v>
                </c:pt>
                <c:pt idx="156" formatCode="0.0">
                  <c:v>16.7648275964</c:v>
                </c:pt>
                <c:pt idx="157" formatCode="0.0">
                  <c:v>16.137272079599999</c:v>
                </c:pt>
                <c:pt idx="158" formatCode="0.0">
                  <c:v>16.295165509699999</c:v>
                </c:pt>
                <c:pt idx="159" formatCode="0.0">
                  <c:v>16.349810988200002</c:v>
                </c:pt>
                <c:pt idx="160" formatCode="0.0">
                  <c:v>16.508314122600002</c:v>
                </c:pt>
                <c:pt idx="161" formatCode="0.0">
                  <c:v>15.9026591767</c:v>
                </c:pt>
                <c:pt idx="162" formatCode="0.0">
                  <c:v>15.5291337944</c:v>
                </c:pt>
                <c:pt idx="163" formatCode="0.0">
                  <c:v>14.4320036058</c:v>
                </c:pt>
                <c:pt idx="164" formatCode="0.0">
                  <c:v>13.0188564289</c:v>
                </c:pt>
                <c:pt idx="165" formatCode="0.0">
                  <c:v>10.8681962405</c:v>
                </c:pt>
                <c:pt idx="166" formatCode="0.0">
                  <c:v>8.2935048345000002</c:v>
                </c:pt>
                <c:pt idx="167" formatCode="0.0">
                  <c:v>6.3987035408999997</c:v>
                </c:pt>
                <c:pt idx="168" formatCode="0.0">
                  <c:v>7.1735848744000004</c:v>
                </c:pt>
                <c:pt idx="169" formatCode="0.0">
                  <c:v>9.0249861857999996</c:v>
                </c:pt>
                <c:pt idx="170" formatCode="0.0">
                  <c:v>9.9799076457000009</c:v>
                </c:pt>
                <c:pt idx="171" formatCode="0.0">
                  <c:v>8.7794533645000001</c:v>
                </c:pt>
                <c:pt idx="172" formatCode="0.0">
                  <c:v>8.1790643621000001</c:v>
                </c:pt>
                <c:pt idx="173" formatCode="0.0">
                  <c:v>8.9908913825999992</c:v>
                </c:pt>
                <c:pt idx="174" formatCode="0.0">
                  <c:v>10.1602176947</c:v>
                </c:pt>
                <c:pt idx="175" formatCode="0.0">
                  <c:v>11.285948551800001</c:v>
                </c:pt>
                <c:pt idx="176" formatCode="0.0">
                  <c:v>12.265631790300001</c:v>
                </c:pt>
                <c:pt idx="177" formatCode="0.0">
                  <c:v>14.0103586804</c:v>
                </c:pt>
                <c:pt idx="178" formatCode="0.0">
                  <c:v>16.387547376699999</c:v>
                </c:pt>
                <c:pt idx="179" formatCode="0.0">
                  <c:v>17.949398200899999</c:v>
                </c:pt>
                <c:pt idx="180" formatCode="0.0">
                  <c:v>16.9786280171</c:v>
                </c:pt>
                <c:pt idx="181" formatCode="0.0">
                  <c:v>14.859292655999999</c:v>
                </c:pt>
                <c:pt idx="182" formatCode="0.0">
                  <c:v>14.7718174419</c:v>
                </c:pt>
                <c:pt idx="183" formatCode="0.0">
                  <c:v>16.3596908319</c:v>
                </c:pt>
                <c:pt idx="184" formatCode="0.0">
                  <c:v>17.4615758216</c:v>
                </c:pt>
                <c:pt idx="185" formatCode="0.0">
                  <c:v>15.9521386747</c:v>
                </c:pt>
                <c:pt idx="186" formatCode="0.0">
                  <c:v>14.476846288799999</c:v>
                </c:pt>
                <c:pt idx="187" formatCode="0.0">
                  <c:v>13.6660301546</c:v>
                </c:pt>
                <c:pt idx="188" formatCode="0.0">
                  <c:v>13.542303</c:v>
                </c:pt>
                <c:pt idx="189" formatCode="0.0">
                  <c:v>13.4510698166</c:v>
                </c:pt>
                <c:pt idx="190" formatCode="0.0">
                  <c:v>13.233967251899999</c:v>
                </c:pt>
                <c:pt idx="191" formatCode="0.0">
                  <c:v>13.3065854678</c:v>
                </c:pt>
                <c:pt idx="192" formatCode="0.0">
                  <c:v>13.847659114000001</c:v>
                </c:pt>
                <c:pt idx="193" formatCode="0.0">
                  <c:v>14.378176703899999</c:v>
                </c:pt>
                <c:pt idx="194" formatCode="0.0">
                  <c:v>14.861717043200001</c:v>
                </c:pt>
                <c:pt idx="195" formatCode="0.0">
                  <c:v>14.355688667400001</c:v>
                </c:pt>
                <c:pt idx="196" formatCode="0.0">
                  <c:v>13.8459712943</c:v>
                </c:pt>
                <c:pt idx="197" formatCode="0.0">
                  <c:v>13.9390657817</c:v>
                </c:pt>
                <c:pt idx="198" formatCode="0.0">
                  <c:v>14.126664267500001</c:v>
                </c:pt>
                <c:pt idx="199" formatCode="0.0">
                  <c:v>14.163890694099999</c:v>
                </c:pt>
                <c:pt idx="200" formatCode="0.0">
                  <c:v>13.7644020855</c:v>
                </c:pt>
                <c:pt idx="201" formatCode="0.0">
                  <c:v>13.5000796555</c:v>
                </c:pt>
                <c:pt idx="202" formatCode="0.0">
                  <c:v>13.125884188600001</c:v>
                </c:pt>
                <c:pt idx="203" formatCode="0.0">
                  <c:v>12.795978158300001</c:v>
                </c:pt>
                <c:pt idx="204" formatCode="0.0">
                  <c:v>15.2111992727</c:v>
                </c:pt>
                <c:pt idx="205" formatCode="0.0">
                  <c:v>18.1561121451</c:v>
                </c:pt>
                <c:pt idx="206" formatCode="0.0">
                  <c:v>17.703335647399999</c:v>
                </c:pt>
                <c:pt idx="207" formatCode="0.0">
                  <c:v>13.8594769179</c:v>
                </c:pt>
                <c:pt idx="208" formatCode="0.0">
                  <c:v>10.2984986394</c:v>
                </c:pt>
                <c:pt idx="209" formatCode="0.0">
                  <c:v>9.4692248808000006</c:v>
                </c:pt>
                <c:pt idx="210" formatCode="0.0">
                  <c:v>9.4245773974000002</c:v>
                </c:pt>
                <c:pt idx="211" formatCode="0.0">
                  <c:v>9.1890481536999999</c:v>
                </c:pt>
                <c:pt idx="212" formatCode="0.0">
                  <c:v>9.0959568254000001</c:v>
                </c:pt>
                <c:pt idx="213" formatCode="0.0">
                  <c:v>9.2195420044999992</c:v>
                </c:pt>
                <c:pt idx="214" formatCode="0.0">
                  <c:v>9.6361931104000007</c:v>
                </c:pt>
                <c:pt idx="215" formatCode="0.0">
                  <c:v>10.010670474499999</c:v>
                </c:pt>
                <c:pt idx="216" formatCode="0.0">
                  <c:v>10.107917948400001</c:v>
                </c:pt>
                <c:pt idx="217" formatCode="0.0">
                  <c:v>10.0412410764</c:v>
                </c:pt>
                <c:pt idx="218" formatCode="0.0">
                  <c:v>9.5362413135999997</c:v>
                </c:pt>
                <c:pt idx="219" formatCode="0.0">
                  <c:v>9.3500767622000005</c:v>
                </c:pt>
                <c:pt idx="220" formatCode="0.0">
                  <c:v>9.1265754124999994</c:v>
                </c:pt>
                <c:pt idx="221" formatCode="0.0">
                  <c:v>9.1300221647999997</c:v>
                </c:pt>
                <c:pt idx="222" formatCode="0.0">
                  <c:v>9.2817176675000006</c:v>
                </c:pt>
                <c:pt idx="223" formatCode="0.0">
                  <c:v>9.6932182499999993</c:v>
                </c:pt>
                <c:pt idx="224" formatCode="0.0">
                  <c:v>10.096998725300001</c:v>
                </c:pt>
                <c:pt idx="225" formatCode="0.0">
                  <c:v>10.3038225295</c:v>
                </c:pt>
                <c:pt idx="226" formatCode="0.0">
                  <c:v>10.165102619400001</c:v>
                </c:pt>
                <c:pt idx="227" formatCode="0.0">
                  <c:v>9.9894690814999993</c:v>
                </c:pt>
                <c:pt idx="228" formatCode="0.0">
                  <c:v>9.4525888222999992</c:v>
                </c:pt>
                <c:pt idx="229" formatCode="0.0">
                  <c:v>8.9893263026000003</c:v>
                </c:pt>
                <c:pt idx="230" formatCode="0.0">
                  <c:v>8.6723291587000002</c:v>
                </c:pt>
                <c:pt idx="231" formatCode="0.0">
                  <c:v>8.7032263657000009</c:v>
                </c:pt>
                <c:pt idx="232" formatCode="0.0">
                  <c:v>8.7682392308000008</c:v>
                </c:pt>
                <c:pt idx="233" formatCode="0.0">
                  <c:v>8.9036974217000004</c:v>
                </c:pt>
                <c:pt idx="234" formatCode="0.0">
                  <c:v>9.0004034423999997</c:v>
                </c:pt>
                <c:pt idx="235" formatCode="0.0">
                  <c:v>8.3315396810000006</c:v>
                </c:pt>
                <c:pt idx="236" formatCode="0.0">
                  <c:v>7.9613810171999999</c:v>
                </c:pt>
                <c:pt idx="237" formatCode="0.0">
                  <c:v>7.5086515180999998</c:v>
                </c:pt>
                <c:pt idx="238" formatCode="0.0">
                  <c:v>7.6297800814999999</c:v>
                </c:pt>
                <c:pt idx="239" formatCode="0.0">
                  <c:v>7.6066414136000002</c:v>
                </c:pt>
                <c:pt idx="240" formatCode="0.0">
                  <c:v>7.3245485125999998</c:v>
                </c:pt>
                <c:pt idx="241" formatCode="0.0">
                  <c:v>7.1918649361</c:v>
                </c:pt>
                <c:pt idx="242" formatCode="0.0">
                  <c:v>6.3655152033000002</c:v>
                </c:pt>
                <c:pt idx="243" formatCode="0.0">
                  <c:v>6.0835638274999999</c:v>
                </c:pt>
                <c:pt idx="244" formatCode="0.0">
                  <c:v>5.8616061296000002</c:v>
                </c:pt>
                <c:pt idx="245" formatCode="0.0">
                  <c:v>6.2741776382000003</c:v>
                </c:pt>
                <c:pt idx="246" formatCode="0.0">
                  <c:v>6.2897817277000003</c:v>
                </c:pt>
                <c:pt idx="247" formatCode="0.0">
                  <c:v>6.2831025946999999</c:v>
                </c:pt>
                <c:pt idx="248" formatCode="0.0">
                  <c:v>5.9414522914000001</c:v>
                </c:pt>
                <c:pt idx="249" formatCode="0.0">
                  <c:v>5.8108807650000003</c:v>
                </c:pt>
                <c:pt idx="250" formatCode="0.0">
                  <c:v>5.8357325254000001</c:v>
                </c:pt>
                <c:pt idx="251" formatCode="0.0">
                  <c:v>5.9020505635999996</c:v>
                </c:pt>
                <c:pt idx="252" formatCode="0.0">
                  <c:v>5.8438408882999999</c:v>
                </c:pt>
                <c:pt idx="253" formatCode="0.0">
                  <c:v>5.5792971315999997</c:v>
                </c:pt>
                <c:pt idx="254" formatCode="0.0">
                  <c:v>5.9032507655000002</c:v>
                </c:pt>
                <c:pt idx="255" formatCode="0.0">
                  <c:v>6.0881835461999998</c:v>
                </c:pt>
                <c:pt idx="256" formatCode="0.0">
                  <c:v>6.2791679036000003</c:v>
                </c:pt>
                <c:pt idx="257" formatCode="0.0">
                  <c:v>6.0684923134000002</c:v>
                </c:pt>
                <c:pt idx="258" formatCode="0.0">
                  <c:v>6.0647763797999996</c:v>
                </c:pt>
                <c:pt idx="259" formatCode="0.0">
                  <c:v>6.1652539772999999</c:v>
                </c:pt>
                <c:pt idx="260" formatCode="0.0">
                  <c:v>6.1341755069000001</c:v>
                </c:pt>
                <c:pt idx="261" formatCode="0.0">
                  <c:v>6.1716669015000001</c:v>
                </c:pt>
                <c:pt idx="262" formatCode="0.0">
                  <c:v>6.1338726820999998</c:v>
                </c:pt>
                <c:pt idx="263" formatCode="0.0">
                  <c:v>6.0973803471999997</c:v>
                </c:pt>
                <c:pt idx="264" formatCode="0.0">
                  <c:v>6.1592492854999996</c:v>
                </c:pt>
                <c:pt idx="265" formatCode="0.0">
                  <c:v>6.1920949461000001</c:v>
                </c:pt>
                <c:pt idx="266" formatCode="0.0">
                  <c:v>6.7712612406000003</c:v>
                </c:pt>
                <c:pt idx="267" formatCode="0.0">
                  <c:v>6.8271335923000001</c:v>
                </c:pt>
                <c:pt idx="268" formatCode="0.0">
                  <c:v>6.8857369930000001</c:v>
                </c:pt>
                <c:pt idx="269" formatCode="0.0">
                  <c:v>6.8771747804999999</c:v>
                </c:pt>
                <c:pt idx="270" formatCode="0.0">
                  <c:v>6.8209913863000002</c:v>
                </c:pt>
                <c:pt idx="271" formatCode="0.0">
                  <c:v>6.6379478153999996</c:v>
                </c:pt>
                <c:pt idx="272" formatCode="0.0">
                  <c:v>6.3238739448999999</c:v>
                </c:pt>
                <c:pt idx="273" formatCode="0.0">
                  <c:v>6.2568315850999996</c:v>
                </c:pt>
                <c:pt idx="274" formatCode="0.0">
                  <c:v>6.2986677523000001</c:v>
                </c:pt>
                <c:pt idx="275" formatCode="0.0">
                  <c:v>6.1672193440000003</c:v>
                </c:pt>
                <c:pt idx="276" formatCode="0.0">
                  <c:v>6.4767250500999998</c:v>
                </c:pt>
                <c:pt idx="277" formatCode="0.0">
                  <c:v>6.8409671324000003</c:v>
                </c:pt>
                <c:pt idx="278" formatCode="0.0">
                  <c:v>6.761613154</c:v>
                </c:pt>
                <c:pt idx="279" formatCode="0.0">
                  <c:v>6.7055746799999998</c:v>
                </c:pt>
                <c:pt idx="280" formatCode="0.0">
                  <c:v>6.5806986463000001</c:v>
                </c:pt>
                <c:pt idx="281" formatCode="0.0">
                  <c:v>6.5877068378999999</c:v>
                </c:pt>
                <c:pt idx="282" formatCode="0.0">
                  <c:v>6.2539354425999996</c:v>
                </c:pt>
                <c:pt idx="283" formatCode="0.0">
                  <c:v>6.0340894402999998</c:v>
                </c:pt>
                <c:pt idx="284" formatCode="0.0">
                  <c:v>5.9724266093000002</c:v>
                </c:pt>
                <c:pt idx="285" formatCode="0.0">
                  <c:v>5.5558117336999997</c:v>
                </c:pt>
                <c:pt idx="286" formatCode="0.0">
                  <c:v>5.5730342415000003</c:v>
                </c:pt>
                <c:pt idx="287" formatCode="0.0">
                  <c:v>5.9690342988999996</c:v>
                </c:pt>
                <c:pt idx="288" formatCode="0.0">
                  <c:v>6.1690977164999996</c:v>
                </c:pt>
                <c:pt idx="289" formatCode="0.0">
                  <c:v>5.8710062955</c:v>
                </c:pt>
                <c:pt idx="290" formatCode="0.0">
                  <c:v>2.9786160341999999</c:v>
                </c:pt>
                <c:pt idx="291" formatCode="0.0">
                  <c:v>2.5701560872</c:v>
                </c:pt>
                <c:pt idx="292" formatCode="0.0">
                  <c:v>2.3106111613000002</c:v>
                </c:pt>
                <c:pt idx="293" formatCode="0.0">
                  <c:v>4.8919782730000003</c:v>
                </c:pt>
                <c:pt idx="294" formatCode="0.0">
                  <c:v>5.1611984259000003</c:v>
                </c:pt>
                <c:pt idx="295" formatCode="0.0">
                  <c:v>5.1365434840999997</c:v>
                </c:pt>
                <c:pt idx="296" formatCode="0.0">
                  <c:v>4.9715704379999996</c:v>
                </c:pt>
                <c:pt idx="297" formatCode="0.0">
                  <c:v>4.9476480641</c:v>
                </c:pt>
                <c:pt idx="298" formatCode="0.0">
                  <c:v>5.5768338056999998</c:v>
                </c:pt>
                <c:pt idx="299" formatCode="0.0">
                  <c:v>5.9769370645000004</c:v>
                </c:pt>
                <c:pt idx="300" formatCode="0.0">
                  <c:v>0.35480150939999999</c:v>
                </c:pt>
                <c:pt idx="301" formatCode="0.0">
                  <c:v>-6.1489099051</c:v>
                </c:pt>
                <c:pt idx="302" formatCode="0.0">
                  <c:v>-9.1804557011999997</c:v>
                </c:pt>
                <c:pt idx="303" formatCode="0.0">
                  <c:v>-3.5755722956999998</c:v>
                </c:pt>
                <c:pt idx="304" formatCode="0.0">
                  <c:v>2.3725218742999998</c:v>
                </c:pt>
                <c:pt idx="305" formatCode="0.0">
                  <c:v>4.3803849148999996</c:v>
                </c:pt>
                <c:pt idx="306" formatCode="0.0">
                  <c:v>4.6733035267999998</c:v>
                </c:pt>
                <c:pt idx="307" formatCode="0.0">
                  <c:v>5.0709733213000003</c:v>
                </c:pt>
                <c:pt idx="308" formatCode="0.0">
                  <c:v>5.7283189157000001</c:v>
                </c:pt>
                <c:pt idx="309" formatCode="0.0">
                  <c:v>6.4347711489000003</c:v>
                </c:pt>
                <c:pt idx="310" formatCode="0.0">
                  <c:v>6.9342322189000001</c:v>
                </c:pt>
                <c:pt idx="311" formatCode="0.0">
                  <c:v>7.0767731813000001</c:v>
                </c:pt>
                <c:pt idx="312" formatCode="0.0">
                  <c:v>14.610784366900001</c:v>
                </c:pt>
                <c:pt idx="313" formatCode="0.0">
                  <c:v>23.689497832499999</c:v>
                </c:pt>
                <c:pt idx="314" formatCode="0.0">
                  <c:v>27.133775983</c:v>
                </c:pt>
                <c:pt idx="315" formatCode="0.0">
                  <c:v>18.825661086699998</c:v>
                </c:pt>
                <c:pt idx="316" formatCode="0.0">
                  <c:v>10.864241423399999</c:v>
                </c:pt>
                <c:pt idx="317" formatCode="0.0">
                  <c:v>8.9414423993999996</c:v>
                </c:pt>
                <c:pt idx="318" formatCode="0.0">
                  <c:v>7.7848269285000002</c:v>
                </c:pt>
                <c:pt idx="319" formatCode="0.0">
                  <c:v>6.6297190389000002</c:v>
                </c:pt>
                <c:pt idx="320" formatCode="0.0">
                  <c:v>4.9840573994000001</c:v>
                </c:pt>
                <c:pt idx="321" formatCode="0.0">
                  <c:v>4.0081921347999998</c:v>
                </c:pt>
                <c:pt idx="322" formatCode="0.0">
                  <c:v>3.4692978368</c:v>
                </c:pt>
                <c:pt idx="323" formatCode="0.0">
                  <c:v>3.8869758756000001</c:v>
                </c:pt>
                <c:pt idx="324" formatCode="0.0">
                  <c:v>5.1427156525999997</c:v>
                </c:pt>
                <c:pt idx="325" formatCode="0.0">
                  <c:v>6.3605983714000001</c:v>
                </c:pt>
                <c:pt idx="326" formatCode="0.0">
                  <c:v>6.6488660240000002</c:v>
                </c:pt>
                <c:pt idx="327" formatCode="0.0">
                  <c:v>3.2827629107999998</c:v>
                </c:pt>
                <c:pt idx="328" formatCode="0.0">
                  <c:v>0.98685669890000005</c:v>
                </c:pt>
                <c:pt idx="329" formatCode="0.0">
                  <c:v>0.66428997639999998</c:v>
                </c:pt>
                <c:pt idx="330" formatCode="0.0">
                  <c:v>2.8445805268000002</c:v>
                </c:pt>
                <c:pt idx="331" formatCode="0.0">
                  <c:v>3.9667679773</c:v>
                </c:pt>
                <c:pt idx="332" formatCode="0.0">
                  <c:v>4.7108204411000001</c:v>
                </c:pt>
                <c:pt idx="333" formatCode="0.0">
                  <c:v>5.134193239</c:v>
                </c:pt>
                <c:pt idx="334" formatCode="0.0">
                  <c:v>4.4700462869999997</c:v>
                </c:pt>
                <c:pt idx="335" formatCode="0.0">
                  <c:v>2.7413202284999998</c:v>
                </c:pt>
                <c:pt idx="336" formatCode="0.0">
                  <c:v>1.9442134075999999</c:v>
                </c:pt>
                <c:pt idx="337" formatCode="0.0">
                  <c:v>2.0159187740000002</c:v>
                </c:pt>
                <c:pt idx="55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E88-4922-B82C-EC52D92E9D85}"/>
            </c:ext>
          </c:extLst>
        </c:ser>
        <c:ser>
          <c:idx val="6"/>
          <c:order val="2"/>
          <c:tx>
            <c:strRef>
              <c:f>'CHINAIP (2)'!$L$7</c:f>
              <c:strCache>
                <c:ptCount val="1"/>
                <c:pt idx="0">
                  <c:v>2.0%</c:v>
                </c:pt>
              </c:strCache>
              <c:extLst xmlns:c15="http://schemas.microsoft.com/office/drawing/2012/chart"/>
            </c:strRef>
          </c:tx>
          <c:marker>
            <c:symbol val="none"/>
          </c:marker>
          <c:dLbls>
            <c:dLbl>
              <c:idx val="251"/>
              <c:layout>
                <c:manualLayout>
                  <c:x val="-9.9103757325060327E-2"/>
                  <c:y val="6.31313131313131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88-4922-B82C-EC52D92E9D85}"/>
                </c:ext>
              </c:extLst>
            </c:dLbl>
            <c:dLbl>
              <c:idx val="275"/>
              <c:layout>
                <c:manualLayout>
                  <c:x val="-0.12064805239572572"/>
                  <c:y val="-2.658160552897394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88-4922-B82C-EC52D92E9D85}"/>
                </c:ext>
              </c:extLst>
            </c:dLbl>
            <c:dLbl>
              <c:idx val="334"/>
              <c:layout>
                <c:manualLayout>
                  <c:x val="5.7451453521774207E-2"/>
                  <c:y val="-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E88-4922-B82C-EC52D92E9D85}"/>
                </c:ext>
              </c:extLst>
            </c:dLbl>
            <c:dLbl>
              <c:idx val="335"/>
              <c:layout>
                <c:manualLayout>
                  <c:x val="-4.3087971274685813E-3"/>
                  <c:y val="-6.53594771241830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4D-4C04-8EF0-DBF7C13EA9FB}"/>
                </c:ext>
              </c:extLst>
            </c:dLbl>
            <c:dLbl>
              <c:idx val="337"/>
              <c:layout>
                <c:manualLayout>
                  <c:x val="-1.4362657091562992E-3"/>
                  <c:y val="-7.51633986928105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A5-458D-B28B-8FA50BC023F7}"/>
                </c:ext>
              </c:extLst>
            </c:dLbl>
            <c:dLbl>
              <c:idx val="366"/>
              <c:layout>
                <c:manualLayout>
                  <c:x val="4.3088590141330575E-3"/>
                  <c:y val="6.6454013822434873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88-4922-B82C-EC52D92E9D85}"/>
                </c:ext>
              </c:extLst>
            </c:dLbl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E88-4922-B82C-EC52D92E9D85}"/>
                </c:ext>
              </c:extLst>
            </c:dLbl>
            <c:dLbl>
              <c:idx val="393"/>
              <c:layout>
                <c:manualLayout>
                  <c:x val="5.888773985981835E-2"/>
                  <c:y val="-9.3035619351408819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88-4922-B82C-EC52D92E9D85}"/>
                </c:ext>
              </c:extLst>
            </c:dLbl>
            <c:dLbl>
              <c:idx val="395"/>
              <c:layout>
                <c:manualLayout>
                  <c:x val="-7.755946225439514E-2"/>
                  <c:y val="5.98086124401913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E88-4922-B82C-EC52D92E9D85}"/>
                </c:ext>
              </c:extLst>
            </c:dLbl>
            <c:dLbl>
              <c:idx val="609"/>
              <c:layout>
                <c:manualLayout>
                  <c:x val="1.2926577042399173E-2"/>
                  <c:y val="-9.968102073365234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E88-4922-B82C-EC52D92E9D85}"/>
                </c:ext>
              </c:extLst>
            </c:dLbl>
            <c:dLbl>
              <c:idx val="822"/>
              <c:layout>
                <c:manualLayout>
                  <c:x val="4.3088590141330575E-3"/>
                  <c:y val="-1.329080276448697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E88-4922-B82C-EC52D92E9D85}"/>
                </c:ext>
              </c:extLst>
            </c:dLbl>
            <c:dLbl>
              <c:idx val="905"/>
              <c:layout>
                <c:manualLayout>
                  <c:x val="8.6177180282660092E-3"/>
                  <c:y val="-0.1162945241892610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E88-4922-B82C-EC52D92E9D85}"/>
                </c:ext>
              </c:extLst>
            </c:dLbl>
            <c:dLbl>
              <c:idx val="1135"/>
              <c:layout>
                <c:manualLayout>
                  <c:x val="1.8671722394576689E-2"/>
                  <c:y val="1.993620414673040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E88-4922-B82C-EC52D92E9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'CHINAIP (2)'!$A$9:$A$524</c:f>
              <c:numCache>
                <c:formatCode>mmm\-yy</c:formatCode>
                <c:ptCount val="516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  <c:pt idx="456">
                  <c:v>48580</c:v>
                </c:pt>
                <c:pt idx="457">
                  <c:v>48611</c:v>
                </c:pt>
                <c:pt idx="458">
                  <c:v>48639</c:v>
                </c:pt>
                <c:pt idx="459">
                  <c:v>48670</c:v>
                </c:pt>
                <c:pt idx="460">
                  <c:v>48700</c:v>
                </c:pt>
                <c:pt idx="461">
                  <c:v>48731</c:v>
                </c:pt>
                <c:pt idx="462">
                  <c:v>48761</c:v>
                </c:pt>
                <c:pt idx="463">
                  <c:v>48792</c:v>
                </c:pt>
                <c:pt idx="464">
                  <c:v>48823</c:v>
                </c:pt>
                <c:pt idx="465">
                  <c:v>48853</c:v>
                </c:pt>
                <c:pt idx="466">
                  <c:v>48884</c:v>
                </c:pt>
                <c:pt idx="467">
                  <c:v>48914</c:v>
                </c:pt>
                <c:pt idx="468">
                  <c:v>48945</c:v>
                </c:pt>
                <c:pt idx="469">
                  <c:v>48976</c:v>
                </c:pt>
                <c:pt idx="470">
                  <c:v>49004</c:v>
                </c:pt>
                <c:pt idx="471">
                  <c:v>49035</c:v>
                </c:pt>
                <c:pt idx="472">
                  <c:v>49065</c:v>
                </c:pt>
                <c:pt idx="473">
                  <c:v>49096</c:v>
                </c:pt>
                <c:pt idx="474">
                  <c:v>49126</c:v>
                </c:pt>
                <c:pt idx="475">
                  <c:v>49157</c:v>
                </c:pt>
                <c:pt idx="476">
                  <c:v>49188</c:v>
                </c:pt>
                <c:pt idx="477">
                  <c:v>49218</c:v>
                </c:pt>
                <c:pt idx="478">
                  <c:v>49249</c:v>
                </c:pt>
                <c:pt idx="479">
                  <c:v>49279</c:v>
                </c:pt>
                <c:pt idx="480">
                  <c:v>49310</c:v>
                </c:pt>
                <c:pt idx="481">
                  <c:v>49341</c:v>
                </c:pt>
                <c:pt idx="482">
                  <c:v>49369</c:v>
                </c:pt>
                <c:pt idx="483">
                  <c:v>49400</c:v>
                </c:pt>
                <c:pt idx="484">
                  <c:v>49430</c:v>
                </c:pt>
                <c:pt idx="485">
                  <c:v>49461</c:v>
                </c:pt>
                <c:pt idx="486">
                  <c:v>49491</c:v>
                </c:pt>
                <c:pt idx="487">
                  <c:v>49522</c:v>
                </c:pt>
                <c:pt idx="488">
                  <c:v>49553</c:v>
                </c:pt>
                <c:pt idx="489">
                  <c:v>49583</c:v>
                </c:pt>
                <c:pt idx="490">
                  <c:v>49614</c:v>
                </c:pt>
                <c:pt idx="491">
                  <c:v>49644</c:v>
                </c:pt>
                <c:pt idx="492">
                  <c:v>49675</c:v>
                </c:pt>
                <c:pt idx="493">
                  <c:v>49706</c:v>
                </c:pt>
                <c:pt idx="494">
                  <c:v>49735</c:v>
                </c:pt>
                <c:pt idx="495">
                  <c:v>49766</c:v>
                </c:pt>
                <c:pt idx="496">
                  <c:v>49796</c:v>
                </c:pt>
                <c:pt idx="497">
                  <c:v>49827</c:v>
                </c:pt>
                <c:pt idx="498">
                  <c:v>49857</c:v>
                </c:pt>
                <c:pt idx="499">
                  <c:v>49888</c:v>
                </c:pt>
                <c:pt idx="500">
                  <c:v>49919</c:v>
                </c:pt>
                <c:pt idx="501">
                  <c:v>49949</c:v>
                </c:pt>
                <c:pt idx="502">
                  <c:v>49980</c:v>
                </c:pt>
                <c:pt idx="503">
                  <c:v>50010</c:v>
                </c:pt>
                <c:pt idx="504">
                  <c:v>50041</c:v>
                </c:pt>
                <c:pt idx="505">
                  <c:v>50072</c:v>
                </c:pt>
                <c:pt idx="506">
                  <c:v>50100</c:v>
                </c:pt>
                <c:pt idx="507">
                  <c:v>50131</c:v>
                </c:pt>
                <c:pt idx="508">
                  <c:v>50161</c:v>
                </c:pt>
                <c:pt idx="509">
                  <c:v>50192</c:v>
                </c:pt>
                <c:pt idx="510">
                  <c:v>50222</c:v>
                </c:pt>
                <c:pt idx="511">
                  <c:v>50253</c:v>
                </c:pt>
                <c:pt idx="512">
                  <c:v>50284</c:v>
                </c:pt>
                <c:pt idx="513">
                  <c:v>50314</c:v>
                </c:pt>
                <c:pt idx="514">
                  <c:v>50345</c:v>
                </c:pt>
                <c:pt idx="515">
                  <c:v>50375</c:v>
                </c:pt>
              </c:numCache>
              <c:extLst xmlns:c15="http://schemas.microsoft.com/office/drawing/2012/chart"/>
            </c:numRef>
          </c:cat>
          <c:val>
            <c:numRef>
              <c:f>'CHINAIP (2)'!$L$9:$L$560</c:f>
              <c:numCache>
                <c:formatCode>General</c:formatCode>
                <c:ptCount val="552"/>
                <c:pt idx="337" formatCode="0.0">
                  <c:v>2.0159187740000002</c:v>
                </c:pt>
                <c:pt idx="551" formatCode="0.0">
                  <c:v>#N/A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D-EE88-4922-B82C-EC52D92E9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  <c:extLst/>
      </c:lineChart>
      <c:lineChart>
        <c:grouping val="standard"/>
        <c:varyColors val="0"/>
        <c:ser>
          <c:idx val="3"/>
          <c:order val="3"/>
          <c:tx>
            <c:v>US IP</c:v>
          </c:tx>
          <c:spPr>
            <a:ln w="57150">
              <a:solidFill>
                <a:srgbClr val="33CCCC"/>
              </a:solidFill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cat>
            <c:numRef>
              <c:f>'TIPRONSA shift -3'!$A$9:$A$536</c:f>
              <c:numCache>
                <c:formatCode>mmm\-yy</c:formatCode>
                <c:ptCount val="528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  <c:pt idx="456">
                  <c:v>48580</c:v>
                </c:pt>
                <c:pt idx="457">
                  <c:v>48611</c:v>
                </c:pt>
                <c:pt idx="458">
                  <c:v>48639</c:v>
                </c:pt>
                <c:pt idx="459">
                  <c:v>48670</c:v>
                </c:pt>
                <c:pt idx="460">
                  <c:v>48700</c:v>
                </c:pt>
                <c:pt idx="461">
                  <c:v>48731</c:v>
                </c:pt>
                <c:pt idx="462">
                  <c:v>48761</c:v>
                </c:pt>
                <c:pt idx="463">
                  <c:v>48792</c:v>
                </c:pt>
                <c:pt idx="464">
                  <c:v>48823</c:v>
                </c:pt>
                <c:pt idx="465">
                  <c:v>48853</c:v>
                </c:pt>
                <c:pt idx="466">
                  <c:v>48884</c:v>
                </c:pt>
                <c:pt idx="467">
                  <c:v>48914</c:v>
                </c:pt>
                <c:pt idx="468">
                  <c:v>48945</c:v>
                </c:pt>
                <c:pt idx="469">
                  <c:v>48976</c:v>
                </c:pt>
                <c:pt idx="470">
                  <c:v>49004</c:v>
                </c:pt>
                <c:pt idx="471">
                  <c:v>49035</c:v>
                </c:pt>
                <c:pt idx="472">
                  <c:v>49065</c:v>
                </c:pt>
                <c:pt idx="473">
                  <c:v>49096</c:v>
                </c:pt>
                <c:pt idx="474">
                  <c:v>49126</c:v>
                </c:pt>
                <c:pt idx="475">
                  <c:v>49157</c:v>
                </c:pt>
                <c:pt idx="476">
                  <c:v>49188</c:v>
                </c:pt>
                <c:pt idx="477">
                  <c:v>49218</c:v>
                </c:pt>
                <c:pt idx="478">
                  <c:v>49249</c:v>
                </c:pt>
                <c:pt idx="479">
                  <c:v>49279</c:v>
                </c:pt>
                <c:pt idx="480">
                  <c:v>49310</c:v>
                </c:pt>
                <c:pt idx="481">
                  <c:v>49341</c:v>
                </c:pt>
                <c:pt idx="482">
                  <c:v>49369</c:v>
                </c:pt>
                <c:pt idx="483">
                  <c:v>49400</c:v>
                </c:pt>
                <c:pt idx="484">
                  <c:v>49430</c:v>
                </c:pt>
                <c:pt idx="485">
                  <c:v>49461</c:v>
                </c:pt>
                <c:pt idx="486">
                  <c:v>49491</c:v>
                </c:pt>
                <c:pt idx="487">
                  <c:v>49522</c:v>
                </c:pt>
                <c:pt idx="488">
                  <c:v>49553</c:v>
                </c:pt>
                <c:pt idx="489">
                  <c:v>49583</c:v>
                </c:pt>
                <c:pt idx="490">
                  <c:v>49614</c:v>
                </c:pt>
                <c:pt idx="491">
                  <c:v>49644</c:v>
                </c:pt>
                <c:pt idx="492">
                  <c:v>49675</c:v>
                </c:pt>
                <c:pt idx="493">
                  <c:v>49706</c:v>
                </c:pt>
                <c:pt idx="494">
                  <c:v>49735</c:v>
                </c:pt>
                <c:pt idx="495">
                  <c:v>49766</c:v>
                </c:pt>
                <c:pt idx="496">
                  <c:v>49796</c:v>
                </c:pt>
                <c:pt idx="497">
                  <c:v>49827</c:v>
                </c:pt>
                <c:pt idx="498">
                  <c:v>49857</c:v>
                </c:pt>
                <c:pt idx="499">
                  <c:v>49888</c:v>
                </c:pt>
                <c:pt idx="500">
                  <c:v>49919</c:v>
                </c:pt>
                <c:pt idx="501">
                  <c:v>49949</c:v>
                </c:pt>
                <c:pt idx="502">
                  <c:v>49980</c:v>
                </c:pt>
                <c:pt idx="503">
                  <c:v>50010</c:v>
                </c:pt>
                <c:pt idx="504">
                  <c:v>50041</c:v>
                </c:pt>
                <c:pt idx="505">
                  <c:v>50072</c:v>
                </c:pt>
                <c:pt idx="506">
                  <c:v>50100</c:v>
                </c:pt>
                <c:pt idx="507">
                  <c:v>50131</c:v>
                </c:pt>
                <c:pt idx="508">
                  <c:v>50161</c:v>
                </c:pt>
                <c:pt idx="509">
                  <c:v>50192</c:v>
                </c:pt>
                <c:pt idx="510">
                  <c:v>50222</c:v>
                </c:pt>
                <c:pt idx="511">
                  <c:v>50253</c:v>
                </c:pt>
                <c:pt idx="512">
                  <c:v>50284</c:v>
                </c:pt>
                <c:pt idx="513">
                  <c:v>50314</c:v>
                </c:pt>
                <c:pt idx="514">
                  <c:v>50345</c:v>
                </c:pt>
                <c:pt idx="515">
                  <c:v>50375</c:v>
                </c:pt>
                <c:pt idx="516">
                  <c:v>50406</c:v>
                </c:pt>
                <c:pt idx="517">
                  <c:v>50437</c:v>
                </c:pt>
                <c:pt idx="518">
                  <c:v>50465</c:v>
                </c:pt>
                <c:pt idx="519">
                  <c:v>50496</c:v>
                </c:pt>
                <c:pt idx="520">
                  <c:v>50526</c:v>
                </c:pt>
                <c:pt idx="521">
                  <c:v>50557</c:v>
                </c:pt>
                <c:pt idx="522">
                  <c:v>50587</c:v>
                </c:pt>
                <c:pt idx="523">
                  <c:v>50618</c:v>
                </c:pt>
                <c:pt idx="524">
                  <c:v>50649</c:v>
                </c:pt>
                <c:pt idx="525">
                  <c:v>50679</c:v>
                </c:pt>
                <c:pt idx="526">
                  <c:v>50710</c:v>
                </c:pt>
                <c:pt idx="527">
                  <c:v>50740</c:v>
                </c:pt>
              </c:numCache>
            </c:numRef>
          </c:cat>
          <c:val>
            <c:numRef>
              <c:f>'TIPRONSA shift -3'!$G$9:$G$560</c:f>
              <c:numCache>
                <c:formatCode>0.0</c:formatCode>
                <c:ptCount val="552"/>
                <c:pt idx="0">
                  <c:v>5.5875477225000001</c:v>
                </c:pt>
                <c:pt idx="1">
                  <c:v>4.9238324100000002</c:v>
                </c:pt>
                <c:pt idx="2">
                  <c:v>4.4823069271999998</c:v>
                </c:pt>
                <c:pt idx="3">
                  <c:v>4.4661514097000001</c:v>
                </c:pt>
                <c:pt idx="4">
                  <c:v>4.5534320384999996</c:v>
                </c:pt>
                <c:pt idx="5">
                  <c:v>4.6576785266999998</c:v>
                </c:pt>
                <c:pt idx="6">
                  <c:v>4.4072540077999998</c:v>
                </c:pt>
                <c:pt idx="7">
                  <c:v>3.8922196629000001</c:v>
                </c:pt>
                <c:pt idx="8">
                  <c:v>3.2079206986000002</c:v>
                </c:pt>
                <c:pt idx="9">
                  <c:v>2.6433517044000001</c:v>
                </c:pt>
                <c:pt idx="10">
                  <c:v>2.6390267435000001</c:v>
                </c:pt>
                <c:pt idx="11">
                  <c:v>2.7040270827000001</c:v>
                </c:pt>
                <c:pt idx="12">
                  <c:v>3.5874922339999999</c:v>
                </c:pt>
                <c:pt idx="13">
                  <c:v>3.9923804259</c:v>
                </c:pt>
                <c:pt idx="14">
                  <c:v>4.6551955360999999</c:v>
                </c:pt>
                <c:pt idx="15">
                  <c:v>4.8385453137000001</c:v>
                </c:pt>
                <c:pt idx="16">
                  <c:v>4.9234267894999997</c:v>
                </c:pt>
                <c:pt idx="17">
                  <c:v>4.9902163423000001</c:v>
                </c:pt>
                <c:pt idx="18">
                  <c:v>5.0536282737000002</c:v>
                </c:pt>
                <c:pt idx="19">
                  <c:v>5.4730520603999997</c:v>
                </c:pt>
                <c:pt idx="20">
                  <c:v>5.7497070162000004</c:v>
                </c:pt>
                <c:pt idx="21">
                  <c:v>6.2985328214000003</c:v>
                </c:pt>
                <c:pt idx="22">
                  <c:v>6.4970613729000002</c:v>
                </c:pt>
                <c:pt idx="23">
                  <c:v>6.8855113898999996</c:v>
                </c:pt>
                <c:pt idx="24">
                  <c:v>7.0138171076000004</c:v>
                </c:pt>
                <c:pt idx="25">
                  <c:v>6.9940518560999996</c:v>
                </c:pt>
                <c:pt idx="26">
                  <c:v>6.4177987570999999</c:v>
                </c:pt>
                <c:pt idx="27">
                  <c:v>5.9475749816999999</c:v>
                </c:pt>
                <c:pt idx="28">
                  <c:v>6.0361567981000004</c:v>
                </c:pt>
                <c:pt idx="29">
                  <c:v>6.5891644055</c:v>
                </c:pt>
                <c:pt idx="30">
                  <c:v>7.4417569627000004</c:v>
                </c:pt>
                <c:pt idx="31">
                  <c:v>8.1964137488999995</c:v>
                </c:pt>
                <c:pt idx="32">
                  <c:v>8.8154844109999999</c:v>
                </c:pt>
                <c:pt idx="33">
                  <c:v>8.7921236252000003</c:v>
                </c:pt>
                <c:pt idx="34">
                  <c:v>8.3019874971000007</c:v>
                </c:pt>
                <c:pt idx="35">
                  <c:v>7.7921536850999997</c:v>
                </c:pt>
                <c:pt idx="36">
                  <c:v>7.0182803705000003</c:v>
                </c:pt>
                <c:pt idx="37">
                  <c:v>7.0097893235999997</c:v>
                </c:pt>
                <c:pt idx="38">
                  <c:v>6.4910239536000001</c:v>
                </c:pt>
                <c:pt idx="39">
                  <c:v>6.5412108318</c:v>
                </c:pt>
                <c:pt idx="40">
                  <c:v>6.1008975944000001</c:v>
                </c:pt>
                <c:pt idx="41">
                  <c:v>5.4686836537000003</c:v>
                </c:pt>
                <c:pt idx="42">
                  <c:v>5.0220837880999998</c:v>
                </c:pt>
                <c:pt idx="43">
                  <c:v>4.0829458998000003</c:v>
                </c:pt>
                <c:pt idx="44">
                  <c:v>3.8667982725000001</c:v>
                </c:pt>
                <c:pt idx="45">
                  <c:v>3.5682950788999999</c:v>
                </c:pt>
                <c:pt idx="46">
                  <c:v>3.6889369982</c:v>
                </c:pt>
                <c:pt idx="47">
                  <c:v>3.9936849445</c:v>
                </c:pt>
                <c:pt idx="48">
                  <c:v>4.2380831167000004</c:v>
                </c:pt>
                <c:pt idx="49">
                  <c:v>4.3744915275</c:v>
                </c:pt>
                <c:pt idx="50">
                  <c:v>4.6834135373999999</c:v>
                </c:pt>
                <c:pt idx="51">
                  <c:v>4.7502274285999997</c:v>
                </c:pt>
                <c:pt idx="52">
                  <c:v>4.7515120916000004</c:v>
                </c:pt>
                <c:pt idx="53">
                  <c:v>4.3111549885000002</c:v>
                </c:pt>
                <c:pt idx="54">
                  <c:v>4.1301374956999997</c:v>
                </c:pt>
                <c:pt idx="55">
                  <c:v>4.2854762879999999</c:v>
                </c:pt>
                <c:pt idx="56">
                  <c:v>4.5836208967000003</c:v>
                </c:pt>
                <c:pt idx="57">
                  <c:v>4.6674997349999998</c:v>
                </c:pt>
                <c:pt idx="58">
                  <c:v>4.5278269307999999</c:v>
                </c:pt>
                <c:pt idx="59">
                  <c:v>4.4107814465999997</c:v>
                </c:pt>
                <c:pt idx="60">
                  <c:v>4.6604050893000002</c:v>
                </c:pt>
                <c:pt idx="61">
                  <c:v>4.8008371710000004</c:v>
                </c:pt>
                <c:pt idx="62">
                  <c:v>5.0496880663999999</c:v>
                </c:pt>
                <c:pt idx="63">
                  <c:v>4.7936547680999997</c:v>
                </c:pt>
                <c:pt idx="64">
                  <c:v>4.3932566622999998</c:v>
                </c:pt>
                <c:pt idx="65">
                  <c:v>4.1588557991000004</c:v>
                </c:pt>
                <c:pt idx="66">
                  <c:v>3.4735409962000001</c:v>
                </c:pt>
                <c:pt idx="67">
                  <c:v>2.9719781359000002</c:v>
                </c:pt>
                <c:pt idx="68">
                  <c:v>1.9199788712999999</c:v>
                </c:pt>
                <c:pt idx="69">
                  <c:v>1.2233033004</c:v>
                </c:pt>
                <c:pt idx="70">
                  <c:v>0.43244098139999998</c:v>
                </c:pt>
                <c:pt idx="71">
                  <c:v>-0.40223864650000002</c:v>
                </c:pt>
                <c:pt idx="72">
                  <c:v>-1.5542675072000001</c:v>
                </c:pt>
                <c:pt idx="73">
                  <c:v>-2.2937233227</c:v>
                </c:pt>
                <c:pt idx="74">
                  <c:v>-3.0659460542999999</c:v>
                </c:pt>
                <c:pt idx="75">
                  <c:v>-3.1566386715000001</c:v>
                </c:pt>
                <c:pt idx="76">
                  <c:v>-3.3787188240999999</c:v>
                </c:pt>
                <c:pt idx="77">
                  <c:v>-3.7870477509999998</c:v>
                </c:pt>
                <c:pt idx="78">
                  <c:v>-4.2885278031</c:v>
                </c:pt>
                <c:pt idx="79">
                  <c:v>-5.0043802560000001</c:v>
                </c:pt>
                <c:pt idx="80">
                  <c:v>-5.2838348798999997</c:v>
                </c:pt>
                <c:pt idx="81">
                  <c:v>-4.9133481193000001</c:v>
                </c:pt>
                <c:pt idx="82">
                  <c:v>-4.1488975071</c:v>
                </c:pt>
                <c:pt idx="83">
                  <c:v>-3.1849900328</c:v>
                </c:pt>
                <c:pt idx="84">
                  <c:v>-2.0002770608999998</c:v>
                </c:pt>
                <c:pt idx="85">
                  <c:v>-1.103000787</c:v>
                </c:pt>
                <c:pt idx="86">
                  <c:v>0.17227423419999999</c:v>
                </c:pt>
                <c:pt idx="87">
                  <c:v>0.55402464900000004</c:v>
                </c:pt>
                <c:pt idx="88">
                  <c:v>1.2684144965999999</c:v>
                </c:pt>
                <c:pt idx="89">
                  <c:v>1.6916514038999999</c:v>
                </c:pt>
                <c:pt idx="90">
                  <c:v>2.1405632857999999</c:v>
                </c:pt>
                <c:pt idx="91">
                  <c:v>2.6093962686999999</c:v>
                </c:pt>
                <c:pt idx="92">
                  <c:v>2.6917812683000002</c:v>
                </c:pt>
                <c:pt idx="93">
                  <c:v>2.8919804310999999</c:v>
                </c:pt>
                <c:pt idx="94">
                  <c:v>2.9611324271999999</c:v>
                </c:pt>
                <c:pt idx="95">
                  <c:v>2.8558190519000002</c:v>
                </c:pt>
                <c:pt idx="96">
                  <c:v>2.0235194246999999</c:v>
                </c:pt>
                <c:pt idx="97">
                  <c:v>1.1245270588</c:v>
                </c:pt>
                <c:pt idx="98">
                  <c:v>0.20422613419999999</c:v>
                </c:pt>
                <c:pt idx="99">
                  <c:v>0.11651342169999999</c:v>
                </c:pt>
                <c:pt idx="100">
                  <c:v>5.4927717399999999E-2</c:v>
                </c:pt>
                <c:pt idx="101">
                  <c:v>0.43760417289999998</c:v>
                </c:pt>
                <c:pt idx="102">
                  <c:v>0.73456451229999997</c:v>
                </c:pt>
                <c:pt idx="103">
                  <c:v>1.1850573911</c:v>
                </c:pt>
                <c:pt idx="104">
                  <c:v>1.6345563447</c:v>
                </c:pt>
                <c:pt idx="105">
                  <c:v>1.6475469810000001</c:v>
                </c:pt>
                <c:pt idx="106">
                  <c:v>1.7323716473999999</c:v>
                </c:pt>
                <c:pt idx="107">
                  <c:v>1.5631214524999999</c:v>
                </c:pt>
                <c:pt idx="108">
                  <c:v>2.0524051490000002</c:v>
                </c:pt>
                <c:pt idx="109">
                  <c:v>2.5747755532999999</c:v>
                </c:pt>
                <c:pt idx="110">
                  <c:v>2.9638415090999999</c:v>
                </c:pt>
                <c:pt idx="111">
                  <c:v>3.4025288645999998</c:v>
                </c:pt>
                <c:pt idx="112">
                  <c:v>3.2113979605999998</c:v>
                </c:pt>
                <c:pt idx="113">
                  <c:v>2.9761067679000002</c:v>
                </c:pt>
                <c:pt idx="114">
                  <c:v>2.7472563026999999</c:v>
                </c:pt>
                <c:pt idx="115">
                  <c:v>2.6342220861999999</c:v>
                </c:pt>
                <c:pt idx="116">
                  <c:v>3.1441414587000001</c:v>
                </c:pt>
                <c:pt idx="117">
                  <c:v>3.4030373627000001</c:v>
                </c:pt>
                <c:pt idx="118">
                  <c:v>3.6396379387</c:v>
                </c:pt>
                <c:pt idx="119">
                  <c:v>3.6018951535000001</c:v>
                </c:pt>
                <c:pt idx="120">
                  <c:v>3.8036602576999998</c:v>
                </c:pt>
                <c:pt idx="121">
                  <c:v>3.8015632104999999</c:v>
                </c:pt>
                <c:pt idx="122">
                  <c:v>4.1575935259000003</c:v>
                </c:pt>
                <c:pt idx="123">
                  <c:v>3.9426185532</c:v>
                </c:pt>
                <c:pt idx="124">
                  <c:v>4.0997952701000004</c:v>
                </c:pt>
                <c:pt idx="125">
                  <c:v>3.2396809885</c:v>
                </c:pt>
                <c:pt idx="126">
                  <c:v>2.5504300632999999</c:v>
                </c:pt>
                <c:pt idx="127">
                  <c:v>2.1573796768000002</c:v>
                </c:pt>
                <c:pt idx="128">
                  <c:v>2.3959768089</c:v>
                </c:pt>
                <c:pt idx="129">
                  <c:v>2.3824269093999999</c:v>
                </c:pt>
                <c:pt idx="130">
                  <c:v>1.9581891443999999</c:v>
                </c:pt>
                <c:pt idx="131">
                  <c:v>1.814786016</c:v>
                </c:pt>
                <c:pt idx="132">
                  <c:v>1.5516828053</c:v>
                </c:pt>
                <c:pt idx="133">
                  <c:v>1.8082763658000001</c:v>
                </c:pt>
                <c:pt idx="134">
                  <c:v>1.7791845807</c:v>
                </c:pt>
                <c:pt idx="135">
                  <c:v>2.3809769106999998</c:v>
                </c:pt>
                <c:pt idx="136">
                  <c:v>2.548686011</c:v>
                </c:pt>
                <c:pt idx="137">
                  <c:v>3.2183124968999999</c:v>
                </c:pt>
                <c:pt idx="138">
                  <c:v>3.1727488604</c:v>
                </c:pt>
                <c:pt idx="139">
                  <c:v>2.8790378134000001</c:v>
                </c:pt>
                <c:pt idx="140">
                  <c:v>2.2859081669000001</c:v>
                </c:pt>
                <c:pt idx="141">
                  <c:v>1.9818525842000001</c:v>
                </c:pt>
                <c:pt idx="142">
                  <c:v>2.2618429958999999</c:v>
                </c:pt>
                <c:pt idx="143">
                  <c:v>2.2677377250999999</c:v>
                </c:pt>
                <c:pt idx="144">
                  <c:v>2.7950443179</c:v>
                </c:pt>
                <c:pt idx="145">
                  <c:v>2.9114772327999998</c:v>
                </c:pt>
                <c:pt idx="146">
                  <c:v>2.9419096976999999</c:v>
                </c:pt>
                <c:pt idx="147">
                  <c:v>2.5983095658000002</c:v>
                </c:pt>
                <c:pt idx="148">
                  <c:v>2.3547511444000002</c:v>
                </c:pt>
                <c:pt idx="149">
                  <c:v>2.4372809360000001</c:v>
                </c:pt>
                <c:pt idx="150">
                  <c:v>2.4254353243</c:v>
                </c:pt>
                <c:pt idx="151">
                  <c:v>2.7262252561000002</c:v>
                </c:pt>
                <c:pt idx="152">
                  <c:v>2.5291934717000002</c:v>
                </c:pt>
                <c:pt idx="153">
                  <c:v>2.6261367310999999</c:v>
                </c:pt>
                <c:pt idx="154">
                  <c:v>1.8614688941999999</c:v>
                </c:pt>
                <c:pt idx="155">
                  <c:v>1.1412509</c:v>
                </c:pt>
                <c:pt idx="156">
                  <c:v>0.13602706580000001</c:v>
                </c:pt>
                <c:pt idx="157">
                  <c:v>-0.69517712789999997</c:v>
                </c:pt>
                <c:pt idx="158">
                  <c:v>-1.3528574578999999</c:v>
                </c:pt>
                <c:pt idx="159">
                  <c:v>-1.6880002929</c:v>
                </c:pt>
                <c:pt idx="160">
                  <c:v>-2.4463225379</c:v>
                </c:pt>
                <c:pt idx="161">
                  <c:v>-4.5931885706999998</c:v>
                </c:pt>
                <c:pt idx="162">
                  <c:v>-6.4684808942999998</c:v>
                </c:pt>
                <c:pt idx="163">
                  <c:v>-8.0882113540000002</c:v>
                </c:pt>
                <c:pt idx="164">
                  <c:v>-8.9108252069000002</c:v>
                </c:pt>
                <c:pt idx="165">
                  <c:v>-10.7760687944</c:v>
                </c:pt>
                <c:pt idx="166">
                  <c:v>-12.2982294162</c:v>
                </c:pt>
                <c:pt idx="167">
                  <c:v>-13.5228971442</c:v>
                </c:pt>
                <c:pt idx="168">
                  <c:v>-14.491746411299999</c:v>
                </c:pt>
                <c:pt idx="169">
                  <c:v>-15.1377651541</c:v>
                </c:pt>
                <c:pt idx="170">
                  <c:v>-15.422399010299999</c:v>
                </c:pt>
                <c:pt idx="171">
                  <c:v>-14.7335103158</c:v>
                </c:pt>
                <c:pt idx="172">
                  <c:v>-13.401657224799999</c:v>
                </c:pt>
                <c:pt idx="173">
                  <c:v>-10.765354375599999</c:v>
                </c:pt>
                <c:pt idx="174">
                  <c:v>-8.6988099199000004</c:v>
                </c:pt>
                <c:pt idx="175">
                  <c:v>-6.8383531558000001</c:v>
                </c:pt>
                <c:pt idx="176">
                  <c:v>-5.3542710918000003</c:v>
                </c:pt>
                <c:pt idx="177">
                  <c:v>-2.5478723795999998</c:v>
                </c:pt>
                <c:pt idx="178">
                  <c:v>5.8974727300000002E-2</c:v>
                </c:pt>
                <c:pt idx="179">
                  <c:v>2.4480579760999999</c:v>
                </c:pt>
                <c:pt idx="180">
                  <c:v>4.1091690021999998</c:v>
                </c:pt>
                <c:pt idx="181">
                  <c:v>6.1050358915</c:v>
                </c:pt>
                <c:pt idx="182">
                  <c:v>7.4901296305000002</c:v>
                </c:pt>
                <c:pt idx="183">
                  <c:v>7.8872742858000002</c:v>
                </c:pt>
                <c:pt idx="184">
                  <c:v>7.4325160459999999</c:v>
                </c:pt>
                <c:pt idx="185">
                  <c:v>6.7202535746000001</c:v>
                </c:pt>
                <c:pt idx="186">
                  <c:v>6.1953959018999996</c:v>
                </c:pt>
                <c:pt idx="187">
                  <c:v>5.6893529484999998</c:v>
                </c:pt>
                <c:pt idx="188">
                  <c:v>5.5190784578000001</c:v>
                </c:pt>
                <c:pt idx="189">
                  <c:v>5.1538392569000004</c:v>
                </c:pt>
                <c:pt idx="190">
                  <c:v>4.682156451</c:v>
                </c:pt>
                <c:pt idx="191">
                  <c:v>4.1785779703000001</c:v>
                </c:pt>
                <c:pt idx="192">
                  <c:v>3.7603111981000001</c:v>
                </c:pt>
                <c:pt idx="193">
                  <c:v>3.2450251684000002</c:v>
                </c:pt>
                <c:pt idx="194">
                  <c:v>2.5238398173999999</c:v>
                </c:pt>
                <c:pt idx="195">
                  <c:v>2.3249071579999998</c:v>
                </c:pt>
                <c:pt idx="196">
                  <c:v>2.4380041210000001</c:v>
                </c:pt>
                <c:pt idx="197">
                  <c:v>2.5913873931999998</c:v>
                </c:pt>
                <c:pt idx="198">
                  <c:v>2.7970890194</c:v>
                </c:pt>
                <c:pt idx="199">
                  <c:v>3.1845373865000002</c:v>
                </c:pt>
                <c:pt idx="200">
                  <c:v>3.3467362286000002</c:v>
                </c:pt>
                <c:pt idx="201">
                  <c:v>3.4204903466999999</c:v>
                </c:pt>
                <c:pt idx="202">
                  <c:v>3.7637325644000001</c:v>
                </c:pt>
                <c:pt idx="203">
                  <c:v>3.7309133071999998</c:v>
                </c:pt>
                <c:pt idx="204">
                  <c:v>3.8847848113999999</c:v>
                </c:pt>
                <c:pt idx="205">
                  <c:v>3.6844071884999998</c:v>
                </c:pt>
                <c:pt idx="206">
                  <c:v>3.9024896169000001</c:v>
                </c:pt>
                <c:pt idx="207">
                  <c:v>3.6262962918000001</c:v>
                </c:pt>
                <c:pt idx="208">
                  <c:v>3.0341482672</c:v>
                </c:pt>
                <c:pt idx="209">
                  <c:v>2.6208217863000001</c:v>
                </c:pt>
                <c:pt idx="210">
                  <c:v>2.1257002027</c:v>
                </c:pt>
                <c:pt idx="211">
                  <c:v>2.1318502464</c:v>
                </c:pt>
                <c:pt idx="212">
                  <c:v>1.9713739020000001</c:v>
                </c:pt>
                <c:pt idx="213">
                  <c:v>1.9230040036</c:v>
                </c:pt>
                <c:pt idx="214">
                  <c:v>1.6932143041000001</c:v>
                </c:pt>
                <c:pt idx="215">
                  <c:v>1.8051792751</c:v>
                </c:pt>
                <c:pt idx="216">
                  <c:v>1.9911740871000001</c:v>
                </c:pt>
                <c:pt idx="217">
                  <c:v>1.9525563665000001</c:v>
                </c:pt>
                <c:pt idx="218">
                  <c:v>1.7703689677000001</c:v>
                </c:pt>
                <c:pt idx="219">
                  <c:v>1.4924899913</c:v>
                </c:pt>
                <c:pt idx="220">
                  <c:v>1.7542561490999999</c:v>
                </c:pt>
                <c:pt idx="221">
                  <c:v>2.1146253026999999</c:v>
                </c:pt>
                <c:pt idx="222">
                  <c:v>2.5120771307999998</c:v>
                </c:pt>
                <c:pt idx="223">
                  <c:v>2.5122771799999999</c:v>
                </c:pt>
                <c:pt idx="224">
                  <c:v>2.2763748959000001</c:v>
                </c:pt>
                <c:pt idx="225">
                  <c:v>2.0753978979999999</c:v>
                </c:pt>
                <c:pt idx="226">
                  <c:v>2.0498938284000001</c:v>
                </c:pt>
                <c:pt idx="227">
                  <c:v>2.3752249863000001</c:v>
                </c:pt>
                <c:pt idx="228">
                  <c:v>2.6007611835</c:v>
                </c:pt>
                <c:pt idx="229">
                  <c:v>2.9387569562999998</c:v>
                </c:pt>
                <c:pt idx="230">
                  <c:v>3.0532758497999999</c:v>
                </c:pt>
                <c:pt idx="231">
                  <c:v>3.3786732064999998</c:v>
                </c:pt>
                <c:pt idx="232">
                  <c:v>3.3746416745999999</c:v>
                </c:pt>
                <c:pt idx="233">
                  <c:v>3.2437737912000002</c:v>
                </c:pt>
                <c:pt idx="234">
                  <c:v>3.0892243361</c:v>
                </c:pt>
                <c:pt idx="235">
                  <c:v>3.1892513831999998</c:v>
                </c:pt>
                <c:pt idx="236">
                  <c:v>3.2551714639</c:v>
                </c:pt>
                <c:pt idx="237">
                  <c:v>3.1173607007999999</c:v>
                </c:pt>
                <c:pt idx="238">
                  <c:v>2.4705231521000002</c:v>
                </c:pt>
                <c:pt idx="239">
                  <c:v>1.4373417374999999</c:v>
                </c:pt>
                <c:pt idx="240">
                  <c:v>0.30807917039999999</c:v>
                </c:pt>
                <c:pt idx="241">
                  <c:v>-0.68993812759999995</c:v>
                </c:pt>
                <c:pt idx="242">
                  <c:v>-1.3244628066999999</c:v>
                </c:pt>
                <c:pt idx="243">
                  <c:v>-1.5077755899</c:v>
                </c:pt>
                <c:pt idx="244">
                  <c:v>-1.5307998916000001</c:v>
                </c:pt>
                <c:pt idx="245">
                  <c:v>-1.8628172535</c:v>
                </c:pt>
                <c:pt idx="246">
                  <c:v>-2.3320621317999999</c:v>
                </c:pt>
                <c:pt idx="247">
                  <c:v>-3.2377817910000002</c:v>
                </c:pt>
                <c:pt idx="248">
                  <c:v>-3.8784035183999999</c:v>
                </c:pt>
                <c:pt idx="249">
                  <c:v>-4.0647757052999998</c:v>
                </c:pt>
                <c:pt idx="250">
                  <c:v>-3.8079810162999999</c:v>
                </c:pt>
                <c:pt idx="251">
                  <c:v>-3.6486738002000001</c:v>
                </c:pt>
                <c:pt idx="252">
                  <c:v>-3.3903906693999999</c:v>
                </c:pt>
                <c:pt idx="253">
                  <c:v>-3.1771614702000002</c:v>
                </c:pt>
                <c:pt idx="254">
                  <c:v>-2.3675401586000002</c:v>
                </c:pt>
                <c:pt idx="255">
                  <c:v>-2.3254003312</c:v>
                </c:pt>
                <c:pt idx="256">
                  <c:v>-2.1757256114999999</c:v>
                </c:pt>
                <c:pt idx="257">
                  <c:v>-2.0976849912</c:v>
                </c:pt>
                <c:pt idx="258">
                  <c:v>-1.7285135072</c:v>
                </c:pt>
                <c:pt idx="259">
                  <c:v>-1.2936892791000001</c:v>
                </c:pt>
                <c:pt idx="260">
                  <c:v>-0.53300063450000001</c:v>
                </c:pt>
                <c:pt idx="261">
                  <c:v>-0.2195310654</c:v>
                </c:pt>
                <c:pt idx="262">
                  <c:v>3.5893717999999998E-2</c:v>
                </c:pt>
                <c:pt idx="263">
                  <c:v>0.38376436780000001</c:v>
                </c:pt>
                <c:pt idx="264">
                  <c:v>0.67112354269999996</c:v>
                </c:pt>
                <c:pt idx="265">
                  <c:v>1.3866297620000001</c:v>
                </c:pt>
                <c:pt idx="266">
                  <c:v>1.2902544624000001</c:v>
                </c:pt>
                <c:pt idx="267">
                  <c:v>1.6399217748999999</c:v>
                </c:pt>
                <c:pt idx="268">
                  <c:v>1.2702185568</c:v>
                </c:pt>
                <c:pt idx="269">
                  <c:v>1.0633372759999999</c:v>
                </c:pt>
                <c:pt idx="270">
                  <c:v>1.2394798678000001</c:v>
                </c:pt>
                <c:pt idx="271">
                  <c:v>2.0165172079999998</c:v>
                </c:pt>
                <c:pt idx="272">
                  <c:v>2.7120636851</c:v>
                </c:pt>
                <c:pt idx="273">
                  <c:v>2.9869746252999998</c:v>
                </c:pt>
                <c:pt idx="274">
                  <c:v>3.1260631515999999</c:v>
                </c:pt>
                <c:pt idx="275">
                  <c:v>3.2344359208000002</c:v>
                </c:pt>
                <c:pt idx="276">
                  <c:v>3.6974196595</c:v>
                </c:pt>
                <c:pt idx="277">
                  <c:v>3.3440006651999998</c:v>
                </c:pt>
                <c:pt idx="278">
                  <c:v>3.1800058185000002</c:v>
                </c:pt>
                <c:pt idx="279">
                  <c:v>2.8113714977000002</c:v>
                </c:pt>
                <c:pt idx="280">
                  <c:v>3.4578487729999998</c:v>
                </c:pt>
                <c:pt idx="281">
                  <c:v>3.9964663562</c:v>
                </c:pt>
                <c:pt idx="282">
                  <c:v>3.7844732041000002</c:v>
                </c:pt>
                <c:pt idx="283">
                  <c:v>3.1267544333999999</c:v>
                </c:pt>
                <c:pt idx="284">
                  <c:v>2.3171880006999999</c:v>
                </c:pt>
                <c:pt idx="285">
                  <c:v>1.9725931514999999</c:v>
                </c:pt>
                <c:pt idx="286">
                  <c:v>1.4995500825000001</c:v>
                </c:pt>
                <c:pt idx="287">
                  <c:v>1.0460446711</c:v>
                </c:pt>
                <c:pt idx="288">
                  <c:v>0.13561991130000001</c:v>
                </c:pt>
                <c:pt idx="289">
                  <c:v>-0.22046482749999999</c:v>
                </c:pt>
                <c:pt idx="290">
                  <c:v>-0.6116764254</c:v>
                </c:pt>
                <c:pt idx="291">
                  <c:v>-0.6434067134</c:v>
                </c:pt>
                <c:pt idx="292">
                  <c:v>-0.98960552950000003</c:v>
                </c:pt>
                <c:pt idx="293">
                  <c:v>-1.2927806512</c:v>
                </c:pt>
                <c:pt idx="294">
                  <c:v>-1.5340810374</c:v>
                </c:pt>
                <c:pt idx="295">
                  <c:v>-1.7036567403</c:v>
                </c:pt>
                <c:pt idx="296">
                  <c:v>-1.7923251248000001</c:v>
                </c:pt>
                <c:pt idx="297">
                  <c:v>-1.7390945328</c:v>
                </c:pt>
                <c:pt idx="298">
                  <c:v>-1.4401765844000001</c:v>
                </c:pt>
                <c:pt idx="299">
                  <c:v>-2.4606401462999998</c:v>
                </c:pt>
                <c:pt idx="300">
                  <c:v>-7.6648555209999998</c:v>
                </c:pt>
                <c:pt idx="301">
                  <c:v>-12.7238818569</c:v>
                </c:pt>
                <c:pt idx="302">
                  <c:v>-14.6194185831</c:v>
                </c:pt>
                <c:pt idx="303">
                  <c:v>-10.9860055733</c:v>
                </c:pt>
                <c:pt idx="304">
                  <c:v>-7.8419642633000004</c:v>
                </c:pt>
                <c:pt idx="305">
                  <c:v>-6.6518710452000001</c:v>
                </c:pt>
                <c:pt idx="306">
                  <c:v>-5.997470259</c:v>
                </c:pt>
                <c:pt idx="307">
                  <c:v>-5.5456733455</c:v>
                </c:pt>
                <c:pt idx="308">
                  <c:v>-4.4162038155000003</c:v>
                </c:pt>
                <c:pt idx="309">
                  <c:v>-3.4237069142999998</c:v>
                </c:pt>
                <c:pt idx="310">
                  <c:v>-3.4990165868999998</c:v>
                </c:pt>
                <c:pt idx="311">
                  <c:v>-1.9581227503</c:v>
                </c:pt>
                <c:pt idx="312">
                  <c:v>3.7067622146999999</c:v>
                </c:pt>
                <c:pt idx="313">
                  <c:v>10.960735874099999</c:v>
                </c:pt>
                <c:pt idx="314">
                  <c:v>13.8950350266</c:v>
                </c:pt>
                <c:pt idx="315">
                  <c:v>9.9111370184999998</c:v>
                </c:pt>
                <c:pt idx="316">
                  <c:v>6.2707169696999996</c:v>
                </c:pt>
                <c:pt idx="317">
                  <c:v>4.6061769165999999</c:v>
                </c:pt>
                <c:pt idx="318">
                  <c:v>4.1947151457</c:v>
                </c:pt>
                <c:pt idx="319">
                  <c:v>4.4916421893000003</c:v>
                </c:pt>
                <c:pt idx="320">
                  <c:v>4.3979431410999998</c:v>
                </c:pt>
                <c:pt idx="321">
                  <c:v>3.9764162118000002</c:v>
                </c:pt>
                <c:pt idx="322">
                  <c:v>4.5535129230000004</c:v>
                </c:pt>
                <c:pt idx="323">
                  <c:v>5.0230113903999998</c:v>
                </c:pt>
                <c:pt idx="324">
                  <c:v>5.5038500578000003</c:v>
                </c:pt>
                <c:pt idx="325">
                  <c:v>4.6677663770000004</c:v>
                </c:pt>
                <c:pt idx="326">
                  <c:v>4.2196700814000003</c:v>
                </c:pt>
                <c:pt idx="327">
                  <c:v>3.8055786557000002</c:v>
                </c:pt>
                <c:pt idx="328">
                  <c:v>3.4085198718999998</c:v>
                </c:pt>
                <c:pt idx="329">
                  <c:v>3.8384689579</c:v>
                </c:pt>
                <c:pt idx="330">
                  <c:v>3.7380325252</c:v>
                </c:pt>
                <c:pt idx="331">
                  <c:v>3.2999935111999998</c:v>
                </c:pt>
                <c:pt idx="332">
                  <c:v>2.0096011573000001</c:v>
                </c:pt>
                <c:pt idx="333">
                  <c:v>1.0576304475</c:v>
                </c:pt>
                <c:pt idx="334">
                  <c:v>0.3937739529</c:v>
                </c:pt>
                <c:pt idx="551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EE88-4922-B82C-EC52D92E9D85}"/>
            </c:ext>
          </c:extLst>
        </c:ser>
        <c:ser>
          <c:idx val="4"/>
          <c:order val="4"/>
          <c:tx>
            <c:strRef>
              <c:f>'TIPRONSA shift -3'!$L$7</c:f>
              <c:strCache>
                <c:ptCount val="1"/>
                <c:pt idx="0">
                  <c:v>0.4%</c:v>
                </c:pt>
              </c:strCache>
              <c:extLst xmlns:c15="http://schemas.microsoft.com/office/drawing/2012/chart"/>
            </c:strRef>
          </c:tx>
          <c:marker>
            <c:symbol val="none"/>
          </c:marker>
          <c:dLbls>
            <c:dLbl>
              <c:idx val="269"/>
              <c:layout>
                <c:manualLayout>
                  <c:x val="7.1814316902218678E-3"/>
                  <c:y val="-5.98086124401913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E88-4922-B82C-EC52D92E9D85}"/>
                </c:ext>
              </c:extLst>
            </c:dLbl>
            <c:dLbl>
              <c:idx val="331"/>
              <c:layout>
                <c:manualLayout>
                  <c:x val="1.1491030407554531E-2"/>
                  <c:y val="-4.264783078585764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E88-4922-B82C-EC52D92E9D85}"/>
                </c:ext>
              </c:extLst>
            </c:dLbl>
            <c:dLbl>
              <c:idx val="332"/>
              <c:layout>
                <c:manualLayout>
                  <c:x val="4.3087971274686871E-3"/>
                  <c:y val="6.535947712418241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4D-4C04-8EF0-DBF7C13EA9FB}"/>
                </c:ext>
              </c:extLst>
            </c:dLbl>
            <c:dLbl>
              <c:idx val="333"/>
              <c:layout>
                <c:manualLayout>
                  <c:x val="1.4362657091560886E-3"/>
                  <c:y val="-9.8039215686274508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3E-4AF2-B8FC-B682C1ADEB77}"/>
                </c:ext>
              </c:extLst>
            </c:dLbl>
            <c:dLbl>
              <c:idx val="334"/>
              <c:layout>
                <c:manualLayout>
                  <c:x val="7.1813285457809697E-3"/>
                  <c:y val="-4.248366013071895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C86-4E96-91AB-E64B59ABE765}"/>
                </c:ext>
              </c:extLst>
            </c:dLbl>
            <c:dLbl>
              <c:idx val="343"/>
              <c:layout>
                <c:manualLayout>
                  <c:x val="0"/>
                  <c:y val="3.3227006911217376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E88-4922-B82C-EC52D92E9D85}"/>
                </c:ext>
              </c:extLst>
            </c:dLbl>
            <c:dLbl>
              <c:idx val="375"/>
              <c:layout>
                <c:manualLayout>
                  <c:x val="1.8671722394576477E-2"/>
                  <c:y val="4.319510898458266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E88-4922-B82C-EC52D92E9D85}"/>
                </c:ext>
              </c:extLst>
            </c:dLbl>
            <c:dLbl>
              <c:idx val="377"/>
              <c:layout>
                <c:manualLayout>
                  <c:x val="-4.3088590141330575E-3"/>
                  <c:y val="3.322700691121743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E88-4922-B82C-EC52D92E9D85}"/>
                </c:ext>
              </c:extLst>
            </c:dLbl>
            <c:dLbl>
              <c:idx val="390"/>
              <c:layout>
                <c:manualLayout>
                  <c:x val="0"/>
                  <c:y val="-0.1395534290271132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E88-4922-B82C-EC52D92E9D85}"/>
                </c:ext>
              </c:extLst>
            </c:dLbl>
            <c:dLbl>
              <c:idx val="391"/>
              <c:layout>
                <c:manualLayout>
                  <c:x val="-8.617718028266115E-3"/>
                  <c:y val="2.99043062200956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E88-4922-B82C-EC52D92E9D85}"/>
                </c:ext>
              </c:extLst>
            </c:dLbl>
            <c:dLbl>
              <c:idx val="406"/>
              <c:layout>
                <c:manualLayout>
                  <c:x val="-8.6177180282662209E-3"/>
                  <c:y val="-0.1229399255715044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E88-4922-B82C-EC52D92E9D85}"/>
                </c:ext>
              </c:extLst>
            </c:dLbl>
            <c:dLbl>
              <c:idx val="417"/>
              <c:layout>
                <c:manualLayout>
                  <c:x val="-4.0216017465241977E-2"/>
                  <c:y val="7.97448165869218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E88-4922-B82C-EC52D92E9D85}"/>
                </c:ext>
              </c:extLst>
            </c:dLbl>
            <c:dLbl>
              <c:idx val="609"/>
              <c:layout>
                <c:manualLayout>
                  <c:x val="1.2926577042399173E-2"/>
                  <c:y val="-4.98405103668262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E88-4922-B82C-EC52D92E9D85}"/>
                </c:ext>
              </c:extLst>
            </c:dLbl>
            <c:dLbl>
              <c:idx val="611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E88-4922-B82C-EC52D92E9D85}"/>
                </c:ext>
              </c:extLst>
            </c:dLbl>
            <c:dLbl>
              <c:idx val="617"/>
              <c:layout>
                <c:manualLayout>
                  <c:x val="1.4362863380443524E-3"/>
                  <c:y val="5.98086124401913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E88-4922-B82C-EC52D92E9D85}"/>
                </c:ext>
              </c:extLst>
            </c:dLbl>
            <c:dLbl>
              <c:idx val="633"/>
              <c:layout>
                <c:manualLayout>
                  <c:x val="-4.8833735493508092E-2"/>
                  <c:y val="6.97767145135566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EE88-4922-B82C-EC52D92E9D85}"/>
                </c:ext>
              </c:extLst>
            </c:dLbl>
            <c:dLbl>
              <c:idx val="823"/>
              <c:layout>
                <c:manualLayout>
                  <c:x val="0"/>
                  <c:y val="-5.98086124401913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E88-4922-B82C-EC52D92E9D85}"/>
                </c:ext>
              </c:extLst>
            </c:dLbl>
            <c:dLbl>
              <c:idx val="912"/>
              <c:layout>
                <c:manualLayout>
                  <c:x val="-2.1065289609960692E-16"/>
                  <c:y val="-7.642211589580022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E88-4922-B82C-EC52D92E9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2DB8B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'TIPRONSA shift -3'!$A$9:$A$536</c:f>
              <c:numCache>
                <c:formatCode>mmm\-yy</c:formatCode>
                <c:ptCount val="528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  <c:pt idx="317">
                  <c:v>44348</c:v>
                </c:pt>
                <c:pt idx="318">
                  <c:v>44378</c:v>
                </c:pt>
                <c:pt idx="319">
                  <c:v>44409</c:v>
                </c:pt>
                <c:pt idx="320">
                  <c:v>44440</c:v>
                </c:pt>
                <c:pt idx="321">
                  <c:v>44470</c:v>
                </c:pt>
                <c:pt idx="322">
                  <c:v>44501</c:v>
                </c:pt>
                <c:pt idx="323">
                  <c:v>44531</c:v>
                </c:pt>
                <c:pt idx="324">
                  <c:v>44562</c:v>
                </c:pt>
                <c:pt idx="325">
                  <c:v>44593</c:v>
                </c:pt>
                <c:pt idx="326">
                  <c:v>44621</c:v>
                </c:pt>
                <c:pt idx="327">
                  <c:v>44652</c:v>
                </c:pt>
                <c:pt idx="328">
                  <c:v>44682</c:v>
                </c:pt>
                <c:pt idx="329">
                  <c:v>44713</c:v>
                </c:pt>
                <c:pt idx="330">
                  <c:v>44743</c:v>
                </c:pt>
                <c:pt idx="331">
                  <c:v>44774</c:v>
                </c:pt>
                <c:pt idx="332">
                  <c:v>44805</c:v>
                </c:pt>
                <c:pt idx="333">
                  <c:v>44835</c:v>
                </c:pt>
                <c:pt idx="334">
                  <c:v>44866</c:v>
                </c:pt>
                <c:pt idx="335">
                  <c:v>44896</c:v>
                </c:pt>
                <c:pt idx="336">
                  <c:v>44927</c:v>
                </c:pt>
                <c:pt idx="337">
                  <c:v>44958</c:v>
                </c:pt>
                <c:pt idx="338">
                  <c:v>44986</c:v>
                </c:pt>
                <c:pt idx="339">
                  <c:v>45017</c:v>
                </c:pt>
                <c:pt idx="340">
                  <c:v>45047</c:v>
                </c:pt>
                <c:pt idx="341">
                  <c:v>45078</c:v>
                </c:pt>
                <c:pt idx="342">
                  <c:v>45108</c:v>
                </c:pt>
                <c:pt idx="343">
                  <c:v>45139</c:v>
                </c:pt>
                <c:pt idx="344">
                  <c:v>45170</c:v>
                </c:pt>
                <c:pt idx="345">
                  <c:v>45200</c:v>
                </c:pt>
                <c:pt idx="346">
                  <c:v>45231</c:v>
                </c:pt>
                <c:pt idx="347">
                  <c:v>45261</c:v>
                </c:pt>
                <c:pt idx="348">
                  <c:v>45292</c:v>
                </c:pt>
                <c:pt idx="349">
                  <c:v>45323</c:v>
                </c:pt>
                <c:pt idx="350">
                  <c:v>45352</c:v>
                </c:pt>
                <c:pt idx="351">
                  <c:v>45383</c:v>
                </c:pt>
                <c:pt idx="352">
                  <c:v>45413</c:v>
                </c:pt>
                <c:pt idx="353">
                  <c:v>45444</c:v>
                </c:pt>
                <c:pt idx="354">
                  <c:v>45474</c:v>
                </c:pt>
                <c:pt idx="355">
                  <c:v>45505</c:v>
                </c:pt>
                <c:pt idx="356">
                  <c:v>45536</c:v>
                </c:pt>
                <c:pt idx="357">
                  <c:v>45566</c:v>
                </c:pt>
                <c:pt idx="358">
                  <c:v>45597</c:v>
                </c:pt>
                <c:pt idx="359">
                  <c:v>45627</c:v>
                </c:pt>
                <c:pt idx="360">
                  <c:v>45658</c:v>
                </c:pt>
                <c:pt idx="361">
                  <c:v>45689</c:v>
                </c:pt>
                <c:pt idx="362">
                  <c:v>45717</c:v>
                </c:pt>
                <c:pt idx="363">
                  <c:v>45748</c:v>
                </c:pt>
                <c:pt idx="364">
                  <c:v>45778</c:v>
                </c:pt>
                <c:pt idx="365">
                  <c:v>45809</c:v>
                </c:pt>
                <c:pt idx="366">
                  <c:v>45839</c:v>
                </c:pt>
                <c:pt idx="367">
                  <c:v>45870</c:v>
                </c:pt>
                <c:pt idx="368">
                  <c:v>45901</c:v>
                </c:pt>
                <c:pt idx="369">
                  <c:v>45931</c:v>
                </c:pt>
                <c:pt idx="370">
                  <c:v>45962</c:v>
                </c:pt>
                <c:pt idx="371">
                  <c:v>45992</c:v>
                </c:pt>
                <c:pt idx="372">
                  <c:v>46023</c:v>
                </c:pt>
                <c:pt idx="373">
                  <c:v>46054</c:v>
                </c:pt>
                <c:pt idx="374">
                  <c:v>46082</c:v>
                </c:pt>
                <c:pt idx="375">
                  <c:v>46113</c:v>
                </c:pt>
                <c:pt idx="376">
                  <c:v>46143</c:v>
                </c:pt>
                <c:pt idx="377">
                  <c:v>46174</c:v>
                </c:pt>
                <c:pt idx="378">
                  <c:v>46204</c:v>
                </c:pt>
                <c:pt idx="379">
                  <c:v>46235</c:v>
                </c:pt>
                <c:pt idx="380">
                  <c:v>46266</c:v>
                </c:pt>
                <c:pt idx="381">
                  <c:v>46296</c:v>
                </c:pt>
                <c:pt idx="382">
                  <c:v>46327</c:v>
                </c:pt>
                <c:pt idx="383">
                  <c:v>46357</c:v>
                </c:pt>
                <c:pt idx="384">
                  <c:v>46388</c:v>
                </c:pt>
                <c:pt idx="385">
                  <c:v>46419</c:v>
                </c:pt>
                <c:pt idx="386">
                  <c:v>46447</c:v>
                </c:pt>
                <c:pt idx="387">
                  <c:v>46478</c:v>
                </c:pt>
                <c:pt idx="388">
                  <c:v>46508</c:v>
                </c:pt>
                <c:pt idx="389">
                  <c:v>46539</c:v>
                </c:pt>
                <c:pt idx="390">
                  <c:v>46569</c:v>
                </c:pt>
                <c:pt idx="391">
                  <c:v>46600</c:v>
                </c:pt>
                <c:pt idx="392">
                  <c:v>46631</c:v>
                </c:pt>
                <c:pt idx="393">
                  <c:v>46661</c:v>
                </c:pt>
                <c:pt idx="394">
                  <c:v>46692</c:v>
                </c:pt>
                <c:pt idx="395">
                  <c:v>46722</c:v>
                </c:pt>
                <c:pt idx="396">
                  <c:v>46753</c:v>
                </c:pt>
                <c:pt idx="397">
                  <c:v>46784</c:v>
                </c:pt>
                <c:pt idx="398">
                  <c:v>46813</c:v>
                </c:pt>
                <c:pt idx="399">
                  <c:v>46844</c:v>
                </c:pt>
                <c:pt idx="400">
                  <c:v>46874</c:v>
                </c:pt>
                <c:pt idx="401">
                  <c:v>46905</c:v>
                </c:pt>
                <c:pt idx="402">
                  <c:v>46935</c:v>
                </c:pt>
                <c:pt idx="403">
                  <c:v>46966</c:v>
                </c:pt>
                <c:pt idx="404">
                  <c:v>46997</c:v>
                </c:pt>
                <c:pt idx="405">
                  <c:v>47027</c:v>
                </c:pt>
                <c:pt idx="406">
                  <c:v>47058</c:v>
                </c:pt>
                <c:pt idx="407">
                  <c:v>47088</c:v>
                </c:pt>
                <c:pt idx="408">
                  <c:v>47119</c:v>
                </c:pt>
                <c:pt idx="409">
                  <c:v>47150</c:v>
                </c:pt>
                <c:pt idx="410">
                  <c:v>47178</c:v>
                </c:pt>
                <c:pt idx="411">
                  <c:v>47209</c:v>
                </c:pt>
                <c:pt idx="412">
                  <c:v>47239</c:v>
                </c:pt>
                <c:pt idx="413">
                  <c:v>47270</c:v>
                </c:pt>
                <c:pt idx="414">
                  <c:v>47300</c:v>
                </c:pt>
                <c:pt idx="415">
                  <c:v>47331</c:v>
                </c:pt>
                <c:pt idx="416">
                  <c:v>47362</c:v>
                </c:pt>
                <c:pt idx="417">
                  <c:v>47392</c:v>
                </c:pt>
                <c:pt idx="418">
                  <c:v>47423</c:v>
                </c:pt>
                <c:pt idx="419">
                  <c:v>47453</c:v>
                </c:pt>
                <c:pt idx="420">
                  <c:v>47484</c:v>
                </c:pt>
                <c:pt idx="421">
                  <c:v>47515</c:v>
                </c:pt>
                <c:pt idx="422">
                  <c:v>47543</c:v>
                </c:pt>
                <c:pt idx="423">
                  <c:v>47574</c:v>
                </c:pt>
                <c:pt idx="424">
                  <c:v>47604</c:v>
                </c:pt>
                <c:pt idx="425">
                  <c:v>47635</c:v>
                </c:pt>
                <c:pt idx="426">
                  <c:v>47665</c:v>
                </c:pt>
                <c:pt idx="427">
                  <c:v>47696</c:v>
                </c:pt>
                <c:pt idx="428">
                  <c:v>47727</c:v>
                </c:pt>
                <c:pt idx="429">
                  <c:v>47757</c:v>
                </c:pt>
                <c:pt idx="430">
                  <c:v>47788</c:v>
                </c:pt>
                <c:pt idx="431">
                  <c:v>47818</c:v>
                </c:pt>
                <c:pt idx="432">
                  <c:v>47849</c:v>
                </c:pt>
                <c:pt idx="433">
                  <c:v>47880</c:v>
                </c:pt>
                <c:pt idx="434">
                  <c:v>47908</c:v>
                </c:pt>
                <c:pt idx="435">
                  <c:v>47939</c:v>
                </c:pt>
                <c:pt idx="436">
                  <c:v>47969</c:v>
                </c:pt>
                <c:pt idx="437">
                  <c:v>48000</c:v>
                </c:pt>
                <c:pt idx="438">
                  <c:v>48030</c:v>
                </c:pt>
                <c:pt idx="439">
                  <c:v>48061</c:v>
                </c:pt>
                <c:pt idx="440">
                  <c:v>48092</c:v>
                </c:pt>
                <c:pt idx="441">
                  <c:v>48122</c:v>
                </c:pt>
                <c:pt idx="442">
                  <c:v>48153</c:v>
                </c:pt>
                <c:pt idx="443">
                  <c:v>48183</c:v>
                </c:pt>
                <c:pt idx="444">
                  <c:v>48214</c:v>
                </c:pt>
                <c:pt idx="445">
                  <c:v>48245</c:v>
                </c:pt>
                <c:pt idx="446">
                  <c:v>48274</c:v>
                </c:pt>
                <c:pt idx="447">
                  <c:v>48305</c:v>
                </c:pt>
                <c:pt idx="448">
                  <c:v>48335</c:v>
                </c:pt>
                <c:pt idx="449">
                  <c:v>48366</c:v>
                </c:pt>
                <c:pt idx="450">
                  <c:v>48396</c:v>
                </c:pt>
                <c:pt idx="451">
                  <c:v>48427</c:v>
                </c:pt>
                <c:pt idx="452">
                  <c:v>48458</c:v>
                </c:pt>
                <c:pt idx="453">
                  <c:v>48488</c:v>
                </c:pt>
                <c:pt idx="454">
                  <c:v>48519</c:v>
                </c:pt>
                <c:pt idx="455">
                  <c:v>48549</c:v>
                </c:pt>
                <c:pt idx="456">
                  <c:v>48580</c:v>
                </c:pt>
                <c:pt idx="457">
                  <c:v>48611</c:v>
                </c:pt>
                <c:pt idx="458">
                  <c:v>48639</c:v>
                </c:pt>
                <c:pt idx="459">
                  <c:v>48670</c:v>
                </c:pt>
                <c:pt idx="460">
                  <c:v>48700</c:v>
                </c:pt>
                <c:pt idx="461">
                  <c:v>48731</c:v>
                </c:pt>
                <c:pt idx="462">
                  <c:v>48761</c:v>
                </c:pt>
                <c:pt idx="463">
                  <c:v>48792</c:v>
                </c:pt>
                <c:pt idx="464">
                  <c:v>48823</c:v>
                </c:pt>
                <c:pt idx="465">
                  <c:v>48853</c:v>
                </c:pt>
                <c:pt idx="466">
                  <c:v>48884</c:v>
                </c:pt>
                <c:pt idx="467">
                  <c:v>48914</c:v>
                </c:pt>
                <c:pt idx="468">
                  <c:v>48945</c:v>
                </c:pt>
                <c:pt idx="469">
                  <c:v>48976</c:v>
                </c:pt>
                <c:pt idx="470">
                  <c:v>49004</c:v>
                </c:pt>
                <c:pt idx="471">
                  <c:v>49035</c:v>
                </c:pt>
                <c:pt idx="472">
                  <c:v>49065</c:v>
                </c:pt>
                <c:pt idx="473">
                  <c:v>49096</c:v>
                </c:pt>
                <c:pt idx="474">
                  <c:v>49126</c:v>
                </c:pt>
                <c:pt idx="475">
                  <c:v>49157</c:v>
                </c:pt>
                <c:pt idx="476">
                  <c:v>49188</c:v>
                </c:pt>
                <c:pt idx="477">
                  <c:v>49218</c:v>
                </c:pt>
                <c:pt idx="478">
                  <c:v>49249</c:v>
                </c:pt>
                <c:pt idx="479">
                  <c:v>49279</c:v>
                </c:pt>
                <c:pt idx="480">
                  <c:v>49310</c:v>
                </c:pt>
                <c:pt idx="481">
                  <c:v>49341</c:v>
                </c:pt>
                <c:pt idx="482">
                  <c:v>49369</c:v>
                </c:pt>
                <c:pt idx="483">
                  <c:v>49400</c:v>
                </c:pt>
                <c:pt idx="484">
                  <c:v>49430</c:v>
                </c:pt>
                <c:pt idx="485">
                  <c:v>49461</c:v>
                </c:pt>
                <c:pt idx="486">
                  <c:v>49491</c:v>
                </c:pt>
                <c:pt idx="487">
                  <c:v>49522</c:v>
                </c:pt>
                <c:pt idx="488">
                  <c:v>49553</c:v>
                </c:pt>
                <c:pt idx="489">
                  <c:v>49583</c:v>
                </c:pt>
                <c:pt idx="490">
                  <c:v>49614</c:v>
                </c:pt>
                <c:pt idx="491">
                  <c:v>49644</c:v>
                </c:pt>
                <c:pt idx="492">
                  <c:v>49675</c:v>
                </c:pt>
                <c:pt idx="493">
                  <c:v>49706</c:v>
                </c:pt>
                <c:pt idx="494">
                  <c:v>49735</c:v>
                </c:pt>
                <c:pt idx="495">
                  <c:v>49766</c:v>
                </c:pt>
                <c:pt idx="496">
                  <c:v>49796</c:v>
                </c:pt>
                <c:pt idx="497">
                  <c:v>49827</c:v>
                </c:pt>
                <c:pt idx="498">
                  <c:v>49857</c:v>
                </c:pt>
                <c:pt idx="499">
                  <c:v>49888</c:v>
                </c:pt>
                <c:pt idx="500">
                  <c:v>49919</c:v>
                </c:pt>
                <c:pt idx="501">
                  <c:v>49949</c:v>
                </c:pt>
                <c:pt idx="502">
                  <c:v>49980</c:v>
                </c:pt>
                <c:pt idx="503">
                  <c:v>50010</c:v>
                </c:pt>
                <c:pt idx="504">
                  <c:v>50041</c:v>
                </c:pt>
                <c:pt idx="505">
                  <c:v>50072</c:v>
                </c:pt>
                <c:pt idx="506">
                  <c:v>50100</c:v>
                </c:pt>
                <c:pt idx="507">
                  <c:v>50131</c:v>
                </c:pt>
                <c:pt idx="508">
                  <c:v>50161</c:v>
                </c:pt>
                <c:pt idx="509">
                  <c:v>50192</c:v>
                </c:pt>
                <c:pt idx="510">
                  <c:v>50222</c:v>
                </c:pt>
                <c:pt idx="511">
                  <c:v>50253</c:v>
                </c:pt>
                <c:pt idx="512">
                  <c:v>50284</c:v>
                </c:pt>
                <c:pt idx="513">
                  <c:v>50314</c:v>
                </c:pt>
                <c:pt idx="514">
                  <c:v>50345</c:v>
                </c:pt>
                <c:pt idx="515">
                  <c:v>50375</c:v>
                </c:pt>
                <c:pt idx="516">
                  <c:v>50406</c:v>
                </c:pt>
                <c:pt idx="517">
                  <c:v>50437</c:v>
                </c:pt>
                <c:pt idx="518">
                  <c:v>50465</c:v>
                </c:pt>
                <c:pt idx="519">
                  <c:v>50496</c:v>
                </c:pt>
                <c:pt idx="520">
                  <c:v>50526</c:v>
                </c:pt>
                <c:pt idx="521">
                  <c:v>50557</c:v>
                </c:pt>
                <c:pt idx="522">
                  <c:v>50587</c:v>
                </c:pt>
                <c:pt idx="523">
                  <c:v>50618</c:v>
                </c:pt>
                <c:pt idx="524">
                  <c:v>50649</c:v>
                </c:pt>
                <c:pt idx="525">
                  <c:v>50679</c:v>
                </c:pt>
                <c:pt idx="526">
                  <c:v>50710</c:v>
                </c:pt>
                <c:pt idx="527">
                  <c:v>50740</c:v>
                </c:pt>
              </c:numCache>
              <c:extLst xmlns:c15="http://schemas.microsoft.com/office/drawing/2012/chart"/>
            </c:numRef>
          </c:cat>
          <c:val>
            <c:numRef>
              <c:f>'TIPRONSA shift -3'!$L$9:$L$560</c:f>
              <c:numCache>
                <c:formatCode>General</c:formatCode>
                <c:ptCount val="552"/>
                <c:pt idx="334" formatCode="0.0">
                  <c:v>0.3937739529</c:v>
                </c:pt>
                <c:pt idx="551" formatCode="0.0">
                  <c:v>#N/A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F-EE88-4922-B82C-EC52D92E9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926527"/>
        <c:axId val="415924863"/>
        <c:extLst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06967296"/>
        <c:scaling>
          <c:orientation val="minMax"/>
          <c:max val="21"/>
          <c:min val="-21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7"/>
      </c:valAx>
      <c:valAx>
        <c:axId val="415924863"/>
        <c:scaling>
          <c:orientation val="minMax"/>
          <c:max val="21"/>
          <c:min val="-21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5926527"/>
        <c:crosses val="max"/>
        <c:crossBetween val="between"/>
        <c:majorUnit val="7"/>
      </c:valAx>
      <c:catAx>
        <c:axId val="415926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1592486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5.027009146298364E-2"/>
          <c:y val="0.70438268745818533"/>
          <c:w val="0.11830859921683934"/>
          <c:h val="0.2009104009057691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17093399039406E-2"/>
          <c:y val="8.9049971694714625E-2"/>
          <c:w val="0.91359325605900943"/>
          <c:h val="0.8385533425968813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8575">
              <a:solidFill>
                <a:schemeClr val="tx1"/>
              </a:solidFill>
            </a:ln>
          </c:spPr>
          <c:marker>
            <c:symbol val="none"/>
          </c:marker>
          <c:cat>
            <c:numRef>
              <c:f>WORLDIP!$A$3:$A$1034</c:f>
              <c:numCache>
                <c:formatCode>mmm\-yy</c:formatCode>
                <c:ptCount val="1032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WORLDIP!$B$3:$B$1034</c:f>
              <c:numCache>
                <c:formatCode>General</c:formatCode>
                <c:ptCount val="10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F7-4586-A14A-49BD43AE617C}"/>
            </c:ext>
          </c:extLst>
        </c:ser>
        <c:ser>
          <c:idx val="3"/>
          <c:order val="1"/>
          <c:tx>
            <c:v>3/12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cat>
            <c:numRef>
              <c:f>WORLDIP!$A$3:$A$1034</c:f>
              <c:numCache>
                <c:formatCode>mmm\-yy</c:formatCode>
                <c:ptCount val="1032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WORLDIP!$G$3:$G$1034</c:f>
              <c:numCache>
                <c:formatCode>General</c:formatCode>
                <c:ptCount val="1032"/>
                <c:pt idx="14" formatCode="0.0">
                  <c:v>0.90667978869999999</c:v>
                </c:pt>
                <c:pt idx="15" formatCode="0.0">
                  <c:v>1.2574502249999999</c:v>
                </c:pt>
                <c:pt idx="16" formatCode="0.0">
                  <c:v>1.0288465973000001</c:v>
                </c:pt>
                <c:pt idx="17" formatCode="0.0">
                  <c:v>0.69511538569999998</c:v>
                </c:pt>
                <c:pt idx="18" formatCode="0.0">
                  <c:v>0.29824336060000001</c:v>
                </c:pt>
                <c:pt idx="19" formatCode="0.0">
                  <c:v>0.14201026850000001</c:v>
                </c:pt>
                <c:pt idx="20" formatCode="0.0">
                  <c:v>0.2480522819</c:v>
                </c:pt>
                <c:pt idx="21" formatCode="0.0">
                  <c:v>0.34260853140000003</c:v>
                </c:pt>
                <c:pt idx="22" formatCode="0.0">
                  <c:v>0.46930847920000002</c:v>
                </c:pt>
                <c:pt idx="23" formatCode="0.0">
                  <c:v>0.36144518269999998</c:v>
                </c:pt>
                <c:pt idx="24" formatCode="0.0">
                  <c:v>0.33918068649999999</c:v>
                </c:pt>
                <c:pt idx="25" formatCode="0.0">
                  <c:v>0.54406925900000003</c:v>
                </c:pt>
                <c:pt idx="26" formatCode="0.0">
                  <c:v>0.62516477079999999</c:v>
                </c:pt>
                <c:pt idx="27" formatCode="0.0">
                  <c:v>0.72645395099999999</c:v>
                </c:pt>
                <c:pt idx="28" formatCode="0.0">
                  <c:v>1.0215881236</c:v>
                </c:pt>
                <c:pt idx="29" formatCode="0.0">
                  <c:v>1.2429268474999999</c:v>
                </c:pt>
                <c:pt idx="30" formatCode="0.0">
                  <c:v>1.3418354356</c:v>
                </c:pt>
                <c:pt idx="31" formatCode="0.0">
                  <c:v>1.2580507506</c:v>
                </c:pt>
                <c:pt idx="32" formatCode="0.0">
                  <c:v>1.2451180126000001</c:v>
                </c:pt>
                <c:pt idx="33" formatCode="0.0">
                  <c:v>1.2229309767000001</c:v>
                </c:pt>
                <c:pt idx="34" formatCode="0.0">
                  <c:v>1.2479046461000001</c:v>
                </c:pt>
                <c:pt idx="35" formatCode="0.0">
                  <c:v>1.6796552247000001</c:v>
                </c:pt>
                <c:pt idx="36" formatCode="0.0">
                  <c:v>1.8921094315</c:v>
                </c:pt>
                <c:pt idx="37" formatCode="0.0">
                  <c:v>1.8563582856</c:v>
                </c:pt>
                <c:pt idx="38" formatCode="0.0">
                  <c:v>1.8226905309000001</c:v>
                </c:pt>
                <c:pt idx="39" formatCode="0.0">
                  <c:v>2.2692665731999999</c:v>
                </c:pt>
                <c:pt idx="40" formatCode="0.0">
                  <c:v>2.7884037627999998</c:v>
                </c:pt>
                <c:pt idx="41" formatCode="0.0">
                  <c:v>3.3223577188000002</c:v>
                </c:pt>
                <c:pt idx="42" formatCode="0.0">
                  <c:v>3.6815653019000001</c:v>
                </c:pt>
                <c:pt idx="43" formatCode="0.0">
                  <c:v>4.5696576798999997</c:v>
                </c:pt>
                <c:pt idx="44" formatCode="0.0">
                  <c:v>4.9532214661999996</c:v>
                </c:pt>
                <c:pt idx="45" formatCode="0.0">
                  <c:v>5.5873116275000001</c:v>
                </c:pt>
                <c:pt idx="46" formatCode="0.0">
                  <c:v>5.9313038666000004</c:v>
                </c:pt>
                <c:pt idx="47" formatCode="0.0">
                  <c:v>6.5589025892999997</c:v>
                </c:pt>
                <c:pt idx="48" formatCode="0.0">
                  <c:v>6.8251870983999998</c:v>
                </c:pt>
                <c:pt idx="49" formatCode="0.0">
                  <c:v>6.7562180923000001</c:v>
                </c:pt>
                <c:pt idx="50" formatCode="0.0">
                  <c:v>6.3746010855000002</c:v>
                </c:pt>
                <c:pt idx="51" formatCode="0.0">
                  <c:v>6.0150224354999997</c:v>
                </c:pt>
                <c:pt idx="52" formatCode="0.0">
                  <c:v>5.6041950199999997</c:v>
                </c:pt>
                <c:pt idx="53" formatCode="0.0">
                  <c:v>5.1355434703</c:v>
                </c:pt>
                <c:pt idx="54" formatCode="0.0">
                  <c:v>4.7008790290000002</c:v>
                </c:pt>
                <c:pt idx="55" formatCode="0.0">
                  <c:v>4.2884318414999996</c:v>
                </c:pt>
                <c:pt idx="56" formatCode="0.0">
                  <c:v>3.9174492764000002</c:v>
                </c:pt>
                <c:pt idx="57" formatCode="0.0">
                  <c:v>3.3867713489</c:v>
                </c:pt>
                <c:pt idx="58" formatCode="0.0">
                  <c:v>2.8856730027999999</c:v>
                </c:pt>
                <c:pt idx="59" formatCode="0.0">
                  <c:v>2.4835202946999999</c:v>
                </c:pt>
                <c:pt idx="60" formatCode="0.0">
                  <c:v>2.3649094421000001</c:v>
                </c:pt>
                <c:pt idx="61" formatCode="0.0">
                  <c:v>2.3885109185000002</c:v>
                </c:pt>
                <c:pt idx="62" formatCode="0.0">
                  <c:v>2.4233220807999998</c:v>
                </c:pt>
                <c:pt idx="63" formatCode="0.0">
                  <c:v>2.3605451398000001</c:v>
                </c:pt>
                <c:pt idx="64" formatCode="0.0">
                  <c:v>2.5398668874000001</c:v>
                </c:pt>
                <c:pt idx="65" formatCode="0.0">
                  <c:v>2.7610453941999999</c:v>
                </c:pt>
                <c:pt idx="66" formatCode="0.0">
                  <c:v>3.2104596088999999</c:v>
                </c:pt>
                <c:pt idx="67" formatCode="0.0">
                  <c:v>3.1923262065000002</c:v>
                </c:pt>
                <c:pt idx="68" formatCode="0.0">
                  <c:v>3.4417062205</c:v>
                </c:pt>
                <c:pt idx="69" formatCode="0.0">
                  <c:v>3.5563937639000001</c:v>
                </c:pt>
                <c:pt idx="70" formatCode="0.0">
                  <c:v>3.8748004430999998</c:v>
                </c:pt>
                <c:pt idx="71" formatCode="0.0">
                  <c:v>3.8576495322</c:v>
                </c:pt>
                <c:pt idx="72" formatCode="0.0">
                  <c:v>4.0770723662000004</c:v>
                </c:pt>
                <c:pt idx="73" formatCode="0.0">
                  <c:v>4.3405884397000003</c:v>
                </c:pt>
                <c:pt idx="74" formatCode="0.0">
                  <c:v>4.8638573827</c:v>
                </c:pt>
                <c:pt idx="75" formatCode="0.0">
                  <c:v>5.2554347840000002</c:v>
                </c:pt>
                <c:pt idx="76" formatCode="0.0">
                  <c:v>5.3667554691000001</c:v>
                </c:pt>
                <c:pt idx="77" formatCode="0.0">
                  <c:v>5.4729856966000003</c:v>
                </c:pt>
                <c:pt idx="78" formatCode="0.0">
                  <c:v>5.4614103426999998</c:v>
                </c:pt>
                <c:pt idx="79" formatCode="0.0">
                  <c:v>5.6550770813</c:v>
                </c:pt>
                <c:pt idx="80" formatCode="0.0">
                  <c:v>5.6865570191000003</c:v>
                </c:pt>
                <c:pt idx="81" formatCode="0.0">
                  <c:v>5.8108497354999997</c:v>
                </c:pt>
                <c:pt idx="82" formatCode="0.0">
                  <c:v>5.6328991662999996</c:v>
                </c:pt>
                <c:pt idx="83" formatCode="0.0">
                  <c:v>5.2816678387999998</c:v>
                </c:pt>
                <c:pt idx="84" formatCode="0.0">
                  <c:v>4.6619624166999998</c:v>
                </c:pt>
                <c:pt idx="85" formatCode="0.0">
                  <c:v>4.1632136677</c:v>
                </c:pt>
                <c:pt idx="86" formatCode="0.0">
                  <c:v>3.6764369777999999</c:v>
                </c:pt>
                <c:pt idx="87" formatCode="0.0">
                  <c:v>3.0582853005000001</c:v>
                </c:pt>
                <c:pt idx="88" formatCode="0.0">
                  <c:v>2.5861496802000001</c:v>
                </c:pt>
                <c:pt idx="89" formatCode="0.0">
                  <c:v>2.0736306555000001</c:v>
                </c:pt>
                <c:pt idx="90" formatCode="0.0">
                  <c:v>1.6293503520999999</c:v>
                </c:pt>
                <c:pt idx="91" formatCode="0.0">
                  <c:v>1.0023032481</c:v>
                </c:pt>
                <c:pt idx="92" formatCode="0.0">
                  <c:v>0.65203510470000003</c:v>
                </c:pt>
                <c:pt idx="93" formatCode="0.0">
                  <c:v>0.34349796640000002</c:v>
                </c:pt>
                <c:pt idx="94" formatCode="0.0">
                  <c:v>0.33866636020000002</c:v>
                </c:pt>
                <c:pt idx="95" formatCode="0.0">
                  <c:v>0.37800910770000001</c:v>
                </c:pt>
                <c:pt idx="96" formatCode="0.0">
                  <c:v>0.63725699560000004</c:v>
                </c:pt>
                <c:pt idx="97" formatCode="0.0">
                  <c:v>0.84926232530000001</c:v>
                </c:pt>
                <c:pt idx="98" formatCode="0.0">
                  <c:v>1.1367794047999999</c:v>
                </c:pt>
                <c:pt idx="99" formatCode="0.0">
                  <c:v>1.2802782854999999</c:v>
                </c:pt>
                <c:pt idx="100" formatCode="0.0">
                  <c:v>1.6054195031</c:v>
                </c:pt>
                <c:pt idx="101" formatCode="0.0">
                  <c:v>1.8647234076000001</c:v>
                </c:pt>
                <c:pt idx="102" formatCode="0.0">
                  <c:v>2.4376220665999999</c:v>
                </c:pt>
                <c:pt idx="103" formatCode="0.0">
                  <c:v>3.0029648411999998</c:v>
                </c:pt>
                <c:pt idx="104" formatCode="0.0">
                  <c:v>3.5176833513000001</c:v>
                </c:pt>
                <c:pt idx="105" formatCode="0.0">
                  <c:v>3.8823997137999999</c:v>
                </c:pt>
                <c:pt idx="106" formatCode="0.0">
                  <c:v>4.4085516233000002</c:v>
                </c:pt>
                <c:pt idx="107" formatCode="0.0">
                  <c:v>5.0223252838999999</c:v>
                </c:pt>
                <c:pt idx="108" formatCode="0.0">
                  <c:v>5.2405924882999999</c:v>
                </c:pt>
                <c:pt idx="109" formatCode="0.0">
                  <c:v>5.4500088442000001</c:v>
                </c:pt>
                <c:pt idx="110" formatCode="0.0">
                  <c:v>5.4700212370000001</c:v>
                </c:pt>
                <c:pt idx="111" formatCode="0.0">
                  <c:v>6.1374220053000004</c:v>
                </c:pt>
                <c:pt idx="112" formatCode="0.0">
                  <c:v>6.5080200467999996</c:v>
                </c:pt>
                <c:pt idx="113" formatCode="0.0">
                  <c:v>6.8688436985000001</c:v>
                </c:pt>
                <c:pt idx="114" formatCode="0.0">
                  <c:v>6.7265903268000002</c:v>
                </c:pt>
                <c:pt idx="115" formatCode="0.0">
                  <c:v>6.6679431546999997</c:v>
                </c:pt>
                <c:pt idx="116" formatCode="0.0">
                  <c:v>6.3261348995000004</c:v>
                </c:pt>
                <c:pt idx="117" formatCode="0.0">
                  <c:v>6.0803838654</c:v>
                </c:pt>
                <c:pt idx="118" formatCode="0.0">
                  <c:v>5.4779483484</c:v>
                </c:pt>
                <c:pt idx="119" formatCode="0.0">
                  <c:v>4.9921814423999997</c:v>
                </c:pt>
                <c:pt idx="120" formatCode="0.0">
                  <c:v>4.3849809871999996</c:v>
                </c:pt>
                <c:pt idx="121" formatCode="0.0">
                  <c:v>3.6208151364000001</c:v>
                </c:pt>
                <c:pt idx="122" formatCode="0.0">
                  <c:v>2.7946990987999998</c:v>
                </c:pt>
                <c:pt idx="123" formatCode="0.0">
                  <c:v>1.6182568443000001</c:v>
                </c:pt>
                <c:pt idx="124" formatCode="0.0">
                  <c:v>0.49435867</c:v>
                </c:pt>
                <c:pt idx="125" formatCode="0.0">
                  <c:v>-0.56189514090000003</c:v>
                </c:pt>
                <c:pt idx="126" formatCode="0.0">
                  <c:v>-1.36391416</c:v>
                </c:pt>
                <c:pt idx="127" formatCode="0.0">
                  <c:v>-1.8759510552000001</c:v>
                </c:pt>
                <c:pt idx="128" formatCode="0.0">
                  <c:v>-2.4435489293999999</c:v>
                </c:pt>
                <c:pt idx="129" formatCode="0.0">
                  <c:v>-2.9639212600999998</c:v>
                </c:pt>
                <c:pt idx="130" formatCode="0.0">
                  <c:v>-3.6277561550000001</c:v>
                </c:pt>
                <c:pt idx="131" formatCode="0.0">
                  <c:v>-4.1457200733999997</c:v>
                </c:pt>
                <c:pt idx="132" formatCode="0.0">
                  <c:v>-3.9607364554000002</c:v>
                </c:pt>
                <c:pt idx="133" formatCode="0.0">
                  <c:v>-3.5133286494</c:v>
                </c:pt>
                <c:pt idx="134" formatCode="0.0">
                  <c:v>-2.6278264375</c:v>
                </c:pt>
                <c:pt idx="135" formatCode="0.0">
                  <c:v>-1.8220951625999999</c:v>
                </c:pt>
                <c:pt idx="136" formatCode="0.0">
                  <c:v>-0.78654888540000001</c:v>
                </c:pt>
                <c:pt idx="137" formatCode="0.0">
                  <c:v>0.11247458859999999</c:v>
                </c:pt>
                <c:pt idx="138" formatCode="0.0">
                  <c:v>0.93750718060000005</c:v>
                </c:pt>
                <c:pt idx="139" formatCode="0.0">
                  <c:v>1.282013297</c:v>
                </c:pt>
                <c:pt idx="140" formatCode="0.0">
                  <c:v>1.9638356561000001</c:v>
                </c:pt>
                <c:pt idx="141" formatCode="0.0">
                  <c:v>2.5687961429000001</c:v>
                </c:pt>
                <c:pt idx="142" formatCode="0.0">
                  <c:v>3.5709277367999999</c:v>
                </c:pt>
                <c:pt idx="143" formatCode="0.0">
                  <c:v>3.6160032162000002</c:v>
                </c:pt>
                <c:pt idx="144" formatCode="0.0">
                  <c:v>3.6423282859000001</c:v>
                </c:pt>
                <c:pt idx="145" formatCode="0.0">
                  <c:v>3.6143682387</c:v>
                </c:pt>
                <c:pt idx="146" formatCode="0.0">
                  <c:v>4.0209681919999998</c:v>
                </c:pt>
                <c:pt idx="147" formatCode="0.0">
                  <c:v>3.8782279212000002</c:v>
                </c:pt>
                <c:pt idx="148" formatCode="0.0">
                  <c:v>3.2260569792</c:v>
                </c:pt>
                <c:pt idx="149" formatCode="0.0">
                  <c:v>2.6146812844</c:v>
                </c:pt>
                <c:pt idx="150" formatCode="0.0">
                  <c:v>2.4192054062000001</c:v>
                </c:pt>
                <c:pt idx="151" formatCode="0.0">
                  <c:v>2.5049157795000001</c:v>
                </c:pt>
                <c:pt idx="152" formatCode="0.0">
                  <c:v>2.6733629619000001</c:v>
                </c:pt>
                <c:pt idx="153" formatCode="0.0">
                  <c:v>2.9986678043000001</c:v>
                </c:pt>
                <c:pt idx="154" formatCode="0.0">
                  <c:v>3.2263792118999999</c:v>
                </c:pt>
                <c:pt idx="155" formatCode="0.0">
                  <c:v>4.3088489061999997</c:v>
                </c:pt>
                <c:pt idx="156" formatCode="0.0">
                  <c:v>4.8230216501000003</c:v>
                </c:pt>
                <c:pt idx="157" formatCode="0.0">
                  <c:v>5.4039028764000001</c:v>
                </c:pt>
                <c:pt idx="158" formatCode="0.0">
                  <c:v>4.8086764744000003</c:v>
                </c:pt>
                <c:pt idx="159" formatCode="0.0">
                  <c:v>4.9055061025000004</c:v>
                </c:pt>
                <c:pt idx="160" formatCode="0.0">
                  <c:v>5.2419376564000002</c:v>
                </c:pt>
                <c:pt idx="161" formatCode="0.0">
                  <c:v>5.8796264776999996</c:v>
                </c:pt>
                <c:pt idx="162" formatCode="0.0">
                  <c:v>6.0599816760999996</c:v>
                </c:pt>
                <c:pt idx="163" formatCode="0.0">
                  <c:v>6.0014228111000003</c:v>
                </c:pt>
                <c:pt idx="164" formatCode="0.0">
                  <c:v>5.7975278074999999</c:v>
                </c:pt>
                <c:pt idx="165" formatCode="0.0">
                  <c:v>5.4457383357999998</c:v>
                </c:pt>
                <c:pt idx="166" formatCode="0.0">
                  <c:v>5.0609259071999997</c:v>
                </c:pt>
                <c:pt idx="167" formatCode="0.0">
                  <c:v>4.5312739010999996</c:v>
                </c:pt>
                <c:pt idx="168" formatCode="0.0">
                  <c:v>4.4178439676999997</c:v>
                </c:pt>
                <c:pt idx="169" formatCode="0.0">
                  <c:v>4.2859104092999996</c:v>
                </c:pt>
                <c:pt idx="170" formatCode="0.0">
                  <c:v>4.4342691741999998</c:v>
                </c:pt>
                <c:pt idx="171" formatCode="0.0">
                  <c:v>4.3734656233999996</c:v>
                </c:pt>
                <c:pt idx="172" formatCode="0.0">
                  <c:v>4.2862179559999998</c:v>
                </c:pt>
                <c:pt idx="173" formatCode="0.0">
                  <c:v>4.0802990233000003</c:v>
                </c:pt>
                <c:pt idx="174" formatCode="0.0">
                  <c:v>3.7677121968999998</c:v>
                </c:pt>
                <c:pt idx="175" formatCode="0.0">
                  <c:v>3.8450169799</c:v>
                </c:pt>
                <c:pt idx="176" formatCode="0.0">
                  <c:v>3.7862937972999999</c:v>
                </c:pt>
                <c:pt idx="177" formatCode="0.0">
                  <c:v>3.8109659211000002</c:v>
                </c:pt>
                <c:pt idx="178" formatCode="0.0">
                  <c:v>4.0371668098000004</c:v>
                </c:pt>
                <c:pt idx="179" formatCode="0.0">
                  <c:v>4.3607690008000004</c:v>
                </c:pt>
                <c:pt idx="180" formatCode="0.0">
                  <c:v>4.5034869707</c:v>
                </c:pt>
                <c:pt idx="181" formatCode="0.0">
                  <c:v>4.2281322615999999</c:v>
                </c:pt>
                <c:pt idx="182" formatCode="0.0">
                  <c:v>4.1089228494999999</c:v>
                </c:pt>
                <c:pt idx="183" formatCode="0.0">
                  <c:v>4.0887276879999996</c:v>
                </c:pt>
                <c:pt idx="184" formatCode="0.0">
                  <c:v>4.3106309798</c:v>
                </c:pt>
                <c:pt idx="185" formatCode="0.0">
                  <c:v>4.4697127757999997</c:v>
                </c:pt>
                <c:pt idx="186" formatCode="0.0">
                  <c:v>4.7381239426999997</c:v>
                </c:pt>
                <c:pt idx="187" formatCode="0.0">
                  <c:v>4.7917057433999997</c:v>
                </c:pt>
                <c:pt idx="188" formatCode="0.0">
                  <c:v>4.7941629629999998</c:v>
                </c:pt>
                <c:pt idx="189" formatCode="0.0">
                  <c:v>4.7121690369999998</c:v>
                </c:pt>
                <c:pt idx="190" formatCode="0.0">
                  <c:v>4.5612056886000003</c:v>
                </c:pt>
                <c:pt idx="191" formatCode="0.0">
                  <c:v>4.5481893962999997</c:v>
                </c:pt>
                <c:pt idx="192" formatCode="0.0">
                  <c:v>4.5910349248999998</c:v>
                </c:pt>
                <c:pt idx="193" formatCode="0.0">
                  <c:v>4.7130653431000002</c:v>
                </c:pt>
                <c:pt idx="194" formatCode="0.0">
                  <c:v>4.7427377828999999</c:v>
                </c:pt>
                <c:pt idx="195" formatCode="0.0">
                  <c:v>4.7663003026000004</c:v>
                </c:pt>
                <c:pt idx="196" formatCode="0.0">
                  <c:v>4.8346256633999998</c:v>
                </c:pt>
                <c:pt idx="197" formatCode="0.0">
                  <c:v>4.7707850130000002</c:v>
                </c:pt>
                <c:pt idx="198" formatCode="0.0">
                  <c:v>4.8445273253999996</c:v>
                </c:pt>
                <c:pt idx="199" formatCode="0.0">
                  <c:v>4.9096617581000004</c:v>
                </c:pt>
                <c:pt idx="200" formatCode="0.0">
                  <c:v>5.0460748833000002</c:v>
                </c:pt>
                <c:pt idx="201" formatCode="0.0">
                  <c:v>5.3235810516999997</c:v>
                </c:pt>
                <c:pt idx="202" formatCode="0.0">
                  <c:v>5.3046535545999998</c:v>
                </c:pt>
                <c:pt idx="203" formatCode="0.0">
                  <c:v>5.2963211975000002</c:v>
                </c:pt>
                <c:pt idx="204" formatCode="0.0">
                  <c:v>5.2739057586999998</c:v>
                </c:pt>
                <c:pt idx="205" formatCode="0.0">
                  <c:v>5.3514091366000001</c:v>
                </c:pt>
                <c:pt idx="206" formatCode="0.0">
                  <c:v>5.1696147815</c:v>
                </c:pt>
                <c:pt idx="207" formatCode="0.0">
                  <c:v>4.7764537264999998</c:v>
                </c:pt>
                <c:pt idx="208" formatCode="0.0">
                  <c:v>4.0305404853000004</c:v>
                </c:pt>
                <c:pt idx="209" formatCode="0.0">
                  <c:v>3.4937614435</c:v>
                </c:pt>
                <c:pt idx="210" formatCode="0.0">
                  <c:v>2.7548205338999998</c:v>
                </c:pt>
                <c:pt idx="211" formatCode="0.0">
                  <c:v>1.9189990780999999</c:v>
                </c:pt>
                <c:pt idx="212" formatCode="0.0">
                  <c:v>0.8066698242</c:v>
                </c:pt>
                <c:pt idx="213" formatCode="0.0">
                  <c:v>-0.73444363300000004</c:v>
                </c:pt>
                <c:pt idx="214" formatCode="0.0">
                  <c:v>-2.7826971559999998</c:v>
                </c:pt>
                <c:pt idx="215" formatCode="0.0">
                  <c:v>-5.6234484084999998</c:v>
                </c:pt>
                <c:pt idx="216" formatCode="0.0">
                  <c:v>-8.9111059462999993</c:v>
                </c:pt>
                <c:pt idx="217" formatCode="0.0">
                  <c:v>-11.269499634200001</c:v>
                </c:pt>
                <c:pt idx="218" formatCode="0.0">
                  <c:v>-12.3733007234</c:v>
                </c:pt>
                <c:pt idx="219" formatCode="0.0">
                  <c:v>-12.333687163700001</c:v>
                </c:pt>
                <c:pt idx="220" formatCode="0.0">
                  <c:v>-11.738210541600001</c:v>
                </c:pt>
                <c:pt idx="221" formatCode="0.0">
                  <c:v>-10.940251930000001</c:v>
                </c:pt>
                <c:pt idx="222" formatCode="0.0">
                  <c:v>-9.8701831734999992</c:v>
                </c:pt>
                <c:pt idx="223" formatCode="0.0">
                  <c:v>-8.7067517834999997</c:v>
                </c:pt>
                <c:pt idx="224" formatCode="0.0">
                  <c:v>-7.1345035316000001</c:v>
                </c:pt>
                <c:pt idx="225" formatCode="0.0">
                  <c:v>-5.3034015151</c:v>
                </c:pt>
                <c:pt idx="226" formatCode="0.0">
                  <c:v>-2.7203259496999999</c:v>
                </c:pt>
                <c:pt idx="227" formatCode="0.0">
                  <c:v>0.35390907869999999</c:v>
                </c:pt>
                <c:pt idx="228" formatCode="0.0">
                  <c:v>4.2406866447000002</c:v>
                </c:pt>
                <c:pt idx="229" formatCode="0.0">
                  <c:v>7.1737793192000003</c:v>
                </c:pt>
                <c:pt idx="230" formatCode="0.0">
                  <c:v>9.2356943260000008</c:v>
                </c:pt>
                <c:pt idx="231" formatCode="0.0">
                  <c:v>9.9599070194999992</c:v>
                </c:pt>
                <c:pt idx="232" formatCode="0.0">
                  <c:v>10.3117754193</c:v>
                </c:pt>
                <c:pt idx="233" formatCode="0.0">
                  <c:v>9.9851399838999999</c:v>
                </c:pt>
                <c:pt idx="234" formatCode="0.0">
                  <c:v>9.3749650960000004</c:v>
                </c:pt>
                <c:pt idx="235" formatCode="0.0">
                  <c:v>8.7241046416000003</c:v>
                </c:pt>
                <c:pt idx="236" formatCode="0.0">
                  <c:v>8.0480789434000002</c:v>
                </c:pt>
                <c:pt idx="237" formatCode="0.0">
                  <c:v>7.5627203394000002</c:v>
                </c:pt>
                <c:pt idx="238" formatCode="0.0">
                  <c:v>7.1050160815999996</c:v>
                </c:pt>
                <c:pt idx="239" formatCode="0.0">
                  <c:v>7.0569140290999997</c:v>
                </c:pt>
                <c:pt idx="240" formatCode="0.0">
                  <c:v>6.9484586283000001</c:v>
                </c:pt>
                <c:pt idx="241" formatCode="0.0">
                  <c:v>6.7764298304999997</c:v>
                </c:pt>
                <c:pt idx="242" formatCode="0.0">
                  <c:v>5.9434402743000003</c:v>
                </c:pt>
                <c:pt idx="243" formatCode="0.0">
                  <c:v>4.9209978680999997</c:v>
                </c:pt>
                <c:pt idx="244" formatCode="0.0">
                  <c:v>4.1018966363000002</c:v>
                </c:pt>
                <c:pt idx="245" formatCode="0.0">
                  <c:v>4.0829685375000002</c:v>
                </c:pt>
                <c:pt idx="246" formatCode="0.0">
                  <c:v>4.4200777196000001</c:v>
                </c:pt>
                <c:pt idx="247" formatCode="0.0">
                  <c:v>4.7273442001000001</c:v>
                </c:pt>
                <c:pt idx="248" formatCode="0.0">
                  <c:v>4.6773060801000002</c:v>
                </c:pt>
                <c:pt idx="249" formatCode="0.0">
                  <c:v>4.3370925995</c:v>
                </c:pt>
                <c:pt idx="250" formatCode="0.0">
                  <c:v>3.8807446498</c:v>
                </c:pt>
                <c:pt idx="251" formatCode="0.0">
                  <c:v>3.5109095908999999</c:v>
                </c:pt>
                <c:pt idx="252" formatCode="0.0">
                  <c:v>3.098958809</c:v>
                </c:pt>
                <c:pt idx="253" formatCode="0.0">
                  <c:v>3.1158977093</c:v>
                </c:pt>
                <c:pt idx="254" formatCode="0.0">
                  <c:v>3.3654292303000002</c:v>
                </c:pt>
                <c:pt idx="255" formatCode="0.0">
                  <c:v>3.8494253978000001</c:v>
                </c:pt>
                <c:pt idx="256" formatCode="0.0">
                  <c:v>3.9178652254999999</c:v>
                </c:pt>
                <c:pt idx="257" formatCode="0.0">
                  <c:v>3.5028859629000002</c:v>
                </c:pt>
                <c:pt idx="258" formatCode="0.0">
                  <c:v>3.0093267198999998</c:v>
                </c:pt>
                <c:pt idx="259" formatCode="0.0">
                  <c:v>2.4349459738000001</c:v>
                </c:pt>
                <c:pt idx="260" formatCode="0.0">
                  <c:v>2.0573481785999999</c:v>
                </c:pt>
                <c:pt idx="261" formatCode="0.0">
                  <c:v>1.8854222991</c:v>
                </c:pt>
                <c:pt idx="262" formatCode="0.0">
                  <c:v>1.8488181104999999</c:v>
                </c:pt>
                <c:pt idx="263" formatCode="0.0">
                  <c:v>1.8215152546</c:v>
                </c:pt>
                <c:pt idx="264" formatCode="0.0">
                  <c:v>1.6323413623</c:v>
                </c:pt>
                <c:pt idx="265" formatCode="0.0">
                  <c:v>1.2446924201</c:v>
                </c:pt>
                <c:pt idx="266" formatCode="0.0">
                  <c:v>1.1965036594</c:v>
                </c:pt>
                <c:pt idx="267" formatCode="0.0">
                  <c:v>1.3932159117</c:v>
                </c:pt>
                <c:pt idx="268" formatCode="0.0">
                  <c:v>1.7614542034</c:v>
                </c:pt>
                <c:pt idx="269" formatCode="0.0">
                  <c:v>1.9227846550000001</c:v>
                </c:pt>
                <c:pt idx="270" formatCode="0.0">
                  <c:v>1.9622827291</c:v>
                </c:pt>
                <c:pt idx="271" formatCode="0.0">
                  <c:v>2.2550993108999999</c:v>
                </c:pt>
                <c:pt idx="272" formatCode="0.0">
                  <c:v>2.6939323606999999</c:v>
                </c:pt>
                <c:pt idx="273" formatCode="0.0">
                  <c:v>3.0294442758</c:v>
                </c:pt>
                <c:pt idx="274" formatCode="0.0">
                  <c:v>3.3088760998</c:v>
                </c:pt>
                <c:pt idx="275" formatCode="0.0">
                  <c:v>3.3506121536000002</c:v>
                </c:pt>
                <c:pt idx="276" formatCode="0.0">
                  <c:v>3.5215953855</c:v>
                </c:pt>
                <c:pt idx="277" formatCode="0.0">
                  <c:v>3.6804169362999999</c:v>
                </c:pt>
                <c:pt idx="278" formatCode="0.0">
                  <c:v>3.7035591372000001</c:v>
                </c:pt>
                <c:pt idx="279" formatCode="0.0">
                  <c:v>3.5872373691999999</c:v>
                </c:pt>
                <c:pt idx="280" formatCode="0.0">
                  <c:v>3.3185589798000001</c:v>
                </c:pt>
                <c:pt idx="281" formatCode="0.0">
                  <c:v>3.2933216673999999</c:v>
                </c:pt>
                <c:pt idx="282" formatCode="0.0">
                  <c:v>3.3318719892000002</c:v>
                </c:pt>
                <c:pt idx="283" formatCode="0.0">
                  <c:v>3.0891014117000002</c:v>
                </c:pt>
                <c:pt idx="284" formatCode="0.0">
                  <c:v>3.0405159946999998</c:v>
                </c:pt>
                <c:pt idx="285" formatCode="0.0">
                  <c:v>2.9184104441000001</c:v>
                </c:pt>
                <c:pt idx="286" formatCode="0.0">
                  <c:v>2.9923181415000002</c:v>
                </c:pt>
                <c:pt idx="287" formatCode="0.0">
                  <c:v>2.9533329441</c:v>
                </c:pt>
                <c:pt idx="288" formatCode="0.0">
                  <c:v>2.7728251603</c:v>
                </c:pt>
                <c:pt idx="289" formatCode="0.0">
                  <c:v>2.571367247</c:v>
                </c:pt>
                <c:pt idx="290" formatCode="0.0">
                  <c:v>2.1840412195000001</c:v>
                </c:pt>
                <c:pt idx="291" formatCode="0.0">
                  <c:v>1.9965681072999999</c:v>
                </c:pt>
                <c:pt idx="292" formatCode="0.0">
                  <c:v>1.8929257888</c:v>
                </c:pt>
                <c:pt idx="293" formatCode="0.0">
                  <c:v>1.9155547356</c:v>
                </c:pt>
                <c:pt idx="294" formatCode="0.0">
                  <c:v>1.8540504599000001</c:v>
                </c:pt>
                <c:pt idx="295" formatCode="0.0">
                  <c:v>1.9873502507</c:v>
                </c:pt>
                <c:pt idx="296" formatCode="0.0">
                  <c:v>1.8315647595</c:v>
                </c:pt>
                <c:pt idx="297" formatCode="0.0">
                  <c:v>1.7695419434999999</c:v>
                </c:pt>
                <c:pt idx="298" formatCode="0.0">
                  <c:v>1.4536968700999999</c:v>
                </c:pt>
                <c:pt idx="299" formatCode="0.0">
                  <c:v>1.1161659924</c:v>
                </c:pt>
                <c:pt idx="300" formatCode="0.0">
                  <c:v>1.1408997723000001</c:v>
                </c:pt>
                <c:pt idx="301" formatCode="0.0">
                  <c:v>1.2245399303</c:v>
                </c:pt>
                <c:pt idx="302" formatCode="0.0">
                  <c:v>1.5119091630999999</c:v>
                </c:pt>
                <c:pt idx="303" formatCode="0.0">
                  <c:v>1.4923474812999999</c:v>
                </c:pt>
                <c:pt idx="304" formatCode="0.0">
                  <c:v>1.508235413</c:v>
                </c:pt>
                <c:pt idx="305" formatCode="0.0">
                  <c:v>1.5987031091999999</c:v>
                </c:pt>
                <c:pt idx="306" formatCode="0.0">
                  <c:v>1.5765004354000001</c:v>
                </c:pt>
                <c:pt idx="307" formatCode="0.0">
                  <c:v>1.7104069742000001</c:v>
                </c:pt>
                <c:pt idx="308" formatCode="0.0">
                  <c:v>1.6797234754000001</c:v>
                </c:pt>
                <c:pt idx="309" formatCode="0.0">
                  <c:v>1.8588259226999999</c:v>
                </c:pt>
                <c:pt idx="310" formatCode="0.0">
                  <c:v>2.1656737611999999</c:v>
                </c:pt>
                <c:pt idx="311" formatCode="0.0">
                  <c:v>2.7023716216000002</c:v>
                </c:pt>
                <c:pt idx="312" formatCode="0.0">
                  <c:v>2.7421557153</c:v>
                </c:pt>
                <c:pt idx="313" formatCode="0.0">
                  <c:v>2.6730830056000001</c:v>
                </c:pt>
                <c:pt idx="314" formatCode="0.0">
                  <c:v>2.6442120201999999</c:v>
                </c:pt>
                <c:pt idx="315" formatCode="0.0">
                  <c:v>2.9678891575000002</c:v>
                </c:pt>
                <c:pt idx="316" formatCode="0.0">
                  <c:v>3.3618041904</c:v>
                </c:pt>
                <c:pt idx="317" formatCode="0.0">
                  <c:v>3.5136233064</c:v>
                </c:pt>
                <c:pt idx="318" formatCode="0.0">
                  <c:v>3.6819505671999999</c:v>
                </c:pt>
                <c:pt idx="319" formatCode="0.0">
                  <c:v>3.6777278772000002</c:v>
                </c:pt>
                <c:pt idx="320" formatCode="0.0">
                  <c:v>3.7518045565999998</c:v>
                </c:pt>
                <c:pt idx="321" formatCode="0.0">
                  <c:v>3.6711796137000001</c:v>
                </c:pt>
                <c:pt idx="322" formatCode="0.0">
                  <c:v>3.5839931421000002</c:v>
                </c:pt>
                <c:pt idx="323" formatCode="0.0">
                  <c:v>3.6066864891999999</c:v>
                </c:pt>
                <c:pt idx="324" formatCode="0.0">
                  <c:v>3.7887217119000001</c:v>
                </c:pt>
                <c:pt idx="325" formatCode="0.0">
                  <c:v>3.9398643180000001</c:v>
                </c:pt>
                <c:pt idx="326" formatCode="0.0">
                  <c:v>3.8933330554999999</c:v>
                </c:pt>
                <c:pt idx="327" formatCode="0.0">
                  <c:v>3.8330127683000002</c:v>
                </c:pt>
                <c:pt idx="328" formatCode="0.0">
                  <c:v>3.6240844832999999</c:v>
                </c:pt>
                <c:pt idx="329" formatCode="0.0">
                  <c:v>3.3690952594999999</c:v>
                </c:pt>
                <c:pt idx="330" formatCode="0.0">
                  <c:v>3.1297000676</c:v>
                </c:pt>
                <c:pt idx="331" formatCode="0.0">
                  <c:v>2.9790318354999998</c:v>
                </c:pt>
                <c:pt idx="332" formatCode="0.0">
                  <c:v>2.8535999314999998</c:v>
                </c:pt>
                <c:pt idx="333" formatCode="0.0">
                  <c:v>2.8437049525</c:v>
                </c:pt>
                <c:pt idx="334" formatCode="0.0">
                  <c:v>2.4391032733000002</c:v>
                </c:pt>
                <c:pt idx="335" formatCode="0.0">
                  <c:v>2.0288427537999998</c:v>
                </c:pt>
                <c:pt idx="336" formatCode="0.0">
                  <c:v>1.4954535680000001</c:v>
                </c:pt>
                <c:pt idx="337" formatCode="0.0">
                  <c:v>1.3003363308</c:v>
                </c:pt>
                <c:pt idx="338" formatCode="0.0">
                  <c:v>1.3817705876999999</c:v>
                </c:pt>
                <c:pt idx="339" formatCode="0.0">
                  <c:v>1.2342004446999999</c:v>
                </c:pt>
                <c:pt idx="340" formatCode="0.0">
                  <c:v>1.2463008691999999</c:v>
                </c:pt>
                <c:pt idx="341" formatCode="0.0">
                  <c:v>0.88365107399999998</c:v>
                </c:pt>
                <c:pt idx="342" formatCode="0.0">
                  <c:v>0.68617501569999995</c:v>
                </c:pt>
                <c:pt idx="343" formatCode="0.0">
                  <c:v>0.27652203400000003</c:v>
                </c:pt>
                <c:pt idx="344" formatCode="0.0">
                  <c:v>0.17467256110000001</c:v>
                </c:pt>
                <c:pt idx="345" formatCode="0.0">
                  <c:v>-0.1062938747</c:v>
                </c:pt>
                <c:pt idx="346" formatCode="0.0">
                  <c:v>1.1389592E-3</c:v>
                </c:pt>
                <c:pt idx="347" formatCode="0.0">
                  <c:v>3.2302032000000001E-2</c:v>
                </c:pt>
                <c:pt idx="348" formatCode="0.0">
                  <c:v>-1.3135550585</c:v>
                </c:pt>
                <c:pt idx="349" formatCode="0.0">
                  <c:v>-2.7357746155</c:v>
                </c:pt>
                <c:pt idx="350" formatCode="0.0">
                  <c:v>-4.4522372243000001</c:v>
                </c:pt>
                <c:pt idx="351" formatCode="0.0">
                  <c:v>-7.3104817529000004</c:v>
                </c:pt>
                <c:pt idx="352" formatCode="0.0">
                  <c:v>-10.129425493399999</c:v>
                </c:pt>
                <c:pt idx="353" formatCode="0.0">
                  <c:v>-11.0538881459</c:v>
                </c:pt>
                <c:pt idx="354" formatCode="0.0">
                  <c:v>-8.3017544525000009</c:v>
                </c:pt>
                <c:pt idx="355" formatCode="0.0">
                  <c:v>-5.3040899144000004</c:v>
                </c:pt>
                <c:pt idx="356" formatCode="0.0">
                  <c:v>-3.4150646521999999</c:v>
                </c:pt>
                <c:pt idx="357" formatCode="0.0">
                  <c:v>-2.1380634479</c:v>
                </c:pt>
                <c:pt idx="358" formatCode="0.0">
                  <c:v>-1.0027762678000001</c:v>
                </c:pt>
                <c:pt idx="359" formatCode="0.0">
                  <c:v>-8.7955243299999999E-2</c:v>
                </c:pt>
                <c:pt idx="360" formatCode="0.0">
                  <c:v>2.5051317518</c:v>
                </c:pt>
                <c:pt idx="361" formatCode="0.0">
                  <c:v>4.6238659672000004</c:v>
                </c:pt>
                <c:pt idx="362" formatCode="0.0">
                  <c:v>6.7528131986000002</c:v>
                </c:pt>
                <c:pt idx="363" formatCode="0.0">
                  <c:v>10.0923408744</c:v>
                </c:pt>
                <c:pt idx="364" formatCode="0.0">
                  <c:v>13.260016649300001</c:v>
                </c:pt>
                <c:pt idx="365" formatCode="0.0">
                  <c:v>14.9021782609</c:v>
                </c:pt>
                <c:pt idx="366" formatCode="0.0">
                  <c:v>11.7171183467</c:v>
                </c:pt>
                <c:pt idx="367" formatCode="0.0">
                  <c:v>8.7337176033000006</c:v>
                </c:pt>
                <c:pt idx="368" formatCode="0.0">
                  <c:v>6.3201954602999999</c:v>
                </c:pt>
                <c:pt idx="369" formatCode="0.0">
                  <c:v>4.9496104830999998</c:v>
                </c:pt>
                <c:pt idx="370" formatCode="0.0">
                  <c:v>4.2601651092999999</c:v>
                </c:pt>
                <c:pt idx="371" formatCode="0.0">
                  <c:v>4.3422490887</c:v>
                </c:pt>
                <c:pt idx="372" formatCode="0.0">
                  <c:v>4.4136761214</c:v>
                </c:pt>
                <c:pt idx="373" formatCode="0.0">
                  <c:v>4.7949584859999996</c:v>
                </c:pt>
                <c:pt idx="374" formatCode="0.0">
                  <c:v>4.6453683236999996</c:v>
                </c:pt>
                <c:pt idx="375" formatCode="0.0">
                  <c:v>3.6684620224</c:v>
                </c:pt>
                <c:pt idx="376" formatCode="0.0">
                  <c:v>2.8635049030999999</c:v>
                </c:pt>
                <c:pt idx="377" formatCode="0.0">
                  <c:v>2.7042147841999999</c:v>
                </c:pt>
                <c:pt idx="378" formatCode="0.0">
                  <c:v>3.2011706157000002</c:v>
                </c:pt>
                <c:pt idx="379" formatCode="0.0">
                  <c:v>3.4826506984000001</c:v>
                </c:pt>
                <c:pt idx="380" formatCode="0.0">
                  <c:v>3.8586406128999999</c:v>
                </c:pt>
                <c:pt idx="381" formatCode="0.0">
                  <c:v>3.8312224803000001</c:v>
                </c:pt>
                <c:pt idx="382" formatCode="0.0">
                  <c:v>2.9501057679999998</c:v>
                </c:pt>
                <c:pt idx="383" formatCode="0.0">
                  <c:v>1.3745082893</c:v>
                </c:pt>
                <c:pt idx="384" formatCode="0.0">
                  <c:v>6.0834740900000003E-2</c:v>
                </c:pt>
                <c:pt idx="503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4F7-4586-A14A-49BD43AE617C}"/>
            </c:ext>
          </c:extLst>
        </c:ser>
        <c:ser>
          <c:idx val="6"/>
          <c:order val="2"/>
          <c:tx>
            <c:v>12/12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WORLDIP!$A$3:$A$1034</c:f>
              <c:numCache>
                <c:formatCode>mmm\-yy</c:formatCode>
                <c:ptCount val="1032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WORLDIP!$I$3:$I$1034</c:f>
              <c:numCache>
                <c:formatCode>General</c:formatCode>
                <c:ptCount val="1032"/>
                <c:pt idx="23" formatCode="0.0">
                  <c:v>0.55229535289999998</c:v>
                </c:pt>
                <c:pt idx="24" formatCode="0.0">
                  <c:v>0.55825627010000001</c:v>
                </c:pt>
                <c:pt idx="25" formatCode="0.0">
                  <c:v>0.54525075730000006</c:v>
                </c:pt>
                <c:pt idx="26" formatCode="0.0">
                  <c:v>0.4823746055</c:v>
                </c:pt>
                <c:pt idx="27" formatCode="0.0">
                  <c:v>0.42708652800000002</c:v>
                </c:pt>
                <c:pt idx="28" formatCode="0.0">
                  <c:v>0.54466623410000004</c:v>
                </c:pt>
                <c:pt idx="29" formatCode="0.0">
                  <c:v>0.61976046129999995</c:v>
                </c:pt>
                <c:pt idx="30" formatCode="0.0">
                  <c:v>0.68778230139999996</c:v>
                </c:pt>
                <c:pt idx="31" formatCode="0.0">
                  <c:v>0.82328533829999995</c:v>
                </c:pt>
                <c:pt idx="32" formatCode="0.0">
                  <c:v>0.86880609529999997</c:v>
                </c:pt>
                <c:pt idx="33" formatCode="0.0">
                  <c:v>0.90781441439999999</c:v>
                </c:pt>
                <c:pt idx="34" formatCode="0.0">
                  <c:v>1.0181321453000001</c:v>
                </c:pt>
                <c:pt idx="35" formatCode="0.0">
                  <c:v>1.1980018372000001</c:v>
                </c:pt>
                <c:pt idx="36" formatCode="0.0">
                  <c:v>1.2954709767000001</c:v>
                </c:pt>
                <c:pt idx="37" formatCode="0.0">
                  <c:v>1.3464222561000001</c:v>
                </c:pt>
                <c:pt idx="38" formatCode="0.0">
                  <c:v>1.4983699590999999</c:v>
                </c:pt>
                <c:pt idx="39" formatCode="0.0">
                  <c:v>1.6830422490000001</c:v>
                </c:pt>
                <c:pt idx="40" formatCode="0.0">
                  <c:v>1.7902332274999999</c:v>
                </c:pt>
                <c:pt idx="41" formatCode="0.0">
                  <c:v>2.0209088813</c:v>
                </c:pt>
                <c:pt idx="42" formatCode="0.0">
                  <c:v>2.2703976938000001</c:v>
                </c:pt>
                <c:pt idx="43" formatCode="0.0">
                  <c:v>2.6193061322000002</c:v>
                </c:pt>
                <c:pt idx="44" formatCode="0.0">
                  <c:v>2.9490331849999998</c:v>
                </c:pt>
                <c:pt idx="45" formatCode="0.0">
                  <c:v>3.3629487002</c:v>
                </c:pt>
                <c:pt idx="46" formatCode="0.0">
                  <c:v>3.7922627624</c:v>
                </c:pt>
                <c:pt idx="47" formatCode="0.0">
                  <c:v>4.1697545075000004</c:v>
                </c:pt>
                <c:pt idx="48" formatCode="0.0">
                  <c:v>4.5963111751000003</c:v>
                </c:pt>
                <c:pt idx="49" formatCode="0.0">
                  <c:v>5.0177334896000003</c:v>
                </c:pt>
                <c:pt idx="50" formatCode="0.0">
                  <c:v>5.3079416208000003</c:v>
                </c:pt>
                <c:pt idx="51" formatCode="0.0">
                  <c:v>5.5321538433999997</c:v>
                </c:pt>
                <c:pt idx="52" formatCode="0.0">
                  <c:v>5.7179369465000001</c:v>
                </c:pt>
                <c:pt idx="53" formatCode="0.0">
                  <c:v>5.7538120343000001</c:v>
                </c:pt>
                <c:pt idx="54" formatCode="0.0">
                  <c:v>5.7753146472000001</c:v>
                </c:pt>
                <c:pt idx="55" formatCode="0.0">
                  <c:v>5.6332224166999998</c:v>
                </c:pt>
                <c:pt idx="56" formatCode="0.0">
                  <c:v>5.4791673210000003</c:v>
                </c:pt>
                <c:pt idx="57" formatCode="0.0">
                  <c:v>5.2084030176000002</c:v>
                </c:pt>
                <c:pt idx="58" formatCode="0.0">
                  <c:v>4.8561864351999997</c:v>
                </c:pt>
                <c:pt idx="59" formatCode="0.0">
                  <c:v>4.4487577210999998</c:v>
                </c:pt>
                <c:pt idx="60" formatCode="0.0">
                  <c:v>4.0896690355</c:v>
                </c:pt>
                <c:pt idx="61" formatCode="0.0">
                  <c:v>3.7684648246000001</c:v>
                </c:pt>
                <c:pt idx="62" formatCode="0.0">
                  <c:v>3.4708724880999999</c:v>
                </c:pt>
                <c:pt idx="63" formatCode="0.0">
                  <c:v>3.1874339439999999</c:v>
                </c:pt>
                <c:pt idx="64" formatCode="0.0">
                  <c:v>3.0153003252000001</c:v>
                </c:pt>
                <c:pt idx="65" formatCode="0.0">
                  <c:v>2.8898041860000001</c:v>
                </c:pt>
                <c:pt idx="66" formatCode="0.0">
                  <c:v>2.8284004774999998</c:v>
                </c:pt>
                <c:pt idx="67" formatCode="0.0">
                  <c:v>2.7518904694000001</c:v>
                </c:pt>
                <c:pt idx="68" formatCode="0.0">
                  <c:v>2.7796621616000001</c:v>
                </c:pt>
                <c:pt idx="69" formatCode="0.0">
                  <c:v>2.8757592016000002</c:v>
                </c:pt>
                <c:pt idx="70" formatCode="0.0">
                  <c:v>3.0018143933000001</c:v>
                </c:pt>
                <c:pt idx="71" formatCode="0.0">
                  <c:v>3.1243980375999998</c:v>
                </c:pt>
                <c:pt idx="72" formatCode="0.0">
                  <c:v>3.3051234800999998</c:v>
                </c:pt>
                <c:pt idx="73" formatCode="0.0">
                  <c:v>3.4914539742000001</c:v>
                </c:pt>
                <c:pt idx="74" formatCode="0.0">
                  <c:v>3.7360831804000001</c:v>
                </c:pt>
                <c:pt idx="75" formatCode="0.0">
                  <c:v>4.0304472099000002</c:v>
                </c:pt>
                <c:pt idx="76" formatCode="0.0">
                  <c:v>4.1998056366999998</c:v>
                </c:pt>
                <c:pt idx="77" formatCode="0.0">
                  <c:v>4.4157699149000003</c:v>
                </c:pt>
                <c:pt idx="78" formatCode="0.0">
                  <c:v>4.5942401412000002</c:v>
                </c:pt>
                <c:pt idx="79" formatCode="0.0">
                  <c:v>4.8160897340000002</c:v>
                </c:pt>
                <c:pt idx="80" formatCode="0.0">
                  <c:v>4.9769842927000001</c:v>
                </c:pt>
                <c:pt idx="81" formatCode="0.0">
                  <c:v>5.1571337235000003</c:v>
                </c:pt>
                <c:pt idx="82" formatCode="0.0">
                  <c:v>5.2534691358999996</c:v>
                </c:pt>
                <c:pt idx="83" formatCode="0.0">
                  <c:v>5.3281054660000002</c:v>
                </c:pt>
                <c:pt idx="84" formatCode="0.0">
                  <c:v>5.2951664052999998</c:v>
                </c:pt>
                <c:pt idx="85" formatCode="0.0">
                  <c:v>5.1986074129000004</c:v>
                </c:pt>
                <c:pt idx="86" formatCode="0.0">
                  <c:v>5.0197084265000003</c:v>
                </c:pt>
                <c:pt idx="87" formatCode="0.0">
                  <c:v>4.7334517464000001</c:v>
                </c:pt>
                <c:pt idx="88" formatCode="0.0">
                  <c:v>4.4903144596000004</c:v>
                </c:pt>
                <c:pt idx="89" formatCode="0.0">
                  <c:v>4.1567284237999997</c:v>
                </c:pt>
                <c:pt idx="90" formatCode="0.0">
                  <c:v>3.7642203355000001</c:v>
                </c:pt>
                <c:pt idx="91" formatCode="0.0">
                  <c:v>3.3175585932999998</c:v>
                </c:pt>
                <c:pt idx="92" formatCode="0.0">
                  <c:v>2.8920460071999998</c:v>
                </c:pt>
                <c:pt idx="93" formatCode="0.0">
                  <c:v>2.3972695945</c:v>
                </c:pt>
                <c:pt idx="94" formatCode="0.0">
                  <c:v>2.0002295779999999</c:v>
                </c:pt>
                <c:pt idx="95" formatCode="0.0">
                  <c:v>1.6775681580999999</c:v>
                </c:pt>
                <c:pt idx="96" formatCode="0.0">
                  <c:v>1.4050483306999999</c:v>
                </c:pt>
                <c:pt idx="97" formatCode="0.0">
                  <c:v>1.1860996371000001</c:v>
                </c:pt>
                <c:pt idx="98" formatCode="0.0">
                  <c:v>1.0558527561</c:v>
                </c:pt>
                <c:pt idx="99" formatCode="0.0">
                  <c:v>0.97049477470000001</c:v>
                </c:pt>
                <c:pt idx="100" formatCode="0.0">
                  <c:v>0.94893067840000001</c:v>
                </c:pt>
                <c:pt idx="101" formatCode="0.0">
                  <c:v>1.0086967451</c:v>
                </c:pt>
                <c:pt idx="102" formatCode="0.0">
                  <c:v>1.1753544412000001</c:v>
                </c:pt>
                <c:pt idx="103" formatCode="0.0">
                  <c:v>1.4487348455</c:v>
                </c:pt>
                <c:pt idx="104" formatCode="0.0">
                  <c:v>1.7240094286000001</c:v>
                </c:pt>
                <c:pt idx="105" formatCode="0.0">
                  <c:v>2.0598928458999999</c:v>
                </c:pt>
                <c:pt idx="106" formatCode="0.0">
                  <c:v>2.467768805</c:v>
                </c:pt>
                <c:pt idx="107" formatCode="0.0">
                  <c:v>2.8867410609999999</c:v>
                </c:pt>
                <c:pt idx="108" formatCode="0.0">
                  <c:v>3.2128669887000001</c:v>
                </c:pt>
                <c:pt idx="109" formatCode="0.0">
                  <c:v>3.6210070726999999</c:v>
                </c:pt>
                <c:pt idx="110" formatCode="0.0">
                  <c:v>3.9739039162999998</c:v>
                </c:pt>
                <c:pt idx="111" formatCode="0.0">
                  <c:v>4.4312481992999997</c:v>
                </c:pt>
                <c:pt idx="112" formatCode="0.0">
                  <c:v>4.8508147167000004</c:v>
                </c:pt>
                <c:pt idx="113" formatCode="0.0">
                  <c:v>5.2284155949000004</c:v>
                </c:pt>
                <c:pt idx="114" formatCode="0.0">
                  <c:v>5.5056513914999998</c:v>
                </c:pt>
                <c:pt idx="115" formatCode="0.0">
                  <c:v>5.7665176031999996</c:v>
                </c:pt>
                <c:pt idx="116" formatCode="0.0">
                  <c:v>5.9276091026</c:v>
                </c:pt>
                <c:pt idx="117" formatCode="0.0">
                  <c:v>6.0498455364000003</c:v>
                </c:pt>
                <c:pt idx="118" formatCode="0.0">
                  <c:v>6.0249581435000001</c:v>
                </c:pt>
                <c:pt idx="119" formatCode="0.0">
                  <c:v>5.9088218860000001</c:v>
                </c:pt>
                <c:pt idx="120" formatCode="0.0">
                  <c:v>5.8205945817</c:v>
                </c:pt>
                <c:pt idx="121" formatCode="0.0">
                  <c:v>5.5493643477000001</c:v>
                </c:pt>
                <c:pt idx="122" formatCode="0.0">
                  <c:v>5.2190317163</c:v>
                </c:pt>
                <c:pt idx="123" formatCode="0.0">
                  <c:v>4.6673426809</c:v>
                </c:pt>
                <c:pt idx="124" formatCode="0.0">
                  <c:v>4.0220111976000004</c:v>
                </c:pt>
                <c:pt idx="125" formatCode="0.0">
                  <c:v>3.3396337627000001</c:v>
                </c:pt>
                <c:pt idx="126" formatCode="0.0">
                  <c:v>2.6275120019</c:v>
                </c:pt>
                <c:pt idx="127" formatCode="0.0">
                  <c:v>1.8792881702999999</c:v>
                </c:pt>
                <c:pt idx="128" formatCode="0.0">
                  <c:v>1.1471354213</c:v>
                </c:pt>
                <c:pt idx="129" formatCode="0.0">
                  <c:v>0.37443601840000001</c:v>
                </c:pt>
                <c:pt idx="130" formatCode="0.0">
                  <c:v>-0.3864814164</c:v>
                </c:pt>
                <c:pt idx="131" formatCode="0.0">
                  <c:v>-1.1240276379</c:v>
                </c:pt>
                <c:pt idx="132" formatCode="0.0">
                  <c:v>-1.6896217336999999</c:v>
                </c:pt>
                <c:pt idx="133" formatCode="0.0">
                  <c:v>-2.1432005415000002</c:v>
                </c:pt>
                <c:pt idx="134" formatCode="0.0">
                  <c:v>-2.4517965344000001</c:v>
                </c:pt>
                <c:pt idx="135" formatCode="0.0">
                  <c:v>-2.5323593572999998</c:v>
                </c:pt>
                <c:pt idx="136" formatCode="0.0">
                  <c:v>-2.4573701737999998</c:v>
                </c:pt>
                <c:pt idx="137" formatCode="0.0">
                  <c:v>-2.2879337116</c:v>
                </c:pt>
                <c:pt idx="138" formatCode="0.0">
                  <c:v>-1.9695641586999999</c:v>
                </c:pt>
                <c:pt idx="139" formatCode="0.0">
                  <c:v>-1.6822563094</c:v>
                </c:pt>
                <c:pt idx="140" formatCode="0.0">
                  <c:v>-1.2022269534000001</c:v>
                </c:pt>
                <c:pt idx="141" formatCode="0.0">
                  <c:v>-0.59983131020000002</c:v>
                </c:pt>
                <c:pt idx="142" formatCode="0.0">
                  <c:v>0.105019369</c:v>
                </c:pt>
                <c:pt idx="143" formatCode="0.0">
                  <c:v>0.73742297180000005</c:v>
                </c:pt>
                <c:pt idx="144" formatCode="0.0">
                  <c:v>1.3091386584</c:v>
                </c:pt>
                <c:pt idx="145" formatCode="0.0">
                  <c:v>1.9028529245000001</c:v>
                </c:pt>
                <c:pt idx="146" formatCode="0.0">
                  <c:v>2.4177323575999998</c:v>
                </c:pt>
                <c:pt idx="147" formatCode="0.0">
                  <c:v>2.7520796165000001</c:v>
                </c:pt>
                <c:pt idx="148" formatCode="0.0">
                  <c:v>2.9195044974000002</c:v>
                </c:pt>
                <c:pt idx="149" formatCode="0.0">
                  <c:v>3.0500397920000002</c:v>
                </c:pt>
                <c:pt idx="150" formatCode="0.0">
                  <c:v>3.1235268207</c:v>
                </c:pt>
                <c:pt idx="151" formatCode="0.0">
                  <c:v>3.2245452656000002</c:v>
                </c:pt>
                <c:pt idx="152" formatCode="0.0">
                  <c:v>3.2249511664999999</c:v>
                </c:pt>
                <c:pt idx="153" formatCode="0.0">
                  <c:v>3.2292131929000001</c:v>
                </c:pt>
                <c:pt idx="154" formatCode="0.0">
                  <c:v>3.1399678288000001</c:v>
                </c:pt>
                <c:pt idx="155" formatCode="0.0">
                  <c:v>3.4036177788000002</c:v>
                </c:pt>
                <c:pt idx="156" formatCode="0.0">
                  <c:v>3.5307204032000001</c:v>
                </c:pt>
                <c:pt idx="157" formatCode="0.0">
                  <c:v>3.5947643298999998</c:v>
                </c:pt>
                <c:pt idx="158" formatCode="0.0">
                  <c:v>3.6091250119999998</c:v>
                </c:pt>
                <c:pt idx="159" formatCode="0.0">
                  <c:v>3.7942422050000002</c:v>
                </c:pt>
                <c:pt idx="160" formatCode="0.0">
                  <c:v>4.1014177530999998</c:v>
                </c:pt>
                <c:pt idx="161" formatCode="0.0">
                  <c:v>4.4251593127</c:v>
                </c:pt>
                <c:pt idx="162" formatCode="0.0">
                  <c:v>4.7029651651000002</c:v>
                </c:pt>
                <c:pt idx="163" formatCode="0.0">
                  <c:v>4.9726082387000003</c:v>
                </c:pt>
                <c:pt idx="164" formatCode="0.0">
                  <c:v>5.2029564450999999</c:v>
                </c:pt>
                <c:pt idx="165" formatCode="0.0">
                  <c:v>5.3107178739999998</c:v>
                </c:pt>
                <c:pt idx="166" formatCode="0.0">
                  <c:v>5.4256104874000002</c:v>
                </c:pt>
                <c:pt idx="167" formatCode="0.0">
                  <c:v>5.2502762877000002</c:v>
                </c:pt>
                <c:pt idx="168" formatCode="0.0">
                  <c:v>5.2014995685000001</c:v>
                </c:pt>
                <c:pt idx="169" formatCode="0.0">
                  <c:v>5.1388830466000002</c:v>
                </c:pt>
                <c:pt idx="170" formatCode="0.0">
                  <c:v>5.1491809226000003</c:v>
                </c:pt>
                <c:pt idx="171" formatCode="0.0">
                  <c:v>5.0617336405</c:v>
                </c:pt>
                <c:pt idx="172" formatCode="0.0">
                  <c:v>4.8959650555999996</c:v>
                </c:pt>
                <c:pt idx="173" formatCode="0.0">
                  <c:v>4.6999897222999998</c:v>
                </c:pt>
                <c:pt idx="174" formatCode="0.0">
                  <c:v>4.4915110153000004</c:v>
                </c:pt>
                <c:pt idx="175" formatCode="0.0">
                  <c:v>4.3632112352999997</c:v>
                </c:pt>
                <c:pt idx="176" formatCode="0.0">
                  <c:v>4.2042601356000002</c:v>
                </c:pt>
                <c:pt idx="177" formatCode="0.0">
                  <c:v>4.0890745768999999</c:v>
                </c:pt>
                <c:pt idx="178" formatCode="0.0">
                  <c:v>4.1120896710999997</c:v>
                </c:pt>
                <c:pt idx="179" formatCode="0.0">
                  <c:v>4.1646519758</c:v>
                </c:pt>
                <c:pt idx="180" formatCode="0.0">
                  <c:v>4.1143121445000004</c:v>
                </c:pt>
                <c:pt idx="181" formatCode="0.0">
                  <c:v>4.0992217847000001</c:v>
                </c:pt>
                <c:pt idx="182" formatCode="0.0">
                  <c:v>4.0847926878000003</c:v>
                </c:pt>
                <c:pt idx="183" formatCode="0.0">
                  <c:v>4.0446483687999999</c:v>
                </c:pt>
                <c:pt idx="184" formatCode="0.0">
                  <c:v>4.1073767671999999</c:v>
                </c:pt>
                <c:pt idx="185" formatCode="0.0">
                  <c:v>4.1836161601999997</c:v>
                </c:pt>
                <c:pt idx="186" formatCode="0.0">
                  <c:v>4.2879446508000001</c:v>
                </c:pt>
                <c:pt idx="187" formatCode="0.0">
                  <c:v>4.3445979610999998</c:v>
                </c:pt>
                <c:pt idx="188" formatCode="0.0">
                  <c:v>4.4349985045000002</c:v>
                </c:pt>
                <c:pt idx="189" formatCode="0.0">
                  <c:v>4.5116481965000004</c:v>
                </c:pt>
                <c:pt idx="190" formatCode="0.0">
                  <c:v>4.4743855333000004</c:v>
                </c:pt>
                <c:pt idx="191" formatCode="0.0">
                  <c:v>4.4817860657999997</c:v>
                </c:pt>
                <c:pt idx="192" formatCode="0.0">
                  <c:v>4.5338358468999997</c:v>
                </c:pt>
                <c:pt idx="193" formatCode="0.0">
                  <c:v>4.5952336835000001</c:v>
                </c:pt>
                <c:pt idx="194" formatCode="0.0">
                  <c:v>4.6393283210999998</c:v>
                </c:pt>
                <c:pt idx="195" formatCode="0.0">
                  <c:v>4.7018068979000001</c:v>
                </c:pt>
                <c:pt idx="196" formatCode="0.0">
                  <c:v>4.7256257349000004</c:v>
                </c:pt>
                <c:pt idx="197" formatCode="0.0">
                  <c:v>4.7141298859000003</c:v>
                </c:pt>
                <c:pt idx="198" formatCode="0.0">
                  <c:v>4.7292974553000002</c:v>
                </c:pt>
                <c:pt idx="199" formatCode="0.0">
                  <c:v>4.7563858233999996</c:v>
                </c:pt>
                <c:pt idx="200" formatCode="0.0">
                  <c:v>4.7790274525000003</c:v>
                </c:pt>
                <c:pt idx="201" formatCode="0.0">
                  <c:v>4.8841755731000003</c:v>
                </c:pt>
                <c:pt idx="202" formatCode="0.0">
                  <c:v>4.9428002803000002</c:v>
                </c:pt>
                <c:pt idx="203" formatCode="0.0">
                  <c:v>4.9665036217000003</c:v>
                </c:pt>
                <c:pt idx="204" formatCode="0.0">
                  <c:v>5.0547555557999999</c:v>
                </c:pt>
                <c:pt idx="205" formatCode="0.0">
                  <c:v>5.1027741754999996</c:v>
                </c:pt>
                <c:pt idx="206" formatCode="0.0">
                  <c:v>5.0726576013000004</c:v>
                </c:pt>
                <c:pt idx="207" formatCode="0.0">
                  <c:v>5.0539993901000004</c:v>
                </c:pt>
                <c:pt idx="208" formatCode="0.0">
                  <c:v>4.8947253754000002</c:v>
                </c:pt>
                <c:pt idx="209" formatCode="0.0">
                  <c:v>4.7438666106999996</c:v>
                </c:pt>
                <c:pt idx="210" formatCode="0.0">
                  <c:v>4.5192583267000002</c:v>
                </c:pt>
                <c:pt idx="211" formatCode="0.0">
                  <c:v>4.1333767864000004</c:v>
                </c:pt>
                <c:pt idx="212" formatCode="0.0">
                  <c:v>3.6683092242000002</c:v>
                </c:pt>
                <c:pt idx="213" formatCode="0.0">
                  <c:v>2.9866671319</c:v>
                </c:pt>
                <c:pt idx="214" formatCode="0.0">
                  <c:v>2.0899805751999998</c:v>
                </c:pt>
                <c:pt idx="215" formatCode="0.0">
                  <c:v>0.90681669320000002</c:v>
                </c:pt>
                <c:pt idx="216" formatCode="0.0">
                  <c:v>-0.60307613500000001</c:v>
                </c:pt>
                <c:pt idx="217" formatCode="0.0">
                  <c:v>-2.1116459163000001</c:v>
                </c:pt>
                <c:pt idx="218" formatCode="0.0">
                  <c:v>-3.5124451984</c:v>
                </c:pt>
                <c:pt idx="219" formatCode="0.0">
                  <c:v>-4.8859456763000004</c:v>
                </c:pt>
                <c:pt idx="220" formatCode="0.0">
                  <c:v>-6.0366072515000004</c:v>
                </c:pt>
                <c:pt idx="221" formatCode="0.0">
                  <c:v>-7.0857376697000003</c:v>
                </c:pt>
                <c:pt idx="222" formatCode="0.0">
                  <c:v>-7.9961166465</c:v>
                </c:pt>
                <c:pt idx="223" formatCode="0.0">
                  <c:v>-8.6474250016000003</c:v>
                </c:pt>
                <c:pt idx="224" formatCode="0.0">
                  <c:v>-9.0359350395</c:v>
                </c:pt>
                <c:pt idx="225" formatCode="0.0">
                  <c:v>-9.1309484787000006</c:v>
                </c:pt>
                <c:pt idx="226" formatCode="0.0">
                  <c:v>-8.6729949455999993</c:v>
                </c:pt>
                <c:pt idx="227" formatCode="0.0">
                  <c:v>-7.6599249473000004</c:v>
                </c:pt>
                <c:pt idx="228" formatCode="0.0">
                  <c:v>-6.0610589742999998</c:v>
                </c:pt>
                <c:pt idx="229" formatCode="0.0">
                  <c:v>-4.3279921662999996</c:v>
                </c:pt>
                <c:pt idx="230" formatCode="0.0">
                  <c:v>-2.5024093319</c:v>
                </c:pt>
                <c:pt idx="231" formatCode="0.0">
                  <c:v>-0.63631704639999997</c:v>
                </c:pt>
                <c:pt idx="232" formatCode="0.0">
                  <c:v>1.1403251088999999</c:v>
                </c:pt>
                <c:pt idx="233" formatCode="0.0">
                  <c:v>2.7957619876000002</c:v>
                </c:pt>
                <c:pt idx="234" formatCode="0.0">
                  <c:v>4.3328180982999998</c:v>
                </c:pt>
                <c:pt idx="235" formatCode="0.0">
                  <c:v>5.7155188555000001</c:v>
                </c:pt>
                <c:pt idx="236" formatCode="0.0">
                  <c:v>6.8255663216000002</c:v>
                </c:pt>
                <c:pt idx="237" formatCode="0.0">
                  <c:v>7.7624536397000004</c:v>
                </c:pt>
                <c:pt idx="238" formatCode="0.0">
                  <c:v>8.3130531770000005</c:v>
                </c:pt>
                <c:pt idx="239" formatCode="0.0">
                  <c:v>8.5556831074000002</c:v>
                </c:pt>
                <c:pt idx="240" formatCode="0.0">
                  <c:v>8.4277926261000005</c:v>
                </c:pt>
                <c:pt idx="241" formatCode="0.0">
                  <c:v>8.1902590357000005</c:v>
                </c:pt>
                <c:pt idx="242" formatCode="0.0">
                  <c:v>7.7165236734000002</c:v>
                </c:pt>
                <c:pt idx="243" formatCode="0.0">
                  <c:v>7.1585236839000004</c:v>
                </c:pt>
                <c:pt idx="244" formatCode="0.0">
                  <c:v>6.6337878549999996</c:v>
                </c:pt>
                <c:pt idx="245" formatCode="0.0">
                  <c:v>6.2462410108000004</c:v>
                </c:pt>
                <c:pt idx="246" formatCode="0.0">
                  <c:v>5.9331432555000001</c:v>
                </c:pt>
                <c:pt idx="247" formatCode="0.0">
                  <c:v>5.6529961793999997</c:v>
                </c:pt>
                <c:pt idx="248" formatCode="0.0">
                  <c:v>5.4189242700999998</c:v>
                </c:pt>
                <c:pt idx="249" formatCode="0.0">
                  <c:v>5.1387104143000002</c:v>
                </c:pt>
                <c:pt idx="250" formatCode="0.0">
                  <c:v>4.8544530549999996</c:v>
                </c:pt>
                <c:pt idx="251" formatCode="0.0">
                  <c:v>4.5407933892000001</c:v>
                </c:pt>
                <c:pt idx="252" formatCode="0.0">
                  <c:v>4.1837036842000002</c:v>
                </c:pt>
                <c:pt idx="253" formatCode="0.0">
                  <c:v>3.9489871942999999</c:v>
                </c:pt>
                <c:pt idx="254" formatCode="0.0">
                  <c:v>3.9030934076000001</c:v>
                </c:pt>
                <c:pt idx="255" formatCode="0.0">
                  <c:v>3.9207030581</c:v>
                </c:pt>
                <c:pt idx="256" formatCode="0.0">
                  <c:v>3.9039933563</c:v>
                </c:pt>
                <c:pt idx="257" formatCode="0.0">
                  <c:v>3.7581977324000002</c:v>
                </c:pt>
                <c:pt idx="258" formatCode="0.0">
                  <c:v>3.5684438350000001</c:v>
                </c:pt>
                <c:pt idx="259" formatCode="0.0">
                  <c:v>3.331385375</c:v>
                </c:pt>
                <c:pt idx="260" formatCode="0.0">
                  <c:v>3.1036298799000002</c:v>
                </c:pt>
                <c:pt idx="261" formatCode="0.0">
                  <c:v>2.9552597252999999</c:v>
                </c:pt>
                <c:pt idx="262" formatCode="0.0">
                  <c:v>2.8226567763000001</c:v>
                </c:pt>
                <c:pt idx="263" formatCode="0.0">
                  <c:v>2.6798748986000001</c:v>
                </c:pt>
                <c:pt idx="264" formatCode="0.0">
                  <c:v>2.5849505307</c:v>
                </c:pt>
                <c:pt idx="265" formatCode="0.0">
                  <c:v>2.3499287971</c:v>
                </c:pt>
                <c:pt idx="266" formatCode="0.0">
                  <c:v>2.1350046685000001</c:v>
                </c:pt>
                <c:pt idx="267" formatCode="0.0">
                  <c:v>1.9743161095999999</c:v>
                </c:pt>
                <c:pt idx="268" formatCode="0.0">
                  <c:v>1.8197339526</c:v>
                </c:pt>
                <c:pt idx="269" formatCode="0.0">
                  <c:v>1.7481198437000001</c:v>
                </c:pt>
                <c:pt idx="270" formatCode="0.0">
                  <c:v>1.7179525528999999</c:v>
                </c:pt>
                <c:pt idx="271" formatCode="0.0">
                  <c:v>1.7781475274</c:v>
                </c:pt>
                <c:pt idx="272" formatCode="0.0">
                  <c:v>1.9096227032999999</c:v>
                </c:pt>
                <c:pt idx="273" formatCode="0.0">
                  <c:v>2.0056252945000002</c:v>
                </c:pt>
                <c:pt idx="274" formatCode="0.0">
                  <c:v>2.1442524706000001</c:v>
                </c:pt>
                <c:pt idx="275" formatCode="0.0">
                  <c:v>2.2927040029999999</c:v>
                </c:pt>
                <c:pt idx="276" formatCode="0.0">
                  <c:v>2.4781089762000001</c:v>
                </c:pt>
                <c:pt idx="277" formatCode="0.0">
                  <c:v>2.753071013</c:v>
                </c:pt>
                <c:pt idx="278" formatCode="0.0">
                  <c:v>2.9199599064999999</c:v>
                </c:pt>
                <c:pt idx="279" formatCode="0.0">
                  <c:v>3.0272470004000001</c:v>
                </c:pt>
                <c:pt idx="280" formatCode="0.0">
                  <c:v>3.1421436623000001</c:v>
                </c:pt>
                <c:pt idx="281" formatCode="0.0">
                  <c:v>3.2615018964</c:v>
                </c:pt>
                <c:pt idx="282" formatCode="0.0">
                  <c:v>3.3682057404000001</c:v>
                </c:pt>
                <c:pt idx="283" formatCode="0.0">
                  <c:v>3.348098137</c:v>
                </c:pt>
                <c:pt idx="284" formatCode="0.0">
                  <c:v>3.3454789315000002</c:v>
                </c:pt>
                <c:pt idx="285" formatCode="0.0">
                  <c:v>3.3375583916</c:v>
                </c:pt>
                <c:pt idx="286" formatCode="0.0">
                  <c:v>3.2675693662</c:v>
                </c:pt>
                <c:pt idx="287" formatCode="0.0">
                  <c:v>3.2448585144000002</c:v>
                </c:pt>
                <c:pt idx="288" formatCode="0.0">
                  <c:v>3.1493760749000002</c:v>
                </c:pt>
                <c:pt idx="289" formatCode="0.0">
                  <c:v>2.9902936098000001</c:v>
                </c:pt>
                <c:pt idx="290" formatCode="0.0">
                  <c:v>2.8639468318999999</c:v>
                </c:pt>
                <c:pt idx="291" formatCode="0.0">
                  <c:v>2.7501896577</c:v>
                </c:pt>
                <c:pt idx="292" formatCode="0.0">
                  <c:v>2.6321535502</c:v>
                </c:pt>
                <c:pt idx="293" formatCode="0.0">
                  <c:v>2.5191776666000001</c:v>
                </c:pt>
                <c:pt idx="294" formatCode="0.0">
                  <c:v>2.3815671977999999</c:v>
                </c:pt>
                <c:pt idx="295" formatCode="0.0">
                  <c:v>2.3576961635</c:v>
                </c:pt>
                <c:pt idx="296" formatCode="0.0">
                  <c:v>2.2178871570999998</c:v>
                </c:pt>
                <c:pt idx="297" formatCode="0.0">
                  <c:v>2.0955851114000001</c:v>
                </c:pt>
                <c:pt idx="298" formatCode="0.0">
                  <c:v>1.9735340349999999</c:v>
                </c:pt>
                <c:pt idx="299" formatCode="0.0">
                  <c:v>1.759030788</c:v>
                </c:pt>
                <c:pt idx="300" formatCode="0.0">
                  <c:v>1.6881122971</c:v>
                </c:pt>
                <c:pt idx="301" formatCode="0.0">
                  <c:v>1.6374716177999999</c:v>
                </c:pt>
                <c:pt idx="302" formatCode="0.0">
                  <c:v>1.5921175418</c:v>
                </c:pt>
                <c:pt idx="303" formatCode="0.0">
                  <c:v>1.5628134149999999</c:v>
                </c:pt>
                <c:pt idx="304" formatCode="0.0">
                  <c:v>1.5420053496999999</c:v>
                </c:pt>
                <c:pt idx="305" formatCode="0.0">
                  <c:v>1.5140325827000001</c:v>
                </c:pt>
                <c:pt idx="306" formatCode="0.0">
                  <c:v>1.4943861423</c:v>
                </c:pt>
                <c:pt idx="307" formatCode="0.0">
                  <c:v>1.4745816214</c:v>
                </c:pt>
                <c:pt idx="308" formatCode="0.0">
                  <c:v>1.4772845940999999</c:v>
                </c:pt>
                <c:pt idx="309" formatCode="0.0">
                  <c:v>1.5180407523999999</c:v>
                </c:pt>
                <c:pt idx="310" formatCode="0.0">
                  <c:v>1.6535112988</c:v>
                </c:pt>
                <c:pt idx="311" formatCode="0.0">
                  <c:v>1.8745297064999999</c:v>
                </c:pt>
                <c:pt idx="312" formatCode="0.0">
                  <c:v>1.9191386572</c:v>
                </c:pt>
                <c:pt idx="313" formatCode="0.0">
                  <c:v>2.0162321765</c:v>
                </c:pt>
                <c:pt idx="314" formatCode="0.0">
                  <c:v>2.1579878513000001</c:v>
                </c:pt>
                <c:pt idx="315" formatCode="0.0">
                  <c:v>2.2884202322</c:v>
                </c:pt>
                <c:pt idx="316" formatCode="0.0">
                  <c:v>2.4799157922999999</c:v>
                </c:pt>
                <c:pt idx="317" formatCode="0.0">
                  <c:v>2.6373205883000002</c:v>
                </c:pt>
                <c:pt idx="318" formatCode="0.0">
                  <c:v>2.8152551653</c:v>
                </c:pt>
                <c:pt idx="319" formatCode="0.0">
                  <c:v>2.9722564547000001</c:v>
                </c:pt>
                <c:pt idx="320" formatCode="0.0">
                  <c:v>3.1554495607000002</c:v>
                </c:pt>
                <c:pt idx="321" formatCode="0.0">
                  <c:v>3.2681194463000001</c:v>
                </c:pt>
                <c:pt idx="322" formatCode="0.0">
                  <c:v>3.3263259680999999</c:v>
                </c:pt>
                <c:pt idx="323" formatCode="0.0">
                  <c:v>3.3813218470000002</c:v>
                </c:pt>
                <c:pt idx="324" formatCode="0.0">
                  <c:v>3.5295400826000001</c:v>
                </c:pt>
                <c:pt idx="325" formatCode="0.0">
                  <c:v>3.6424217232</c:v>
                </c:pt>
                <c:pt idx="326" formatCode="0.0">
                  <c:v>3.6922190188999999</c:v>
                </c:pt>
                <c:pt idx="327" formatCode="0.0">
                  <c:v>3.7443265423000001</c:v>
                </c:pt>
                <c:pt idx="328" formatCode="0.0">
                  <c:v>3.7065559832999999</c:v>
                </c:pt>
                <c:pt idx="329" formatCode="0.0">
                  <c:v>3.6540267083</c:v>
                </c:pt>
                <c:pt idx="330" formatCode="0.0">
                  <c:v>3.6036780922</c:v>
                </c:pt>
                <c:pt idx="331" formatCode="0.0">
                  <c:v>3.5290776767000001</c:v>
                </c:pt>
                <c:pt idx="332" formatCode="0.0">
                  <c:v>3.4272882107</c:v>
                </c:pt>
                <c:pt idx="333" formatCode="0.0">
                  <c:v>3.3946917202</c:v>
                </c:pt>
                <c:pt idx="334" formatCode="0.0">
                  <c:v>3.2395395947000001</c:v>
                </c:pt>
                <c:pt idx="335" formatCode="0.0">
                  <c:v>3.0286361153999999</c:v>
                </c:pt>
                <c:pt idx="336" formatCode="0.0">
                  <c:v>2.8162679601999998</c:v>
                </c:pt>
                <c:pt idx="337" formatCode="0.0">
                  <c:v>2.5767615353000002</c:v>
                </c:pt>
                <c:pt idx="338" formatCode="0.0">
                  <c:v>2.4008514151</c:v>
                </c:pt>
                <c:pt idx="339" formatCode="0.0">
                  <c:v>2.1676925108999998</c:v>
                </c:pt>
                <c:pt idx="340" formatCode="0.0">
                  <c:v>1.9841212464</c:v>
                </c:pt>
                <c:pt idx="341" formatCode="0.0">
                  <c:v>1.7802137461</c:v>
                </c:pt>
                <c:pt idx="342" formatCode="0.0">
                  <c:v>1.5580633915</c:v>
                </c:pt>
                <c:pt idx="343" formatCode="0.0">
                  <c:v>1.3095534713999999</c:v>
                </c:pt>
                <c:pt idx="344" formatCode="0.0">
                  <c:v>1.1125567998999999</c:v>
                </c:pt>
                <c:pt idx="345" formatCode="0.0">
                  <c:v>0.82379353629999996</c:v>
                </c:pt>
                <c:pt idx="346" formatCode="0.0">
                  <c:v>0.70352537069999999</c:v>
                </c:pt>
                <c:pt idx="347" formatCode="0.0">
                  <c:v>0.61560525889999995</c:v>
                </c:pt>
                <c:pt idx="348" formatCode="0.0">
                  <c:v>0.1224530709</c:v>
                </c:pt>
                <c:pt idx="349" formatCode="0.0">
                  <c:v>-0.30556853830000003</c:v>
                </c:pt>
                <c:pt idx="350" formatCode="0.0">
                  <c:v>-0.84439083559999994</c:v>
                </c:pt>
                <c:pt idx="351" formatCode="0.0">
                  <c:v>-2.0180889501000001</c:v>
                </c:pt>
                <c:pt idx="352" formatCode="0.0">
                  <c:v>-3.1595871653000001</c:v>
                </c:pt>
                <c:pt idx="353" formatCode="0.0">
                  <c:v>-3.8332463576000002</c:v>
                </c:pt>
                <c:pt idx="354" formatCode="0.0">
                  <c:v>-4.2634831323000002</c:v>
                </c:pt>
                <c:pt idx="355" formatCode="0.0">
                  <c:v>-4.5508236217000002</c:v>
                </c:pt>
                <c:pt idx="356" formatCode="0.0">
                  <c:v>-4.7278208132000001</c:v>
                </c:pt>
                <c:pt idx="357" formatCode="0.0">
                  <c:v>-4.7717515956999996</c:v>
                </c:pt>
                <c:pt idx="358" formatCode="0.0">
                  <c:v>-4.8013871940000001</c:v>
                </c:pt>
                <c:pt idx="359" formatCode="0.0">
                  <c:v>-4.7574702734000001</c:v>
                </c:pt>
                <c:pt idx="360" formatCode="0.0">
                  <c:v>-3.8400391207000002</c:v>
                </c:pt>
                <c:pt idx="361" formatCode="0.0">
                  <c:v>-3.0169948922000001</c:v>
                </c:pt>
                <c:pt idx="362" formatCode="0.0">
                  <c:v>-2.0539590962999998</c:v>
                </c:pt>
                <c:pt idx="363" formatCode="0.0">
                  <c:v>0.3556106812</c:v>
                </c:pt>
                <c:pt idx="364" formatCode="0.0">
                  <c:v>2.6248865448999998</c:v>
                </c:pt>
                <c:pt idx="365" formatCode="0.0">
                  <c:v>4.2237947052999996</c:v>
                </c:pt>
                <c:pt idx="366" formatCode="0.0">
                  <c:v>5.3436113335000002</c:v>
                </c:pt>
                <c:pt idx="367" formatCode="0.0">
                  <c:v>6.2128040076</c:v>
                </c:pt>
                <c:pt idx="368" formatCode="0.0">
                  <c:v>6.7564494478999997</c:v>
                </c:pt>
                <c:pt idx="369" formatCode="0.0">
                  <c:v>7.2036758296999999</c:v>
                </c:pt>
                <c:pt idx="370" formatCode="0.0">
                  <c:v>7.5978175234999998</c:v>
                </c:pt>
                <c:pt idx="371" formatCode="0.0">
                  <c:v>7.9186826549999996</c:v>
                </c:pt>
                <c:pt idx="372" formatCode="0.0">
                  <c:v>7.6758907178999998</c:v>
                </c:pt>
                <c:pt idx="373" formatCode="0.0">
                  <c:v>7.6082730364</c:v>
                </c:pt>
                <c:pt idx="374" formatCode="0.0">
                  <c:v>7.3443643566999999</c:v>
                </c:pt>
                <c:pt idx="375" formatCode="0.0">
                  <c:v>6.0608839271999999</c:v>
                </c:pt>
                <c:pt idx="376" formatCode="0.0">
                  <c:v>5.1026212643999997</c:v>
                </c:pt>
                <c:pt idx="377" formatCode="0.0">
                  <c:v>4.4768174454</c:v>
                </c:pt>
                <c:pt idx="378" formatCode="0.0">
                  <c:v>4.0462642679999998</c:v>
                </c:pt>
                <c:pt idx="379" formatCode="0.0">
                  <c:v>3.8447577085</c:v>
                </c:pt>
                <c:pt idx="380" formatCode="0.0">
                  <c:v>3.8838950425999998</c:v>
                </c:pt>
                <c:pt idx="381" formatCode="0.0">
                  <c:v>3.7761057401000002</c:v>
                </c:pt>
                <c:pt idx="382" formatCode="0.0">
                  <c:v>3.5195372373999998</c:v>
                </c:pt>
                <c:pt idx="383" formatCode="0.0">
                  <c:v>3.1369847760999998</c:v>
                </c:pt>
                <c:pt idx="384" formatCode="0.0">
                  <c:v>2.6717719004</c:v>
                </c:pt>
                <c:pt idx="503" formatCode="0.0">
                  <c:v>#N/A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4F7-4586-A14A-49BD43AE617C}"/>
            </c:ext>
          </c:extLst>
        </c:ser>
        <c:ser>
          <c:idx val="4"/>
          <c:order val="5"/>
          <c:tx>
            <c:strRef>
              <c:f>WORLDIP!$T$2</c:f>
              <c:strCache>
                <c:ptCount val="1"/>
                <c:pt idx="0">
                  <c:v>0.1%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F7-4586-A14A-49BD43AE617C}"/>
                </c:ext>
              </c:extLst>
            </c:dLbl>
            <c:dLbl>
              <c:idx val="176"/>
              <c:layout>
                <c:manualLayout>
                  <c:x val="-1.039292604736326E-16"/>
                  <c:y val="-5.555555555555558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F7-4586-A14A-49BD43AE617C}"/>
                </c:ext>
              </c:extLst>
            </c:dLbl>
            <c:dLbl>
              <c:idx val="274"/>
              <c:layout>
                <c:manualLayout>
                  <c:x val="0"/>
                  <c:y val="2.287581699346399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F7-4586-A14A-49BD43AE617C}"/>
                </c:ext>
              </c:extLst>
            </c:dLbl>
            <c:dLbl>
              <c:idx val="334"/>
              <c:layout>
                <c:manualLayout>
                  <c:x val="-1.039292604736326E-16"/>
                  <c:y val="2.28758169934640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4F7-4586-A14A-49BD43AE617C}"/>
                </c:ext>
              </c:extLst>
            </c:dLbl>
            <c:dLbl>
              <c:idx val="382"/>
              <c:layout>
                <c:manualLayout>
                  <c:x val="-1.039292604736326E-16"/>
                  <c:y val="-6.209150326797388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F7-4586-A14A-49BD43AE617C}"/>
                </c:ext>
              </c:extLst>
            </c:dLbl>
            <c:dLbl>
              <c:idx val="383"/>
              <c:layout>
                <c:manualLayout>
                  <c:x val="-1.0532493528214745E-16"/>
                  <c:y val="-5.228758169934643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F4F7-4586-A14A-49BD43AE617C}"/>
                </c:ext>
              </c:extLst>
            </c:dLbl>
            <c:dLbl>
              <c:idx val="384"/>
              <c:layout>
                <c:manualLayout>
                  <c:x val="-2.8725314183124929E-3"/>
                  <c:y val="-8.49673202614379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2E-4EA1-BEAB-AB7D730437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5F5F5F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WORLDIP!$A$3:$A$1034</c:f>
              <c:numCache>
                <c:formatCode>mmm\-yy</c:formatCode>
                <c:ptCount val="1032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WORLDIP!$T$3:$T$1034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6.0834740900000003E-2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0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4F7-4586-A14A-49BD43AE617C}"/>
            </c:ext>
          </c:extLst>
        </c:ser>
        <c:ser>
          <c:idx val="7"/>
          <c:order val="6"/>
          <c:tx>
            <c:strRef>
              <c:f>WORLDIP!$V$2</c:f>
              <c:strCache>
                <c:ptCount val="1"/>
                <c:pt idx="0">
                  <c:v>2.7%</c:v>
                </c:pt>
              </c:strCache>
            </c:strRef>
          </c:tx>
          <c:marker>
            <c:symbol val="none"/>
          </c:marker>
          <c:dLbls>
            <c:dLbl>
              <c:idx val="143"/>
              <c:layout>
                <c:manualLayout>
                  <c:x val="0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4F7-4586-A14A-49BD43AE617C}"/>
                </c:ext>
              </c:extLst>
            </c:dLbl>
            <c:dLbl>
              <c:idx val="176"/>
              <c:layout>
                <c:manualLayout>
                  <c:x val="-1.039292604736326E-16"/>
                  <c:y val="1.633986928104572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4F7-4586-A14A-49BD43AE617C}"/>
                </c:ext>
              </c:extLst>
            </c:dLbl>
            <c:dLbl>
              <c:idx val="214"/>
              <c:layout>
                <c:manualLayout>
                  <c:x val="-1.4172335600908068E-3"/>
                  <c:y val="-3.5947712418300651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4F7-4586-A14A-49BD43AE617C}"/>
                </c:ext>
              </c:extLst>
            </c:dLbl>
            <c:dLbl>
              <c:idx val="274"/>
              <c:layout>
                <c:manualLayout>
                  <c:x val="5.6689342403628117E-3"/>
                  <c:y val="-5.555555555555555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4F7-4586-A14A-49BD43AE617C}"/>
                </c:ext>
              </c:extLst>
            </c:dLbl>
            <c:dLbl>
              <c:idx val="276"/>
              <c:layout>
                <c:manualLayout>
                  <c:x val="0"/>
                  <c:y val="0.111111111111111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4F7-4586-A14A-49BD43AE617C}"/>
                </c:ext>
              </c:extLst>
            </c:dLbl>
            <c:dLbl>
              <c:idx val="323"/>
              <c:layout>
                <c:manualLayout>
                  <c:x val="1.4172335600905991E-3"/>
                  <c:y val="-4.901960784313731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4F7-4586-A14A-49BD43AE617C}"/>
                </c:ext>
              </c:extLst>
            </c:dLbl>
            <c:dLbl>
              <c:idx val="334"/>
              <c:layout>
                <c:manualLayout>
                  <c:x val="-1.039292604736326E-16"/>
                  <c:y val="-1.633986928104575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4F7-4586-A14A-49BD43AE617C}"/>
                </c:ext>
              </c:extLst>
            </c:dLbl>
            <c:dLbl>
              <c:idx val="382"/>
              <c:layout>
                <c:manualLayout>
                  <c:x val="-1.4172335600909109E-3"/>
                  <c:y val="-0.1307189542483660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4F7-4586-A14A-49BD43AE617C}"/>
                </c:ext>
              </c:extLst>
            </c:dLbl>
            <c:dLbl>
              <c:idx val="383"/>
              <c:layout>
                <c:manualLayout>
                  <c:x val="-1.0532493528214745E-16"/>
                  <c:y val="-0.1013071895424836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F4F7-4586-A14A-49BD43AE617C}"/>
                </c:ext>
              </c:extLst>
            </c:dLbl>
            <c:dLbl>
              <c:idx val="384"/>
              <c:layout>
                <c:manualLayout>
                  <c:x val="-2.8725314183124929E-3"/>
                  <c:y val="-0.10457516339869281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2E-4EA1-BEAB-AB7D730437A2}"/>
                </c:ext>
              </c:extLst>
            </c:dLbl>
            <c:dLbl>
              <c:idx val="877"/>
              <c:layout>
                <c:manualLayout>
                  <c:x val="-1.039292604736326E-16"/>
                  <c:y val="-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4F7-4586-A14A-49BD43AE61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WORLDIP!$A$3:$A$1034</c:f>
              <c:numCache>
                <c:formatCode>mmm\-yy</c:formatCode>
                <c:ptCount val="1032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WORLDIP!$V$3:$V$1034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2.6717719004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F4F7-4586-A14A-49BD43AE617C}"/>
            </c:ext>
          </c:extLst>
        </c:ser>
        <c:ser>
          <c:idx val="8"/>
          <c:order val="8"/>
          <c:tx>
            <c:v>12/12 Forecast</c:v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08A685"/>
              </a:solidFill>
              <a:ln>
                <a:solidFill>
                  <a:srgbClr val="05715A"/>
                </a:solidFill>
              </a:ln>
            </c:spPr>
          </c:marker>
          <c:cat>
            <c:numRef>
              <c:f>WORLDIP!$A$3:$A$1034</c:f>
              <c:numCache>
                <c:formatCode>mmm\-yy</c:formatCode>
                <c:ptCount val="1032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WORLDIP!$M$3:$M$1034</c:f>
              <c:numCache>
                <c:formatCode>General</c:formatCode>
                <c:ptCount val="1032"/>
                <c:pt idx="386" formatCode="0.0%">
                  <c:v>1.9</c:v>
                </c:pt>
                <c:pt idx="389" formatCode="0.0%">
                  <c:v>1.6</c:v>
                </c:pt>
                <c:pt idx="392" formatCode="0.0%">
                  <c:v>0.7</c:v>
                </c:pt>
                <c:pt idx="395" formatCode="0.0%">
                  <c:v>0.4</c:v>
                </c:pt>
                <c:pt idx="398" formatCode="0.0%">
                  <c:v>-0.1</c:v>
                </c:pt>
                <c:pt idx="401" formatCode="0.0%">
                  <c:v>-1</c:v>
                </c:pt>
                <c:pt idx="404" formatCode="0.0%">
                  <c:v>-1.4</c:v>
                </c:pt>
                <c:pt idx="407" formatCode="0.0%">
                  <c:v>-1.4</c:v>
                </c:pt>
                <c:pt idx="410" formatCode="0.0%">
                  <c:v>-0.3</c:v>
                </c:pt>
                <c:pt idx="413" formatCode="0.0%">
                  <c:v>1.2</c:v>
                </c:pt>
                <c:pt idx="416" formatCode="0.0%">
                  <c:v>2.5</c:v>
                </c:pt>
                <c:pt idx="419" formatCode="0.0%">
                  <c:v>3.4</c:v>
                </c:pt>
                <c:pt idx="50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F4F7-4586-A14A-49BD43AE6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1"/>
          <c:order val="3"/>
          <c:tx>
            <c:v>3MMA</c:v>
          </c:tx>
          <c:spPr>
            <a:ln w="38100">
              <a:solidFill>
                <a:srgbClr val="5F5F5F"/>
              </a:solidFill>
            </a:ln>
          </c:spPr>
          <c:marker>
            <c:symbol val="none"/>
          </c:marker>
          <c:dLbls>
            <c:delete val="1"/>
          </c:dLbls>
          <c:cat>
            <c:numRef>
              <c:f>WORLDIP!$A$3:$A$506</c:f>
              <c:numCache>
                <c:formatCode>mmm\-yy</c:formatCode>
                <c:ptCount val="504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WORLDIP!$F$3:$F$1034</c:f>
              <c:numCache>
                <c:formatCode>General</c:formatCode>
                <c:ptCount val="1032"/>
                <c:pt idx="2" formatCode="0.0000">
                  <c:v>59.802528603299997</c:v>
                </c:pt>
                <c:pt idx="3" formatCode="0.0000">
                  <c:v>59.646617023300003</c:v>
                </c:pt>
                <c:pt idx="4" formatCode="0.0000">
                  <c:v>59.637858056600002</c:v>
                </c:pt>
                <c:pt idx="5" formatCode="0.0000">
                  <c:v>59.770227386599998</c:v>
                </c:pt>
                <c:pt idx="6" formatCode="0.0000">
                  <c:v>59.965648960000003</c:v>
                </c:pt>
                <c:pt idx="7" formatCode="0.0000">
                  <c:v>60.020324013299998</c:v>
                </c:pt>
                <c:pt idx="8" formatCode="0.0000">
                  <c:v>60.047351903299997</c:v>
                </c:pt>
                <c:pt idx="9" formatCode="0.0000">
                  <c:v>60.082111533300001</c:v>
                </c:pt>
                <c:pt idx="10" formatCode="0.0000">
                  <c:v>60.136950239999997</c:v>
                </c:pt>
                <c:pt idx="11" formatCode="0.0000">
                  <c:v>60.049621266599999</c:v>
                </c:pt>
                <c:pt idx="12" formatCode="0.0000">
                  <c:v>60.052971196599998</c:v>
                </c:pt>
                <c:pt idx="13" formatCode="0.0000">
                  <c:v>60.142517013300001</c:v>
                </c:pt>
                <c:pt idx="14" formatCode="0.0000">
                  <c:v>60.344746043299999</c:v>
                </c:pt>
                <c:pt idx="15" formatCode="0.0000">
                  <c:v>60.396643543300002</c:v>
                </c:pt>
                <c:pt idx="16" formatCode="0.0000">
                  <c:v>60.251440129999999</c:v>
                </c:pt>
                <c:pt idx="17" formatCode="0.0000">
                  <c:v>60.185699433300002</c:v>
                </c:pt>
                <c:pt idx="18" formatCode="0.0000">
                  <c:v>60.144492526599997</c:v>
                </c:pt>
                <c:pt idx="19" formatCode="0.0000">
                  <c:v>60.105559036599999</c:v>
                </c:pt>
                <c:pt idx="20" formatCode="0.0000">
                  <c:v>60.196300729999997</c:v>
                </c:pt>
                <c:pt idx="21" formatCode="0.0000">
                  <c:v>60.287957973300003</c:v>
                </c:pt>
                <c:pt idx="22" formatCode="0.0000">
                  <c:v>60.419178046600003</c:v>
                </c:pt>
                <c:pt idx="23" formatCode="0.0000">
                  <c:v>60.266667730000002</c:v>
                </c:pt>
                <c:pt idx="24" formatCode="0.0000">
                  <c:v>60.256659276599997</c:v>
                </c:pt>
                <c:pt idx="25" formatCode="0.0000">
                  <c:v>60.469733959999999</c:v>
                </c:pt>
                <c:pt idx="26" formatCode="0.0000">
                  <c:v>60.722000136600002</c:v>
                </c:pt>
                <c:pt idx="27" formatCode="0.0000">
                  <c:v>60.835397346599997</c:v>
                </c:pt>
                <c:pt idx="28" formatCode="0.0000">
                  <c:v>60.8669616866</c:v>
                </c:pt>
                <c:pt idx="29" formatCode="0.0000">
                  <c:v>60.933763650000003</c:v>
                </c:pt>
                <c:pt idx="30" formatCode="0.0000">
                  <c:v>60.951532640000003</c:v>
                </c:pt>
                <c:pt idx="31" formatCode="0.0000">
                  <c:v>60.861717473299997</c:v>
                </c:pt>
                <c:pt idx="32" formatCode="0.0000">
                  <c:v>60.9458157133</c:v>
                </c:pt>
                <c:pt idx="33" formatCode="0.0000">
                  <c:v>61.025238086599998</c:v>
                </c:pt>
                <c:pt idx="34" formatCode="0.0000">
                  <c:v>61.173151776600001</c:v>
                </c:pt>
                <c:pt idx="35" formatCode="0.0000">
                  <c:v>61.278939963299997</c:v>
                </c:pt>
                <c:pt idx="36" formatCode="0.0000">
                  <c:v>61.39678121</c:v>
                </c:pt>
                <c:pt idx="37" formatCode="0.0000">
                  <c:v>61.592268876600002</c:v>
                </c:pt>
                <c:pt idx="38" formatCode="0.0000">
                  <c:v>61.8287742833</c:v>
                </c:pt>
                <c:pt idx="39" formatCode="0.0000">
                  <c:v>62.215914683299999</c:v>
                </c:pt>
                <c:pt idx="40" formatCode="0.0000">
                  <c:v>62.564178336600001</c:v>
                </c:pt>
                <c:pt idx="41" formatCode="0.0000">
                  <c:v>62.958201250000002</c:v>
                </c:pt>
                <c:pt idx="42" formatCode="0.0000">
                  <c:v>63.195503116600001</c:v>
                </c:pt>
                <c:pt idx="43" formatCode="0.0000">
                  <c:v>63.642889619999998</c:v>
                </c:pt>
                <c:pt idx="44" formatCode="0.0000">
                  <c:v>63.96459694</c:v>
                </c:pt>
                <c:pt idx="45" formatCode="0.0000">
                  <c:v>64.434908309999997</c:v>
                </c:pt>
                <c:pt idx="46" formatCode="0.0000">
                  <c:v>64.801517293299995</c:v>
                </c:pt>
                <c:pt idx="47" formatCode="0.0000">
                  <c:v>65.298165943300006</c:v>
                </c:pt>
                <c:pt idx="48" formatCode="0.0000">
                  <c:v>65.587226400000006</c:v>
                </c:pt>
                <c:pt idx="49" formatCode="0.0000">
                  <c:v>65.753576890000005</c:v>
                </c:pt>
                <c:pt idx="50" formatCode="0.0000">
                  <c:v>65.770111999999997</c:v>
                </c:pt>
                <c:pt idx="51" formatCode="0.0000">
                  <c:v>65.958215910000007</c:v>
                </c:pt>
                <c:pt idx="52" formatCode="0.0000">
                  <c:v>66.070396903299994</c:v>
                </c:pt>
                <c:pt idx="53" formatCode="0.0000">
                  <c:v>66.191447043300002</c:v>
                </c:pt>
                <c:pt idx="54" formatCode="0.0000">
                  <c:v>66.16624727</c:v>
                </c:pt>
                <c:pt idx="55" formatCode="0.0000">
                  <c:v>66.3721715633</c:v>
                </c:pt>
                <c:pt idx="56" formatCode="0.0000">
                  <c:v>66.470377580000005</c:v>
                </c:pt>
                <c:pt idx="57" formatCode="0.0000">
                  <c:v>66.617171323299999</c:v>
                </c:pt>
                <c:pt idx="58" formatCode="0.0000">
                  <c:v>66.671477183299999</c:v>
                </c:pt>
                <c:pt idx="59" formatCode="0.0000">
                  <c:v>66.919859146600004</c:v>
                </c:pt>
                <c:pt idx="60" formatCode="0.0000">
                  <c:v>67.138304910000002</c:v>
                </c:pt>
                <c:pt idx="61" formatCode="0.0000">
                  <c:v>67.324108253299997</c:v>
                </c:pt>
                <c:pt idx="62" formatCode="0.0000">
                  <c:v>67.363933646600003</c:v>
                </c:pt>
                <c:pt idx="63" formatCode="0.0000">
                  <c:v>67.515189370000002</c:v>
                </c:pt>
                <c:pt idx="64" formatCode="0.0000">
                  <c:v>67.7484970366</c:v>
                </c:pt>
                <c:pt idx="65" formatCode="0.0000">
                  <c:v>68.019022943300001</c:v>
                </c:pt>
                <c:pt idx="66" formatCode="0.0000">
                  <c:v>68.290487913299998</c:v>
                </c:pt>
                <c:pt idx="67" formatCode="0.0000">
                  <c:v>68.490987790000005</c:v>
                </c:pt>
                <c:pt idx="68" formatCode="0.0000">
                  <c:v>68.758092700000006</c:v>
                </c:pt>
                <c:pt idx="69" formatCode="0.0000">
                  <c:v>68.986340249999998</c:v>
                </c:pt>
                <c:pt idx="70" formatCode="0.0000">
                  <c:v>69.254863876599998</c:v>
                </c:pt>
                <c:pt idx="71" formatCode="0.0000">
                  <c:v>69.501392780000003</c:v>
                </c:pt>
                <c:pt idx="72" formatCode="0.0000">
                  <c:v>69.875582186599999</c:v>
                </c:pt>
                <c:pt idx="73" formatCode="0.0000">
                  <c:v>70.246370713299996</c:v>
                </c:pt>
                <c:pt idx="74" formatCode="0.0000">
                  <c:v>70.640419306599995</c:v>
                </c:pt>
                <c:pt idx="75" formatCode="0.0000">
                  <c:v>71.063406116600007</c:v>
                </c:pt>
                <c:pt idx="76" formatCode="0.0000">
                  <c:v>71.384393206599995</c:v>
                </c:pt>
                <c:pt idx="77" formatCode="0.0000">
                  <c:v>71.741694339999995</c:v>
                </c:pt>
                <c:pt idx="78" formatCode="0.0000">
                  <c:v>72.020111683300001</c:v>
                </c:pt>
                <c:pt idx="79" formatCode="0.0000">
                  <c:v>72.364205943299993</c:v>
                </c:pt>
                <c:pt idx="80" formatCode="0.0000">
                  <c:v>72.6680608466</c:v>
                </c:pt>
                <c:pt idx="81" formatCode="0.0000">
                  <c:v>72.995032820000006</c:v>
                </c:pt>
                <c:pt idx="82" formatCode="0.0000">
                  <c:v>73.155920526599999</c:v>
                </c:pt>
                <c:pt idx="83" formatCode="0.0000">
                  <c:v>73.172225490000002</c:v>
                </c:pt>
                <c:pt idx="84" formatCode="0.0000">
                  <c:v>73.133155566599996</c:v>
                </c:pt>
                <c:pt idx="85" formatCode="0.0000">
                  <c:v>73.170877219999994</c:v>
                </c:pt>
                <c:pt idx="86" formatCode="0.0000">
                  <c:v>73.237469803300002</c:v>
                </c:pt>
                <c:pt idx="87" formatCode="0.0000">
                  <c:v>73.236727819999999</c:v>
                </c:pt>
                <c:pt idx="88" formatCode="0.0000">
                  <c:v>73.230500463300004</c:v>
                </c:pt>
                <c:pt idx="89" formatCode="0.0000">
                  <c:v>73.229352106600004</c:v>
                </c:pt>
                <c:pt idx="90" formatCode="0.0000">
                  <c:v>73.193571626600004</c:v>
                </c:pt>
                <c:pt idx="91" formatCode="0.0000">
                  <c:v>73.089514730000005</c:v>
                </c:pt>
                <c:pt idx="92" formatCode="0.0000">
                  <c:v>73.141882113299999</c:v>
                </c:pt>
                <c:pt idx="93" formatCode="0.0000">
                  <c:v>73.245769273299999</c:v>
                </c:pt>
                <c:pt idx="94" formatCode="0.0000">
                  <c:v>73.403675019999994</c:v>
                </c:pt>
                <c:pt idx="95" formatCode="0.0000">
                  <c:v>73.448823166599993</c:v>
                </c:pt>
                <c:pt idx="96" formatCode="0.0000">
                  <c:v>73.599201716600007</c:v>
                </c:pt>
                <c:pt idx="97" formatCode="0.0000">
                  <c:v>73.792289913299996</c:v>
                </c:pt>
                <c:pt idx="98" formatCode="0.0000">
                  <c:v>74.070018276599995</c:v>
                </c:pt>
                <c:pt idx="99" formatCode="0.0000">
                  <c:v>74.174361743299997</c:v>
                </c:pt>
                <c:pt idx="100" formatCode="0.0000">
                  <c:v>74.406157199999996</c:v>
                </c:pt>
                <c:pt idx="101" formatCode="0.0000">
                  <c:v>74.594876976600005</c:v>
                </c:pt>
                <c:pt idx="102" formatCode="0.0000">
                  <c:v>74.977754279999999</c:v>
                </c:pt>
                <c:pt idx="103" formatCode="0.0000">
                  <c:v>75.284367160000002</c:v>
                </c:pt>
                <c:pt idx="104" formatCode="0.0000">
                  <c:v>75.714781923299995</c:v>
                </c:pt>
                <c:pt idx="105" formatCode="0.0000">
                  <c:v>76.089462810000001</c:v>
                </c:pt>
                <c:pt idx="106" formatCode="0.0000">
                  <c:v>76.639713926599995</c:v>
                </c:pt>
                <c:pt idx="107" formatCode="0.0000">
                  <c:v>77.137661983300006</c:v>
                </c:pt>
                <c:pt idx="108" formatCode="0.0000">
                  <c:v>77.456235953299995</c:v>
                </c:pt>
                <c:pt idx="109" formatCode="0.0000">
                  <c:v>77.813976240000002</c:v>
                </c:pt>
                <c:pt idx="110" formatCode="0.0000">
                  <c:v>78.1216640066</c:v>
                </c:pt>
                <c:pt idx="111" formatCode="0.0000">
                  <c:v>78.726755343299999</c:v>
                </c:pt>
                <c:pt idx="112" formatCode="0.0000">
                  <c:v>79.248524826600004</c:v>
                </c:pt>
                <c:pt idx="113" formatCode="0.0000">
                  <c:v>79.7186824833</c:v>
                </c:pt>
                <c:pt idx="114" formatCode="0.0000">
                  <c:v>80.021200646599993</c:v>
                </c:pt>
                <c:pt idx="115" formatCode="0.0000">
                  <c:v>80.304285966600006</c:v>
                </c:pt>
                <c:pt idx="116" formatCode="0.0000">
                  <c:v>80.504601166599997</c:v>
                </c:pt>
                <c:pt idx="117" formatCode="0.0000">
                  <c:v>80.715994230000007</c:v>
                </c:pt>
                <c:pt idx="118" formatCode="0.0000">
                  <c:v>80.837997869999995</c:v>
                </c:pt>
                <c:pt idx="119" formatCode="0.0000">
                  <c:v>80.988514030000005</c:v>
                </c:pt>
                <c:pt idx="120" formatCode="0.0000">
                  <c:v>80.852677173299995</c:v>
                </c:pt>
                <c:pt idx="121" formatCode="0.0000">
                  <c:v>80.631476469999996</c:v>
                </c:pt>
                <c:pt idx="122" formatCode="0.0000">
                  <c:v>80.304929446599999</c:v>
                </c:pt>
                <c:pt idx="123" formatCode="0.0000">
                  <c:v>80.000756449999997</c:v>
                </c:pt>
                <c:pt idx="124" formatCode="0.0000">
                  <c:v>79.64029678</c:v>
                </c:pt>
                <c:pt idx="125" formatCode="0.0000">
                  <c:v>79.270747080000007</c:v>
                </c:pt>
                <c:pt idx="126" formatCode="0.0000">
                  <c:v>78.929780160000007</c:v>
                </c:pt>
                <c:pt idx="127" formatCode="0.0000">
                  <c:v>78.797816866600002</c:v>
                </c:pt>
                <c:pt idx="128" formatCode="0.0000">
                  <c:v>78.537431846600001</c:v>
                </c:pt>
                <c:pt idx="129" formatCode="0.0000">
                  <c:v>78.323635716599995</c:v>
                </c:pt>
                <c:pt idx="130" formatCode="0.0000">
                  <c:v>77.905392426600002</c:v>
                </c:pt>
                <c:pt idx="131" formatCode="0.0000">
                  <c:v>77.630956946599994</c:v>
                </c:pt>
                <c:pt idx="132" formatCode="0.0000">
                  <c:v>77.650315713300003</c:v>
                </c:pt>
                <c:pt idx="133" formatCode="0.0000">
                  <c:v>77.798627706600001</c:v>
                </c:pt>
                <c:pt idx="134" formatCode="0.0000">
                  <c:v>78.194655280000006</c:v>
                </c:pt>
                <c:pt idx="135" formatCode="0.0000">
                  <c:v>78.543066536599994</c:v>
                </c:pt>
                <c:pt idx="136" formatCode="0.0000">
                  <c:v>79.013886913299999</c:v>
                </c:pt>
                <c:pt idx="137" formatCode="0.0000">
                  <c:v>79.3599065266</c:v>
                </c:pt>
                <c:pt idx="138" formatCode="0.0000">
                  <c:v>79.669752516599999</c:v>
                </c:pt>
                <c:pt idx="139" formatCode="0.0000">
                  <c:v>79.808015356599995</c:v>
                </c:pt>
                <c:pt idx="140" formatCode="0.0000">
                  <c:v>80.079777936599996</c:v>
                </c:pt>
                <c:pt idx="141" formatCode="0.0000">
                  <c:v>80.335610250000002</c:v>
                </c:pt>
                <c:pt idx="142" formatCode="0.0000">
                  <c:v>80.687337693299995</c:v>
                </c:pt>
                <c:pt idx="143" formatCode="0.0000">
                  <c:v>80.438094846599995</c:v>
                </c:pt>
                <c:pt idx="144" formatCode="0.0000">
                  <c:v>80.478595126599998</c:v>
                </c:pt>
                <c:pt idx="145" formatCode="0.0000">
                  <c:v>80.610556596600006</c:v>
                </c:pt>
                <c:pt idx="146" formatCode="0.0000">
                  <c:v>81.338837496599993</c:v>
                </c:pt>
                <c:pt idx="147" formatCode="0.0000">
                  <c:v>81.589145673299996</c:v>
                </c:pt>
                <c:pt idx="148" formatCode="0.0000">
                  <c:v>81.562919926600003</c:v>
                </c:pt>
                <c:pt idx="149" formatCode="0.0000">
                  <c:v>81.434915149999995</c:v>
                </c:pt>
                <c:pt idx="150" formatCode="0.0000">
                  <c:v>81.597127476599994</c:v>
                </c:pt>
                <c:pt idx="151" formatCode="0.0000">
                  <c:v>81.807138926600004</c:v>
                </c:pt>
                <c:pt idx="152" formatCode="0.0000">
                  <c:v>82.220601060000007</c:v>
                </c:pt>
                <c:pt idx="153" formatCode="0.0000">
                  <c:v>82.744608330000005</c:v>
                </c:pt>
                <c:pt idx="154" formatCode="0.0000">
                  <c:v>83.2906171833</c:v>
                </c:pt>
                <c:pt idx="155" formatCode="0.0000">
                  <c:v>83.904050816600005</c:v>
                </c:pt>
                <c:pt idx="156" formatCode="0.0000">
                  <c:v>84.360095193299998</c:v>
                </c:pt>
                <c:pt idx="157" formatCode="0.0000">
                  <c:v>84.966672783299998</c:v>
                </c:pt>
                <c:pt idx="158" formatCode="0.0000">
                  <c:v>85.25015904</c:v>
                </c:pt>
                <c:pt idx="159" formatCode="0.0000">
                  <c:v>85.591506193300006</c:v>
                </c:pt>
                <c:pt idx="160" formatCode="0.0000">
                  <c:v>85.83839734</c:v>
                </c:pt>
                <c:pt idx="161" formatCode="0.0000">
                  <c:v>86.222983983299997</c:v>
                </c:pt>
                <c:pt idx="162" formatCode="0.0000">
                  <c:v>86.541898450000005</c:v>
                </c:pt>
                <c:pt idx="163" formatCode="0.0000">
                  <c:v>86.716731223300002</c:v>
                </c:pt>
                <c:pt idx="164" formatCode="0.0000">
                  <c:v>86.987363270000003</c:v>
                </c:pt>
                <c:pt idx="165" formatCode="0.0000">
                  <c:v>87.250663186599994</c:v>
                </c:pt>
                <c:pt idx="166" formatCode="0.0000">
                  <c:v>87.505893606599997</c:v>
                </c:pt>
                <c:pt idx="167" formatCode="0.0000">
                  <c:v>87.705973173299995</c:v>
                </c:pt>
                <c:pt idx="168" formatCode="0.0000">
                  <c:v>88.086992570000007</c:v>
                </c:pt>
                <c:pt idx="169" formatCode="0.0000">
                  <c:v>88.608268256599999</c:v>
                </c:pt>
                <c:pt idx="170" formatCode="0.0000">
                  <c:v>89.0303805633</c:v>
                </c:pt>
                <c:pt idx="171" formatCode="0.0000">
                  <c:v>89.334821293299996</c:v>
                </c:pt>
                <c:pt idx="172" formatCode="0.0000">
                  <c:v>89.517618139999996</c:v>
                </c:pt>
                <c:pt idx="173" formatCode="0.0000">
                  <c:v>89.741139556600004</c:v>
                </c:pt>
                <c:pt idx="174" formatCode="0.0000">
                  <c:v>89.802548113300006</c:v>
                </c:pt>
                <c:pt idx="175" formatCode="0.0000">
                  <c:v>90.051004263300001</c:v>
                </c:pt>
                <c:pt idx="176" formatCode="0.0000">
                  <c:v>90.280960410000006</c:v>
                </c:pt>
                <c:pt idx="177" formatCode="0.0000">
                  <c:v>90.575756226600006</c:v>
                </c:pt>
                <c:pt idx="178" formatCode="0.0000">
                  <c:v>91.038652499999998</c:v>
                </c:pt>
                <c:pt idx="179" formatCode="0.0000">
                  <c:v>91.5306280633</c:v>
                </c:pt>
                <c:pt idx="180" formatCode="0.0000">
                  <c:v>92.053978803299998</c:v>
                </c:pt>
                <c:pt idx="181" formatCode="0.0000">
                  <c:v>92.354743033299997</c:v>
                </c:pt>
                <c:pt idx="182" formatCode="0.0000">
                  <c:v>92.688570213299997</c:v>
                </c:pt>
                <c:pt idx="183" formatCode="0.0000">
                  <c:v>92.9874788666</c:v>
                </c:pt>
                <c:pt idx="184" formatCode="0.0000">
                  <c:v>93.376392319999994</c:v>
                </c:pt>
                <c:pt idx="185" formatCode="0.0000">
                  <c:v>93.752310736599995</c:v>
                </c:pt>
                <c:pt idx="186" formatCode="0.0000">
                  <c:v>94.057504146599996</c:v>
                </c:pt>
                <c:pt idx="187" formatCode="0.0000">
                  <c:v>94.365983406599995</c:v>
                </c:pt>
                <c:pt idx="188" formatCode="0.0000">
                  <c:v>94.609176776599995</c:v>
                </c:pt>
                <c:pt idx="189" formatCode="0.0000">
                  <c:v>94.843838966600003</c:v>
                </c:pt>
                <c:pt idx="190" formatCode="0.0000">
                  <c:v>95.191112696600001</c:v>
                </c:pt>
                <c:pt idx="191" formatCode="0.0000">
                  <c:v>95.693614383300002</c:v>
                </c:pt>
                <c:pt idx="192" formatCode="0.0000">
                  <c:v>96.280209119999995</c:v>
                </c:pt>
                <c:pt idx="193" formatCode="0.0000">
                  <c:v>96.707482420000005</c:v>
                </c:pt>
                <c:pt idx="194" formatCode="0.0000">
                  <c:v>97.084546053300002</c:v>
                </c:pt>
                <c:pt idx="195" formatCode="0.0000">
                  <c:v>97.419541353300005</c:v>
                </c:pt>
                <c:pt idx="196" formatCode="0.0000">
                  <c:v>97.890791346599997</c:v>
                </c:pt>
                <c:pt idx="197" formatCode="0.0000">
                  <c:v>98.225031926599996</c:v>
                </c:pt>
                <c:pt idx="198" formatCode="0.0000">
                  <c:v>98.6141456366</c:v>
                </c:pt>
                <c:pt idx="199" formatCode="0.0000">
                  <c:v>98.999034006599999</c:v>
                </c:pt>
                <c:pt idx="200" formatCode="0.0000">
                  <c:v>99.383226683299995</c:v>
                </c:pt>
                <c:pt idx="201" formatCode="0.0000">
                  <c:v>99.892927606599997</c:v>
                </c:pt>
                <c:pt idx="202" formatCode="0.0000">
                  <c:v>100.24067144</c:v>
                </c:pt>
                <c:pt idx="203" formatCode="0.0000">
                  <c:v>100.7618555666</c:v>
                </c:pt>
                <c:pt idx="204" formatCode="0.0000">
                  <c:v>101.3579366133</c:v>
                </c:pt>
                <c:pt idx="205" formatCode="0.0000">
                  <c:v>101.88269547</c:v>
                </c:pt>
                <c:pt idx="206" formatCode="0.0000">
                  <c:v>102.1034430966</c:v>
                </c:pt>
                <c:pt idx="207" formatCode="0.0000">
                  <c:v>102.0727406666</c:v>
                </c:pt>
                <c:pt idx="208" formatCode="0.0000">
                  <c:v>101.8363193233</c:v>
                </c:pt>
                <c:pt idx="209" formatCode="0.0000">
                  <c:v>101.65678022</c:v>
                </c:pt>
                <c:pt idx="210" formatCode="0.0000">
                  <c:v>101.33078836999999</c:v>
                </c:pt>
                <c:pt idx="211" formatCode="0.0000">
                  <c:v>100.8988245566</c:v>
                </c:pt>
                <c:pt idx="212" formatCode="0.0000">
                  <c:v>100.18492118330001</c:v>
                </c:pt>
                <c:pt idx="213" formatCode="0.0000">
                  <c:v>99.159270359999994</c:v>
                </c:pt>
                <c:pt idx="214" formatCode="0.0000">
                  <c:v>97.451277126600004</c:v>
                </c:pt>
                <c:pt idx="215" formatCode="0.0000">
                  <c:v>95.095564603300005</c:v>
                </c:pt>
                <c:pt idx="216" formatCode="0.0000">
                  <c:v>92.325823496599995</c:v>
                </c:pt>
                <c:pt idx="217" formatCode="0.0000">
                  <c:v>90.401025476599997</c:v>
                </c:pt>
                <c:pt idx="218" formatCode="0.0000">
                  <c:v>89.469877033299994</c:v>
                </c:pt>
                <c:pt idx="219" formatCode="0.0000">
                  <c:v>89.483408153300005</c:v>
                </c:pt>
                <c:pt idx="220" formatCode="0.0000">
                  <c:v>89.882557753300006</c:v>
                </c:pt>
                <c:pt idx="221" formatCode="0.0000">
                  <c:v>90.535272359999993</c:v>
                </c:pt>
                <c:pt idx="222" formatCode="0.0000">
                  <c:v>91.329253946600005</c:v>
                </c:pt>
                <c:pt idx="223" formatCode="0.0000">
                  <c:v>92.113814349999998</c:v>
                </c:pt>
                <c:pt idx="224" formatCode="0.0000">
                  <c:v>93.037224443300005</c:v>
                </c:pt>
                <c:pt idx="225" formatCode="0.0000">
                  <c:v>93.900456113299995</c:v>
                </c:pt>
                <c:pt idx="226" formatCode="0.0000">
                  <c:v>94.800284746599999</c:v>
                </c:pt>
                <c:pt idx="227" formatCode="0.0000">
                  <c:v>95.432116440000001</c:v>
                </c:pt>
                <c:pt idx="228" formatCode="0.0000">
                  <c:v>96.241072363300006</c:v>
                </c:pt>
                <c:pt idx="229" formatCode="0.0000">
                  <c:v>96.886195546600007</c:v>
                </c:pt>
                <c:pt idx="230" formatCode="0.0000">
                  <c:v>97.733041389999997</c:v>
                </c:pt>
                <c:pt idx="231" formatCode="0.0000">
                  <c:v>98.395872403300004</c:v>
                </c:pt>
                <c:pt idx="232" formatCode="0.0000">
                  <c:v>99.151045249999996</c:v>
                </c:pt>
                <c:pt idx="233" formatCode="0.0000">
                  <c:v>99.575346039999999</c:v>
                </c:pt>
                <c:pt idx="234" formatCode="0.0000">
                  <c:v>99.891339626600001</c:v>
                </c:pt>
                <c:pt idx="235" formatCode="0.0000">
                  <c:v>100.1499199033</c:v>
                </c:pt>
                <c:pt idx="236" formatCode="0.0000">
                  <c:v>100.5249337133</c:v>
                </c:pt>
                <c:pt idx="237" formatCode="0.0000">
                  <c:v>101.00188500660001</c:v>
                </c:pt>
                <c:pt idx="238" formatCode="0.0000">
                  <c:v>101.53586022330001</c:v>
                </c:pt>
                <c:pt idx="239" formatCode="0.0">
                  <c:v>102.1666788533</c:v>
                </c:pt>
                <c:pt idx="240" formatCode="0.0000">
                  <c:v>102.92834345999999</c:v>
                </c:pt>
                <c:pt idx="241" formatCode="0.0000">
                  <c:v>103.4516206033</c:v>
                </c:pt>
                <c:pt idx="242" formatCode="0.0000">
                  <c:v>103.5417463333</c:v>
                </c:pt>
                <c:pt idx="243" formatCode="0.0000">
                  <c:v>103.23793118659999</c:v>
                </c:pt>
                <c:pt idx="244" formatCode="0.0000">
                  <c:v>103.21811864</c:v>
                </c:pt>
                <c:pt idx="245" formatCode="0.0000">
                  <c:v>103.64097609</c:v>
                </c:pt>
                <c:pt idx="246" formatCode="0.0000">
                  <c:v>104.3066144733</c:v>
                </c:pt>
                <c:pt idx="247" formatCode="0.0000">
                  <c:v>104.8843513333</c:v>
                </c:pt>
                <c:pt idx="248" formatCode="0.0000">
                  <c:v>105.22679255</c:v>
                </c:pt>
                <c:pt idx="249" formatCode="0.0000">
                  <c:v>105.3824302866</c:v>
                </c:pt>
                <c:pt idx="250" formatCode="0.0000">
                  <c:v>105.47620768660001</c:v>
                </c:pt>
                <c:pt idx="251" formatCode="0.0000">
                  <c:v>105.75365858000001</c:v>
                </c:pt>
                <c:pt idx="252" formatCode="0.0000">
                  <c:v>106.11805042660001</c:v>
                </c:pt>
                <c:pt idx="253" formatCode="0.0000">
                  <c:v>106.67506727999999</c:v>
                </c:pt>
                <c:pt idx="254" formatCode="0.0000">
                  <c:v>107.02637052999999</c:v>
                </c:pt>
                <c:pt idx="255" formatCode="0.0000">
                  <c:v>107.21199833</c:v>
                </c:pt>
                <c:pt idx="256" formatCode="0.0000">
                  <c:v>107.2620654166</c:v>
                </c:pt>
                <c:pt idx="257" formatCode="0.0000">
                  <c:v>107.2714012933</c:v>
                </c:pt>
                <c:pt idx="258" formatCode="0.0000">
                  <c:v>107.4455412933</c:v>
                </c:pt>
                <c:pt idx="259" formatCode="0.0000">
                  <c:v>107.43822862330001</c:v>
                </c:pt>
                <c:pt idx="260" formatCode="0.0000">
                  <c:v>107.39167405000001</c:v>
                </c:pt>
                <c:pt idx="261" formatCode="0.0000">
                  <c:v>107.36933412659999</c:v>
                </c:pt>
                <c:pt idx="262" formatCode="0.0000">
                  <c:v>107.4262709166</c:v>
                </c:pt>
                <c:pt idx="263" formatCode="0.0000">
                  <c:v>107.6799776033</c:v>
                </c:pt>
                <c:pt idx="264" formatCode="0.0000">
                  <c:v>107.8502592566</c:v>
                </c:pt>
                <c:pt idx="265" formatCode="0.0000">
                  <c:v>108.0028437566</c:v>
                </c:pt>
                <c:pt idx="266" formatCode="0.0000">
                  <c:v>108.30694497</c:v>
                </c:pt>
                <c:pt idx="267" formatCode="0.0000">
                  <c:v>108.70569295</c:v>
                </c:pt>
                <c:pt idx="268" formatCode="0.0000">
                  <c:v>109.1514375766</c:v>
                </c:pt>
                <c:pt idx="269" formatCode="0.0000">
                  <c:v>109.3339993366</c:v>
                </c:pt>
                <c:pt idx="270" formatCode="0.0000">
                  <c:v>109.55392659330001</c:v>
                </c:pt>
                <c:pt idx="271" formatCode="0.0000">
                  <c:v>109.8610673766</c:v>
                </c:pt>
                <c:pt idx="272" formatCode="0.0000">
                  <c:v>110.28473311</c:v>
                </c:pt>
                <c:pt idx="273" formatCode="0.0000">
                  <c:v>110.6220282733</c:v>
                </c:pt>
                <c:pt idx="274" formatCode="0.0000">
                  <c:v>110.98087312</c:v>
                </c:pt>
                <c:pt idx="275" formatCode="0.0000">
                  <c:v>111.28791602</c:v>
                </c:pt>
                <c:pt idx="276" formatCode="0.0000">
                  <c:v>111.64830901000001</c:v>
                </c:pt>
                <c:pt idx="277" formatCode="0.0000">
                  <c:v>111.97779871</c:v>
                </c:pt>
                <c:pt idx="278" formatCode="0.0000">
                  <c:v>112.31815672659999</c:v>
                </c:pt>
                <c:pt idx="279" formatCode="0.0000">
                  <c:v>112.60522419</c:v>
                </c:pt>
                <c:pt idx="280" formatCode="0.0000">
                  <c:v>112.77369241</c:v>
                </c:pt>
                <c:pt idx="281" formatCode="0.0000">
                  <c:v>112.9347196266</c:v>
                </c:pt>
                <c:pt idx="282" formatCode="0.0000">
                  <c:v>113.2041231866</c:v>
                </c:pt>
                <c:pt idx="283" formatCode="0.0000">
                  <c:v>113.25478716000001</c:v>
                </c:pt>
                <c:pt idx="284" formatCode="0.0000">
                  <c:v>113.63795806</c:v>
                </c:pt>
                <c:pt idx="285" formatCode="0.0000">
                  <c:v>113.8504331</c:v>
                </c:pt>
                <c:pt idx="286" formatCode="0.0000">
                  <c:v>114.30177392</c:v>
                </c:pt>
                <c:pt idx="287" formatCode="0.0000">
                  <c:v>114.57461870660001</c:v>
                </c:pt>
                <c:pt idx="288" formatCode="0.0000">
                  <c:v>114.74412141329999</c:v>
                </c:pt>
                <c:pt idx="289" formatCode="0.0000">
                  <c:v>114.85715915</c:v>
                </c:pt>
                <c:pt idx="290" formatCode="0.0000">
                  <c:v>114.77123156659999</c:v>
                </c:pt>
                <c:pt idx="291" formatCode="0.0000">
                  <c:v>114.85346418330001</c:v>
                </c:pt>
                <c:pt idx="292" formatCode="0.0000">
                  <c:v>114.90841471660001</c:v>
                </c:pt>
                <c:pt idx="293" formatCode="0.0000">
                  <c:v>115.09804599660001</c:v>
                </c:pt>
                <c:pt idx="294" formatCode="0.0000">
                  <c:v>115.3029847533</c:v>
                </c:pt>
                <c:pt idx="295" formatCode="0.0000">
                  <c:v>115.5055564566</c:v>
                </c:pt>
                <c:pt idx="296" formatCode="0.0000">
                  <c:v>115.7193108533</c:v>
                </c:pt>
                <c:pt idx="297" formatCode="0.0000">
                  <c:v>115.8650642666</c:v>
                </c:pt>
                <c:pt idx="298" formatCode="0.0000">
                  <c:v>115.96337523</c:v>
                </c:pt>
                <c:pt idx="299" formatCode="0.0">
                  <c:v>115.8534616366</c:v>
                </c:pt>
                <c:pt idx="300" formatCode="0.0000">
                  <c:v>116.05323683330001</c:v>
                </c:pt>
                <c:pt idx="301" formatCode="0.0000">
                  <c:v>116.2636309266</c:v>
                </c:pt>
                <c:pt idx="302" formatCode="0.0000">
                  <c:v>116.50646833330001</c:v>
                </c:pt>
                <c:pt idx="303" formatCode="0.0000">
                  <c:v>116.5674769633</c:v>
                </c:pt>
                <c:pt idx="304" formatCode="0.0000">
                  <c:v>116.64150411999999</c:v>
                </c:pt>
                <c:pt idx="305" formatCode="0.0000">
                  <c:v>116.93812203660001</c:v>
                </c:pt>
                <c:pt idx="306" formatCode="0.0000">
                  <c:v>117.12073681</c:v>
                </c:pt>
                <c:pt idx="307" formatCode="0.0000">
                  <c:v>117.48117155</c:v>
                </c:pt>
                <c:pt idx="308" formatCode="0.0000">
                  <c:v>117.6630752833</c:v>
                </c:pt>
                <c:pt idx="309" formatCode="0.0000">
                  <c:v>118.01879411660001</c:v>
                </c:pt>
                <c:pt idx="310" formatCode="0.0000">
                  <c:v>118.47476362</c:v>
                </c:pt>
                <c:pt idx="311" formatCode="0.0000">
                  <c:v>118.9842527066</c:v>
                </c:pt>
                <c:pt idx="312" formatCode="0.0000">
                  <c:v>119.23559729999999</c:v>
                </c:pt>
                <c:pt idx="313" formatCode="0.0000">
                  <c:v>119.3714542866</c:v>
                </c:pt>
                <c:pt idx="314" formatCode="0.0000">
                  <c:v>119.5871463733</c:v>
                </c:pt>
                <c:pt idx="315" formatCode="0.0000">
                  <c:v>120.0270704733</c:v>
                </c:pt>
                <c:pt idx="316" formatCode="0.0000">
                  <c:v>120.56276309330001</c:v>
                </c:pt>
                <c:pt idx="317" formatCode="0.0000">
                  <c:v>121.0468871466</c:v>
                </c:pt>
                <c:pt idx="318" formatCode="0.0000">
                  <c:v>121.4330644433</c:v>
                </c:pt>
                <c:pt idx="319" formatCode="0.0000">
                  <c:v>121.8018093466</c:v>
                </c:pt>
                <c:pt idx="320" formatCode="0.0000">
                  <c:v>122.0775639033</c:v>
                </c:pt>
                <c:pt idx="321" formatCode="0.0000">
                  <c:v>122.3514760266</c:v>
                </c:pt>
                <c:pt idx="322" formatCode="0.0000">
                  <c:v>122.7208910233</c:v>
                </c:pt>
                <c:pt idx="323" formatCode="0.0000">
                  <c:v>123.2756416733</c:v>
                </c:pt>
                <c:pt idx="324" formatCode="0.0000">
                  <c:v>123.75310226329999</c:v>
                </c:pt>
                <c:pt idx="325" formatCode="0.0000">
                  <c:v>124.07452762</c:v>
                </c:pt>
                <c:pt idx="326" formatCode="0.0000">
                  <c:v>124.2430722733</c:v>
                </c:pt>
                <c:pt idx="327" formatCode="0.0000">
                  <c:v>124.62772341</c:v>
                </c:pt>
                <c:pt idx="328" formatCode="0.0000">
                  <c:v>124.93205948329999</c:v>
                </c:pt>
                <c:pt idx="329" formatCode="0.0000">
                  <c:v>125.1250720833</c:v>
                </c:pt>
                <c:pt idx="330" formatCode="0.0000">
                  <c:v>125.23355514329999</c:v>
                </c:pt>
                <c:pt idx="331" formatCode="0.0">
                  <c:v>125.4303240233</c:v>
                </c:pt>
                <c:pt idx="332" formatCode="0.0">
                  <c:v>125.5611691833</c:v>
                </c:pt>
                <c:pt idx="333" formatCode="0.0">
                  <c:v>125.83079101</c:v>
                </c:pt>
                <c:pt idx="334" formatCode="0.0">
                  <c:v>125.7141802933</c:v>
                </c:pt>
                <c:pt idx="335" formatCode="0.0">
                  <c:v>125.7767105966</c:v>
                </c:pt>
                <c:pt idx="336" formatCode="0.0">
                  <c:v>125.6037724466</c:v>
                </c:pt>
                <c:pt idx="337" formatCode="0.0">
                  <c:v>125.68791378</c:v>
                </c:pt>
                <c:pt idx="338" formatCode="0.0">
                  <c:v>125.95982650329999</c:v>
                </c:pt>
                <c:pt idx="339" formatCode="0.0">
                  <c:v>126.16587932660001</c:v>
                </c:pt>
                <c:pt idx="340" formatCode="0.0">
                  <c:v>126.4890888266</c:v>
                </c:pt>
                <c:pt idx="341" formatCode="0.0">
                  <c:v>126.23074112659999</c:v>
                </c:pt>
                <c:pt idx="342" formatCode="0.0">
                  <c:v>126.09287651</c:v>
                </c:pt>
                <c:pt idx="343" formatCode="0.0">
                  <c:v>125.7771665066</c:v>
                </c:pt>
                <c:pt idx="344" formatCode="0.0">
                  <c:v>125.7804900933</c:v>
                </c:pt>
                <c:pt idx="345" formatCode="0.0">
                  <c:v>125.6970405866</c:v>
                </c:pt>
                <c:pt idx="346" formatCode="0.0">
                  <c:v>125.71561212660001</c:v>
                </c:pt>
                <c:pt idx="347" formatCode="0.0">
                  <c:v>125.81733903</c:v>
                </c:pt>
                <c:pt idx="348" formatCode="0.0">
                  <c:v>123.95389774</c:v>
                </c:pt>
                <c:pt idx="349" formatCode="0.0">
                  <c:v>122.24937574</c:v>
                </c:pt>
                <c:pt idx="350" formatCode="0.0">
                  <c:v>120.35179622</c:v>
                </c:pt>
                <c:pt idx="351" formatCode="0.0">
                  <c:v>116.94254574</c:v>
                </c:pt>
                <c:pt idx="352" formatCode="0.0">
                  <c:v>113.6764708166</c:v>
                </c:pt>
                <c:pt idx="353" formatCode="0.0">
                  <c:v>112.2773361966</c:v>
                </c:pt>
                <c:pt idx="354" formatCode="0.0">
                  <c:v>115.62495552</c:v>
                </c:pt>
                <c:pt idx="355" formatCode="0.0">
                  <c:v>119.10583250329999</c:v>
                </c:pt>
                <c:pt idx="356" formatCode="0.0">
                  <c:v>121.4850050366</c:v>
                </c:pt>
                <c:pt idx="357" formatCode="0.0">
                  <c:v>123.0095581066</c:v>
                </c:pt>
                <c:pt idx="358" formatCode="0.0">
                  <c:v>124.4549658033</c:v>
                </c:pt>
                <c:pt idx="359" formatCode="0.0">
                  <c:v>125.7066760833</c:v>
                </c:pt>
                <c:pt idx="360" formatCode="0.0">
                  <c:v>127.05910618999999</c:v>
                </c:pt>
                <c:pt idx="361" formatCode="0.0">
                  <c:v>127.90202302</c:v>
                </c:pt>
                <c:pt idx="362" formatCode="0.0">
                  <c:v>128.47892820000001</c:v>
                </c:pt>
                <c:pt idx="363" formatCode="0.0">
                  <c:v>128.7447860833</c:v>
                </c:pt>
                <c:pt idx="364" formatCode="0.0">
                  <c:v>128.7499897733</c:v>
                </c:pt>
                <c:pt idx="365" formatCode="0.0">
                  <c:v>129.00910498330001</c:v>
                </c:pt>
                <c:pt idx="366" formatCode="0.0">
                  <c:v>129.17286839659999</c:v>
                </c:pt>
                <c:pt idx="367" formatCode="0.0">
                  <c:v>129.5081995633</c:v>
                </c:pt>
                <c:pt idx="368" formatCode="0.0">
                  <c:v>129.16309480999999</c:v>
                </c:pt>
                <c:pt idx="369" formatCode="0.0">
                  <c:v>129.09805209000001</c:v>
                </c:pt>
                <c:pt idx="370" formatCode="0.0">
                  <c:v>129.75695283330001</c:v>
                </c:pt>
                <c:pt idx="371" formatCode="0.0">
                  <c:v>131.16517307999999</c:v>
                </c:pt>
                <c:pt idx="372" formatCode="0.0">
                  <c:v>132.66708362</c:v>
                </c:pt>
                <c:pt idx="373" formatCode="0.0">
                  <c:v>134.0348719266</c:v>
                </c:pt>
                <c:pt idx="374" formatCode="0.0">
                  <c:v>134.44724763330001</c:v>
                </c:pt>
                <c:pt idx="375" formatCode="0.0">
                  <c:v>133.46773966660001</c:v>
                </c:pt>
                <c:pt idx="376" formatCode="0.0">
                  <c:v>132.4367520433</c:v>
                </c:pt>
                <c:pt idx="377" formatCode="0.0">
                  <c:v>132.49778827329999</c:v>
                </c:pt>
                <c:pt idx="378" formatCode="0.0">
                  <c:v>133.30791230329999</c:v>
                </c:pt>
                <c:pt idx="379" formatCode="0.0">
                  <c:v>134.01851778</c:v>
                </c:pt>
                <c:pt idx="380" formatCode="0.0">
                  <c:v>134.14703444329999</c:v>
                </c:pt>
                <c:pt idx="381" formatCode="0.0">
                  <c:v>134.04408568330001</c:v>
                </c:pt>
                <c:pt idx="382" formatCode="0.0">
                  <c:v>133.5849201833</c:v>
                </c:pt>
                <c:pt idx="383" formatCode="0.0">
                  <c:v>132.96804925660001</c:v>
                </c:pt>
                <c:pt idx="384" formatCode="0.0">
                  <c:v>132.74779129660001</c:v>
                </c:pt>
                <c:pt idx="50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F4F7-4586-A14A-49BD43AE617C}"/>
            </c:ext>
          </c:extLst>
        </c:ser>
        <c:ser>
          <c:idx val="2"/>
          <c:order val="4"/>
          <c:tx>
            <c:v>12MMA</c:v>
          </c:tx>
          <c:spPr>
            <a:ln w="57150">
              <a:solidFill>
                <a:srgbClr val="08A685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dLbls>
            <c:delete val="1"/>
          </c:dLbls>
          <c:cat>
            <c:numRef>
              <c:f>WORLDIP!$A$3:$A$506</c:f>
              <c:numCache>
                <c:formatCode>mmm\-yy</c:formatCode>
                <c:ptCount val="504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WORLDIP!$H$3:$H$1034</c:f>
              <c:numCache>
                <c:formatCode>General</c:formatCode>
                <c:ptCount val="1032"/>
                <c:pt idx="11" formatCode="0.0">
                  <c:v>59.917432290000001</c:v>
                </c:pt>
                <c:pt idx="12" formatCode="0.0">
                  <c:v>59.936837178300003</c:v>
                </c:pt>
                <c:pt idx="13" formatCode="0.0">
                  <c:v>59.984412330799998</c:v>
                </c:pt>
                <c:pt idx="14" formatCode="0.0">
                  <c:v>60.052986650000001</c:v>
                </c:pt>
                <c:pt idx="15" formatCode="0.0">
                  <c:v>60.124343808299997</c:v>
                </c:pt>
                <c:pt idx="16" formatCode="0.0">
                  <c:v>60.1378078491</c:v>
                </c:pt>
                <c:pt idx="17" formatCode="0.0">
                  <c:v>60.156854661600001</c:v>
                </c:pt>
                <c:pt idx="18" formatCode="0.0">
                  <c:v>60.169054699999997</c:v>
                </c:pt>
                <c:pt idx="19" formatCode="0.0">
                  <c:v>60.159116605000001</c:v>
                </c:pt>
                <c:pt idx="20" formatCode="0.0">
                  <c:v>60.194091868299999</c:v>
                </c:pt>
                <c:pt idx="21" formatCode="0.0">
                  <c:v>60.220516310000001</c:v>
                </c:pt>
                <c:pt idx="22" formatCode="0.0">
                  <c:v>60.229673556599998</c:v>
                </c:pt>
                <c:pt idx="23" formatCode="0.0">
                  <c:v>60.248353484100001</c:v>
                </c:pt>
                <c:pt idx="24" formatCode="0.0">
                  <c:v>60.271438330000002</c:v>
                </c:pt>
                <c:pt idx="25" formatCode="0.0">
                  <c:v>60.3114777933</c:v>
                </c:pt>
                <c:pt idx="26" formatCode="0.0">
                  <c:v>60.342667007499998</c:v>
                </c:pt>
                <c:pt idx="27" formatCode="0.0">
                  <c:v>60.381126780800003</c:v>
                </c:pt>
                <c:pt idx="28" formatCode="0.0">
                  <c:v>60.465358182499997</c:v>
                </c:pt>
                <c:pt idx="29" formatCode="0.0">
                  <c:v>60.529683061599997</c:v>
                </c:pt>
                <c:pt idx="30" formatCode="0.0">
                  <c:v>60.582886809100003</c:v>
                </c:pt>
                <c:pt idx="31" formatCode="0.0">
                  <c:v>60.654397791599997</c:v>
                </c:pt>
                <c:pt idx="32" formatCode="0.0">
                  <c:v>60.717061807500002</c:v>
                </c:pt>
                <c:pt idx="33" formatCode="0.0">
                  <c:v>60.767206837499998</c:v>
                </c:pt>
                <c:pt idx="34" formatCode="0.0">
                  <c:v>60.842891224100001</c:v>
                </c:pt>
                <c:pt idx="35" formatCode="0.0">
                  <c:v>60.970129865799997</c:v>
                </c:pt>
                <c:pt idx="36" formatCode="0.0">
                  <c:v>61.052237320800003</c:v>
                </c:pt>
                <c:pt idx="37" formatCode="0.0">
                  <c:v>61.123524953299999</c:v>
                </c:pt>
                <c:pt idx="38" formatCode="0.0">
                  <c:v>61.246823402499999</c:v>
                </c:pt>
                <c:pt idx="39" formatCode="0.0">
                  <c:v>61.397366654999999</c:v>
                </c:pt>
                <c:pt idx="40" formatCode="0.0">
                  <c:v>61.547829115799999</c:v>
                </c:pt>
                <c:pt idx="41" formatCode="0.0">
                  <c:v>61.752932802499998</c:v>
                </c:pt>
                <c:pt idx="42" formatCode="0.0">
                  <c:v>61.958359274099998</c:v>
                </c:pt>
                <c:pt idx="43" formatCode="0.0">
                  <c:v>62.2431221525</c:v>
                </c:pt>
                <c:pt idx="44" formatCode="0.0">
                  <c:v>62.507628109099997</c:v>
                </c:pt>
                <c:pt idx="45" formatCode="0.0">
                  <c:v>62.810776830000002</c:v>
                </c:pt>
                <c:pt idx="46" formatCode="0.0">
                  <c:v>63.150213531600002</c:v>
                </c:pt>
                <c:pt idx="47" formatCode="0.0">
                  <c:v>63.512434604100001</c:v>
                </c:pt>
                <c:pt idx="48" formatCode="0.0">
                  <c:v>63.8583881275</c:v>
                </c:pt>
                <c:pt idx="49" formatCode="0.0">
                  <c:v>64.190540534999997</c:v>
                </c:pt>
                <c:pt idx="50" formatCode="0.0">
                  <c:v>64.497769033300003</c:v>
                </c:pt>
                <c:pt idx="51" formatCode="0.0">
                  <c:v>64.793963434099993</c:v>
                </c:pt>
                <c:pt idx="52" formatCode="0.0">
                  <c:v>65.067095176600006</c:v>
                </c:pt>
                <c:pt idx="53" formatCode="0.0">
                  <c:v>65.306080481600006</c:v>
                </c:pt>
                <c:pt idx="54" formatCode="0.0">
                  <c:v>65.536649472500002</c:v>
                </c:pt>
                <c:pt idx="55" formatCode="0.0">
                  <c:v>65.749415662499999</c:v>
                </c:pt>
                <c:pt idx="56" formatCode="0.0">
                  <c:v>65.932525641599995</c:v>
                </c:pt>
                <c:pt idx="57" formatCode="0.0">
                  <c:v>66.082215225799999</c:v>
                </c:pt>
                <c:pt idx="58" formatCode="0.0">
                  <c:v>66.216905635000003</c:v>
                </c:pt>
                <c:pt idx="59" formatCode="0.0">
                  <c:v>66.337948942500006</c:v>
                </c:pt>
                <c:pt idx="60" formatCode="0.0">
                  <c:v>66.469984853300005</c:v>
                </c:pt>
                <c:pt idx="61" formatCode="0.0">
                  <c:v>66.609538475799994</c:v>
                </c:pt>
                <c:pt idx="62" formatCode="0.0">
                  <c:v>66.736404354100003</c:v>
                </c:pt>
                <c:pt idx="63" formatCode="0.0">
                  <c:v>66.859228218300004</c:v>
                </c:pt>
                <c:pt idx="64" formatCode="0.0">
                  <c:v>67.029063509099998</c:v>
                </c:pt>
                <c:pt idx="65" formatCode="0.0">
                  <c:v>67.193298329100003</c:v>
                </c:pt>
                <c:pt idx="66" formatCode="0.0">
                  <c:v>67.390288379099999</c:v>
                </c:pt>
                <c:pt idx="67" formatCode="0.0">
                  <c:v>67.558767565799997</c:v>
                </c:pt>
                <c:pt idx="68" formatCode="0.0">
                  <c:v>67.765227109099996</c:v>
                </c:pt>
                <c:pt idx="69" formatCode="0.0">
                  <c:v>67.982580610799999</c:v>
                </c:pt>
                <c:pt idx="70" formatCode="0.0">
                  <c:v>68.204614239099996</c:v>
                </c:pt>
                <c:pt idx="71" formatCode="0.0">
                  <c:v>68.410610517500004</c:v>
                </c:pt>
                <c:pt idx="72" formatCode="0.0">
                  <c:v>68.66689993</c:v>
                </c:pt>
                <c:pt idx="73" formatCode="0.0">
                  <c:v>68.935179854099999</c:v>
                </c:pt>
                <c:pt idx="74" formatCode="0.0">
                  <c:v>69.229731932500002</c:v>
                </c:pt>
                <c:pt idx="75" formatCode="0.0">
                  <c:v>69.553954116599996</c:v>
                </c:pt>
                <c:pt idx="76" formatCode="0.0">
                  <c:v>69.844153896600005</c:v>
                </c:pt>
                <c:pt idx="77" formatCode="0.0">
                  <c:v>70.160399781600006</c:v>
                </c:pt>
                <c:pt idx="78" formatCode="0.0">
                  <c:v>70.486360059099994</c:v>
                </c:pt>
                <c:pt idx="79" formatCode="0.0">
                  <c:v>70.812458434999996</c:v>
                </c:pt>
                <c:pt idx="80" formatCode="0.0">
                  <c:v>71.137891818300005</c:v>
                </c:pt>
                <c:pt idx="81" formatCode="0.0">
                  <c:v>71.488533201600006</c:v>
                </c:pt>
                <c:pt idx="82" formatCode="0.0">
                  <c:v>71.787722597499993</c:v>
                </c:pt>
                <c:pt idx="83" formatCode="0.0">
                  <c:v>72.055599995799994</c:v>
                </c:pt>
                <c:pt idx="84" formatCode="0.0">
                  <c:v>72.302926546600006</c:v>
                </c:pt>
                <c:pt idx="85" formatCode="0.0">
                  <c:v>72.518849224099995</c:v>
                </c:pt>
                <c:pt idx="86" formatCode="0.0">
                  <c:v>72.70486262</c:v>
                </c:pt>
                <c:pt idx="87" formatCode="0.0">
                  <c:v>72.846256972500001</c:v>
                </c:pt>
                <c:pt idx="88" formatCode="0.0">
                  <c:v>72.980376038299994</c:v>
                </c:pt>
                <c:pt idx="89" formatCode="0.0">
                  <c:v>73.076777061599998</c:v>
                </c:pt>
                <c:pt idx="90" formatCode="0.0">
                  <c:v>73.139621958299998</c:v>
                </c:pt>
                <c:pt idx="91" formatCode="0.0">
                  <c:v>73.161703235000004</c:v>
                </c:pt>
                <c:pt idx="92" formatCode="0.0">
                  <c:v>73.195232378300005</c:v>
                </c:pt>
                <c:pt idx="93" formatCode="0.0">
                  <c:v>73.202306071600006</c:v>
                </c:pt>
                <c:pt idx="94" formatCode="0.0">
                  <c:v>73.223641858299999</c:v>
                </c:pt>
                <c:pt idx="95" formatCode="0.0">
                  <c:v>73.264381797499993</c:v>
                </c:pt>
                <c:pt idx="96" formatCode="0.0">
                  <c:v>73.318817609099995</c:v>
                </c:pt>
                <c:pt idx="97" formatCode="0.0">
                  <c:v>73.378995031599999</c:v>
                </c:pt>
                <c:pt idx="98" formatCode="0.0">
                  <c:v>73.472518915799995</c:v>
                </c:pt>
                <c:pt idx="99" formatCode="0.0">
                  <c:v>73.553226089999995</c:v>
                </c:pt>
                <c:pt idx="100" formatCode="0.0">
                  <c:v>73.672909215800004</c:v>
                </c:pt>
                <c:pt idx="101" formatCode="0.0">
                  <c:v>73.813900133299995</c:v>
                </c:pt>
                <c:pt idx="102" formatCode="0.0">
                  <c:v>73.999271753299993</c:v>
                </c:pt>
                <c:pt idx="103" formatCode="0.0">
                  <c:v>74.221622323299997</c:v>
                </c:pt>
                <c:pt idx="104" formatCode="0.0">
                  <c:v>74.457125085800001</c:v>
                </c:pt>
                <c:pt idx="105" formatCode="0.0">
                  <c:v>74.710195137499994</c:v>
                </c:pt>
                <c:pt idx="106" formatCode="0.0">
                  <c:v>75.030632049999994</c:v>
                </c:pt>
                <c:pt idx="107" formatCode="0.0">
                  <c:v>75.379334790000001</c:v>
                </c:pt>
                <c:pt idx="108" formatCode="0.0">
                  <c:v>75.674453696599997</c:v>
                </c:pt>
                <c:pt idx="109" formatCode="0.0">
                  <c:v>76.036053631599998</c:v>
                </c:pt>
                <c:pt idx="110" formatCode="0.0">
                  <c:v>76.392246222500006</c:v>
                </c:pt>
                <c:pt idx="111" formatCode="0.0">
                  <c:v>76.812552096600001</c:v>
                </c:pt>
                <c:pt idx="112" formatCode="0.0">
                  <c:v>77.246645538300001</c:v>
                </c:pt>
                <c:pt idx="113" formatCode="0.0">
                  <c:v>77.673197599100007</c:v>
                </c:pt>
                <c:pt idx="114" formatCode="0.0">
                  <c:v>78.073413688299993</c:v>
                </c:pt>
                <c:pt idx="115" formatCode="0.0">
                  <c:v>78.501625239999996</c:v>
                </c:pt>
                <c:pt idx="116" formatCode="0.0">
                  <c:v>78.870652410000005</c:v>
                </c:pt>
                <c:pt idx="117" formatCode="0.0">
                  <c:v>79.230046543300006</c:v>
                </c:pt>
                <c:pt idx="118" formatCode="0.0">
                  <c:v>79.551196225799998</c:v>
                </c:pt>
                <c:pt idx="119" formatCode="0.0">
                  <c:v>79.833365421600007</c:v>
                </c:pt>
                <c:pt idx="120" formatCode="0.0">
                  <c:v>80.079156848300002</c:v>
                </c:pt>
                <c:pt idx="121" formatCode="0.0">
                  <c:v>80.2555712833</c:v>
                </c:pt>
                <c:pt idx="122" formatCode="0.0">
                  <c:v>80.379181781599996</c:v>
                </c:pt>
                <c:pt idx="123" formatCode="0.0">
                  <c:v>80.397657124999995</c:v>
                </c:pt>
                <c:pt idx="124" formatCode="0.0">
                  <c:v>80.353514271600005</c:v>
                </c:pt>
                <c:pt idx="125" formatCode="0.0">
                  <c:v>80.267197930799995</c:v>
                </c:pt>
                <c:pt idx="126" formatCode="0.0">
                  <c:v>80.124802003300005</c:v>
                </c:pt>
                <c:pt idx="127" formatCode="0.0">
                  <c:v>79.976896996600004</c:v>
                </c:pt>
                <c:pt idx="128" formatCode="0.0">
                  <c:v>79.775405600799999</c:v>
                </c:pt>
                <c:pt idx="129" formatCode="0.0">
                  <c:v>79.526712375000002</c:v>
                </c:pt>
                <c:pt idx="130" formatCode="0.0">
                  <c:v>79.243745635799996</c:v>
                </c:pt>
                <c:pt idx="131" formatCode="0.0">
                  <c:v>78.936016330000001</c:v>
                </c:pt>
                <c:pt idx="132" formatCode="0.0">
                  <c:v>78.726122009999997</c:v>
                </c:pt>
                <c:pt idx="133" formatCode="0.0">
                  <c:v>78.535533444999999</c:v>
                </c:pt>
                <c:pt idx="134" formatCode="0.0">
                  <c:v>78.408447788299995</c:v>
                </c:pt>
                <c:pt idx="135" formatCode="0.0">
                  <c:v>78.361699531599996</c:v>
                </c:pt>
                <c:pt idx="136" formatCode="0.0">
                  <c:v>78.378930978300005</c:v>
                </c:pt>
                <c:pt idx="137" formatCode="0.0">
                  <c:v>78.430737649999998</c:v>
                </c:pt>
                <c:pt idx="138" formatCode="0.0">
                  <c:v>78.546692620800002</c:v>
                </c:pt>
                <c:pt idx="139" formatCode="0.0">
                  <c:v>78.631480600800003</c:v>
                </c:pt>
                <c:pt idx="140" formatCode="0.0">
                  <c:v>78.816324172500003</c:v>
                </c:pt>
                <c:pt idx="141" formatCode="0.0">
                  <c:v>79.049686254099996</c:v>
                </c:pt>
                <c:pt idx="142" formatCode="0.0">
                  <c:v>79.326966917500002</c:v>
                </c:pt>
                <c:pt idx="143" formatCode="0.0">
                  <c:v>79.5181086475</c:v>
                </c:pt>
                <c:pt idx="144" formatCode="0.0">
                  <c:v>79.756756107499996</c:v>
                </c:pt>
                <c:pt idx="145" formatCode="0.0">
                  <c:v>80.029949139999999</c:v>
                </c:pt>
                <c:pt idx="146" formatCode="0.0">
                  <c:v>80.304154201599999</c:v>
                </c:pt>
                <c:pt idx="147" formatCode="0.0">
                  <c:v>80.518275891599998</c:v>
                </c:pt>
                <c:pt idx="148" formatCode="0.0">
                  <c:v>80.667207393300004</c:v>
                </c:pt>
                <c:pt idx="149" formatCode="0.0">
                  <c:v>80.822906357500003</c:v>
                </c:pt>
                <c:pt idx="150" formatCode="0.0">
                  <c:v>81.000119631600001</c:v>
                </c:pt>
                <c:pt idx="151" formatCode="0.0">
                  <c:v>81.166988285800002</c:v>
                </c:pt>
                <c:pt idx="152" formatCode="0.0">
                  <c:v>81.358112138300001</c:v>
                </c:pt>
                <c:pt idx="153" formatCode="0.0">
                  <c:v>81.602369151600001</c:v>
                </c:pt>
                <c:pt idx="154" formatCode="0.0">
                  <c:v>81.817808158299997</c:v>
                </c:pt>
                <c:pt idx="155" formatCode="0.0">
                  <c:v>82.224601130799996</c:v>
                </c:pt>
                <c:pt idx="156" formatCode="0.0">
                  <c:v>82.572744168300005</c:v>
                </c:pt>
                <c:pt idx="157" formatCode="0.0">
                  <c:v>82.906837205000002</c:v>
                </c:pt>
                <c:pt idx="158" formatCode="0.0">
                  <c:v>83.202431516600001</c:v>
                </c:pt>
                <c:pt idx="159" formatCode="0.0">
                  <c:v>83.573334298299997</c:v>
                </c:pt>
                <c:pt idx="160" formatCode="0.0">
                  <c:v>83.975706558300004</c:v>
                </c:pt>
                <c:pt idx="161" formatCode="0.0">
                  <c:v>84.399448724999999</c:v>
                </c:pt>
                <c:pt idx="162" formatCode="0.0">
                  <c:v>84.809527041600006</c:v>
                </c:pt>
                <c:pt idx="163" formatCode="0.0">
                  <c:v>85.203104632500001</c:v>
                </c:pt>
                <c:pt idx="164" formatCode="0.0">
                  <c:v>85.591139277500005</c:v>
                </c:pt>
                <c:pt idx="165" formatCode="0.0">
                  <c:v>85.936040755799993</c:v>
                </c:pt>
                <c:pt idx="166" formatCode="0.0">
                  <c:v>86.256923738300003</c:v>
                </c:pt>
                <c:pt idx="167" formatCode="0.0">
                  <c:v>86.541619866600001</c:v>
                </c:pt>
                <c:pt idx="168" formatCode="0.0">
                  <c:v>86.8677651</c:v>
                </c:pt>
                <c:pt idx="169" formatCode="0.0">
                  <c:v>87.167322606599996</c:v>
                </c:pt>
                <c:pt idx="170" formatCode="0.0">
                  <c:v>87.486675247500003</c:v>
                </c:pt>
                <c:pt idx="171" formatCode="0.0">
                  <c:v>87.803593875000004</c:v>
                </c:pt>
                <c:pt idx="172" formatCode="0.0">
                  <c:v>88.087127806599995</c:v>
                </c:pt>
                <c:pt idx="173" formatCode="0.0">
                  <c:v>88.366214140799997</c:v>
                </c:pt>
                <c:pt idx="174" formatCode="0.0">
                  <c:v>88.618756290799993</c:v>
                </c:pt>
                <c:pt idx="175" formatCode="0.0">
                  <c:v>88.920696066600001</c:v>
                </c:pt>
                <c:pt idx="176" formatCode="0.0">
                  <c:v>89.189613425800005</c:v>
                </c:pt>
                <c:pt idx="177" formatCode="0.0">
                  <c:v>89.450029550799997</c:v>
                </c:pt>
                <c:pt idx="178" formatCode="0.0">
                  <c:v>89.803885789999995</c:v>
                </c:pt>
                <c:pt idx="179" formatCode="0.0">
                  <c:v>90.145777148299999</c:v>
                </c:pt>
                <c:pt idx="180" formatCode="0.0">
                  <c:v>90.441776109100005</c:v>
                </c:pt>
                <c:pt idx="181" formatCode="0.0">
                  <c:v>90.740504484100001</c:v>
                </c:pt>
                <c:pt idx="182" formatCode="0.0">
                  <c:v>91.060324560799998</c:v>
                </c:pt>
                <c:pt idx="183" formatCode="0.0">
                  <c:v>91.3549405025</c:v>
                </c:pt>
                <c:pt idx="184" formatCode="0.0">
                  <c:v>91.705198029100004</c:v>
                </c:pt>
                <c:pt idx="185" formatCode="0.0">
                  <c:v>92.063117355800003</c:v>
                </c:pt>
                <c:pt idx="186" formatCode="0.0">
                  <c:v>92.418679510800004</c:v>
                </c:pt>
                <c:pt idx="187" formatCode="0.0">
                  <c:v>92.783942815000003</c:v>
                </c:pt>
                <c:pt idx="188" formatCode="0.0">
                  <c:v>93.145171447500005</c:v>
                </c:pt>
                <c:pt idx="189" formatCode="0.0">
                  <c:v>93.485700195800007</c:v>
                </c:pt>
                <c:pt idx="190" formatCode="0.0">
                  <c:v>93.822057864100003</c:v>
                </c:pt>
                <c:pt idx="191" formatCode="0.0">
                  <c:v>94.185918027499994</c:v>
                </c:pt>
                <c:pt idx="192" formatCode="0.0">
                  <c:v>94.542257774999996</c:v>
                </c:pt>
                <c:pt idx="193" formatCode="0.0">
                  <c:v>94.910242710800006</c:v>
                </c:pt>
                <c:pt idx="194" formatCode="0.0">
                  <c:v>95.284911987499996</c:v>
                </c:pt>
                <c:pt idx="195" formatCode="0.0">
                  <c:v>95.650273396599999</c:v>
                </c:pt>
                <c:pt idx="196" formatCode="0.0">
                  <c:v>96.038842467500004</c:v>
                </c:pt>
                <c:pt idx="197" formatCode="0.0">
                  <c:v>96.403092285</c:v>
                </c:pt>
                <c:pt idx="198" formatCode="0.0">
                  <c:v>96.7894337691</c:v>
                </c:pt>
                <c:pt idx="199" formatCode="0.0">
                  <c:v>97.197105117500001</c:v>
                </c:pt>
                <c:pt idx="200" formatCode="0.0">
                  <c:v>97.596604761600005</c:v>
                </c:pt>
                <c:pt idx="201" formatCode="0.0">
                  <c:v>98.051705929099995</c:v>
                </c:pt>
                <c:pt idx="202" formatCode="0.0">
                  <c:v>98.459494803300004</c:v>
                </c:pt>
                <c:pt idx="203" formatCode="0.0">
                  <c:v>98.8636650575</c:v>
                </c:pt>
                <c:pt idx="204" formatCode="0.0">
                  <c:v>99.321137802500004</c:v>
                </c:pt>
                <c:pt idx="205" formatCode="0.0">
                  <c:v>99.753298065799996</c:v>
                </c:pt>
                <c:pt idx="206" formatCode="0.0">
                  <c:v>100.1183893183</c:v>
                </c:pt>
                <c:pt idx="207" formatCode="0.0">
                  <c:v>100.4844376308</c:v>
                </c:pt>
                <c:pt idx="208" formatCode="0.0">
                  <c:v>100.73968006</c:v>
                </c:pt>
                <c:pt idx="209" formatCode="0.0">
                  <c:v>100.9763263916</c:v>
                </c:pt>
                <c:pt idx="210" formatCode="0.0">
                  <c:v>101.1635983141</c:v>
                </c:pt>
                <c:pt idx="211" formatCode="0.0">
                  <c:v>101.21462769750001</c:v>
                </c:pt>
                <c:pt idx="212" formatCode="0.0">
                  <c:v>101.1767500166</c:v>
                </c:pt>
                <c:pt idx="213" formatCode="0.0">
                  <c:v>100.9801840025</c:v>
                </c:pt>
                <c:pt idx="214" formatCode="0.0">
                  <c:v>100.5172791191</c:v>
                </c:pt>
                <c:pt idx="215" formatCode="0.0">
                  <c:v>99.760177275800004</c:v>
                </c:pt>
                <c:pt idx="216" formatCode="0.0">
                  <c:v>98.722155723300006</c:v>
                </c:pt>
                <c:pt idx="217" formatCode="0.0">
                  <c:v>97.646861620799996</c:v>
                </c:pt>
                <c:pt idx="218" formatCode="0.0">
                  <c:v>96.601785759999999</c:v>
                </c:pt>
                <c:pt idx="219" formatCode="0.0">
                  <c:v>95.574822595000001</c:v>
                </c:pt>
                <c:pt idx="220" formatCode="0.0">
                  <c:v>94.6584212283</c:v>
                </c:pt>
                <c:pt idx="221" formatCode="0.0">
                  <c:v>93.821408794999996</c:v>
                </c:pt>
                <c:pt idx="222" formatCode="0.0">
                  <c:v>93.074438989100003</c:v>
                </c:pt>
                <c:pt idx="223" formatCode="0.0">
                  <c:v>92.462168676600001</c:v>
                </c:pt>
                <c:pt idx="224" formatCode="0.0">
                  <c:v>92.034484610000007</c:v>
                </c:pt>
                <c:pt idx="225" formatCode="0.0">
                  <c:v>91.759735427500004</c:v>
                </c:pt>
                <c:pt idx="226" formatCode="0.0">
                  <c:v>91.799420581600003</c:v>
                </c:pt>
                <c:pt idx="227" formatCode="0.0">
                  <c:v>92.118622569099998</c:v>
                </c:pt>
                <c:pt idx="228" formatCode="0.0">
                  <c:v>92.738547644099995</c:v>
                </c:pt>
                <c:pt idx="229" formatCode="0.0">
                  <c:v>93.420713099099999</c:v>
                </c:pt>
                <c:pt idx="230" formatCode="0.0">
                  <c:v>94.184413658300002</c:v>
                </c:pt>
                <c:pt idx="231" formatCode="0.0">
                  <c:v>94.966663706600002</c:v>
                </c:pt>
                <c:pt idx="232" formatCode="0.0">
                  <c:v>95.737834973299996</c:v>
                </c:pt>
                <c:pt idx="233" formatCode="0.0">
                  <c:v>96.444432078299997</c:v>
                </c:pt>
                <c:pt idx="234" formatCode="0.0">
                  <c:v>97.107185126600001</c:v>
                </c:pt>
                <c:pt idx="235" formatCode="0.0">
                  <c:v>97.746861361599997</c:v>
                </c:pt>
                <c:pt idx="236" formatCode="0.0">
                  <c:v>98.316359395800006</c:v>
                </c:pt>
                <c:pt idx="237" formatCode="0.0">
                  <c:v>98.882542349999994</c:v>
                </c:pt>
                <c:pt idx="238" formatCode="0.0">
                  <c:v>99.430755230800003</c:v>
                </c:pt>
                <c:pt idx="239" formatCode="0.0">
                  <c:v>99.999999999099998</c:v>
                </c:pt>
                <c:pt idx="240" formatCode="0.0">
                  <c:v>100.5543601241</c:v>
                </c:pt>
                <c:pt idx="241" formatCode="0.0">
                  <c:v>101.072111495</c:v>
                </c:pt>
                <c:pt idx="242" formatCode="0.0">
                  <c:v>101.452176235</c:v>
                </c:pt>
                <c:pt idx="243" formatCode="0.0">
                  <c:v>101.76487482</c:v>
                </c:pt>
                <c:pt idx="244" formatCode="0.0">
                  <c:v>102.08887984250001</c:v>
                </c:pt>
                <c:pt idx="245" formatCode="0.0">
                  <c:v>102.46858374750001</c:v>
                </c:pt>
                <c:pt idx="246" formatCode="0.0">
                  <c:v>102.8686935316</c:v>
                </c:pt>
                <c:pt idx="247" formatCode="0.0">
                  <c:v>103.2724877</c:v>
                </c:pt>
                <c:pt idx="248" formatCode="0.0">
                  <c:v>103.6440484566</c:v>
                </c:pt>
                <c:pt idx="249" formatCode="0.0">
                  <c:v>103.9638298516</c:v>
                </c:pt>
                <c:pt idx="250" formatCode="0.0">
                  <c:v>104.2575745658</c:v>
                </c:pt>
                <c:pt idx="251" formatCode="0.0">
                  <c:v>104.5407933883</c:v>
                </c:pt>
                <c:pt idx="252" formatCode="0.0">
                  <c:v>104.7612565933</c:v>
                </c:pt>
                <c:pt idx="253" formatCode="0.0">
                  <c:v>105.063436235</c:v>
                </c:pt>
                <c:pt idx="254" formatCode="0.0">
                  <c:v>105.4119494375</c:v>
                </c:pt>
                <c:pt idx="255" formatCode="0.0">
                  <c:v>105.7547733791</c:v>
                </c:pt>
                <c:pt idx="256" formatCode="0.0">
                  <c:v>106.0744229291</c:v>
                </c:pt>
                <c:pt idx="257" formatCode="0.0">
                  <c:v>106.3195557383</c:v>
                </c:pt>
                <c:pt idx="258" formatCode="0.0">
                  <c:v>106.5395050841</c:v>
                </c:pt>
                <c:pt idx="259" formatCode="0.0">
                  <c:v>106.7128922516</c:v>
                </c:pt>
                <c:pt idx="260" formatCode="0.0">
                  <c:v>106.86077611330001</c:v>
                </c:pt>
                <c:pt idx="261" formatCode="0.0">
                  <c:v>107.03623104410001</c:v>
                </c:pt>
                <c:pt idx="262" formatCode="0.0">
                  <c:v>107.2004080591</c:v>
                </c:pt>
                <c:pt idx="263" formatCode="0.0">
                  <c:v>107.3423558691</c:v>
                </c:pt>
                <c:pt idx="264" formatCode="0.0">
                  <c:v>107.4692832516</c:v>
                </c:pt>
                <c:pt idx="265" formatCode="0.0">
                  <c:v>107.5323521783</c:v>
                </c:pt>
                <c:pt idx="266" formatCode="0.0">
                  <c:v>107.66249947910001</c:v>
                </c:pt>
                <c:pt idx="267" formatCode="0.0">
                  <c:v>107.8427069066</c:v>
                </c:pt>
                <c:pt idx="268" formatCode="0.0">
                  <c:v>108.0046952183</c:v>
                </c:pt>
                <c:pt idx="269" formatCode="0.0">
                  <c:v>108.17814899</c:v>
                </c:pt>
                <c:pt idx="270" formatCode="0.0">
                  <c:v>108.3698032316</c:v>
                </c:pt>
                <c:pt idx="271" formatCode="0.0">
                  <c:v>108.6104049066</c:v>
                </c:pt>
                <c:pt idx="272" formatCode="0.0">
                  <c:v>108.90141375499999</c:v>
                </c:pt>
                <c:pt idx="273" formatCode="0.0">
                  <c:v>109.18297676829999</c:v>
                </c:pt>
                <c:pt idx="274" formatCode="0.0">
                  <c:v>109.49905545750001</c:v>
                </c:pt>
                <c:pt idx="275" formatCode="0.0">
                  <c:v>109.8033983591</c:v>
                </c:pt>
                <c:pt idx="276" formatCode="0.0">
                  <c:v>110.1324892066</c:v>
                </c:pt>
                <c:pt idx="277" formatCode="0.0">
                  <c:v>110.4927941958</c:v>
                </c:pt>
                <c:pt idx="278" formatCode="0.0">
                  <c:v>110.8062012983</c:v>
                </c:pt>
                <c:pt idx="279" formatCode="0.0">
                  <c:v>111.1073720166</c:v>
                </c:pt>
                <c:pt idx="280" formatCode="0.0">
                  <c:v>111.3983579041</c:v>
                </c:pt>
                <c:pt idx="281" formatCode="0.0">
                  <c:v>111.7063813708</c:v>
                </c:pt>
                <c:pt idx="282" formatCode="0.0">
                  <c:v>112.019921165</c:v>
                </c:pt>
                <c:pt idx="283" formatCode="0.0">
                  <c:v>112.24678785</c:v>
                </c:pt>
                <c:pt idx="284" formatCode="0.0">
                  <c:v>112.54468760829999</c:v>
                </c:pt>
                <c:pt idx="285" formatCode="0.0">
                  <c:v>112.82702237159999</c:v>
                </c:pt>
                <c:pt idx="286" formatCode="0.0">
                  <c:v>113.07701305000001</c:v>
                </c:pt>
                <c:pt idx="287" formatCode="0.0">
                  <c:v>113.36636328</c:v>
                </c:pt>
                <c:pt idx="288" formatCode="0.0">
                  <c:v>113.6009754725</c:v>
                </c:pt>
                <c:pt idx="289" formatCode="0.0">
                  <c:v>113.79685316</c:v>
                </c:pt>
                <c:pt idx="290" formatCode="0.0">
                  <c:v>113.97963199</c:v>
                </c:pt>
                <c:pt idx="291" formatCode="0.0">
                  <c:v>114.1630354708</c:v>
                </c:pt>
                <c:pt idx="292" formatCode="0.0">
                  <c:v>114.3305337366</c:v>
                </c:pt>
                <c:pt idx="293" formatCode="0.0">
                  <c:v>114.5204635825</c:v>
                </c:pt>
                <c:pt idx="294" formatCode="0.0">
                  <c:v>114.6877508625</c:v>
                </c:pt>
                <c:pt idx="295" formatCode="0.0">
                  <c:v>114.8932260608</c:v>
                </c:pt>
                <c:pt idx="296" formatCode="0.0">
                  <c:v>115.0408017808</c:v>
                </c:pt>
                <c:pt idx="297" formatCode="0.0">
                  <c:v>115.1914086541</c:v>
                </c:pt>
                <c:pt idx="298" formatCode="0.0">
                  <c:v>115.3086263883</c:v>
                </c:pt>
                <c:pt idx="299" formatCode="0.0">
                  <c:v>115.36051251329999</c:v>
                </c:pt>
                <c:pt idx="300" formatCode="0.0">
                  <c:v>115.5186875091</c:v>
                </c:pt>
                <c:pt idx="301" formatCode="0.0">
                  <c:v>115.6602443325</c:v>
                </c:pt>
                <c:pt idx="302" formatCode="0.0">
                  <c:v>115.794321705</c:v>
                </c:pt>
                <c:pt idx="303" formatCode="0.0">
                  <c:v>115.9471907041</c:v>
                </c:pt>
                <c:pt idx="304" formatCode="0.0">
                  <c:v>116.0935166833</c:v>
                </c:pt>
                <c:pt idx="305" formatCode="0.0">
                  <c:v>116.254340715</c:v>
                </c:pt>
                <c:pt idx="306" formatCode="0.0">
                  <c:v>116.4016287183</c:v>
                </c:pt>
                <c:pt idx="307" formatCode="0.0">
                  <c:v>116.5874204566</c:v>
                </c:pt>
                <c:pt idx="308" formatCode="0.0">
                  <c:v>116.74028182249999</c:v>
                </c:pt>
                <c:pt idx="309" formatCode="0.0">
                  <c:v>116.9400611808</c:v>
                </c:pt>
                <c:pt idx="310" formatCode="0.0">
                  <c:v>117.2152675541</c:v>
                </c:pt>
                <c:pt idx="311" formatCode="0.0">
                  <c:v>117.52297959000001</c:v>
                </c:pt>
                <c:pt idx="312" formatCode="0.0">
                  <c:v>117.7356512975</c:v>
                </c:pt>
                <c:pt idx="313" formatCode="0.0">
                  <c:v>117.99222339409999</c:v>
                </c:pt>
                <c:pt idx="314" formatCode="0.0">
                  <c:v>118.29314909999999</c:v>
                </c:pt>
                <c:pt idx="315" formatCode="0.0">
                  <c:v>118.600549675</c:v>
                </c:pt>
                <c:pt idx="316" formatCode="0.0">
                  <c:v>118.9725381375</c:v>
                </c:pt>
                <c:pt idx="317" formatCode="0.0">
                  <c:v>119.3203403775</c:v>
                </c:pt>
                <c:pt idx="318" formatCode="0.0">
                  <c:v>119.6786315833</c:v>
                </c:pt>
                <c:pt idx="319" formatCode="0.0">
                  <c:v>120.0526975866</c:v>
                </c:pt>
                <c:pt idx="320" formatCode="0.0">
                  <c:v>120.4239625325</c:v>
                </c:pt>
                <c:pt idx="321" formatCode="0.0">
                  <c:v>120.76180206079999</c:v>
                </c:pt>
                <c:pt idx="322" formatCode="0.0">
                  <c:v>121.1142294375</c:v>
                </c:pt>
                <c:pt idx="323" formatCode="0.0">
                  <c:v>121.4968097741</c:v>
                </c:pt>
                <c:pt idx="324" formatCode="0.0">
                  <c:v>121.89117830159999</c:v>
                </c:pt>
                <c:pt idx="325" formatCode="0.0">
                  <c:v>122.2899977708</c:v>
                </c:pt>
                <c:pt idx="326" formatCode="0.0">
                  <c:v>122.6607912491</c:v>
                </c:pt>
                <c:pt idx="327" formatCode="0.0">
                  <c:v>123.0413415358</c:v>
                </c:pt>
                <c:pt idx="328" formatCode="0.0">
                  <c:v>123.3823218683</c:v>
                </c:pt>
                <c:pt idx="329" formatCode="0.0">
                  <c:v>123.68033748329999</c:v>
                </c:pt>
                <c:pt idx="330" formatCode="0.0">
                  <c:v>123.9914642108</c:v>
                </c:pt>
                <c:pt idx="331" formatCode="0.0">
                  <c:v>124.2894505375</c:v>
                </c:pt>
                <c:pt idx="332" formatCode="0.0">
                  <c:v>124.5512388033</c:v>
                </c:pt>
                <c:pt idx="333" formatCode="0.0">
                  <c:v>124.8612929566</c:v>
                </c:pt>
                <c:pt idx="334" formatCode="0.0">
                  <c:v>125.037772855</c:v>
                </c:pt>
                <c:pt idx="335" formatCode="0.0">
                  <c:v>125.1765060341</c:v>
                </c:pt>
                <c:pt idx="336" formatCode="0.0">
                  <c:v>125.3239605025</c:v>
                </c:pt>
                <c:pt idx="337" formatCode="0.0">
                  <c:v>125.441119395</c:v>
                </c:pt>
                <c:pt idx="338" formatCode="0.0">
                  <c:v>125.6056945916</c:v>
                </c:pt>
                <c:pt idx="339" formatCode="0.0">
                  <c:v>125.7084994816</c:v>
                </c:pt>
                <c:pt idx="340" formatCode="0.0">
                  <c:v>125.8303767308</c:v>
                </c:pt>
                <c:pt idx="341" formatCode="0.0">
                  <c:v>125.8821118525</c:v>
                </c:pt>
                <c:pt idx="342" formatCode="0.0">
                  <c:v>125.92332982329999</c:v>
                </c:pt>
                <c:pt idx="343" formatCode="0.0">
                  <c:v>125.9170873516</c:v>
                </c:pt>
                <c:pt idx="344" formatCode="0.0">
                  <c:v>125.93694207999999</c:v>
                </c:pt>
                <c:pt idx="345" formatCode="0.0">
                  <c:v>125.88989221750001</c:v>
                </c:pt>
                <c:pt idx="346" formatCode="0.0">
                  <c:v>125.91744531000001</c:v>
                </c:pt>
                <c:pt idx="347" formatCode="0.0">
                  <c:v>125.9470991883</c:v>
                </c:pt>
                <c:pt idx="348" formatCode="0.0">
                  <c:v>125.4774235408</c:v>
                </c:pt>
                <c:pt idx="349" formatCode="0.0">
                  <c:v>125.0578108</c:v>
                </c:pt>
                <c:pt idx="350" formatCode="0.0">
                  <c:v>124.54509161750001</c:v>
                </c:pt>
                <c:pt idx="351" formatCode="0.0">
                  <c:v>123.17159014409999</c:v>
                </c:pt>
                <c:pt idx="352" formatCode="0.0">
                  <c:v>121.8546562975</c:v>
                </c:pt>
                <c:pt idx="353" formatCode="0.0">
                  <c:v>121.056740385</c:v>
                </c:pt>
                <c:pt idx="354" formatCode="0.0">
                  <c:v>120.5546098966</c:v>
                </c:pt>
                <c:pt idx="355" formatCode="0.0">
                  <c:v>120.1868227966</c:v>
                </c:pt>
                <c:pt idx="356" formatCode="0.0">
                  <c:v>119.9828691208</c:v>
                </c:pt>
                <c:pt idx="357" formatCode="0.0">
                  <c:v>119.88273927660001</c:v>
                </c:pt>
                <c:pt idx="358" formatCode="0.0">
                  <c:v>119.8716612158</c:v>
                </c:pt>
                <c:pt idx="359" formatCode="0.0">
                  <c:v>119.9552033841</c:v>
                </c:pt>
                <c:pt idx="360" formatCode="0.0">
                  <c:v>120.6590413891</c:v>
                </c:pt>
                <c:pt idx="361" formatCode="0.0">
                  <c:v>121.2848230358</c:v>
                </c:pt>
                <c:pt idx="362" formatCode="0.0">
                  <c:v>121.9869863791</c:v>
                </c:pt>
                <c:pt idx="363" formatCode="0.0">
                  <c:v>123.60960147500001</c:v>
                </c:pt>
                <c:pt idx="364" formatCode="0.0">
                  <c:v>125.053202775</c:v>
                </c:pt>
                <c:pt idx="365" formatCode="0.0">
                  <c:v>126.1699285758</c:v>
                </c:pt>
                <c:pt idx="366" formatCode="0.0">
                  <c:v>126.99657969410001</c:v>
                </c:pt>
                <c:pt idx="367" formatCode="0.0">
                  <c:v>127.65379454000001</c:v>
                </c:pt>
                <c:pt idx="368" formatCode="0.0">
                  <c:v>128.08945101910001</c:v>
                </c:pt>
                <c:pt idx="369" formatCode="0.0">
                  <c:v>128.51870319</c:v>
                </c:pt>
                <c:pt idx="370" formatCode="0.0">
                  <c:v>128.9792912975</c:v>
                </c:pt>
                <c:pt idx="371" formatCode="0.0">
                  <c:v>129.45407526829999</c:v>
                </c:pt>
                <c:pt idx="372" formatCode="0.0">
                  <c:v>129.9206975475</c:v>
                </c:pt>
                <c:pt idx="373" formatCode="0.0">
                  <c:v>130.5125035241</c:v>
                </c:pt>
                <c:pt idx="374" formatCode="0.0">
                  <c:v>130.94615512659999</c:v>
                </c:pt>
                <c:pt idx="375" formatCode="0.0">
                  <c:v>131.1014359433</c:v>
                </c:pt>
                <c:pt idx="376" formatCode="0.0">
                  <c:v>131.43419409160001</c:v>
                </c:pt>
                <c:pt idx="377" formatCode="0.0">
                  <c:v>131.8183259491</c:v>
                </c:pt>
                <c:pt idx="378" formatCode="0.0">
                  <c:v>132.13519692</c:v>
                </c:pt>
                <c:pt idx="379" formatCode="0.0">
                  <c:v>132.5617736458</c:v>
                </c:pt>
                <c:pt idx="380" formatCode="0.0">
                  <c:v>133.0643108575</c:v>
                </c:pt>
                <c:pt idx="381" formatCode="0.0">
                  <c:v>133.3717053183</c:v>
                </c:pt>
                <c:pt idx="382" formatCode="0.0">
                  <c:v>133.5187654833</c:v>
                </c:pt>
                <c:pt idx="383" formatCode="0.0">
                  <c:v>133.5150299016</c:v>
                </c:pt>
                <c:pt idx="384" formatCode="0.0">
                  <c:v>133.3918822375</c:v>
                </c:pt>
                <c:pt idx="50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F4F7-4586-A14A-49BD43AE617C}"/>
            </c:ext>
          </c:extLst>
        </c:ser>
        <c:ser>
          <c:idx val="5"/>
          <c:order val="7"/>
          <c:tx>
            <c:strRef>
              <c:f>WORLDIP!$U$2</c:f>
              <c:strCache>
                <c:ptCount val="1"/>
                <c:pt idx="0">
                  <c:v>133.4</c:v>
                </c:pt>
              </c:strCache>
            </c:strRef>
          </c:tx>
          <c:marker>
            <c:symbol val="none"/>
          </c:marker>
          <c:dLbls>
            <c:dLbl>
              <c:idx val="348"/>
              <c:layout>
                <c:manualLayout>
                  <c:x val="-2.5510204081632654E-2"/>
                  <c:y val="0.1143790849673202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4F7-4586-A14A-49BD43AE617C}"/>
                </c:ext>
              </c:extLst>
            </c:dLbl>
            <c:dLbl>
              <c:idx val="382"/>
              <c:layout>
                <c:manualLayout>
                  <c:x val="-1.039292604736326E-16"/>
                  <c:y val="4.9019607843137254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4F7-4586-A14A-49BD43AE617C}"/>
                </c:ext>
              </c:extLst>
            </c:dLbl>
            <c:dLbl>
              <c:idx val="383"/>
              <c:layout>
                <c:manualLayout>
                  <c:x val="-1.0532493528214745E-16"/>
                  <c:y val="5.882352941176470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F4F7-4586-A14A-49BD43AE617C}"/>
                </c:ext>
              </c:extLst>
            </c:dLbl>
            <c:dLbl>
              <c:idx val="384"/>
              <c:layout>
                <c:manualLayout>
                  <c:x val="-2.8725314183124929E-3"/>
                  <c:y val="-5.882352941176470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2E-4EA1-BEAB-AB7D730437A2}"/>
                </c:ext>
              </c:extLst>
            </c:dLbl>
            <c:dLbl>
              <c:idx val="877"/>
              <c:layout>
                <c:manualLayout>
                  <c:x val="1.1337868480725623E-2"/>
                  <c:y val="0.1209150326797385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F4F7-4586-A14A-49BD43AE61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8A68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WORLDIP!$A$3:$A$506</c:f>
              <c:numCache>
                <c:formatCode>mmm\-yy</c:formatCode>
                <c:ptCount val="504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WORLDIP!$U$3:$U$1034</c:f>
              <c:numCache>
                <c:formatCode>General</c:formatCode>
                <c:ptCount val="1032"/>
                <c:pt idx="2" formatCode="0.0">
                  <c:v>#N/A</c:v>
                </c:pt>
                <c:pt idx="3" formatCode="0.0">
                  <c:v>#N/A</c:v>
                </c:pt>
                <c:pt idx="4" formatCode="0.0">
                  <c:v>#N/A</c:v>
                </c:pt>
                <c:pt idx="5" formatCode="0.0">
                  <c:v>#N/A</c:v>
                </c:pt>
                <c:pt idx="6" formatCode="0.0">
                  <c:v>#N/A</c:v>
                </c:pt>
                <c:pt idx="7" formatCode="0.0">
                  <c:v>#N/A</c:v>
                </c:pt>
                <c:pt idx="8" formatCode="0.0">
                  <c:v>#N/A</c:v>
                </c:pt>
                <c:pt idx="9" formatCode="0.0">
                  <c:v>#N/A</c:v>
                </c:pt>
                <c:pt idx="10" formatCode="0.0">
                  <c:v>#N/A</c:v>
                </c:pt>
                <c:pt idx="11" formatCode="0.0">
                  <c:v>#N/A</c:v>
                </c:pt>
                <c:pt idx="12" formatCode="0.0">
                  <c:v>#N/A</c:v>
                </c:pt>
                <c:pt idx="13" formatCode="0.0">
                  <c:v>#N/A</c:v>
                </c:pt>
                <c:pt idx="14" formatCode="0.0">
                  <c:v>#N/A</c:v>
                </c:pt>
                <c:pt idx="15" formatCode="0.0">
                  <c:v>#N/A</c:v>
                </c:pt>
                <c:pt idx="16" formatCode="0.0">
                  <c:v>#N/A</c:v>
                </c:pt>
                <c:pt idx="17" formatCode="0.0">
                  <c:v>#N/A</c:v>
                </c:pt>
                <c:pt idx="18" formatCode="0.0">
                  <c:v>#N/A</c:v>
                </c:pt>
                <c:pt idx="19" formatCode="0.0">
                  <c:v>#N/A</c:v>
                </c:pt>
                <c:pt idx="20" formatCode="0.0">
                  <c:v>#N/A</c:v>
                </c:pt>
                <c:pt idx="21" formatCode="0.0">
                  <c:v>#N/A</c:v>
                </c:pt>
                <c:pt idx="22" formatCode="0.0">
                  <c:v>#N/A</c:v>
                </c:pt>
                <c:pt idx="23" formatCode="0.0">
                  <c:v>#N/A</c:v>
                </c:pt>
                <c:pt idx="24" formatCode="0.0">
                  <c:v>#N/A</c:v>
                </c:pt>
                <c:pt idx="25" formatCode="0.0">
                  <c:v>#N/A</c:v>
                </c:pt>
                <c:pt idx="26" formatCode="0.0">
                  <c:v>#N/A</c:v>
                </c:pt>
                <c:pt idx="27" formatCode="0.0">
                  <c:v>#N/A</c:v>
                </c:pt>
                <c:pt idx="28" formatCode="0.0">
                  <c:v>#N/A</c:v>
                </c:pt>
                <c:pt idx="29" formatCode="0.0">
                  <c:v>#N/A</c:v>
                </c:pt>
                <c:pt idx="30" formatCode="0.0">
                  <c:v>#N/A</c:v>
                </c:pt>
                <c:pt idx="31" formatCode="0.0">
                  <c:v>#N/A</c:v>
                </c:pt>
                <c:pt idx="32" formatCode="0.0">
                  <c:v>#N/A</c:v>
                </c:pt>
                <c:pt idx="33" formatCode="0.0">
                  <c:v>#N/A</c:v>
                </c:pt>
                <c:pt idx="34" formatCode="0.0">
                  <c:v>#N/A</c:v>
                </c:pt>
                <c:pt idx="35" formatCode="0.0">
                  <c:v>#N/A</c:v>
                </c:pt>
                <c:pt idx="36" formatCode="0.0">
                  <c:v>#N/A</c:v>
                </c:pt>
                <c:pt idx="37" formatCode="0.0">
                  <c:v>#N/A</c:v>
                </c:pt>
                <c:pt idx="38" formatCode="0.0">
                  <c:v>#N/A</c:v>
                </c:pt>
                <c:pt idx="39" formatCode="0.0">
                  <c:v>#N/A</c:v>
                </c:pt>
                <c:pt idx="40" formatCode="0.0">
                  <c:v>#N/A</c:v>
                </c:pt>
                <c:pt idx="41" formatCode="0.0">
                  <c:v>#N/A</c:v>
                </c:pt>
                <c:pt idx="42" formatCode="0.0">
                  <c:v>#N/A</c:v>
                </c:pt>
                <c:pt idx="43" formatCode="0.0">
                  <c:v>#N/A</c:v>
                </c:pt>
                <c:pt idx="44" formatCode="0.0">
                  <c:v>#N/A</c:v>
                </c:pt>
                <c:pt idx="45" formatCode="0.0">
                  <c:v>#N/A</c:v>
                </c:pt>
                <c:pt idx="46" formatCode="0.0">
                  <c:v>#N/A</c:v>
                </c:pt>
                <c:pt idx="47" formatCode="0.0">
                  <c:v>#N/A</c:v>
                </c:pt>
                <c:pt idx="48" formatCode="0.0">
                  <c:v>#N/A</c:v>
                </c:pt>
                <c:pt idx="49" formatCode="0.0">
                  <c:v>#N/A</c:v>
                </c:pt>
                <c:pt idx="50" formatCode="0.0">
                  <c:v>#N/A</c:v>
                </c:pt>
                <c:pt idx="51" formatCode="0.0">
                  <c:v>#N/A</c:v>
                </c:pt>
                <c:pt idx="52" formatCode="0.0">
                  <c:v>#N/A</c:v>
                </c:pt>
                <c:pt idx="53" formatCode="0.0">
                  <c:v>#N/A</c:v>
                </c:pt>
                <c:pt idx="54" formatCode="0.0">
                  <c:v>#N/A</c:v>
                </c:pt>
                <c:pt idx="55" formatCode="0.0">
                  <c:v>#N/A</c:v>
                </c:pt>
                <c:pt idx="56" formatCode="0.0">
                  <c:v>#N/A</c:v>
                </c:pt>
                <c:pt idx="57" formatCode="0.0">
                  <c:v>#N/A</c:v>
                </c:pt>
                <c:pt idx="58" formatCode="0.0">
                  <c:v>#N/A</c:v>
                </c:pt>
                <c:pt idx="59" formatCode="0.0">
                  <c:v>#N/A</c:v>
                </c:pt>
                <c:pt idx="60" formatCode="0.0">
                  <c:v>#N/A</c:v>
                </c:pt>
                <c:pt idx="61" formatCode="0.0">
                  <c:v>#N/A</c:v>
                </c:pt>
                <c:pt idx="62" formatCode="0.0">
                  <c:v>#N/A</c:v>
                </c:pt>
                <c:pt idx="63" formatCode="0.0">
                  <c:v>#N/A</c:v>
                </c:pt>
                <c:pt idx="64" formatCode="0.0">
                  <c:v>#N/A</c:v>
                </c:pt>
                <c:pt idx="65" formatCode="0.0">
                  <c:v>#N/A</c:v>
                </c:pt>
                <c:pt idx="66" formatCode="0.0">
                  <c:v>#N/A</c:v>
                </c:pt>
                <c:pt idx="67" formatCode="0.0">
                  <c:v>#N/A</c:v>
                </c:pt>
                <c:pt idx="68" formatCode="0.0">
                  <c:v>#N/A</c:v>
                </c:pt>
                <c:pt idx="69" formatCode="0.0">
                  <c:v>#N/A</c:v>
                </c:pt>
                <c:pt idx="70" formatCode="0.0">
                  <c:v>#N/A</c:v>
                </c:pt>
                <c:pt idx="71" formatCode="0.0">
                  <c:v>#N/A</c:v>
                </c:pt>
                <c:pt idx="72" formatCode="0.0">
                  <c:v>#N/A</c:v>
                </c:pt>
                <c:pt idx="73" formatCode="0.0">
                  <c:v>#N/A</c:v>
                </c:pt>
                <c:pt idx="74" formatCode="0.0">
                  <c:v>#N/A</c:v>
                </c:pt>
                <c:pt idx="75" formatCode="0.0">
                  <c:v>#N/A</c:v>
                </c:pt>
                <c:pt idx="76" formatCode="0.0">
                  <c:v>#N/A</c:v>
                </c:pt>
                <c:pt idx="77" formatCode="0.0">
                  <c:v>#N/A</c:v>
                </c:pt>
                <c:pt idx="78" formatCode="0.0">
                  <c:v>#N/A</c:v>
                </c:pt>
                <c:pt idx="79" formatCode="0.0">
                  <c:v>#N/A</c:v>
                </c:pt>
                <c:pt idx="80" formatCode="0.0">
                  <c:v>#N/A</c:v>
                </c:pt>
                <c:pt idx="81" formatCode="0.0">
                  <c:v>#N/A</c:v>
                </c:pt>
                <c:pt idx="82" formatCode="0.0">
                  <c:v>#N/A</c:v>
                </c:pt>
                <c:pt idx="83" formatCode="0.0">
                  <c:v>#N/A</c:v>
                </c:pt>
                <c:pt idx="84" formatCode="0.0">
                  <c:v>#N/A</c:v>
                </c:pt>
                <c:pt idx="85" formatCode="0.0">
                  <c:v>#N/A</c:v>
                </c:pt>
                <c:pt idx="86" formatCode="0.0">
                  <c:v>#N/A</c:v>
                </c:pt>
                <c:pt idx="87" formatCode="0.0">
                  <c:v>#N/A</c:v>
                </c:pt>
                <c:pt idx="88" formatCode="0.0">
                  <c:v>#N/A</c:v>
                </c:pt>
                <c:pt idx="89" formatCode="0.0">
                  <c:v>#N/A</c:v>
                </c:pt>
                <c:pt idx="90" formatCode="0.0">
                  <c:v>#N/A</c:v>
                </c:pt>
                <c:pt idx="91" formatCode="0.0">
                  <c:v>#N/A</c:v>
                </c:pt>
                <c:pt idx="92" formatCode="0.0">
                  <c:v>#N/A</c:v>
                </c:pt>
                <c:pt idx="93" formatCode="0.0">
                  <c:v>#N/A</c:v>
                </c:pt>
                <c:pt idx="94" formatCode="0.0">
                  <c:v>#N/A</c:v>
                </c:pt>
                <c:pt idx="95" formatCode="0.0">
                  <c:v>#N/A</c:v>
                </c:pt>
                <c:pt idx="96" formatCode="0.0">
                  <c:v>#N/A</c:v>
                </c:pt>
                <c:pt idx="97" formatCode="0.0">
                  <c:v>#N/A</c:v>
                </c:pt>
                <c:pt idx="98" formatCode="0.0">
                  <c:v>#N/A</c:v>
                </c:pt>
                <c:pt idx="99" formatCode="0.0">
                  <c:v>#N/A</c:v>
                </c:pt>
                <c:pt idx="100" formatCode="0.0">
                  <c:v>#N/A</c:v>
                </c:pt>
                <c:pt idx="101" formatCode="0.0">
                  <c:v>#N/A</c:v>
                </c:pt>
                <c:pt idx="102" formatCode="0.0">
                  <c:v>#N/A</c:v>
                </c:pt>
                <c:pt idx="103" formatCode="0.0">
                  <c:v>#N/A</c:v>
                </c:pt>
                <c:pt idx="104" formatCode="0.0">
                  <c:v>#N/A</c:v>
                </c:pt>
                <c:pt idx="105" formatCode="0.0">
                  <c:v>#N/A</c:v>
                </c:pt>
                <c:pt idx="106" formatCode="0.0">
                  <c:v>#N/A</c:v>
                </c:pt>
                <c:pt idx="107" formatCode="0.0">
                  <c:v>#N/A</c:v>
                </c:pt>
                <c:pt idx="108" formatCode="0.0">
                  <c:v>#N/A</c:v>
                </c:pt>
                <c:pt idx="109" formatCode="0.0">
                  <c:v>#N/A</c:v>
                </c:pt>
                <c:pt idx="110" formatCode="0.0">
                  <c:v>#N/A</c:v>
                </c:pt>
                <c:pt idx="111" formatCode="0.0">
                  <c:v>#N/A</c:v>
                </c:pt>
                <c:pt idx="112" formatCode="0.0">
                  <c:v>#N/A</c:v>
                </c:pt>
                <c:pt idx="113" formatCode="0.0">
                  <c:v>#N/A</c:v>
                </c:pt>
                <c:pt idx="114" formatCode="0.0">
                  <c:v>#N/A</c:v>
                </c:pt>
                <c:pt idx="115" formatCode="0.0">
                  <c:v>#N/A</c:v>
                </c:pt>
                <c:pt idx="116" formatCode="0.0">
                  <c:v>#N/A</c:v>
                </c:pt>
                <c:pt idx="117" formatCode="0.0">
                  <c:v>#N/A</c:v>
                </c:pt>
                <c:pt idx="118" formatCode="0.0">
                  <c:v>#N/A</c:v>
                </c:pt>
                <c:pt idx="119" formatCode="0.0">
                  <c:v>#N/A</c:v>
                </c:pt>
                <c:pt idx="120" formatCode="0.0">
                  <c:v>#N/A</c:v>
                </c:pt>
                <c:pt idx="121" formatCode="0.0">
                  <c:v>#N/A</c:v>
                </c:pt>
                <c:pt idx="122" formatCode="0.0">
                  <c:v>#N/A</c:v>
                </c:pt>
                <c:pt idx="123" formatCode="0.0">
                  <c:v>#N/A</c:v>
                </c:pt>
                <c:pt idx="124" formatCode="0.0">
                  <c:v>#N/A</c:v>
                </c:pt>
                <c:pt idx="125" formatCode="0.0">
                  <c:v>#N/A</c:v>
                </c:pt>
                <c:pt idx="126" formatCode="0.0">
                  <c:v>#N/A</c:v>
                </c:pt>
                <c:pt idx="127" formatCode="0.0">
                  <c:v>#N/A</c:v>
                </c:pt>
                <c:pt idx="128" formatCode="0.0">
                  <c:v>#N/A</c:v>
                </c:pt>
                <c:pt idx="129" formatCode="0.0">
                  <c:v>#N/A</c:v>
                </c:pt>
                <c:pt idx="130" formatCode="0.0">
                  <c:v>#N/A</c:v>
                </c:pt>
                <c:pt idx="131" formatCode="0.0">
                  <c:v>#N/A</c:v>
                </c:pt>
                <c:pt idx="132" formatCode="0.0">
                  <c:v>#N/A</c:v>
                </c:pt>
                <c:pt idx="133" formatCode="0.0">
                  <c:v>#N/A</c:v>
                </c:pt>
                <c:pt idx="134" formatCode="0.0">
                  <c:v>#N/A</c:v>
                </c:pt>
                <c:pt idx="135" formatCode="0.0">
                  <c:v>#N/A</c:v>
                </c:pt>
                <c:pt idx="136" formatCode="0.0">
                  <c:v>#N/A</c:v>
                </c:pt>
                <c:pt idx="137" formatCode="0.0">
                  <c:v>#N/A</c:v>
                </c:pt>
                <c:pt idx="138" formatCode="0.0">
                  <c:v>#N/A</c:v>
                </c:pt>
                <c:pt idx="139" formatCode="0.0">
                  <c:v>#N/A</c:v>
                </c:pt>
                <c:pt idx="140" formatCode="0.0">
                  <c:v>#N/A</c:v>
                </c:pt>
                <c:pt idx="141" formatCode="0.0">
                  <c:v>#N/A</c:v>
                </c:pt>
                <c:pt idx="142" formatCode="0.0">
                  <c:v>#N/A</c:v>
                </c:pt>
                <c:pt idx="143" formatCode="0.0">
                  <c:v>#N/A</c:v>
                </c:pt>
                <c:pt idx="144" formatCode="0.0">
                  <c:v>#N/A</c:v>
                </c:pt>
                <c:pt idx="145" formatCode="0.0">
                  <c:v>#N/A</c:v>
                </c:pt>
                <c:pt idx="146" formatCode="0.0">
                  <c:v>#N/A</c:v>
                </c:pt>
                <c:pt idx="147" formatCode="0.0">
                  <c:v>#N/A</c:v>
                </c:pt>
                <c:pt idx="148" formatCode="0.0">
                  <c:v>#N/A</c:v>
                </c:pt>
                <c:pt idx="149" formatCode="0.0">
                  <c:v>#N/A</c:v>
                </c:pt>
                <c:pt idx="150" formatCode="0.0">
                  <c:v>#N/A</c:v>
                </c:pt>
                <c:pt idx="151" formatCode="0.0">
                  <c:v>#N/A</c:v>
                </c:pt>
                <c:pt idx="152" formatCode="0.0">
                  <c:v>#N/A</c:v>
                </c:pt>
                <c:pt idx="153" formatCode="0.0">
                  <c:v>#N/A</c:v>
                </c:pt>
                <c:pt idx="154" formatCode="0.0">
                  <c:v>#N/A</c:v>
                </c:pt>
                <c:pt idx="155" formatCode="0.0">
                  <c:v>#N/A</c:v>
                </c:pt>
                <c:pt idx="156" formatCode="0.0">
                  <c:v>#N/A</c:v>
                </c:pt>
                <c:pt idx="157" formatCode="0.0">
                  <c:v>#N/A</c:v>
                </c:pt>
                <c:pt idx="158" formatCode="0.0">
                  <c:v>#N/A</c:v>
                </c:pt>
                <c:pt idx="159" formatCode="0.0">
                  <c:v>#N/A</c:v>
                </c:pt>
                <c:pt idx="160" formatCode="0.0">
                  <c:v>#N/A</c:v>
                </c:pt>
                <c:pt idx="161" formatCode="0.0">
                  <c:v>#N/A</c:v>
                </c:pt>
                <c:pt idx="162" formatCode="0.0">
                  <c:v>#N/A</c:v>
                </c:pt>
                <c:pt idx="163" formatCode="0.0">
                  <c:v>#N/A</c:v>
                </c:pt>
                <c:pt idx="164" formatCode="0.0">
                  <c:v>#N/A</c:v>
                </c:pt>
                <c:pt idx="165" formatCode="0.0">
                  <c:v>#N/A</c:v>
                </c:pt>
                <c:pt idx="166" formatCode="0.0">
                  <c:v>#N/A</c:v>
                </c:pt>
                <c:pt idx="167" formatCode="0.0">
                  <c:v>#N/A</c:v>
                </c:pt>
                <c:pt idx="168" formatCode="0.0">
                  <c:v>#N/A</c:v>
                </c:pt>
                <c:pt idx="169" formatCode="0.0">
                  <c:v>#N/A</c:v>
                </c:pt>
                <c:pt idx="170" formatCode="0.0">
                  <c:v>#N/A</c:v>
                </c:pt>
                <c:pt idx="171" formatCode="0.0">
                  <c:v>#N/A</c:v>
                </c:pt>
                <c:pt idx="172" formatCode="0.0">
                  <c:v>#N/A</c:v>
                </c:pt>
                <c:pt idx="173" formatCode="0.0">
                  <c:v>#N/A</c:v>
                </c:pt>
                <c:pt idx="174" formatCode="0.0">
                  <c:v>#N/A</c:v>
                </c:pt>
                <c:pt idx="175" formatCode="0.0">
                  <c:v>#N/A</c:v>
                </c:pt>
                <c:pt idx="176" formatCode="0.0">
                  <c:v>#N/A</c:v>
                </c:pt>
                <c:pt idx="177" formatCode="0.0">
                  <c:v>#N/A</c:v>
                </c:pt>
                <c:pt idx="178" formatCode="0.0">
                  <c:v>#N/A</c:v>
                </c:pt>
                <c:pt idx="179" formatCode="0.0">
                  <c:v>#N/A</c:v>
                </c:pt>
                <c:pt idx="180" formatCode="0.0">
                  <c:v>#N/A</c:v>
                </c:pt>
                <c:pt idx="181" formatCode="0.0">
                  <c:v>#N/A</c:v>
                </c:pt>
                <c:pt idx="182" formatCode="0.0">
                  <c:v>#N/A</c:v>
                </c:pt>
                <c:pt idx="183" formatCode="0.0">
                  <c:v>#N/A</c:v>
                </c:pt>
                <c:pt idx="184" formatCode="0.0">
                  <c:v>#N/A</c:v>
                </c:pt>
                <c:pt idx="185" formatCode="0.0">
                  <c:v>#N/A</c:v>
                </c:pt>
                <c:pt idx="186" formatCode="0.0">
                  <c:v>#N/A</c:v>
                </c:pt>
                <c:pt idx="187" formatCode="0.0">
                  <c:v>#N/A</c:v>
                </c:pt>
                <c:pt idx="188" formatCode="0.0">
                  <c:v>#N/A</c:v>
                </c:pt>
                <c:pt idx="189" formatCode="0.0">
                  <c:v>#N/A</c:v>
                </c:pt>
                <c:pt idx="190" formatCode="0.0">
                  <c:v>#N/A</c:v>
                </c:pt>
                <c:pt idx="191" formatCode="0.0">
                  <c:v>#N/A</c:v>
                </c:pt>
                <c:pt idx="192" formatCode="0.0">
                  <c:v>#N/A</c:v>
                </c:pt>
                <c:pt idx="193" formatCode="0.0">
                  <c:v>#N/A</c:v>
                </c:pt>
                <c:pt idx="194" formatCode="0.0">
                  <c:v>#N/A</c:v>
                </c:pt>
                <c:pt idx="195" formatCode="0.0">
                  <c:v>#N/A</c:v>
                </c:pt>
                <c:pt idx="196" formatCode="0.0">
                  <c:v>#N/A</c:v>
                </c:pt>
                <c:pt idx="197" formatCode="0.0">
                  <c:v>#N/A</c:v>
                </c:pt>
                <c:pt idx="198" formatCode="0.0">
                  <c:v>#N/A</c:v>
                </c:pt>
                <c:pt idx="199" formatCode="0.0">
                  <c:v>#N/A</c:v>
                </c:pt>
                <c:pt idx="200" formatCode="0.0">
                  <c:v>#N/A</c:v>
                </c:pt>
                <c:pt idx="201" formatCode="0.0">
                  <c:v>#N/A</c:v>
                </c:pt>
                <c:pt idx="202" formatCode="0.0">
                  <c:v>#N/A</c:v>
                </c:pt>
                <c:pt idx="203" formatCode="0.0">
                  <c:v>#N/A</c:v>
                </c:pt>
                <c:pt idx="204" formatCode="0.0">
                  <c:v>#N/A</c:v>
                </c:pt>
                <c:pt idx="205" formatCode="0.0">
                  <c:v>#N/A</c:v>
                </c:pt>
                <c:pt idx="206" formatCode="0.0">
                  <c:v>#N/A</c:v>
                </c:pt>
                <c:pt idx="207" formatCode="0.0">
                  <c:v>#N/A</c:v>
                </c:pt>
                <c:pt idx="208" formatCode="0.0">
                  <c:v>#N/A</c:v>
                </c:pt>
                <c:pt idx="209" formatCode="0.0">
                  <c:v>#N/A</c:v>
                </c:pt>
                <c:pt idx="210" formatCode="0.0">
                  <c:v>#N/A</c:v>
                </c:pt>
                <c:pt idx="211" formatCode="0.0">
                  <c:v>#N/A</c:v>
                </c:pt>
                <c:pt idx="212" formatCode="0.0">
                  <c:v>#N/A</c:v>
                </c:pt>
                <c:pt idx="213" formatCode="0.0">
                  <c:v>#N/A</c:v>
                </c:pt>
                <c:pt idx="214" formatCode="0.0">
                  <c:v>#N/A</c:v>
                </c:pt>
                <c:pt idx="215" formatCode="0.0">
                  <c:v>#N/A</c:v>
                </c:pt>
                <c:pt idx="216" formatCode="0.0">
                  <c:v>#N/A</c:v>
                </c:pt>
                <c:pt idx="217" formatCode="0.0">
                  <c:v>#N/A</c:v>
                </c:pt>
                <c:pt idx="218" formatCode="0.0">
                  <c:v>#N/A</c:v>
                </c:pt>
                <c:pt idx="219" formatCode="0.0">
                  <c:v>#N/A</c:v>
                </c:pt>
                <c:pt idx="220" formatCode="0.0">
                  <c:v>#N/A</c:v>
                </c:pt>
                <c:pt idx="221" formatCode="0.0">
                  <c:v>#N/A</c:v>
                </c:pt>
                <c:pt idx="222" formatCode="0.0">
                  <c:v>#N/A</c:v>
                </c:pt>
                <c:pt idx="223" formatCode="0.0">
                  <c:v>#N/A</c:v>
                </c:pt>
                <c:pt idx="224" formatCode="0.0">
                  <c:v>#N/A</c:v>
                </c:pt>
                <c:pt idx="225" formatCode="0.0">
                  <c:v>#N/A</c:v>
                </c:pt>
                <c:pt idx="226" formatCode="0.0">
                  <c:v>#N/A</c:v>
                </c:pt>
                <c:pt idx="227" formatCode="0.0">
                  <c:v>#N/A</c:v>
                </c:pt>
                <c:pt idx="228" formatCode="0.0">
                  <c:v>#N/A</c:v>
                </c:pt>
                <c:pt idx="229" formatCode="0.0">
                  <c:v>#N/A</c:v>
                </c:pt>
                <c:pt idx="230" formatCode="0.0">
                  <c:v>#N/A</c:v>
                </c:pt>
                <c:pt idx="231" formatCode="0.0">
                  <c:v>#N/A</c:v>
                </c:pt>
                <c:pt idx="232" formatCode="0.0">
                  <c:v>#N/A</c:v>
                </c:pt>
                <c:pt idx="233" formatCode="0.0">
                  <c:v>#N/A</c:v>
                </c:pt>
                <c:pt idx="234" formatCode="0.0">
                  <c:v>#N/A</c:v>
                </c:pt>
                <c:pt idx="235" formatCode="0.0">
                  <c:v>#N/A</c:v>
                </c:pt>
                <c:pt idx="236" formatCode="0.0">
                  <c:v>#N/A</c:v>
                </c:pt>
                <c:pt idx="237" formatCode="0.0">
                  <c:v>#N/A</c:v>
                </c:pt>
                <c:pt idx="238" formatCode="0.0">
                  <c:v>#N/A</c:v>
                </c:pt>
                <c:pt idx="239" formatCode="0.0">
                  <c:v>#N/A</c:v>
                </c:pt>
                <c:pt idx="240" formatCode="0.0">
                  <c:v>#N/A</c:v>
                </c:pt>
                <c:pt idx="241" formatCode="0.0">
                  <c:v>#N/A</c:v>
                </c:pt>
                <c:pt idx="242" formatCode="0.0">
                  <c:v>#N/A</c:v>
                </c:pt>
                <c:pt idx="243" formatCode="0.0">
                  <c:v>#N/A</c:v>
                </c:pt>
                <c:pt idx="244" formatCode="0.0">
                  <c:v>#N/A</c:v>
                </c:pt>
                <c:pt idx="245" formatCode="0.0">
                  <c:v>#N/A</c:v>
                </c:pt>
                <c:pt idx="246" formatCode="0.0">
                  <c:v>#N/A</c:v>
                </c:pt>
                <c:pt idx="247" formatCode="0.0">
                  <c:v>#N/A</c:v>
                </c:pt>
                <c:pt idx="248" formatCode="0.0">
                  <c:v>#N/A</c:v>
                </c:pt>
                <c:pt idx="249" formatCode="0.0">
                  <c:v>#N/A</c:v>
                </c:pt>
                <c:pt idx="250" formatCode="0.0">
                  <c:v>#N/A</c:v>
                </c:pt>
                <c:pt idx="251" formatCode="0.0">
                  <c:v>#N/A</c:v>
                </c:pt>
                <c:pt idx="252" formatCode="0.0">
                  <c:v>#N/A</c:v>
                </c:pt>
                <c:pt idx="253" formatCode="0.0">
                  <c:v>#N/A</c:v>
                </c:pt>
                <c:pt idx="254" formatCode="0.0">
                  <c:v>#N/A</c:v>
                </c:pt>
                <c:pt idx="255" formatCode="0.0">
                  <c:v>#N/A</c:v>
                </c:pt>
                <c:pt idx="256" formatCode="0.0">
                  <c:v>#N/A</c:v>
                </c:pt>
                <c:pt idx="257" formatCode="0.0">
                  <c:v>#N/A</c:v>
                </c:pt>
                <c:pt idx="258" formatCode="0.0">
                  <c:v>#N/A</c:v>
                </c:pt>
                <c:pt idx="259" formatCode="0.0">
                  <c:v>#N/A</c:v>
                </c:pt>
                <c:pt idx="260" formatCode="0.0">
                  <c:v>#N/A</c:v>
                </c:pt>
                <c:pt idx="261" formatCode="0.0">
                  <c:v>#N/A</c:v>
                </c:pt>
                <c:pt idx="262" formatCode="0.0">
                  <c:v>#N/A</c:v>
                </c:pt>
                <c:pt idx="263" formatCode="0.0">
                  <c:v>#N/A</c:v>
                </c:pt>
                <c:pt idx="264" formatCode="0.0">
                  <c:v>#N/A</c:v>
                </c:pt>
                <c:pt idx="265" formatCode="0.0">
                  <c:v>#N/A</c:v>
                </c:pt>
                <c:pt idx="266" formatCode="0.0">
                  <c:v>#N/A</c:v>
                </c:pt>
                <c:pt idx="267" formatCode="0.0">
                  <c:v>#N/A</c:v>
                </c:pt>
                <c:pt idx="268" formatCode="0.0">
                  <c:v>#N/A</c:v>
                </c:pt>
                <c:pt idx="269" formatCode="0.0">
                  <c:v>#N/A</c:v>
                </c:pt>
                <c:pt idx="270" formatCode="0.0">
                  <c:v>#N/A</c:v>
                </c:pt>
                <c:pt idx="271" formatCode="0.0">
                  <c:v>#N/A</c:v>
                </c:pt>
                <c:pt idx="272" formatCode="0.0">
                  <c:v>#N/A</c:v>
                </c:pt>
                <c:pt idx="273" formatCode="0.0">
                  <c:v>#N/A</c:v>
                </c:pt>
                <c:pt idx="274" formatCode="0.0">
                  <c:v>#N/A</c:v>
                </c:pt>
                <c:pt idx="275" formatCode="0.0">
                  <c:v>#N/A</c:v>
                </c:pt>
                <c:pt idx="276" formatCode="0.0">
                  <c:v>#N/A</c:v>
                </c:pt>
                <c:pt idx="277" formatCode="0.0">
                  <c:v>#N/A</c:v>
                </c:pt>
                <c:pt idx="278" formatCode="0.0">
                  <c:v>#N/A</c:v>
                </c:pt>
                <c:pt idx="279" formatCode="0.0">
                  <c:v>#N/A</c:v>
                </c:pt>
                <c:pt idx="280" formatCode="0.0">
                  <c:v>#N/A</c:v>
                </c:pt>
                <c:pt idx="281" formatCode="0.0">
                  <c:v>#N/A</c:v>
                </c:pt>
                <c:pt idx="282" formatCode="0.0">
                  <c:v>#N/A</c:v>
                </c:pt>
                <c:pt idx="283" formatCode="0.0">
                  <c:v>#N/A</c:v>
                </c:pt>
                <c:pt idx="284" formatCode="0.0">
                  <c:v>#N/A</c:v>
                </c:pt>
                <c:pt idx="285" formatCode="0.0">
                  <c:v>#N/A</c:v>
                </c:pt>
                <c:pt idx="286" formatCode="0.0">
                  <c:v>#N/A</c:v>
                </c:pt>
                <c:pt idx="287" formatCode="0.0">
                  <c:v>#N/A</c:v>
                </c:pt>
                <c:pt idx="288" formatCode="0.0">
                  <c:v>#N/A</c:v>
                </c:pt>
                <c:pt idx="289" formatCode="0.0">
                  <c:v>#N/A</c:v>
                </c:pt>
                <c:pt idx="290" formatCode="0.0">
                  <c:v>#N/A</c:v>
                </c:pt>
                <c:pt idx="291" formatCode="0.0">
                  <c:v>#N/A</c:v>
                </c:pt>
                <c:pt idx="292" formatCode="0.0">
                  <c:v>#N/A</c:v>
                </c:pt>
                <c:pt idx="293" formatCode="0.0">
                  <c:v>#N/A</c:v>
                </c:pt>
                <c:pt idx="294" formatCode="0.0">
                  <c:v>#N/A</c:v>
                </c:pt>
                <c:pt idx="295" formatCode="0.0">
                  <c:v>#N/A</c:v>
                </c:pt>
                <c:pt idx="296" formatCode="0.0">
                  <c:v>#N/A</c:v>
                </c:pt>
                <c:pt idx="297" formatCode="0.0">
                  <c:v>#N/A</c:v>
                </c:pt>
                <c:pt idx="298" formatCode="0.0">
                  <c:v>#N/A</c:v>
                </c:pt>
                <c:pt idx="299" formatCode="0.0">
                  <c:v>#N/A</c:v>
                </c:pt>
                <c:pt idx="300" formatCode="0.0">
                  <c:v>#N/A</c:v>
                </c:pt>
                <c:pt idx="301" formatCode="0.0">
                  <c:v>#N/A</c:v>
                </c:pt>
                <c:pt idx="302" formatCode="0.0">
                  <c:v>#N/A</c:v>
                </c:pt>
                <c:pt idx="303" formatCode="0.0">
                  <c:v>#N/A</c:v>
                </c:pt>
                <c:pt idx="304" formatCode="0.0">
                  <c:v>#N/A</c:v>
                </c:pt>
                <c:pt idx="305" formatCode="0.0">
                  <c:v>#N/A</c:v>
                </c:pt>
                <c:pt idx="306" formatCode="0.0">
                  <c:v>#N/A</c:v>
                </c:pt>
                <c:pt idx="307" formatCode="0.0">
                  <c:v>#N/A</c:v>
                </c:pt>
                <c:pt idx="308" formatCode="0.0">
                  <c:v>#N/A</c:v>
                </c:pt>
                <c:pt idx="309" formatCode="0.0">
                  <c:v>#N/A</c:v>
                </c:pt>
                <c:pt idx="310" formatCode="0.0">
                  <c:v>#N/A</c:v>
                </c:pt>
                <c:pt idx="311" formatCode="0.0">
                  <c:v>#N/A</c:v>
                </c:pt>
                <c:pt idx="312" formatCode="0.0">
                  <c:v>#N/A</c:v>
                </c:pt>
                <c:pt idx="313" formatCode="0.0">
                  <c:v>#N/A</c:v>
                </c:pt>
                <c:pt idx="314" formatCode="0.0">
                  <c:v>#N/A</c:v>
                </c:pt>
                <c:pt idx="315" formatCode="0.0">
                  <c:v>#N/A</c:v>
                </c:pt>
                <c:pt idx="316" formatCode="0.0">
                  <c:v>#N/A</c:v>
                </c:pt>
                <c:pt idx="317" formatCode="0.0">
                  <c:v>#N/A</c:v>
                </c:pt>
                <c:pt idx="318" formatCode="0.0">
                  <c:v>#N/A</c:v>
                </c:pt>
                <c:pt idx="319" formatCode="0.0">
                  <c:v>#N/A</c:v>
                </c:pt>
                <c:pt idx="320" formatCode="0.0">
                  <c:v>#N/A</c:v>
                </c:pt>
                <c:pt idx="321" formatCode="0.0">
                  <c:v>#N/A</c:v>
                </c:pt>
                <c:pt idx="322" formatCode="0.0">
                  <c:v>#N/A</c:v>
                </c:pt>
                <c:pt idx="323" formatCode="0.0">
                  <c:v>#N/A</c:v>
                </c:pt>
                <c:pt idx="324" formatCode="0.0">
                  <c:v>#N/A</c:v>
                </c:pt>
                <c:pt idx="325" formatCode="0.0">
                  <c:v>#N/A</c:v>
                </c:pt>
                <c:pt idx="326" formatCode="0.0">
                  <c:v>#N/A</c:v>
                </c:pt>
                <c:pt idx="327" formatCode="0.0">
                  <c:v>#N/A</c:v>
                </c:pt>
                <c:pt idx="328" formatCode="0.0">
                  <c:v>#N/A</c:v>
                </c:pt>
                <c:pt idx="329" formatCode="0.0">
                  <c:v>#N/A</c:v>
                </c:pt>
                <c:pt idx="330" formatCode="0.0">
                  <c:v>#N/A</c:v>
                </c:pt>
                <c:pt idx="331" formatCode="0.0">
                  <c:v>#N/A</c:v>
                </c:pt>
                <c:pt idx="332" formatCode="0.0">
                  <c:v>#N/A</c:v>
                </c:pt>
                <c:pt idx="333" formatCode="0.0">
                  <c:v>#N/A</c:v>
                </c:pt>
                <c:pt idx="334" formatCode="0.0">
                  <c:v>#N/A</c:v>
                </c:pt>
                <c:pt idx="335" formatCode="0.0">
                  <c:v>#N/A</c:v>
                </c:pt>
                <c:pt idx="336" formatCode="0.0">
                  <c:v>#N/A</c:v>
                </c:pt>
                <c:pt idx="337" formatCode="0.0">
                  <c:v>#N/A</c:v>
                </c:pt>
                <c:pt idx="338" formatCode="0.0">
                  <c:v>#N/A</c:v>
                </c:pt>
                <c:pt idx="339" formatCode="0.0">
                  <c:v>#N/A</c:v>
                </c:pt>
                <c:pt idx="340" formatCode="0.0">
                  <c:v>#N/A</c:v>
                </c:pt>
                <c:pt idx="341" formatCode="0.0">
                  <c:v>#N/A</c:v>
                </c:pt>
                <c:pt idx="342" formatCode="0.0">
                  <c:v>#N/A</c:v>
                </c:pt>
                <c:pt idx="343" formatCode="0.0">
                  <c:v>#N/A</c:v>
                </c:pt>
                <c:pt idx="344" formatCode="0.0">
                  <c:v>#N/A</c:v>
                </c:pt>
                <c:pt idx="345" formatCode="0.0">
                  <c:v>#N/A</c:v>
                </c:pt>
                <c:pt idx="346" formatCode="0.0">
                  <c:v>#N/A</c:v>
                </c:pt>
                <c:pt idx="347" formatCode="0.0">
                  <c:v>#N/A</c:v>
                </c:pt>
                <c:pt idx="348" formatCode="0.0">
                  <c:v>#N/A</c:v>
                </c:pt>
                <c:pt idx="349" formatCode="0.0">
                  <c:v>#N/A</c:v>
                </c:pt>
                <c:pt idx="350" formatCode="0.0">
                  <c:v>#N/A</c:v>
                </c:pt>
                <c:pt idx="351" formatCode="0.0">
                  <c:v>#N/A</c:v>
                </c:pt>
                <c:pt idx="352" formatCode="0.0">
                  <c:v>#N/A</c:v>
                </c:pt>
                <c:pt idx="353" formatCode="0.0">
                  <c:v>#N/A</c:v>
                </c:pt>
                <c:pt idx="354" formatCode="0.0">
                  <c:v>#N/A</c:v>
                </c:pt>
                <c:pt idx="355" formatCode="0.0">
                  <c:v>#N/A</c:v>
                </c:pt>
                <c:pt idx="356" formatCode="0.0">
                  <c:v>#N/A</c:v>
                </c:pt>
                <c:pt idx="357" formatCode="0.0">
                  <c:v>#N/A</c:v>
                </c:pt>
                <c:pt idx="358" formatCode="0.0">
                  <c:v>#N/A</c:v>
                </c:pt>
                <c:pt idx="359" formatCode="0.0">
                  <c:v>#N/A</c:v>
                </c:pt>
                <c:pt idx="360" formatCode="0.0">
                  <c:v>#N/A</c:v>
                </c:pt>
                <c:pt idx="361" formatCode="0.0">
                  <c:v>#N/A</c:v>
                </c:pt>
                <c:pt idx="362" formatCode="0.0">
                  <c:v>#N/A</c:v>
                </c:pt>
                <c:pt idx="363" formatCode="0.0">
                  <c:v>#N/A</c:v>
                </c:pt>
                <c:pt idx="364" formatCode="0.0">
                  <c:v>#N/A</c:v>
                </c:pt>
                <c:pt idx="365" formatCode="0.0">
                  <c:v>#N/A</c:v>
                </c:pt>
                <c:pt idx="366" formatCode="0.0">
                  <c:v>#N/A</c:v>
                </c:pt>
                <c:pt idx="367" formatCode="0.0">
                  <c:v>#N/A</c:v>
                </c:pt>
                <c:pt idx="368" formatCode="0.0">
                  <c:v>#N/A</c:v>
                </c:pt>
                <c:pt idx="369" formatCode="0.0">
                  <c:v>#N/A</c:v>
                </c:pt>
                <c:pt idx="370" formatCode="0.0">
                  <c:v>#N/A</c:v>
                </c:pt>
                <c:pt idx="371" formatCode="0.0">
                  <c:v>#N/A</c:v>
                </c:pt>
                <c:pt idx="372" formatCode="0.0">
                  <c:v>#N/A</c:v>
                </c:pt>
                <c:pt idx="373" formatCode="0.0">
                  <c:v>#N/A</c:v>
                </c:pt>
                <c:pt idx="374" formatCode="0.0">
                  <c:v>#N/A</c:v>
                </c:pt>
                <c:pt idx="375" formatCode="0.0">
                  <c:v>#N/A</c:v>
                </c:pt>
                <c:pt idx="376" formatCode="0.0">
                  <c:v>#N/A</c:v>
                </c:pt>
                <c:pt idx="377" formatCode="0.0">
                  <c:v>#N/A</c:v>
                </c:pt>
                <c:pt idx="378" formatCode="0.0">
                  <c:v>#N/A</c:v>
                </c:pt>
                <c:pt idx="379" formatCode="0.0">
                  <c:v>#N/A</c:v>
                </c:pt>
                <c:pt idx="380" formatCode="0.0">
                  <c:v>#N/A</c:v>
                </c:pt>
                <c:pt idx="381" formatCode="0.0">
                  <c:v>#N/A</c:v>
                </c:pt>
                <c:pt idx="382" formatCode="0.0">
                  <c:v>#N/A</c:v>
                </c:pt>
                <c:pt idx="383" formatCode="0.0">
                  <c:v>#N/A</c:v>
                </c:pt>
                <c:pt idx="384" formatCode="0.0">
                  <c:v>133.3918822375</c:v>
                </c:pt>
                <c:pt idx="385" formatCode="0.0">
                  <c:v>#N/A</c:v>
                </c:pt>
                <c:pt idx="386" formatCode="0.0">
                  <c:v>#N/A</c:v>
                </c:pt>
                <c:pt idx="387" formatCode="0.0">
                  <c:v>#N/A</c:v>
                </c:pt>
                <c:pt idx="388" formatCode="0.0">
                  <c:v>#N/A</c:v>
                </c:pt>
                <c:pt idx="389" formatCode="0.0">
                  <c:v>#N/A</c:v>
                </c:pt>
                <c:pt idx="390" formatCode="0.0">
                  <c:v>#N/A</c:v>
                </c:pt>
                <c:pt idx="391" formatCode="0.0">
                  <c:v>#N/A</c:v>
                </c:pt>
                <c:pt idx="392" formatCode="0.0">
                  <c:v>#N/A</c:v>
                </c:pt>
                <c:pt idx="393" formatCode="0.0">
                  <c:v>#N/A</c:v>
                </c:pt>
                <c:pt idx="394" formatCode="0.0">
                  <c:v>#N/A</c:v>
                </c:pt>
                <c:pt idx="395" formatCode="0.0">
                  <c:v>#N/A</c:v>
                </c:pt>
                <c:pt idx="396" formatCode="0.0">
                  <c:v>#N/A</c:v>
                </c:pt>
                <c:pt idx="397" formatCode="0.0">
                  <c:v>#N/A</c:v>
                </c:pt>
                <c:pt idx="398" formatCode="0.0">
                  <c:v>#N/A</c:v>
                </c:pt>
                <c:pt idx="399" formatCode="0.0">
                  <c:v>#N/A</c:v>
                </c:pt>
                <c:pt idx="400" formatCode="0.0">
                  <c:v>#N/A</c:v>
                </c:pt>
                <c:pt idx="401" formatCode="0.0">
                  <c:v>#N/A</c:v>
                </c:pt>
                <c:pt idx="402" formatCode="0.0">
                  <c:v>#N/A</c:v>
                </c:pt>
                <c:pt idx="403" formatCode="0.0">
                  <c:v>#N/A</c:v>
                </c:pt>
                <c:pt idx="404" formatCode="0.0">
                  <c:v>#N/A</c:v>
                </c:pt>
                <c:pt idx="405" formatCode="0.0">
                  <c:v>#N/A</c:v>
                </c:pt>
                <c:pt idx="406" formatCode="0.0">
                  <c:v>#N/A</c:v>
                </c:pt>
                <c:pt idx="407" formatCode="0.0">
                  <c:v>#N/A</c:v>
                </c:pt>
                <c:pt idx="408" formatCode="0.0">
                  <c:v>#N/A</c:v>
                </c:pt>
                <c:pt idx="409" formatCode="0.0">
                  <c:v>#N/A</c:v>
                </c:pt>
                <c:pt idx="410" formatCode="0.0">
                  <c:v>#N/A</c:v>
                </c:pt>
                <c:pt idx="411" formatCode="0.0">
                  <c:v>#N/A</c:v>
                </c:pt>
                <c:pt idx="412" formatCode="0.0">
                  <c:v>#N/A</c:v>
                </c:pt>
                <c:pt idx="413" formatCode="0.0">
                  <c:v>#N/A</c:v>
                </c:pt>
                <c:pt idx="414" formatCode="0.0">
                  <c:v>#N/A</c:v>
                </c:pt>
                <c:pt idx="415" formatCode="0.0">
                  <c:v>#N/A</c:v>
                </c:pt>
                <c:pt idx="416" formatCode="0.0">
                  <c:v>#N/A</c:v>
                </c:pt>
                <c:pt idx="417" formatCode="0.0">
                  <c:v>#N/A</c:v>
                </c:pt>
                <c:pt idx="418" formatCode="0.0">
                  <c:v>#N/A</c:v>
                </c:pt>
                <c:pt idx="419" formatCode="0.0">
                  <c:v>#N/A</c:v>
                </c:pt>
                <c:pt idx="420" formatCode="0.0">
                  <c:v>#N/A</c:v>
                </c:pt>
                <c:pt idx="421" formatCode="0.0">
                  <c:v>#N/A</c:v>
                </c:pt>
                <c:pt idx="422" formatCode="0.0">
                  <c:v>#N/A</c:v>
                </c:pt>
                <c:pt idx="423" formatCode="0.0">
                  <c:v>#N/A</c:v>
                </c:pt>
                <c:pt idx="424" formatCode="0.0">
                  <c:v>#N/A</c:v>
                </c:pt>
                <c:pt idx="425" formatCode="0.0">
                  <c:v>#N/A</c:v>
                </c:pt>
                <c:pt idx="426" formatCode="0.0">
                  <c:v>#N/A</c:v>
                </c:pt>
                <c:pt idx="427" formatCode="0.0">
                  <c:v>#N/A</c:v>
                </c:pt>
                <c:pt idx="428" formatCode="0.0">
                  <c:v>#N/A</c:v>
                </c:pt>
                <c:pt idx="429" formatCode="0.0">
                  <c:v>#N/A</c:v>
                </c:pt>
                <c:pt idx="430" formatCode="0.0">
                  <c:v>#N/A</c:v>
                </c:pt>
                <c:pt idx="431" formatCode="0.0">
                  <c:v>#N/A</c:v>
                </c:pt>
                <c:pt idx="432" formatCode="0.0">
                  <c:v>#N/A</c:v>
                </c:pt>
                <c:pt idx="433" formatCode="0.0">
                  <c:v>#N/A</c:v>
                </c:pt>
                <c:pt idx="434" formatCode="0.0">
                  <c:v>#N/A</c:v>
                </c:pt>
                <c:pt idx="435" formatCode="0.0">
                  <c:v>#N/A</c:v>
                </c:pt>
                <c:pt idx="436" formatCode="0.0">
                  <c:v>#N/A</c:v>
                </c:pt>
                <c:pt idx="437" formatCode="0.0">
                  <c:v>#N/A</c:v>
                </c:pt>
                <c:pt idx="438" formatCode="0.0">
                  <c:v>#N/A</c:v>
                </c:pt>
                <c:pt idx="439" formatCode="0.0">
                  <c:v>#N/A</c:v>
                </c:pt>
                <c:pt idx="440" formatCode="0.0">
                  <c:v>#N/A</c:v>
                </c:pt>
                <c:pt idx="441" formatCode="0.0">
                  <c:v>#N/A</c:v>
                </c:pt>
                <c:pt idx="442" formatCode="0.0">
                  <c:v>#N/A</c:v>
                </c:pt>
                <c:pt idx="443" formatCode="0.0">
                  <c:v>#N/A</c:v>
                </c:pt>
                <c:pt idx="444" formatCode="0.0">
                  <c:v>#N/A</c:v>
                </c:pt>
                <c:pt idx="445" formatCode="0.0">
                  <c:v>#N/A</c:v>
                </c:pt>
                <c:pt idx="446" formatCode="0.0">
                  <c:v>#N/A</c:v>
                </c:pt>
                <c:pt idx="447" formatCode="0.0">
                  <c:v>#N/A</c:v>
                </c:pt>
                <c:pt idx="448" formatCode="0.0">
                  <c:v>#N/A</c:v>
                </c:pt>
                <c:pt idx="449" formatCode="0.0">
                  <c:v>#N/A</c:v>
                </c:pt>
                <c:pt idx="450" formatCode="0.0">
                  <c:v>#N/A</c:v>
                </c:pt>
                <c:pt idx="451" formatCode="0.0">
                  <c:v>#N/A</c:v>
                </c:pt>
                <c:pt idx="452" formatCode="0.0">
                  <c:v>#N/A</c:v>
                </c:pt>
                <c:pt idx="453" formatCode="0.0">
                  <c:v>#N/A</c:v>
                </c:pt>
                <c:pt idx="454" formatCode="0.0">
                  <c:v>#N/A</c:v>
                </c:pt>
                <c:pt idx="455" formatCode="0.0">
                  <c:v>#N/A</c:v>
                </c:pt>
                <c:pt idx="456" formatCode="0.0">
                  <c:v>#N/A</c:v>
                </c:pt>
                <c:pt idx="457" formatCode="0.0">
                  <c:v>#N/A</c:v>
                </c:pt>
                <c:pt idx="458" formatCode="0.0">
                  <c:v>#N/A</c:v>
                </c:pt>
                <c:pt idx="459" formatCode="0.0">
                  <c:v>#N/A</c:v>
                </c:pt>
                <c:pt idx="460" formatCode="0.0">
                  <c:v>#N/A</c:v>
                </c:pt>
                <c:pt idx="461" formatCode="0.0">
                  <c:v>#N/A</c:v>
                </c:pt>
                <c:pt idx="462" formatCode="0.0">
                  <c:v>#N/A</c:v>
                </c:pt>
                <c:pt idx="463" formatCode="0.0">
                  <c:v>#N/A</c:v>
                </c:pt>
                <c:pt idx="464" formatCode="0.0">
                  <c:v>#N/A</c:v>
                </c:pt>
                <c:pt idx="465" formatCode="0.0">
                  <c:v>#N/A</c:v>
                </c:pt>
                <c:pt idx="466" formatCode="0.0">
                  <c:v>#N/A</c:v>
                </c:pt>
                <c:pt idx="467" formatCode="0.0">
                  <c:v>#N/A</c:v>
                </c:pt>
                <c:pt idx="468" formatCode="0.0">
                  <c:v>#N/A</c:v>
                </c:pt>
                <c:pt idx="469" formatCode="0.0">
                  <c:v>#N/A</c:v>
                </c:pt>
                <c:pt idx="470" formatCode="0.0">
                  <c:v>#N/A</c:v>
                </c:pt>
                <c:pt idx="471" formatCode="0.0">
                  <c:v>#N/A</c:v>
                </c:pt>
                <c:pt idx="472" formatCode="0.0">
                  <c:v>#N/A</c:v>
                </c:pt>
                <c:pt idx="473" formatCode="0.0">
                  <c:v>#N/A</c:v>
                </c:pt>
                <c:pt idx="474" formatCode="0.0">
                  <c:v>#N/A</c:v>
                </c:pt>
                <c:pt idx="475" formatCode="0.0">
                  <c:v>#N/A</c:v>
                </c:pt>
                <c:pt idx="476" formatCode="0.0">
                  <c:v>#N/A</c:v>
                </c:pt>
                <c:pt idx="477" formatCode="0.0">
                  <c:v>#N/A</c:v>
                </c:pt>
                <c:pt idx="478" formatCode="0.0">
                  <c:v>#N/A</c:v>
                </c:pt>
                <c:pt idx="479" formatCode="0.0">
                  <c:v>#N/A</c:v>
                </c:pt>
                <c:pt idx="480" formatCode="0.0">
                  <c:v>#N/A</c:v>
                </c:pt>
                <c:pt idx="481" formatCode="0.0">
                  <c:v>#N/A</c:v>
                </c:pt>
                <c:pt idx="482" formatCode="0.0">
                  <c:v>#N/A</c:v>
                </c:pt>
                <c:pt idx="483" formatCode="0.0">
                  <c:v>#N/A</c:v>
                </c:pt>
                <c:pt idx="484" formatCode="0.0">
                  <c:v>#N/A</c:v>
                </c:pt>
                <c:pt idx="485" formatCode="0.0">
                  <c:v>#N/A</c:v>
                </c:pt>
                <c:pt idx="486" formatCode="0.0">
                  <c:v>#N/A</c:v>
                </c:pt>
                <c:pt idx="487" formatCode="0.0">
                  <c:v>#N/A</c:v>
                </c:pt>
                <c:pt idx="488" formatCode="0.0">
                  <c:v>#N/A</c:v>
                </c:pt>
                <c:pt idx="489" formatCode="0.0">
                  <c:v>#N/A</c:v>
                </c:pt>
                <c:pt idx="490" formatCode="0.0">
                  <c:v>#N/A</c:v>
                </c:pt>
                <c:pt idx="491" formatCode="0.0">
                  <c:v>#N/A</c:v>
                </c:pt>
                <c:pt idx="492" formatCode="0.0">
                  <c:v>#N/A</c:v>
                </c:pt>
                <c:pt idx="493" formatCode="0.0">
                  <c:v>#N/A</c:v>
                </c:pt>
                <c:pt idx="494" formatCode="0.0">
                  <c:v>#N/A</c:v>
                </c:pt>
                <c:pt idx="495" formatCode="0.0">
                  <c:v>#N/A</c:v>
                </c:pt>
                <c:pt idx="496" formatCode="0.0">
                  <c:v>#N/A</c:v>
                </c:pt>
                <c:pt idx="497" formatCode="0.0">
                  <c:v>#N/A</c:v>
                </c:pt>
                <c:pt idx="498" formatCode="0.0">
                  <c:v>#N/A</c:v>
                </c:pt>
                <c:pt idx="499" formatCode="0.0">
                  <c:v>#N/A</c:v>
                </c:pt>
                <c:pt idx="500" formatCode="0.0">
                  <c:v>#N/A</c:v>
                </c:pt>
                <c:pt idx="501" formatCode="0.0">
                  <c:v>#N/A</c:v>
                </c:pt>
                <c:pt idx="502" formatCode="0.0">
                  <c:v>#N/A</c:v>
                </c:pt>
                <c:pt idx="503" formatCode="0.0">
                  <c:v>#N/A</c:v>
                </c:pt>
                <c:pt idx="504" formatCode="0.0">
                  <c:v>#N/A</c:v>
                </c:pt>
                <c:pt idx="505" formatCode="0.0">
                  <c:v>#N/A</c:v>
                </c:pt>
                <c:pt idx="506" formatCode="0.0">
                  <c:v>#N/A</c:v>
                </c:pt>
                <c:pt idx="507" formatCode="0.0">
                  <c:v>#N/A</c:v>
                </c:pt>
                <c:pt idx="508" formatCode="0.0">
                  <c:v>#N/A</c:v>
                </c:pt>
                <c:pt idx="509" formatCode="0.0">
                  <c:v>#N/A</c:v>
                </c:pt>
                <c:pt idx="510" formatCode="0.0">
                  <c:v>#N/A</c:v>
                </c:pt>
                <c:pt idx="511" formatCode="0.0">
                  <c:v>#N/A</c:v>
                </c:pt>
                <c:pt idx="512" formatCode="0.0">
                  <c:v>#N/A</c:v>
                </c:pt>
                <c:pt idx="513" formatCode="0.0">
                  <c:v>#N/A</c:v>
                </c:pt>
                <c:pt idx="514" formatCode="0.0">
                  <c:v>#N/A</c:v>
                </c:pt>
                <c:pt idx="515" formatCode="0.0">
                  <c:v>#N/A</c:v>
                </c:pt>
                <c:pt idx="516" formatCode="0.0">
                  <c:v>#N/A</c:v>
                </c:pt>
                <c:pt idx="517" formatCode="0.0">
                  <c:v>#N/A</c:v>
                </c:pt>
                <c:pt idx="518" formatCode="0.0">
                  <c:v>#N/A</c:v>
                </c:pt>
                <c:pt idx="519" formatCode="0.0">
                  <c:v>#N/A</c:v>
                </c:pt>
                <c:pt idx="520" formatCode="0.0">
                  <c:v>#N/A</c:v>
                </c:pt>
                <c:pt idx="521" formatCode="0.0">
                  <c:v>#N/A</c:v>
                </c:pt>
                <c:pt idx="522" formatCode="0.0">
                  <c:v>#N/A</c:v>
                </c:pt>
                <c:pt idx="523" formatCode="0.0">
                  <c:v>#N/A</c:v>
                </c:pt>
                <c:pt idx="524" formatCode="0.0">
                  <c:v>#N/A</c:v>
                </c:pt>
                <c:pt idx="525" formatCode="0.0">
                  <c:v>#N/A</c:v>
                </c:pt>
                <c:pt idx="526" formatCode="0.0">
                  <c:v>#N/A</c:v>
                </c:pt>
                <c:pt idx="527" formatCode="0.0">
                  <c:v>#N/A</c:v>
                </c:pt>
                <c:pt idx="528" formatCode="0.0">
                  <c:v>#N/A</c:v>
                </c:pt>
                <c:pt idx="529" formatCode="0.0">
                  <c:v>#N/A</c:v>
                </c:pt>
                <c:pt idx="530" formatCode="0.0">
                  <c:v>#N/A</c:v>
                </c:pt>
                <c:pt idx="531" formatCode="0.0">
                  <c:v>#N/A</c:v>
                </c:pt>
                <c:pt idx="532" formatCode="0.0">
                  <c:v>#N/A</c:v>
                </c:pt>
                <c:pt idx="533" formatCode="0.0">
                  <c:v>#N/A</c:v>
                </c:pt>
                <c:pt idx="534" formatCode="0.0">
                  <c:v>#N/A</c:v>
                </c:pt>
                <c:pt idx="535" formatCode="0.0">
                  <c:v>#N/A</c:v>
                </c:pt>
                <c:pt idx="536" formatCode="0.0">
                  <c:v>#N/A</c:v>
                </c:pt>
                <c:pt idx="537" formatCode="0.0">
                  <c:v>#N/A</c:v>
                </c:pt>
                <c:pt idx="538" formatCode="0.0">
                  <c:v>#N/A</c:v>
                </c:pt>
                <c:pt idx="539" formatCode="0.0">
                  <c:v>#N/A</c:v>
                </c:pt>
                <c:pt idx="540" formatCode="0.0">
                  <c:v>#N/A</c:v>
                </c:pt>
                <c:pt idx="541" formatCode="0.0">
                  <c:v>#N/A</c:v>
                </c:pt>
                <c:pt idx="542" formatCode="0.0">
                  <c:v>#N/A</c:v>
                </c:pt>
                <c:pt idx="543" formatCode="0.0">
                  <c:v>#N/A</c:v>
                </c:pt>
                <c:pt idx="544" formatCode="0.0">
                  <c:v>#N/A</c:v>
                </c:pt>
                <c:pt idx="545" formatCode="0.0">
                  <c:v>#N/A</c:v>
                </c:pt>
                <c:pt idx="546" formatCode="0.0">
                  <c:v>#N/A</c:v>
                </c:pt>
                <c:pt idx="547" formatCode="0.0">
                  <c:v>#N/A</c:v>
                </c:pt>
                <c:pt idx="548" formatCode="0.0">
                  <c:v>#N/A</c:v>
                </c:pt>
                <c:pt idx="549" formatCode="0.0">
                  <c:v>#N/A</c:v>
                </c:pt>
                <c:pt idx="550" formatCode="0.0">
                  <c:v>#N/A</c:v>
                </c:pt>
                <c:pt idx="551" formatCode="0.0">
                  <c:v>#N/A</c:v>
                </c:pt>
                <c:pt idx="552" formatCode="0.0">
                  <c:v>#N/A</c:v>
                </c:pt>
                <c:pt idx="553" formatCode="0.0">
                  <c:v>#N/A</c:v>
                </c:pt>
                <c:pt idx="554" formatCode="0.0">
                  <c:v>#N/A</c:v>
                </c:pt>
                <c:pt idx="555" formatCode="0.0">
                  <c:v>#N/A</c:v>
                </c:pt>
                <c:pt idx="556" formatCode="0.0">
                  <c:v>#N/A</c:v>
                </c:pt>
                <c:pt idx="557" formatCode="0.0">
                  <c:v>#N/A</c:v>
                </c:pt>
                <c:pt idx="558" formatCode="0.0">
                  <c:v>#N/A</c:v>
                </c:pt>
                <c:pt idx="559" formatCode="0.0">
                  <c:v>#N/A</c:v>
                </c:pt>
                <c:pt idx="560" formatCode="0.0">
                  <c:v>#N/A</c:v>
                </c:pt>
                <c:pt idx="561" formatCode="0.0">
                  <c:v>#N/A</c:v>
                </c:pt>
                <c:pt idx="562" formatCode="0.0">
                  <c:v>#N/A</c:v>
                </c:pt>
                <c:pt idx="563" formatCode="0.0">
                  <c:v>#N/A</c:v>
                </c:pt>
                <c:pt idx="564" formatCode="0.0">
                  <c:v>#N/A</c:v>
                </c:pt>
                <c:pt idx="565" formatCode="0.0">
                  <c:v>#N/A</c:v>
                </c:pt>
                <c:pt idx="566" formatCode="0.0">
                  <c:v>#N/A</c:v>
                </c:pt>
                <c:pt idx="567" formatCode="0.0">
                  <c:v>#N/A</c:v>
                </c:pt>
                <c:pt idx="568" formatCode="0.0">
                  <c:v>#N/A</c:v>
                </c:pt>
                <c:pt idx="569" formatCode="0.0">
                  <c:v>#N/A</c:v>
                </c:pt>
                <c:pt idx="570" formatCode="0.0">
                  <c:v>#N/A</c:v>
                </c:pt>
                <c:pt idx="571" formatCode="0.0">
                  <c:v>#N/A</c:v>
                </c:pt>
                <c:pt idx="572" formatCode="0.0">
                  <c:v>#N/A</c:v>
                </c:pt>
                <c:pt idx="573" formatCode="0.0">
                  <c:v>#N/A</c:v>
                </c:pt>
                <c:pt idx="574" formatCode="0.0">
                  <c:v>#N/A</c:v>
                </c:pt>
                <c:pt idx="575" formatCode="0.0">
                  <c:v>#N/A</c:v>
                </c:pt>
                <c:pt idx="576" formatCode="0.0">
                  <c:v>#N/A</c:v>
                </c:pt>
                <c:pt idx="577" formatCode="0.0">
                  <c:v>#N/A</c:v>
                </c:pt>
                <c:pt idx="578" formatCode="0.0">
                  <c:v>#N/A</c:v>
                </c:pt>
                <c:pt idx="579" formatCode="0.0">
                  <c:v>#N/A</c:v>
                </c:pt>
                <c:pt idx="580" formatCode="0.0">
                  <c:v>#N/A</c:v>
                </c:pt>
                <c:pt idx="581" formatCode="0.0">
                  <c:v>#N/A</c:v>
                </c:pt>
                <c:pt idx="582" formatCode="0.0">
                  <c:v>#N/A</c:v>
                </c:pt>
                <c:pt idx="583" formatCode="0.0">
                  <c:v>#N/A</c:v>
                </c:pt>
                <c:pt idx="584" formatCode="0.0">
                  <c:v>#N/A</c:v>
                </c:pt>
                <c:pt idx="585" formatCode="0.0">
                  <c:v>#N/A</c:v>
                </c:pt>
                <c:pt idx="586" formatCode="0.0">
                  <c:v>#N/A</c:v>
                </c:pt>
                <c:pt idx="587" formatCode="0.0">
                  <c:v>#N/A</c:v>
                </c:pt>
                <c:pt idx="588" formatCode="0.0">
                  <c:v>#N/A</c:v>
                </c:pt>
                <c:pt idx="589" formatCode="0.0">
                  <c:v>#N/A</c:v>
                </c:pt>
                <c:pt idx="590" formatCode="0.0">
                  <c:v>#N/A</c:v>
                </c:pt>
                <c:pt idx="591" formatCode="0.0">
                  <c:v>#N/A</c:v>
                </c:pt>
                <c:pt idx="592" formatCode="0.0">
                  <c:v>#N/A</c:v>
                </c:pt>
                <c:pt idx="593" formatCode="0.0">
                  <c:v>#N/A</c:v>
                </c:pt>
                <c:pt idx="594" formatCode="0.0">
                  <c:v>#N/A</c:v>
                </c:pt>
                <c:pt idx="595" formatCode="0.0">
                  <c:v>#N/A</c:v>
                </c:pt>
                <c:pt idx="596" formatCode="0.0">
                  <c:v>#N/A</c:v>
                </c:pt>
                <c:pt idx="597" formatCode="0.0">
                  <c:v>#N/A</c:v>
                </c:pt>
                <c:pt idx="598" formatCode="0.0">
                  <c:v>#N/A</c:v>
                </c:pt>
                <c:pt idx="599" formatCode="0.0">
                  <c:v>#N/A</c:v>
                </c:pt>
                <c:pt idx="600" formatCode="0.0">
                  <c:v>#N/A</c:v>
                </c:pt>
                <c:pt idx="601" formatCode="0.0">
                  <c:v>#N/A</c:v>
                </c:pt>
                <c:pt idx="602" formatCode="0.0">
                  <c:v>#N/A</c:v>
                </c:pt>
                <c:pt idx="603" formatCode="0.0">
                  <c:v>#N/A</c:v>
                </c:pt>
                <c:pt idx="604" formatCode="0.0">
                  <c:v>#N/A</c:v>
                </c:pt>
                <c:pt idx="605" formatCode="0.0">
                  <c:v>#N/A</c:v>
                </c:pt>
                <c:pt idx="606" formatCode="0.0">
                  <c:v>#N/A</c:v>
                </c:pt>
                <c:pt idx="607" formatCode="0.0">
                  <c:v>#N/A</c:v>
                </c:pt>
                <c:pt idx="608" formatCode="0.0">
                  <c:v>#N/A</c:v>
                </c:pt>
                <c:pt idx="609" formatCode="0.0">
                  <c:v>#N/A</c:v>
                </c:pt>
                <c:pt idx="610" formatCode="0.0">
                  <c:v>#N/A</c:v>
                </c:pt>
                <c:pt idx="611" formatCode="0.0">
                  <c:v>#N/A</c:v>
                </c:pt>
                <c:pt idx="612" formatCode="0.0">
                  <c:v>#N/A</c:v>
                </c:pt>
                <c:pt idx="613" formatCode="0.0">
                  <c:v>#N/A</c:v>
                </c:pt>
                <c:pt idx="614" formatCode="0.0">
                  <c:v>#N/A</c:v>
                </c:pt>
                <c:pt idx="615" formatCode="0.0">
                  <c:v>#N/A</c:v>
                </c:pt>
                <c:pt idx="616" formatCode="0.0">
                  <c:v>#N/A</c:v>
                </c:pt>
                <c:pt idx="617" formatCode="0.0">
                  <c:v>#N/A</c:v>
                </c:pt>
                <c:pt idx="618" formatCode="0.0">
                  <c:v>#N/A</c:v>
                </c:pt>
                <c:pt idx="619" formatCode="0.0">
                  <c:v>#N/A</c:v>
                </c:pt>
                <c:pt idx="620" formatCode="0.0">
                  <c:v>#N/A</c:v>
                </c:pt>
                <c:pt idx="621" formatCode="0.0">
                  <c:v>#N/A</c:v>
                </c:pt>
                <c:pt idx="622" formatCode="0.0">
                  <c:v>#N/A</c:v>
                </c:pt>
                <c:pt idx="623" formatCode="0.0">
                  <c:v>#N/A</c:v>
                </c:pt>
                <c:pt idx="624" formatCode="0.0">
                  <c:v>#N/A</c:v>
                </c:pt>
                <c:pt idx="625" formatCode="0.0">
                  <c:v>#N/A</c:v>
                </c:pt>
                <c:pt idx="626" formatCode="0.0">
                  <c:v>#N/A</c:v>
                </c:pt>
                <c:pt idx="627" formatCode="0.0">
                  <c:v>#N/A</c:v>
                </c:pt>
                <c:pt idx="628" formatCode="0.0">
                  <c:v>#N/A</c:v>
                </c:pt>
                <c:pt idx="629" formatCode="0.0">
                  <c:v>#N/A</c:v>
                </c:pt>
                <c:pt idx="630" formatCode="0.0">
                  <c:v>#N/A</c:v>
                </c:pt>
                <c:pt idx="631" formatCode="0.0">
                  <c:v>#N/A</c:v>
                </c:pt>
                <c:pt idx="632" formatCode="0.0">
                  <c:v>#N/A</c:v>
                </c:pt>
                <c:pt idx="633" formatCode="0.0">
                  <c:v>#N/A</c:v>
                </c:pt>
                <c:pt idx="634" formatCode="0.0">
                  <c:v>#N/A</c:v>
                </c:pt>
                <c:pt idx="635" formatCode="0.0">
                  <c:v>#N/A</c:v>
                </c:pt>
                <c:pt idx="636" formatCode="0.0">
                  <c:v>#N/A</c:v>
                </c:pt>
                <c:pt idx="637" formatCode="0.0">
                  <c:v>#N/A</c:v>
                </c:pt>
                <c:pt idx="638" formatCode="0.0">
                  <c:v>#N/A</c:v>
                </c:pt>
                <c:pt idx="639" formatCode="0.0">
                  <c:v>#N/A</c:v>
                </c:pt>
                <c:pt idx="640" formatCode="0.0">
                  <c:v>#N/A</c:v>
                </c:pt>
                <c:pt idx="641" formatCode="0.0">
                  <c:v>#N/A</c:v>
                </c:pt>
                <c:pt idx="642" formatCode="0.0">
                  <c:v>#N/A</c:v>
                </c:pt>
                <c:pt idx="643" formatCode="0.0">
                  <c:v>#N/A</c:v>
                </c:pt>
                <c:pt idx="644" formatCode="0.0">
                  <c:v>#N/A</c:v>
                </c:pt>
                <c:pt idx="645" formatCode="0.0">
                  <c:v>#N/A</c:v>
                </c:pt>
                <c:pt idx="646" formatCode="0.0">
                  <c:v>#N/A</c:v>
                </c:pt>
                <c:pt idx="647" formatCode="0.0">
                  <c:v>#N/A</c:v>
                </c:pt>
                <c:pt idx="648" formatCode="0.0">
                  <c:v>#N/A</c:v>
                </c:pt>
                <c:pt idx="649" formatCode="0.0">
                  <c:v>#N/A</c:v>
                </c:pt>
                <c:pt idx="650" formatCode="0.0">
                  <c:v>#N/A</c:v>
                </c:pt>
                <c:pt idx="651" formatCode="0.0">
                  <c:v>#N/A</c:v>
                </c:pt>
                <c:pt idx="652" formatCode="0.0">
                  <c:v>#N/A</c:v>
                </c:pt>
                <c:pt idx="653" formatCode="0.0">
                  <c:v>#N/A</c:v>
                </c:pt>
                <c:pt idx="654" formatCode="0.0">
                  <c:v>#N/A</c:v>
                </c:pt>
                <c:pt idx="655" formatCode="0.0">
                  <c:v>#N/A</c:v>
                </c:pt>
                <c:pt idx="656" formatCode="0.0">
                  <c:v>#N/A</c:v>
                </c:pt>
                <c:pt idx="657" formatCode="0.0">
                  <c:v>#N/A</c:v>
                </c:pt>
                <c:pt idx="658" formatCode="0.0">
                  <c:v>#N/A</c:v>
                </c:pt>
                <c:pt idx="659" formatCode="0.0">
                  <c:v>#N/A</c:v>
                </c:pt>
                <c:pt idx="660" formatCode="0.0">
                  <c:v>#N/A</c:v>
                </c:pt>
                <c:pt idx="661" formatCode="0.0">
                  <c:v>#N/A</c:v>
                </c:pt>
                <c:pt idx="662" formatCode="0.0">
                  <c:v>#N/A</c:v>
                </c:pt>
                <c:pt idx="663" formatCode="0.0">
                  <c:v>#N/A</c:v>
                </c:pt>
                <c:pt idx="664" formatCode="0.0">
                  <c:v>#N/A</c:v>
                </c:pt>
                <c:pt idx="665" formatCode="0.0">
                  <c:v>#N/A</c:v>
                </c:pt>
                <c:pt idx="666" formatCode="0.0">
                  <c:v>#N/A</c:v>
                </c:pt>
                <c:pt idx="667" formatCode="0.0">
                  <c:v>#N/A</c:v>
                </c:pt>
                <c:pt idx="668" formatCode="0.0">
                  <c:v>#N/A</c:v>
                </c:pt>
                <c:pt idx="669" formatCode="0.0">
                  <c:v>#N/A</c:v>
                </c:pt>
                <c:pt idx="670" formatCode="0.0">
                  <c:v>#N/A</c:v>
                </c:pt>
                <c:pt idx="671" formatCode="0.0">
                  <c:v>#N/A</c:v>
                </c:pt>
                <c:pt idx="672" formatCode="0.0">
                  <c:v>#N/A</c:v>
                </c:pt>
                <c:pt idx="673" formatCode="0.0">
                  <c:v>#N/A</c:v>
                </c:pt>
                <c:pt idx="674" formatCode="0.0">
                  <c:v>#N/A</c:v>
                </c:pt>
                <c:pt idx="675" formatCode="0.0">
                  <c:v>#N/A</c:v>
                </c:pt>
                <c:pt idx="676" formatCode="0.0">
                  <c:v>#N/A</c:v>
                </c:pt>
                <c:pt idx="677" formatCode="0.0">
                  <c:v>#N/A</c:v>
                </c:pt>
                <c:pt idx="678" formatCode="0.0">
                  <c:v>#N/A</c:v>
                </c:pt>
                <c:pt idx="679" formatCode="0.0">
                  <c:v>#N/A</c:v>
                </c:pt>
                <c:pt idx="680" formatCode="0.0">
                  <c:v>#N/A</c:v>
                </c:pt>
                <c:pt idx="681" formatCode="0.0">
                  <c:v>#N/A</c:v>
                </c:pt>
                <c:pt idx="682" formatCode="0.0">
                  <c:v>#N/A</c:v>
                </c:pt>
                <c:pt idx="683" formatCode="0.0">
                  <c:v>#N/A</c:v>
                </c:pt>
                <c:pt idx="684" formatCode="0.0">
                  <c:v>#N/A</c:v>
                </c:pt>
                <c:pt idx="685" formatCode="0.0">
                  <c:v>#N/A</c:v>
                </c:pt>
                <c:pt idx="686" formatCode="0.0">
                  <c:v>#N/A</c:v>
                </c:pt>
                <c:pt idx="687" formatCode="0.0">
                  <c:v>#N/A</c:v>
                </c:pt>
                <c:pt idx="688" formatCode="0.0">
                  <c:v>#N/A</c:v>
                </c:pt>
                <c:pt idx="689" formatCode="0.0">
                  <c:v>#N/A</c:v>
                </c:pt>
                <c:pt idx="690" formatCode="0.0">
                  <c:v>#N/A</c:v>
                </c:pt>
                <c:pt idx="691" formatCode="0.0">
                  <c:v>#N/A</c:v>
                </c:pt>
                <c:pt idx="692" formatCode="0.0">
                  <c:v>#N/A</c:v>
                </c:pt>
                <c:pt idx="693" formatCode="0.0">
                  <c:v>#N/A</c:v>
                </c:pt>
                <c:pt idx="694" formatCode="0.0">
                  <c:v>#N/A</c:v>
                </c:pt>
                <c:pt idx="695" formatCode="0.0">
                  <c:v>#N/A</c:v>
                </c:pt>
                <c:pt idx="696" formatCode="0.0">
                  <c:v>#N/A</c:v>
                </c:pt>
                <c:pt idx="697" formatCode="0.0">
                  <c:v>#N/A</c:v>
                </c:pt>
                <c:pt idx="698" formatCode="0.0">
                  <c:v>#N/A</c:v>
                </c:pt>
                <c:pt idx="699" formatCode="0.0">
                  <c:v>#N/A</c:v>
                </c:pt>
                <c:pt idx="700" formatCode="0.0">
                  <c:v>#N/A</c:v>
                </c:pt>
                <c:pt idx="701" formatCode="0.0">
                  <c:v>#N/A</c:v>
                </c:pt>
                <c:pt idx="702" formatCode="0.0">
                  <c:v>#N/A</c:v>
                </c:pt>
                <c:pt idx="703" formatCode="0.0">
                  <c:v>#N/A</c:v>
                </c:pt>
                <c:pt idx="704" formatCode="0.0">
                  <c:v>#N/A</c:v>
                </c:pt>
                <c:pt idx="705" formatCode="0.0">
                  <c:v>#N/A</c:v>
                </c:pt>
                <c:pt idx="706" formatCode="0.0">
                  <c:v>#N/A</c:v>
                </c:pt>
                <c:pt idx="707" formatCode="0.0">
                  <c:v>#N/A</c:v>
                </c:pt>
                <c:pt idx="708" formatCode="0.0">
                  <c:v>#N/A</c:v>
                </c:pt>
                <c:pt idx="709" formatCode="0.0">
                  <c:v>#N/A</c:v>
                </c:pt>
                <c:pt idx="710" formatCode="0.0">
                  <c:v>#N/A</c:v>
                </c:pt>
                <c:pt idx="711" formatCode="0.0">
                  <c:v>#N/A</c:v>
                </c:pt>
                <c:pt idx="712" formatCode="0.0">
                  <c:v>#N/A</c:v>
                </c:pt>
                <c:pt idx="713" formatCode="0.0">
                  <c:v>#N/A</c:v>
                </c:pt>
                <c:pt idx="714" formatCode="0.0">
                  <c:v>#N/A</c:v>
                </c:pt>
                <c:pt idx="715" formatCode="0.0">
                  <c:v>#N/A</c:v>
                </c:pt>
                <c:pt idx="716" formatCode="0.0">
                  <c:v>#N/A</c:v>
                </c:pt>
                <c:pt idx="717" formatCode="0.0">
                  <c:v>#N/A</c:v>
                </c:pt>
                <c:pt idx="718" formatCode="0.0">
                  <c:v>#N/A</c:v>
                </c:pt>
                <c:pt idx="719" formatCode="0.0">
                  <c:v>#N/A</c:v>
                </c:pt>
                <c:pt idx="720" formatCode="0.0">
                  <c:v>#N/A</c:v>
                </c:pt>
                <c:pt idx="721" formatCode="0.0">
                  <c:v>#N/A</c:v>
                </c:pt>
                <c:pt idx="722" formatCode="0.0">
                  <c:v>#N/A</c:v>
                </c:pt>
                <c:pt idx="723" formatCode="0.0">
                  <c:v>#N/A</c:v>
                </c:pt>
                <c:pt idx="724" formatCode="0.0">
                  <c:v>#N/A</c:v>
                </c:pt>
                <c:pt idx="725" formatCode="0.0">
                  <c:v>#N/A</c:v>
                </c:pt>
                <c:pt idx="726" formatCode="0.0">
                  <c:v>#N/A</c:v>
                </c:pt>
                <c:pt idx="727" formatCode="0.0">
                  <c:v>#N/A</c:v>
                </c:pt>
                <c:pt idx="728" formatCode="0.0">
                  <c:v>#N/A</c:v>
                </c:pt>
                <c:pt idx="729" formatCode="0.0">
                  <c:v>#N/A</c:v>
                </c:pt>
                <c:pt idx="730" formatCode="0.0">
                  <c:v>#N/A</c:v>
                </c:pt>
                <c:pt idx="731" formatCode="0.0">
                  <c:v>#N/A</c:v>
                </c:pt>
                <c:pt idx="732" formatCode="0.0">
                  <c:v>#N/A</c:v>
                </c:pt>
                <c:pt idx="733" formatCode="0.0">
                  <c:v>#N/A</c:v>
                </c:pt>
                <c:pt idx="734" formatCode="0.0">
                  <c:v>#N/A</c:v>
                </c:pt>
                <c:pt idx="735" formatCode="0.0">
                  <c:v>#N/A</c:v>
                </c:pt>
                <c:pt idx="736" formatCode="0.0">
                  <c:v>#N/A</c:v>
                </c:pt>
                <c:pt idx="737" formatCode="0.0">
                  <c:v>#N/A</c:v>
                </c:pt>
                <c:pt idx="738" formatCode="0.0">
                  <c:v>#N/A</c:v>
                </c:pt>
                <c:pt idx="739" formatCode="0.0">
                  <c:v>#N/A</c:v>
                </c:pt>
                <c:pt idx="740" formatCode="0.0">
                  <c:v>#N/A</c:v>
                </c:pt>
                <c:pt idx="741" formatCode="0.0">
                  <c:v>#N/A</c:v>
                </c:pt>
                <c:pt idx="742" formatCode="0.0">
                  <c:v>#N/A</c:v>
                </c:pt>
                <c:pt idx="743" formatCode="0.0">
                  <c:v>#N/A</c:v>
                </c:pt>
                <c:pt idx="744" formatCode="0.0">
                  <c:v>#N/A</c:v>
                </c:pt>
                <c:pt idx="745" formatCode="0.0">
                  <c:v>#N/A</c:v>
                </c:pt>
                <c:pt idx="746" formatCode="0.0">
                  <c:v>#N/A</c:v>
                </c:pt>
                <c:pt idx="747" formatCode="0.0">
                  <c:v>#N/A</c:v>
                </c:pt>
                <c:pt idx="748" formatCode="0.0">
                  <c:v>#N/A</c:v>
                </c:pt>
                <c:pt idx="749" formatCode="0.0">
                  <c:v>#N/A</c:v>
                </c:pt>
                <c:pt idx="750" formatCode="0.0">
                  <c:v>#N/A</c:v>
                </c:pt>
                <c:pt idx="751" formatCode="0.0">
                  <c:v>#N/A</c:v>
                </c:pt>
                <c:pt idx="752" formatCode="0.0">
                  <c:v>#N/A</c:v>
                </c:pt>
                <c:pt idx="753" formatCode="0.0">
                  <c:v>#N/A</c:v>
                </c:pt>
                <c:pt idx="754" formatCode="0.0">
                  <c:v>#N/A</c:v>
                </c:pt>
                <c:pt idx="755" formatCode="0.0">
                  <c:v>#N/A</c:v>
                </c:pt>
                <c:pt idx="756" formatCode="0.0">
                  <c:v>#N/A</c:v>
                </c:pt>
                <c:pt idx="757" formatCode="0.0">
                  <c:v>#N/A</c:v>
                </c:pt>
                <c:pt idx="758" formatCode="0.0">
                  <c:v>#N/A</c:v>
                </c:pt>
                <c:pt idx="759" formatCode="0.0">
                  <c:v>#N/A</c:v>
                </c:pt>
                <c:pt idx="760" formatCode="0.0">
                  <c:v>#N/A</c:v>
                </c:pt>
                <c:pt idx="761" formatCode="0.0">
                  <c:v>#N/A</c:v>
                </c:pt>
                <c:pt idx="762" formatCode="0.0">
                  <c:v>#N/A</c:v>
                </c:pt>
                <c:pt idx="763" formatCode="0.0">
                  <c:v>#N/A</c:v>
                </c:pt>
                <c:pt idx="764" formatCode="0.0">
                  <c:v>#N/A</c:v>
                </c:pt>
                <c:pt idx="765" formatCode="0.0">
                  <c:v>#N/A</c:v>
                </c:pt>
                <c:pt idx="766" formatCode="0.0">
                  <c:v>#N/A</c:v>
                </c:pt>
                <c:pt idx="767" formatCode="0.0">
                  <c:v>#N/A</c:v>
                </c:pt>
                <c:pt idx="768" formatCode="0.0">
                  <c:v>#N/A</c:v>
                </c:pt>
                <c:pt idx="769" formatCode="0.0">
                  <c:v>#N/A</c:v>
                </c:pt>
                <c:pt idx="770" formatCode="0.0">
                  <c:v>#N/A</c:v>
                </c:pt>
                <c:pt idx="771" formatCode="0.0">
                  <c:v>#N/A</c:v>
                </c:pt>
                <c:pt idx="772" formatCode="0.0">
                  <c:v>#N/A</c:v>
                </c:pt>
                <c:pt idx="773" formatCode="0.0">
                  <c:v>#N/A</c:v>
                </c:pt>
                <c:pt idx="774" formatCode="0.0">
                  <c:v>#N/A</c:v>
                </c:pt>
                <c:pt idx="775" formatCode="0.0">
                  <c:v>#N/A</c:v>
                </c:pt>
                <c:pt idx="776" formatCode="0.0">
                  <c:v>#N/A</c:v>
                </c:pt>
                <c:pt idx="777" formatCode="0.0">
                  <c:v>#N/A</c:v>
                </c:pt>
                <c:pt idx="778" formatCode="0.0">
                  <c:v>#N/A</c:v>
                </c:pt>
                <c:pt idx="779" formatCode="0.0">
                  <c:v>#N/A</c:v>
                </c:pt>
                <c:pt idx="780" formatCode="0.0">
                  <c:v>#N/A</c:v>
                </c:pt>
                <c:pt idx="781" formatCode="0.0">
                  <c:v>#N/A</c:v>
                </c:pt>
                <c:pt idx="782" formatCode="0.0">
                  <c:v>#N/A</c:v>
                </c:pt>
                <c:pt idx="783" formatCode="0.0">
                  <c:v>#N/A</c:v>
                </c:pt>
                <c:pt idx="784" formatCode="0.0">
                  <c:v>#N/A</c:v>
                </c:pt>
                <c:pt idx="785" formatCode="0.0">
                  <c:v>#N/A</c:v>
                </c:pt>
                <c:pt idx="786" formatCode="0.0">
                  <c:v>#N/A</c:v>
                </c:pt>
                <c:pt idx="787" formatCode="0.0">
                  <c:v>#N/A</c:v>
                </c:pt>
                <c:pt idx="788" formatCode="0.0">
                  <c:v>#N/A</c:v>
                </c:pt>
                <c:pt idx="789" formatCode="0.0">
                  <c:v>#N/A</c:v>
                </c:pt>
                <c:pt idx="790" formatCode="0.0">
                  <c:v>#N/A</c:v>
                </c:pt>
                <c:pt idx="791" formatCode="0.0">
                  <c:v>#N/A</c:v>
                </c:pt>
                <c:pt idx="792" formatCode="0.0">
                  <c:v>#N/A</c:v>
                </c:pt>
                <c:pt idx="793" formatCode="0.0">
                  <c:v>#N/A</c:v>
                </c:pt>
                <c:pt idx="794" formatCode="0.0">
                  <c:v>#N/A</c:v>
                </c:pt>
                <c:pt idx="795" formatCode="0.0">
                  <c:v>#N/A</c:v>
                </c:pt>
                <c:pt idx="796" formatCode="0.0">
                  <c:v>#N/A</c:v>
                </c:pt>
                <c:pt idx="797" formatCode="0.0">
                  <c:v>#N/A</c:v>
                </c:pt>
                <c:pt idx="798" formatCode="0.0">
                  <c:v>#N/A</c:v>
                </c:pt>
                <c:pt idx="799" formatCode="0.0">
                  <c:v>#N/A</c:v>
                </c:pt>
                <c:pt idx="800" formatCode="0.0">
                  <c:v>#N/A</c:v>
                </c:pt>
                <c:pt idx="801" formatCode="0.0">
                  <c:v>#N/A</c:v>
                </c:pt>
                <c:pt idx="802" formatCode="0.0">
                  <c:v>#N/A</c:v>
                </c:pt>
                <c:pt idx="803" formatCode="0.0">
                  <c:v>#N/A</c:v>
                </c:pt>
                <c:pt idx="804" formatCode="0.0">
                  <c:v>#N/A</c:v>
                </c:pt>
                <c:pt idx="805" formatCode="0.0">
                  <c:v>#N/A</c:v>
                </c:pt>
                <c:pt idx="806" formatCode="0.0">
                  <c:v>#N/A</c:v>
                </c:pt>
                <c:pt idx="807" formatCode="0.0">
                  <c:v>#N/A</c:v>
                </c:pt>
                <c:pt idx="808" formatCode="0.0">
                  <c:v>#N/A</c:v>
                </c:pt>
                <c:pt idx="809" formatCode="0.0">
                  <c:v>#N/A</c:v>
                </c:pt>
                <c:pt idx="810" formatCode="0.0">
                  <c:v>#N/A</c:v>
                </c:pt>
                <c:pt idx="811" formatCode="0.0">
                  <c:v>#N/A</c:v>
                </c:pt>
                <c:pt idx="812" formatCode="0.0">
                  <c:v>#N/A</c:v>
                </c:pt>
                <c:pt idx="813" formatCode="0.0">
                  <c:v>#N/A</c:v>
                </c:pt>
                <c:pt idx="814" formatCode="0.0">
                  <c:v>#N/A</c:v>
                </c:pt>
                <c:pt idx="815" formatCode="0.0">
                  <c:v>#N/A</c:v>
                </c:pt>
                <c:pt idx="816" formatCode="0.0">
                  <c:v>#N/A</c:v>
                </c:pt>
                <c:pt idx="817" formatCode="0.0">
                  <c:v>#N/A</c:v>
                </c:pt>
                <c:pt idx="818" formatCode="0.0">
                  <c:v>#N/A</c:v>
                </c:pt>
                <c:pt idx="819" formatCode="0.0">
                  <c:v>#N/A</c:v>
                </c:pt>
                <c:pt idx="820" formatCode="0.0">
                  <c:v>#N/A</c:v>
                </c:pt>
                <c:pt idx="821" formatCode="0.0">
                  <c:v>#N/A</c:v>
                </c:pt>
                <c:pt idx="822" formatCode="0.0">
                  <c:v>#N/A</c:v>
                </c:pt>
                <c:pt idx="823" formatCode="0.0">
                  <c:v>#N/A</c:v>
                </c:pt>
                <c:pt idx="824" formatCode="0.0">
                  <c:v>#N/A</c:v>
                </c:pt>
                <c:pt idx="825" formatCode="0.0">
                  <c:v>#N/A</c:v>
                </c:pt>
                <c:pt idx="826" formatCode="0.0">
                  <c:v>#N/A</c:v>
                </c:pt>
                <c:pt idx="827" formatCode="0.0">
                  <c:v>#N/A</c:v>
                </c:pt>
                <c:pt idx="828" formatCode="0.0">
                  <c:v>#N/A</c:v>
                </c:pt>
                <c:pt idx="829" formatCode="0.0">
                  <c:v>#N/A</c:v>
                </c:pt>
                <c:pt idx="830" formatCode="0.0">
                  <c:v>#N/A</c:v>
                </c:pt>
                <c:pt idx="831" formatCode="0.0">
                  <c:v>#N/A</c:v>
                </c:pt>
                <c:pt idx="832" formatCode="0.0">
                  <c:v>#N/A</c:v>
                </c:pt>
                <c:pt idx="833" formatCode="0.0">
                  <c:v>#N/A</c:v>
                </c:pt>
                <c:pt idx="834" formatCode="0.0">
                  <c:v>#N/A</c:v>
                </c:pt>
                <c:pt idx="835" formatCode="0.0">
                  <c:v>#N/A</c:v>
                </c:pt>
                <c:pt idx="836" formatCode="0.0">
                  <c:v>#N/A</c:v>
                </c:pt>
                <c:pt idx="837" formatCode="0.0">
                  <c:v>#N/A</c:v>
                </c:pt>
                <c:pt idx="838" formatCode="0.0">
                  <c:v>#N/A</c:v>
                </c:pt>
                <c:pt idx="839" formatCode="0.0">
                  <c:v>#N/A</c:v>
                </c:pt>
                <c:pt idx="840" formatCode="0.0">
                  <c:v>#N/A</c:v>
                </c:pt>
                <c:pt idx="841" formatCode="0.0">
                  <c:v>#N/A</c:v>
                </c:pt>
                <c:pt idx="842" formatCode="0.0">
                  <c:v>#N/A</c:v>
                </c:pt>
                <c:pt idx="843" formatCode="0.0">
                  <c:v>#N/A</c:v>
                </c:pt>
                <c:pt idx="844" formatCode="0.0">
                  <c:v>#N/A</c:v>
                </c:pt>
                <c:pt idx="845" formatCode="0.0">
                  <c:v>#N/A</c:v>
                </c:pt>
                <c:pt idx="846" formatCode="0.0">
                  <c:v>#N/A</c:v>
                </c:pt>
                <c:pt idx="847" formatCode="0.0">
                  <c:v>#N/A</c:v>
                </c:pt>
                <c:pt idx="848" formatCode="0.0">
                  <c:v>#N/A</c:v>
                </c:pt>
                <c:pt idx="849" formatCode="0.0">
                  <c:v>#N/A</c:v>
                </c:pt>
                <c:pt idx="850" formatCode="0.0">
                  <c:v>#N/A</c:v>
                </c:pt>
                <c:pt idx="851" formatCode="0.0">
                  <c:v>#N/A</c:v>
                </c:pt>
                <c:pt idx="852" formatCode="0.0">
                  <c:v>#N/A</c:v>
                </c:pt>
                <c:pt idx="853" formatCode="0.0">
                  <c:v>#N/A</c:v>
                </c:pt>
                <c:pt idx="854" formatCode="0.0">
                  <c:v>#N/A</c:v>
                </c:pt>
                <c:pt idx="855" formatCode="0.0">
                  <c:v>#N/A</c:v>
                </c:pt>
                <c:pt idx="856" formatCode="0.0">
                  <c:v>#N/A</c:v>
                </c:pt>
                <c:pt idx="857" formatCode="0.0">
                  <c:v>#N/A</c:v>
                </c:pt>
                <c:pt idx="858" formatCode="0.0">
                  <c:v>#N/A</c:v>
                </c:pt>
                <c:pt idx="859" formatCode="0.0">
                  <c:v>#N/A</c:v>
                </c:pt>
                <c:pt idx="860" formatCode="0.0">
                  <c:v>#N/A</c:v>
                </c:pt>
                <c:pt idx="861" formatCode="0.0">
                  <c:v>#N/A</c:v>
                </c:pt>
                <c:pt idx="862" formatCode="0.0">
                  <c:v>#N/A</c:v>
                </c:pt>
                <c:pt idx="863" formatCode="0.0">
                  <c:v>#N/A</c:v>
                </c:pt>
                <c:pt idx="864" formatCode="0.0">
                  <c:v>#N/A</c:v>
                </c:pt>
                <c:pt idx="865" formatCode="0.0">
                  <c:v>#N/A</c:v>
                </c:pt>
                <c:pt idx="866" formatCode="0.0">
                  <c:v>#N/A</c:v>
                </c:pt>
                <c:pt idx="867" formatCode="0.0">
                  <c:v>#N/A</c:v>
                </c:pt>
                <c:pt idx="868" formatCode="0.0">
                  <c:v>#N/A</c:v>
                </c:pt>
                <c:pt idx="869" formatCode="0.0">
                  <c:v>#N/A</c:v>
                </c:pt>
                <c:pt idx="870" formatCode="0.0">
                  <c:v>#N/A</c:v>
                </c:pt>
                <c:pt idx="871" formatCode="0.0">
                  <c:v>#N/A</c:v>
                </c:pt>
                <c:pt idx="872" formatCode="0.0">
                  <c:v>#N/A</c:v>
                </c:pt>
                <c:pt idx="873" formatCode="0.0">
                  <c:v>#N/A</c:v>
                </c:pt>
                <c:pt idx="874" formatCode="0.0">
                  <c:v>#N/A</c:v>
                </c:pt>
                <c:pt idx="875" formatCode="0.0">
                  <c:v>#N/A</c:v>
                </c:pt>
                <c:pt idx="876" formatCode="0.0">
                  <c:v>#N/A</c:v>
                </c:pt>
                <c:pt idx="877" formatCode="0.0">
                  <c:v>#N/A</c:v>
                </c:pt>
                <c:pt idx="878" formatCode="0.0">
                  <c:v>#N/A</c:v>
                </c:pt>
                <c:pt idx="879" formatCode="0.0">
                  <c:v>#N/A</c:v>
                </c:pt>
                <c:pt idx="880" formatCode="0.0">
                  <c:v>#N/A</c:v>
                </c:pt>
                <c:pt idx="881" formatCode="0.0">
                  <c:v>#N/A</c:v>
                </c:pt>
                <c:pt idx="882" formatCode="0.0">
                  <c:v>#N/A</c:v>
                </c:pt>
                <c:pt idx="883" formatCode="0.0">
                  <c:v>#N/A</c:v>
                </c:pt>
                <c:pt idx="884" formatCode="0.0">
                  <c:v>#N/A</c:v>
                </c:pt>
                <c:pt idx="885" formatCode="0.0">
                  <c:v>#N/A</c:v>
                </c:pt>
                <c:pt idx="886" formatCode="0.0">
                  <c:v>#N/A</c:v>
                </c:pt>
                <c:pt idx="887" formatCode="0.0">
                  <c:v>#N/A</c:v>
                </c:pt>
                <c:pt idx="888" formatCode="0.0">
                  <c:v>#N/A</c:v>
                </c:pt>
                <c:pt idx="889" formatCode="0.0">
                  <c:v>#N/A</c:v>
                </c:pt>
                <c:pt idx="890" formatCode="0.0">
                  <c:v>#N/A</c:v>
                </c:pt>
                <c:pt idx="891" formatCode="0.0">
                  <c:v>#N/A</c:v>
                </c:pt>
                <c:pt idx="892" formatCode="0.0">
                  <c:v>#N/A</c:v>
                </c:pt>
                <c:pt idx="893" formatCode="0.0">
                  <c:v>#N/A</c:v>
                </c:pt>
                <c:pt idx="894" formatCode="0.0">
                  <c:v>#N/A</c:v>
                </c:pt>
                <c:pt idx="895" formatCode="0.0">
                  <c:v>#N/A</c:v>
                </c:pt>
                <c:pt idx="896" formatCode="0.0">
                  <c:v>#N/A</c:v>
                </c:pt>
                <c:pt idx="897" formatCode="0.0">
                  <c:v>#N/A</c:v>
                </c:pt>
                <c:pt idx="898" formatCode="0.0">
                  <c:v>#N/A</c:v>
                </c:pt>
                <c:pt idx="899" formatCode="0.0">
                  <c:v>#N/A</c:v>
                </c:pt>
                <c:pt idx="900" formatCode="0.0">
                  <c:v>#N/A</c:v>
                </c:pt>
                <c:pt idx="901" formatCode="0.0">
                  <c:v>#N/A</c:v>
                </c:pt>
                <c:pt idx="902" formatCode="0.0">
                  <c:v>#N/A</c:v>
                </c:pt>
                <c:pt idx="903" formatCode="0.0">
                  <c:v>#N/A</c:v>
                </c:pt>
                <c:pt idx="904" formatCode="0.0">
                  <c:v>#N/A</c:v>
                </c:pt>
                <c:pt idx="905" formatCode="0.0">
                  <c:v>#N/A</c:v>
                </c:pt>
                <c:pt idx="906" formatCode="0.0">
                  <c:v>#N/A</c:v>
                </c:pt>
                <c:pt idx="907" formatCode="0.0">
                  <c:v>#N/A</c:v>
                </c:pt>
                <c:pt idx="908" formatCode="0.0">
                  <c:v>#N/A</c:v>
                </c:pt>
                <c:pt idx="909" formatCode="0.0">
                  <c:v>#N/A</c:v>
                </c:pt>
                <c:pt idx="910" formatCode="0.0">
                  <c:v>#N/A</c:v>
                </c:pt>
                <c:pt idx="911" formatCode="0.0">
                  <c:v>#N/A</c:v>
                </c:pt>
                <c:pt idx="912" formatCode="0.0">
                  <c:v>#N/A</c:v>
                </c:pt>
                <c:pt idx="913" formatCode="0.0">
                  <c:v>#N/A</c:v>
                </c:pt>
                <c:pt idx="914" formatCode="0.0">
                  <c:v>#N/A</c:v>
                </c:pt>
                <c:pt idx="915" formatCode="0.0">
                  <c:v>#N/A</c:v>
                </c:pt>
                <c:pt idx="916" formatCode="0.0">
                  <c:v>#N/A</c:v>
                </c:pt>
                <c:pt idx="917" formatCode="0.0">
                  <c:v>#N/A</c:v>
                </c:pt>
                <c:pt idx="918" formatCode="0.0">
                  <c:v>#N/A</c:v>
                </c:pt>
                <c:pt idx="919" formatCode="0.0">
                  <c:v>#N/A</c:v>
                </c:pt>
                <c:pt idx="920" formatCode="0.0">
                  <c:v>#N/A</c:v>
                </c:pt>
                <c:pt idx="921" formatCode="0.0">
                  <c:v>#N/A</c:v>
                </c:pt>
                <c:pt idx="922" formatCode="0.0">
                  <c:v>#N/A</c:v>
                </c:pt>
                <c:pt idx="923" formatCode="0.0">
                  <c:v>#N/A</c:v>
                </c:pt>
                <c:pt idx="924" formatCode="0.0">
                  <c:v>#N/A</c:v>
                </c:pt>
                <c:pt idx="925" formatCode="0.0">
                  <c:v>#N/A</c:v>
                </c:pt>
                <c:pt idx="926" formatCode="0.0">
                  <c:v>#N/A</c:v>
                </c:pt>
                <c:pt idx="927" formatCode="0.0">
                  <c:v>#N/A</c:v>
                </c:pt>
                <c:pt idx="928" formatCode="0.0">
                  <c:v>#N/A</c:v>
                </c:pt>
                <c:pt idx="929" formatCode="0.0">
                  <c:v>#N/A</c:v>
                </c:pt>
                <c:pt idx="930" formatCode="0.0">
                  <c:v>#N/A</c:v>
                </c:pt>
                <c:pt idx="931" formatCode="0.0">
                  <c:v>#N/A</c:v>
                </c:pt>
                <c:pt idx="932" formatCode="0.0">
                  <c:v>#N/A</c:v>
                </c:pt>
                <c:pt idx="933" formatCode="0.0">
                  <c:v>#N/A</c:v>
                </c:pt>
                <c:pt idx="934" formatCode="0.0">
                  <c:v>#N/A</c:v>
                </c:pt>
                <c:pt idx="935" formatCode="0.0">
                  <c:v>#N/A</c:v>
                </c:pt>
                <c:pt idx="936" formatCode="0.0">
                  <c:v>#N/A</c:v>
                </c:pt>
                <c:pt idx="937" formatCode="0.0">
                  <c:v>#N/A</c:v>
                </c:pt>
                <c:pt idx="938" formatCode="0.0">
                  <c:v>#N/A</c:v>
                </c:pt>
                <c:pt idx="939" formatCode="0.0">
                  <c:v>#N/A</c:v>
                </c:pt>
                <c:pt idx="940" formatCode="0.0">
                  <c:v>#N/A</c:v>
                </c:pt>
                <c:pt idx="941" formatCode="0.0">
                  <c:v>#N/A</c:v>
                </c:pt>
                <c:pt idx="942" formatCode="0.0">
                  <c:v>#N/A</c:v>
                </c:pt>
                <c:pt idx="943" formatCode="0.0">
                  <c:v>#N/A</c:v>
                </c:pt>
                <c:pt idx="944" formatCode="0.0">
                  <c:v>#N/A</c:v>
                </c:pt>
                <c:pt idx="945" formatCode="0.0">
                  <c:v>#N/A</c:v>
                </c:pt>
                <c:pt idx="946" formatCode="0.0">
                  <c:v>#N/A</c:v>
                </c:pt>
                <c:pt idx="947" formatCode="0.0">
                  <c:v>#N/A</c:v>
                </c:pt>
                <c:pt idx="948" formatCode="0.0">
                  <c:v>#N/A</c:v>
                </c:pt>
                <c:pt idx="949" formatCode="0.0">
                  <c:v>#N/A</c:v>
                </c:pt>
                <c:pt idx="950" formatCode="0.0">
                  <c:v>#N/A</c:v>
                </c:pt>
                <c:pt idx="951" formatCode="0.0">
                  <c:v>#N/A</c:v>
                </c:pt>
                <c:pt idx="952" formatCode="0.0">
                  <c:v>#N/A</c:v>
                </c:pt>
                <c:pt idx="953" formatCode="0.0">
                  <c:v>#N/A</c:v>
                </c:pt>
                <c:pt idx="954" formatCode="0.0">
                  <c:v>#N/A</c:v>
                </c:pt>
                <c:pt idx="955" formatCode="0.0">
                  <c:v>#N/A</c:v>
                </c:pt>
                <c:pt idx="956" formatCode="0.0">
                  <c:v>#N/A</c:v>
                </c:pt>
                <c:pt idx="957" formatCode="0.0">
                  <c:v>#N/A</c:v>
                </c:pt>
                <c:pt idx="958" formatCode="0.0">
                  <c:v>#N/A</c:v>
                </c:pt>
                <c:pt idx="959" formatCode="0.0">
                  <c:v>#N/A</c:v>
                </c:pt>
                <c:pt idx="960" formatCode="0.0">
                  <c:v>#N/A</c:v>
                </c:pt>
                <c:pt idx="961" formatCode="0.0">
                  <c:v>#N/A</c:v>
                </c:pt>
                <c:pt idx="962" formatCode="0.0">
                  <c:v>#N/A</c:v>
                </c:pt>
                <c:pt idx="963" formatCode="0.0">
                  <c:v>#N/A</c:v>
                </c:pt>
                <c:pt idx="964" formatCode="0.0">
                  <c:v>#N/A</c:v>
                </c:pt>
                <c:pt idx="965" formatCode="0.0">
                  <c:v>#N/A</c:v>
                </c:pt>
                <c:pt idx="966" formatCode="0.0">
                  <c:v>#N/A</c:v>
                </c:pt>
                <c:pt idx="967" formatCode="0.0">
                  <c:v>#N/A</c:v>
                </c:pt>
                <c:pt idx="968" formatCode="0.0">
                  <c:v>#N/A</c:v>
                </c:pt>
                <c:pt idx="969" formatCode="0.0">
                  <c:v>#N/A</c:v>
                </c:pt>
                <c:pt idx="970" formatCode="0.0">
                  <c:v>#N/A</c:v>
                </c:pt>
                <c:pt idx="971" formatCode="0.0">
                  <c:v>#N/A</c:v>
                </c:pt>
                <c:pt idx="972" formatCode="0.0">
                  <c:v>#N/A</c:v>
                </c:pt>
                <c:pt idx="973" formatCode="0.0">
                  <c:v>#N/A</c:v>
                </c:pt>
                <c:pt idx="974" formatCode="0.0">
                  <c:v>#N/A</c:v>
                </c:pt>
                <c:pt idx="975" formatCode="0.0">
                  <c:v>#N/A</c:v>
                </c:pt>
                <c:pt idx="976" formatCode="0.0">
                  <c:v>#N/A</c:v>
                </c:pt>
                <c:pt idx="977" formatCode="0.0">
                  <c:v>#N/A</c:v>
                </c:pt>
                <c:pt idx="978" formatCode="0.0">
                  <c:v>#N/A</c:v>
                </c:pt>
                <c:pt idx="979" formatCode="0.0">
                  <c:v>#N/A</c:v>
                </c:pt>
                <c:pt idx="980" formatCode="0.0">
                  <c:v>#N/A</c:v>
                </c:pt>
                <c:pt idx="981" formatCode="0.0">
                  <c:v>#N/A</c:v>
                </c:pt>
                <c:pt idx="982" formatCode="0.0">
                  <c:v>#N/A</c:v>
                </c:pt>
                <c:pt idx="983" formatCode="0.0">
                  <c:v>#N/A</c:v>
                </c:pt>
                <c:pt idx="984" formatCode="0.0">
                  <c:v>#N/A</c:v>
                </c:pt>
                <c:pt idx="985" formatCode="0.0">
                  <c:v>#N/A</c:v>
                </c:pt>
                <c:pt idx="986" formatCode="0.0">
                  <c:v>#N/A</c:v>
                </c:pt>
                <c:pt idx="987" formatCode="0.0">
                  <c:v>#N/A</c:v>
                </c:pt>
                <c:pt idx="988" formatCode="0.0">
                  <c:v>#N/A</c:v>
                </c:pt>
                <c:pt idx="989" formatCode="0.0">
                  <c:v>#N/A</c:v>
                </c:pt>
                <c:pt idx="990" formatCode="0.0">
                  <c:v>#N/A</c:v>
                </c:pt>
                <c:pt idx="991" formatCode="0.0">
                  <c:v>#N/A</c:v>
                </c:pt>
                <c:pt idx="992" formatCode="0.0">
                  <c:v>#N/A</c:v>
                </c:pt>
                <c:pt idx="993" formatCode="0.0">
                  <c:v>#N/A</c:v>
                </c:pt>
                <c:pt idx="994" formatCode="0.0">
                  <c:v>#N/A</c:v>
                </c:pt>
                <c:pt idx="995" formatCode="0.0">
                  <c:v>#N/A</c:v>
                </c:pt>
                <c:pt idx="996" formatCode="0.0">
                  <c:v>#N/A</c:v>
                </c:pt>
                <c:pt idx="997" formatCode="0.0">
                  <c:v>#N/A</c:v>
                </c:pt>
                <c:pt idx="998" formatCode="0.0">
                  <c:v>#N/A</c:v>
                </c:pt>
                <c:pt idx="999" formatCode="0.0">
                  <c:v>#N/A</c:v>
                </c:pt>
                <c:pt idx="1000" formatCode="0.0">
                  <c:v>#N/A</c:v>
                </c:pt>
                <c:pt idx="1001" formatCode="0.0">
                  <c:v>#N/A</c:v>
                </c:pt>
                <c:pt idx="1002" formatCode="0.0">
                  <c:v>#N/A</c:v>
                </c:pt>
                <c:pt idx="1003" formatCode="0.0">
                  <c:v>#N/A</c:v>
                </c:pt>
                <c:pt idx="1004" formatCode="0.0">
                  <c:v>#N/A</c:v>
                </c:pt>
                <c:pt idx="1005" formatCode="0.0">
                  <c:v>#N/A</c:v>
                </c:pt>
                <c:pt idx="1006" formatCode="0.0">
                  <c:v>#N/A</c:v>
                </c:pt>
                <c:pt idx="1007" formatCode="0.0">
                  <c:v>#N/A</c:v>
                </c:pt>
                <c:pt idx="1008" formatCode="0.0">
                  <c:v>#N/A</c:v>
                </c:pt>
                <c:pt idx="1009" formatCode="0.0">
                  <c:v>#N/A</c:v>
                </c:pt>
                <c:pt idx="1010" formatCode="0.0">
                  <c:v>#N/A</c:v>
                </c:pt>
                <c:pt idx="1011" formatCode="0.0">
                  <c:v>#N/A</c:v>
                </c:pt>
                <c:pt idx="1012" formatCode="0.0">
                  <c:v>#N/A</c:v>
                </c:pt>
                <c:pt idx="1013" formatCode="0.0">
                  <c:v>#N/A</c:v>
                </c:pt>
                <c:pt idx="1014" formatCode="0.0">
                  <c:v>#N/A</c:v>
                </c:pt>
                <c:pt idx="1015" formatCode="0.0">
                  <c:v>#N/A</c:v>
                </c:pt>
                <c:pt idx="1016" formatCode="0.0">
                  <c:v>#N/A</c:v>
                </c:pt>
                <c:pt idx="1017" formatCode="0.0">
                  <c:v>#N/A</c:v>
                </c:pt>
                <c:pt idx="1018" formatCode="0.0">
                  <c:v>#N/A</c:v>
                </c:pt>
                <c:pt idx="1019" formatCode="0.0">
                  <c:v>#N/A</c:v>
                </c:pt>
                <c:pt idx="1020" formatCode="0.0">
                  <c:v>#N/A</c:v>
                </c:pt>
                <c:pt idx="1021" formatCode="0.0">
                  <c:v>#N/A</c:v>
                </c:pt>
                <c:pt idx="1022" formatCode="0.0">
                  <c:v>#N/A</c:v>
                </c:pt>
                <c:pt idx="1023" formatCode="0.0">
                  <c:v>#N/A</c:v>
                </c:pt>
                <c:pt idx="1024" formatCode="0.0">
                  <c:v>#N/A</c:v>
                </c:pt>
                <c:pt idx="1025" formatCode="0.0">
                  <c:v>#N/A</c:v>
                </c:pt>
                <c:pt idx="1026" formatCode="0.0">
                  <c:v>#N/A</c:v>
                </c:pt>
                <c:pt idx="1027" formatCode="0.0">
                  <c:v>#N/A</c:v>
                </c:pt>
                <c:pt idx="1028" formatCode="0.0">
                  <c:v>#N/A</c:v>
                </c:pt>
                <c:pt idx="1029" formatCode="0.0">
                  <c:v>#N/A</c:v>
                </c:pt>
                <c:pt idx="1030" formatCode="0.0">
                  <c:v>#N/A</c:v>
                </c:pt>
                <c:pt idx="1031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F4F7-4586-A14A-49BD43AE617C}"/>
            </c:ext>
          </c:extLst>
        </c:ser>
        <c:ser>
          <c:idx val="9"/>
          <c:order val="9"/>
          <c:tx>
            <c:v>12 MMT Forecast</c:v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08A685"/>
              </a:solidFill>
              <a:ln>
                <a:solidFill>
                  <a:srgbClr val="05715A"/>
                </a:solidFill>
              </a:ln>
            </c:spPr>
          </c:marker>
          <c:dLbls>
            <c:delete val="1"/>
          </c:dLbls>
          <c:cat>
            <c:numRef>
              <c:f>WORLDIP!$A$3:$A$506</c:f>
              <c:numCache>
                <c:formatCode>mmm\-yy</c:formatCode>
                <c:ptCount val="504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WORLDIP!$K$3:$K$1034</c:f>
              <c:numCache>
                <c:formatCode>General</c:formatCode>
                <c:ptCount val="1032"/>
                <c:pt idx="386" formatCode="0.00">
                  <c:v>133.26525826935301</c:v>
                </c:pt>
                <c:pt idx="389" formatCode="0.00">
                  <c:v>133.69154596491299</c:v>
                </c:pt>
                <c:pt idx="392" formatCode="0.00">
                  <c:v>133.711731009863</c:v>
                </c:pt>
                <c:pt idx="395" formatCode="0.00">
                  <c:v>133.828359344456</c:v>
                </c:pt>
                <c:pt idx="398" formatCode="0.00">
                  <c:v>133.13199301108301</c:v>
                </c:pt>
                <c:pt idx="401" formatCode="0.00">
                  <c:v>132.354630505264</c:v>
                </c:pt>
                <c:pt idx="404" formatCode="0.00">
                  <c:v>131.839766775725</c:v>
                </c:pt>
                <c:pt idx="407" formatCode="0.00">
                  <c:v>131.95476231363401</c:v>
                </c:pt>
                <c:pt idx="410" formatCode="0.00">
                  <c:v>132.73259703204999</c:v>
                </c:pt>
                <c:pt idx="413" formatCode="0.00">
                  <c:v>133.942886071327</c:v>
                </c:pt>
                <c:pt idx="416" formatCode="0.00">
                  <c:v>135.13576094511799</c:v>
                </c:pt>
                <c:pt idx="419" formatCode="0.00">
                  <c:v>136.441224232297</c:v>
                </c:pt>
                <c:pt idx="503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F4F7-4586-A14A-49BD43AE617C}"/>
            </c:ext>
          </c:extLst>
        </c:ser>
        <c:ser>
          <c:idx val="10"/>
          <c:order val="10"/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WORLDIP!$A$3:$A$1034</c:f>
              <c:numCache>
                <c:formatCode>mmm\-yy</c:formatCode>
                <c:ptCount val="1032"/>
                <c:pt idx="0">
                  <c:v>33239</c:v>
                </c:pt>
                <c:pt idx="1">
                  <c:v>33270</c:v>
                </c:pt>
                <c:pt idx="2">
                  <c:v>33298</c:v>
                </c:pt>
                <c:pt idx="3">
                  <c:v>33329</c:v>
                </c:pt>
                <c:pt idx="4">
                  <c:v>33359</c:v>
                </c:pt>
                <c:pt idx="5">
                  <c:v>33390</c:v>
                </c:pt>
                <c:pt idx="6">
                  <c:v>33420</c:v>
                </c:pt>
                <c:pt idx="7">
                  <c:v>33451</c:v>
                </c:pt>
                <c:pt idx="8">
                  <c:v>33482</c:v>
                </c:pt>
                <c:pt idx="9">
                  <c:v>33512</c:v>
                </c:pt>
                <c:pt idx="10">
                  <c:v>33543</c:v>
                </c:pt>
                <c:pt idx="11">
                  <c:v>33573</c:v>
                </c:pt>
                <c:pt idx="12">
                  <c:v>33604</c:v>
                </c:pt>
                <c:pt idx="13">
                  <c:v>33635</c:v>
                </c:pt>
                <c:pt idx="14">
                  <c:v>33664</c:v>
                </c:pt>
                <c:pt idx="15">
                  <c:v>33695</c:v>
                </c:pt>
                <c:pt idx="16">
                  <c:v>33725</c:v>
                </c:pt>
                <c:pt idx="17">
                  <c:v>33756</c:v>
                </c:pt>
                <c:pt idx="18">
                  <c:v>33786</c:v>
                </c:pt>
                <c:pt idx="19">
                  <c:v>33817</c:v>
                </c:pt>
                <c:pt idx="20">
                  <c:v>33848</c:v>
                </c:pt>
                <c:pt idx="21">
                  <c:v>33878</c:v>
                </c:pt>
                <c:pt idx="22">
                  <c:v>33909</c:v>
                </c:pt>
                <c:pt idx="23">
                  <c:v>33939</c:v>
                </c:pt>
                <c:pt idx="24">
                  <c:v>33970</c:v>
                </c:pt>
                <c:pt idx="25">
                  <c:v>34001</c:v>
                </c:pt>
                <c:pt idx="26">
                  <c:v>34029</c:v>
                </c:pt>
                <c:pt idx="27">
                  <c:v>34060</c:v>
                </c:pt>
                <c:pt idx="28">
                  <c:v>34090</c:v>
                </c:pt>
                <c:pt idx="29">
                  <c:v>34121</c:v>
                </c:pt>
                <c:pt idx="30">
                  <c:v>34151</c:v>
                </c:pt>
                <c:pt idx="31">
                  <c:v>34182</c:v>
                </c:pt>
                <c:pt idx="32">
                  <c:v>34213</c:v>
                </c:pt>
                <c:pt idx="33">
                  <c:v>34243</c:v>
                </c:pt>
                <c:pt idx="34">
                  <c:v>34274</c:v>
                </c:pt>
                <c:pt idx="35">
                  <c:v>34304</c:v>
                </c:pt>
                <c:pt idx="36">
                  <c:v>34335</c:v>
                </c:pt>
                <c:pt idx="37">
                  <c:v>34366</c:v>
                </c:pt>
                <c:pt idx="38">
                  <c:v>34394</c:v>
                </c:pt>
                <c:pt idx="39">
                  <c:v>34425</c:v>
                </c:pt>
                <c:pt idx="40">
                  <c:v>34455</c:v>
                </c:pt>
                <c:pt idx="41">
                  <c:v>34486</c:v>
                </c:pt>
                <c:pt idx="42">
                  <c:v>34516</c:v>
                </c:pt>
                <c:pt idx="43">
                  <c:v>34547</c:v>
                </c:pt>
                <c:pt idx="44">
                  <c:v>34578</c:v>
                </c:pt>
                <c:pt idx="45">
                  <c:v>34608</c:v>
                </c:pt>
                <c:pt idx="46">
                  <c:v>34639</c:v>
                </c:pt>
                <c:pt idx="47">
                  <c:v>34669</c:v>
                </c:pt>
                <c:pt idx="48">
                  <c:v>34700</c:v>
                </c:pt>
                <c:pt idx="49">
                  <c:v>34731</c:v>
                </c:pt>
                <c:pt idx="50">
                  <c:v>34759</c:v>
                </c:pt>
                <c:pt idx="51">
                  <c:v>34790</c:v>
                </c:pt>
                <c:pt idx="52">
                  <c:v>34820</c:v>
                </c:pt>
                <c:pt idx="53">
                  <c:v>34851</c:v>
                </c:pt>
                <c:pt idx="54">
                  <c:v>34881</c:v>
                </c:pt>
                <c:pt idx="55">
                  <c:v>34912</c:v>
                </c:pt>
                <c:pt idx="56">
                  <c:v>34943</c:v>
                </c:pt>
                <c:pt idx="57">
                  <c:v>34973</c:v>
                </c:pt>
                <c:pt idx="58">
                  <c:v>35004</c:v>
                </c:pt>
                <c:pt idx="59">
                  <c:v>35034</c:v>
                </c:pt>
                <c:pt idx="60">
                  <c:v>35065</c:v>
                </c:pt>
                <c:pt idx="61">
                  <c:v>35096</c:v>
                </c:pt>
                <c:pt idx="62">
                  <c:v>35125</c:v>
                </c:pt>
                <c:pt idx="63">
                  <c:v>35156</c:v>
                </c:pt>
                <c:pt idx="64">
                  <c:v>35186</c:v>
                </c:pt>
                <c:pt idx="65">
                  <c:v>35217</c:v>
                </c:pt>
                <c:pt idx="66">
                  <c:v>35247</c:v>
                </c:pt>
                <c:pt idx="67">
                  <c:v>35278</c:v>
                </c:pt>
                <c:pt idx="68">
                  <c:v>35309</c:v>
                </c:pt>
                <c:pt idx="69">
                  <c:v>35339</c:v>
                </c:pt>
                <c:pt idx="70">
                  <c:v>35370</c:v>
                </c:pt>
                <c:pt idx="71">
                  <c:v>35400</c:v>
                </c:pt>
                <c:pt idx="72">
                  <c:v>35431</c:v>
                </c:pt>
                <c:pt idx="73">
                  <c:v>35462</c:v>
                </c:pt>
                <c:pt idx="74">
                  <c:v>35490</c:v>
                </c:pt>
                <c:pt idx="75">
                  <c:v>35521</c:v>
                </c:pt>
                <c:pt idx="76">
                  <c:v>35551</c:v>
                </c:pt>
                <c:pt idx="77">
                  <c:v>35582</c:v>
                </c:pt>
                <c:pt idx="78">
                  <c:v>35612</c:v>
                </c:pt>
                <c:pt idx="79">
                  <c:v>35643</c:v>
                </c:pt>
                <c:pt idx="80">
                  <c:v>35674</c:v>
                </c:pt>
                <c:pt idx="81">
                  <c:v>35704</c:v>
                </c:pt>
                <c:pt idx="82">
                  <c:v>35735</c:v>
                </c:pt>
                <c:pt idx="83">
                  <c:v>35765</c:v>
                </c:pt>
                <c:pt idx="84">
                  <c:v>35796</c:v>
                </c:pt>
                <c:pt idx="85">
                  <c:v>35827</c:v>
                </c:pt>
                <c:pt idx="86">
                  <c:v>35855</c:v>
                </c:pt>
                <c:pt idx="87">
                  <c:v>35886</c:v>
                </c:pt>
                <c:pt idx="88">
                  <c:v>35916</c:v>
                </c:pt>
                <c:pt idx="89">
                  <c:v>35947</c:v>
                </c:pt>
                <c:pt idx="90">
                  <c:v>35977</c:v>
                </c:pt>
                <c:pt idx="91">
                  <c:v>36008</c:v>
                </c:pt>
                <c:pt idx="92">
                  <c:v>36039</c:v>
                </c:pt>
                <c:pt idx="93">
                  <c:v>36069</c:v>
                </c:pt>
                <c:pt idx="94">
                  <c:v>36100</c:v>
                </c:pt>
                <c:pt idx="95">
                  <c:v>36130</c:v>
                </c:pt>
                <c:pt idx="96">
                  <c:v>36161</c:v>
                </c:pt>
                <c:pt idx="97">
                  <c:v>36192</c:v>
                </c:pt>
                <c:pt idx="98">
                  <c:v>36220</c:v>
                </c:pt>
                <c:pt idx="99">
                  <c:v>36251</c:v>
                </c:pt>
                <c:pt idx="100">
                  <c:v>36281</c:v>
                </c:pt>
                <c:pt idx="101">
                  <c:v>36312</c:v>
                </c:pt>
                <c:pt idx="102">
                  <c:v>36342</c:v>
                </c:pt>
                <c:pt idx="103">
                  <c:v>36373</c:v>
                </c:pt>
                <c:pt idx="104">
                  <c:v>36404</c:v>
                </c:pt>
                <c:pt idx="105">
                  <c:v>36434</c:v>
                </c:pt>
                <c:pt idx="106">
                  <c:v>36465</c:v>
                </c:pt>
                <c:pt idx="107">
                  <c:v>36495</c:v>
                </c:pt>
                <c:pt idx="108">
                  <c:v>36526</c:v>
                </c:pt>
                <c:pt idx="109">
                  <c:v>36557</c:v>
                </c:pt>
                <c:pt idx="110">
                  <c:v>36586</c:v>
                </c:pt>
                <c:pt idx="111">
                  <c:v>36617</c:v>
                </c:pt>
                <c:pt idx="112">
                  <c:v>36647</c:v>
                </c:pt>
                <c:pt idx="113">
                  <c:v>36678</c:v>
                </c:pt>
                <c:pt idx="114">
                  <c:v>36708</c:v>
                </c:pt>
                <c:pt idx="115">
                  <c:v>36739</c:v>
                </c:pt>
                <c:pt idx="116">
                  <c:v>36770</c:v>
                </c:pt>
                <c:pt idx="117">
                  <c:v>36800</c:v>
                </c:pt>
                <c:pt idx="118">
                  <c:v>36831</c:v>
                </c:pt>
                <c:pt idx="119">
                  <c:v>36861</c:v>
                </c:pt>
                <c:pt idx="120">
                  <c:v>36892</c:v>
                </c:pt>
                <c:pt idx="121">
                  <c:v>36923</c:v>
                </c:pt>
                <c:pt idx="122">
                  <c:v>36951</c:v>
                </c:pt>
                <c:pt idx="123">
                  <c:v>36982</c:v>
                </c:pt>
                <c:pt idx="124">
                  <c:v>37012</c:v>
                </c:pt>
                <c:pt idx="125">
                  <c:v>37043</c:v>
                </c:pt>
                <c:pt idx="126">
                  <c:v>37073</c:v>
                </c:pt>
                <c:pt idx="127">
                  <c:v>37104</c:v>
                </c:pt>
                <c:pt idx="128">
                  <c:v>37135</c:v>
                </c:pt>
                <c:pt idx="129">
                  <c:v>37165</c:v>
                </c:pt>
                <c:pt idx="130">
                  <c:v>37196</c:v>
                </c:pt>
                <c:pt idx="131">
                  <c:v>37226</c:v>
                </c:pt>
                <c:pt idx="132">
                  <c:v>37257</c:v>
                </c:pt>
                <c:pt idx="133">
                  <c:v>37288</c:v>
                </c:pt>
                <c:pt idx="134">
                  <c:v>37316</c:v>
                </c:pt>
                <c:pt idx="135">
                  <c:v>37347</c:v>
                </c:pt>
                <c:pt idx="136">
                  <c:v>37377</c:v>
                </c:pt>
                <c:pt idx="137">
                  <c:v>37408</c:v>
                </c:pt>
                <c:pt idx="138">
                  <c:v>37438</c:v>
                </c:pt>
                <c:pt idx="139">
                  <c:v>37469</c:v>
                </c:pt>
                <c:pt idx="140">
                  <c:v>37500</c:v>
                </c:pt>
                <c:pt idx="141">
                  <c:v>37530</c:v>
                </c:pt>
                <c:pt idx="142">
                  <c:v>37561</c:v>
                </c:pt>
                <c:pt idx="143">
                  <c:v>37591</c:v>
                </c:pt>
                <c:pt idx="144">
                  <c:v>37622</c:v>
                </c:pt>
                <c:pt idx="145">
                  <c:v>37653</c:v>
                </c:pt>
                <c:pt idx="146">
                  <c:v>37681</c:v>
                </c:pt>
                <c:pt idx="147">
                  <c:v>37712</c:v>
                </c:pt>
                <c:pt idx="148">
                  <c:v>37742</c:v>
                </c:pt>
                <c:pt idx="149">
                  <c:v>37773</c:v>
                </c:pt>
                <c:pt idx="150">
                  <c:v>37803</c:v>
                </c:pt>
                <c:pt idx="151">
                  <c:v>37834</c:v>
                </c:pt>
                <c:pt idx="152">
                  <c:v>37865</c:v>
                </c:pt>
                <c:pt idx="153">
                  <c:v>37895</c:v>
                </c:pt>
                <c:pt idx="154">
                  <c:v>37926</c:v>
                </c:pt>
                <c:pt idx="155">
                  <c:v>37956</c:v>
                </c:pt>
                <c:pt idx="156">
                  <c:v>37987</c:v>
                </c:pt>
                <c:pt idx="157">
                  <c:v>38018</c:v>
                </c:pt>
                <c:pt idx="158">
                  <c:v>38047</c:v>
                </c:pt>
                <c:pt idx="159">
                  <c:v>38078</c:v>
                </c:pt>
                <c:pt idx="160">
                  <c:v>38108</c:v>
                </c:pt>
                <c:pt idx="161">
                  <c:v>38139</c:v>
                </c:pt>
                <c:pt idx="162">
                  <c:v>38169</c:v>
                </c:pt>
                <c:pt idx="163">
                  <c:v>38200</c:v>
                </c:pt>
                <c:pt idx="164">
                  <c:v>38231</c:v>
                </c:pt>
                <c:pt idx="165">
                  <c:v>38261</c:v>
                </c:pt>
                <c:pt idx="166">
                  <c:v>38292</c:v>
                </c:pt>
                <c:pt idx="167">
                  <c:v>38322</c:v>
                </c:pt>
                <c:pt idx="168">
                  <c:v>38353</c:v>
                </c:pt>
                <c:pt idx="169">
                  <c:v>38384</c:v>
                </c:pt>
                <c:pt idx="170">
                  <c:v>38412</c:v>
                </c:pt>
                <c:pt idx="171">
                  <c:v>38443</c:v>
                </c:pt>
                <c:pt idx="172">
                  <c:v>38473</c:v>
                </c:pt>
                <c:pt idx="173">
                  <c:v>38504</c:v>
                </c:pt>
                <c:pt idx="174">
                  <c:v>38534</c:v>
                </c:pt>
                <c:pt idx="175">
                  <c:v>38565</c:v>
                </c:pt>
                <c:pt idx="176">
                  <c:v>38596</c:v>
                </c:pt>
                <c:pt idx="177">
                  <c:v>38626</c:v>
                </c:pt>
                <c:pt idx="178">
                  <c:v>38657</c:v>
                </c:pt>
                <c:pt idx="179">
                  <c:v>38687</c:v>
                </c:pt>
                <c:pt idx="180">
                  <c:v>38718</c:v>
                </c:pt>
                <c:pt idx="181">
                  <c:v>38749</c:v>
                </c:pt>
                <c:pt idx="182">
                  <c:v>38777</c:v>
                </c:pt>
                <c:pt idx="183">
                  <c:v>38808</c:v>
                </c:pt>
                <c:pt idx="184">
                  <c:v>38838</c:v>
                </c:pt>
                <c:pt idx="185">
                  <c:v>38869</c:v>
                </c:pt>
                <c:pt idx="186">
                  <c:v>38899</c:v>
                </c:pt>
                <c:pt idx="187">
                  <c:v>38930</c:v>
                </c:pt>
                <c:pt idx="188">
                  <c:v>38961</c:v>
                </c:pt>
                <c:pt idx="189">
                  <c:v>38991</c:v>
                </c:pt>
                <c:pt idx="190">
                  <c:v>39022</c:v>
                </c:pt>
                <c:pt idx="191">
                  <c:v>39052</c:v>
                </c:pt>
                <c:pt idx="192">
                  <c:v>39083</c:v>
                </c:pt>
                <c:pt idx="193">
                  <c:v>39114</c:v>
                </c:pt>
                <c:pt idx="194">
                  <c:v>39142</c:v>
                </c:pt>
                <c:pt idx="195">
                  <c:v>39173</c:v>
                </c:pt>
                <c:pt idx="196">
                  <c:v>39203</c:v>
                </c:pt>
                <c:pt idx="197">
                  <c:v>39234</c:v>
                </c:pt>
                <c:pt idx="198">
                  <c:v>39264</c:v>
                </c:pt>
                <c:pt idx="199">
                  <c:v>39295</c:v>
                </c:pt>
                <c:pt idx="200">
                  <c:v>39326</c:v>
                </c:pt>
                <c:pt idx="201">
                  <c:v>39356</c:v>
                </c:pt>
                <c:pt idx="202">
                  <c:v>39387</c:v>
                </c:pt>
                <c:pt idx="203">
                  <c:v>39417</c:v>
                </c:pt>
                <c:pt idx="204">
                  <c:v>39448</c:v>
                </c:pt>
                <c:pt idx="205">
                  <c:v>39479</c:v>
                </c:pt>
                <c:pt idx="206">
                  <c:v>39508</c:v>
                </c:pt>
                <c:pt idx="207">
                  <c:v>39539</c:v>
                </c:pt>
                <c:pt idx="208">
                  <c:v>39569</c:v>
                </c:pt>
                <c:pt idx="209">
                  <c:v>39600</c:v>
                </c:pt>
                <c:pt idx="210">
                  <c:v>39630</c:v>
                </c:pt>
                <c:pt idx="211">
                  <c:v>39661</c:v>
                </c:pt>
                <c:pt idx="212">
                  <c:v>39692</c:v>
                </c:pt>
                <c:pt idx="213">
                  <c:v>39722</c:v>
                </c:pt>
                <c:pt idx="214">
                  <c:v>39753</c:v>
                </c:pt>
                <c:pt idx="215">
                  <c:v>39783</c:v>
                </c:pt>
                <c:pt idx="216">
                  <c:v>39814</c:v>
                </c:pt>
                <c:pt idx="217">
                  <c:v>39845</c:v>
                </c:pt>
                <c:pt idx="218">
                  <c:v>39873</c:v>
                </c:pt>
                <c:pt idx="219">
                  <c:v>39904</c:v>
                </c:pt>
                <c:pt idx="220">
                  <c:v>39934</c:v>
                </c:pt>
                <c:pt idx="221">
                  <c:v>39965</c:v>
                </c:pt>
                <c:pt idx="222">
                  <c:v>39995</c:v>
                </c:pt>
                <c:pt idx="223">
                  <c:v>40026</c:v>
                </c:pt>
                <c:pt idx="224">
                  <c:v>40057</c:v>
                </c:pt>
                <c:pt idx="225">
                  <c:v>40087</c:v>
                </c:pt>
                <c:pt idx="226">
                  <c:v>40118</c:v>
                </c:pt>
                <c:pt idx="227">
                  <c:v>40148</c:v>
                </c:pt>
                <c:pt idx="228">
                  <c:v>40179</c:v>
                </c:pt>
                <c:pt idx="229">
                  <c:v>40210</c:v>
                </c:pt>
                <c:pt idx="230">
                  <c:v>40238</c:v>
                </c:pt>
                <c:pt idx="231">
                  <c:v>40269</c:v>
                </c:pt>
                <c:pt idx="232">
                  <c:v>40299</c:v>
                </c:pt>
                <c:pt idx="233">
                  <c:v>40330</c:v>
                </c:pt>
                <c:pt idx="234">
                  <c:v>40360</c:v>
                </c:pt>
                <c:pt idx="235">
                  <c:v>40391</c:v>
                </c:pt>
                <c:pt idx="236">
                  <c:v>40422</c:v>
                </c:pt>
                <c:pt idx="237">
                  <c:v>40452</c:v>
                </c:pt>
                <c:pt idx="238">
                  <c:v>40483</c:v>
                </c:pt>
                <c:pt idx="239">
                  <c:v>40513</c:v>
                </c:pt>
                <c:pt idx="240">
                  <c:v>40544</c:v>
                </c:pt>
                <c:pt idx="241">
                  <c:v>40575</c:v>
                </c:pt>
                <c:pt idx="242">
                  <c:v>40603</c:v>
                </c:pt>
                <c:pt idx="243">
                  <c:v>40634</c:v>
                </c:pt>
                <c:pt idx="244">
                  <c:v>40664</c:v>
                </c:pt>
                <c:pt idx="245">
                  <c:v>40695</c:v>
                </c:pt>
                <c:pt idx="246">
                  <c:v>40725</c:v>
                </c:pt>
                <c:pt idx="247">
                  <c:v>40756</c:v>
                </c:pt>
                <c:pt idx="248">
                  <c:v>40787</c:v>
                </c:pt>
                <c:pt idx="249">
                  <c:v>40817</c:v>
                </c:pt>
                <c:pt idx="250">
                  <c:v>40848</c:v>
                </c:pt>
                <c:pt idx="251">
                  <c:v>40878</c:v>
                </c:pt>
                <c:pt idx="252">
                  <c:v>40909</c:v>
                </c:pt>
                <c:pt idx="253">
                  <c:v>40940</c:v>
                </c:pt>
                <c:pt idx="254">
                  <c:v>40969</c:v>
                </c:pt>
                <c:pt idx="255">
                  <c:v>41000</c:v>
                </c:pt>
                <c:pt idx="256">
                  <c:v>41030</c:v>
                </c:pt>
                <c:pt idx="257">
                  <c:v>41061</c:v>
                </c:pt>
                <c:pt idx="258">
                  <c:v>41091</c:v>
                </c:pt>
                <c:pt idx="259">
                  <c:v>41122</c:v>
                </c:pt>
                <c:pt idx="260">
                  <c:v>41153</c:v>
                </c:pt>
                <c:pt idx="261">
                  <c:v>41183</c:v>
                </c:pt>
                <c:pt idx="262">
                  <c:v>41214</c:v>
                </c:pt>
                <c:pt idx="263">
                  <c:v>41244</c:v>
                </c:pt>
                <c:pt idx="264">
                  <c:v>41275</c:v>
                </c:pt>
                <c:pt idx="265">
                  <c:v>41306</c:v>
                </c:pt>
                <c:pt idx="266">
                  <c:v>41334</c:v>
                </c:pt>
                <c:pt idx="267">
                  <c:v>41365</c:v>
                </c:pt>
                <c:pt idx="268">
                  <c:v>41395</c:v>
                </c:pt>
                <c:pt idx="269">
                  <c:v>41426</c:v>
                </c:pt>
                <c:pt idx="270">
                  <c:v>41456</c:v>
                </c:pt>
                <c:pt idx="271">
                  <c:v>41487</c:v>
                </c:pt>
                <c:pt idx="272">
                  <c:v>41518</c:v>
                </c:pt>
                <c:pt idx="273">
                  <c:v>41548</c:v>
                </c:pt>
                <c:pt idx="274">
                  <c:v>41579</c:v>
                </c:pt>
                <c:pt idx="275">
                  <c:v>41609</c:v>
                </c:pt>
                <c:pt idx="276">
                  <c:v>41640</c:v>
                </c:pt>
                <c:pt idx="277">
                  <c:v>41671</c:v>
                </c:pt>
                <c:pt idx="278">
                  <c:v>41699</c:v>
                </c:pt>
                <c:pt idx="279">
                  <c:v>41730</c:v>
                </c:pt>
                <c:pt idx="280">
                  <c:v>41760</c:v>
                </c:pt>
                <c:pt idx="281">
                  <c:v>41791</c:v>
                </c:pt>
                <c:pt idx="282">
                  <c:v>41821</c:v>
                </c:pt>
                <c:pt idx="283">
                  <c:v>41852</c:v>
                </c:pt>
                <c:pt idx="284">
                  <c:v>41883</c:v>
                </c:pt>
                <c:pt idx="285">
                  <c:v>41913</c:v>
                </c:pt>
                <c:pt idx="286">
                  <c:v>41944</c:v>
                </c:pt>
                <c:pt idx="287">
                  <c:v>41974</c:v>
                </c:pt>
                <c:pt idx="288">
                  <c:v>42005</c:v>
                </c:pt>
                <c:pt idx="289">
                  <c:v>42036</c:v>
                </c:pt>
                <c:pt idx="290">
                  <c:v>42064</c:v>
                </c:pt>
                <c:pt idx="291">
                  <c:v>42095</c:v>
                </c:pt>
                <c:pt idx="292">
                  <c:v>42125</c:v>
                </c:pt>
                <c:pt idx="293">
                  <c:v>42156</c:v>
                </c:pt>
                <c:pt idx="294">
                  <c:v>42186</c:v>
                </c:pt>
                <c:pt idx="295">
                  <c:v>42217</c:v>
                </c:pt>
                <c:pt idx="296">
                  <c:v>42248</c:v>
                </c:pt>
                <c:pt idx="297">
                  <c:v>42278</c:v>
                </c:pt>
                <c:pt idx="298">
                  <c:v>42309</c:v>
                </c:pt>
                <c:pt idx="299">
                  <c:v>42339</c:v>
                </c:pt>
                <c:pt idx="300">
                  <c:v>42370</c:v>
                </c:pt>
                <c:pt idx="301">
                  <c:v>42401</c:v>
                </c:pt>
                <c:pt idx="302">
                  <c:v>42430</c:v>
                </c:pt>
                <c:pt idx="303">
                  <c:v>42461</c:v>
                </c:pt>
                <c:pt idx="304">
                  <c:v>42491</c:v>
                </c:pt>
                <c:pt idx="305">
                  <c:v>42522</c:v>
                </c:pt>
                <c:pt idx="306">
                  <c:v>42552</c:v>
                </c:pt>
                <c:pt idx="307">
                  <c:v>42583</c:v>
                </c:pt>
                <c:pt idx="308">
                  <c:v>42614</c:v>
                </c:pt>
                <c:pt idx="309">
                  <c:v>42644</c:v>
                </c:pt>
                <c:pt idx="310">
                  <c:v>42675</c:v>
                </c:pt>
                <c:pt idx="311">
                  <c:v>42705</c:v>
                </c:pt>
                <c:pt idx="312">
                  <c:v>42736</c:v>
                </c:pt>
                <c:pt idx="313">
                  <c:v>42767</c:v>
                </c:pt>
                <c:pt idx="314">
                  <c:v>42795</c:v>
                </c:pt>
                <c:pt idx="315">
                  <c:v>42826</c:v>
                </c:pt>
                <c:pt idx="316">
                  <c:v>42856</c:v>
                </c:pt>
                <c:pt idx="317">
                  <c:v>42887</c:v>
                </c:pt>
                <c:pt idx="318">
                  <c:v>42917</c:v>
                </c:pt>
                <c:pt idx="319">
                  <c:v>42948</c:v>
                </c:pt>
                <c:pt idx="320">
                  <c:v>42979</c:v>
                </c:pt>
                <c:pt idx="321">
                  <c:v>43009</c:v>
                </c:pt>
                <c:pt idx="322">
                  <c:v>43040</c:v>
                </c:pt>
                <c:pt idx="323">
                  <c:v>43070</c:v>
                </c:pt>
                <c:pt idx="324">
                  <c:v>43101</c:v>
                </c:pt>
                <c:pt idx="325">
                  <c:v>43132</c:v>
                </c:pt>
                <c:pt idx="326">
                  <c:v>43160</c:v>
                </c:pt>
                <c:pt idx="327">
                  <c:v>43191</c:v>
                </c:pt>
                <c:pt idx="328">
                  <c:v>43221</c:v>
                </c:pt>
                <c:pt idx="329">
                  <c:v>43252</c:v>
                </c:pt>
                <c:pt idx="330">
                  <c:v>43282</c:v>
                </c:pt>
                <c:pt idx="331">
                  <c:v>43313</c:v>
                </c:pt>
                <c:pt idx="332">
                  <c:v>43344</c:v>
                </c:pt>
                <c:pt idx="333">
                  <c:v>43374</c:v>
                </c:pt>
                <c:pt idx="334">
                  <c:v>43405</c:v>
                </c:pt>
                <c:pt idx="335">
                  <c:v>43435</c:v>
                </c:pt>
                <c:pt idx="336">
                  <c:v>43466</c:v>
                </c:pt>
                <c:pt idx="337">
                  <c:v>43497</c:v>
                </c:pt>
                <c:pt idx="338">
                  <c:v>43525</c:v>
                </c:pt>
                <c:pt idx="339">
                  <c:v>43556</c:v>
                </c:pt>
                <c:pt idx="340">
                  <c:v>43586</c:v>
                </c:pt>
                <c:pt idx="341">
                  <c:v>43617</c:v>
                </c:pt>
                <c:pt idx="342">
                  <c:v>43647</c:v>
                </c:pt>
                <c:pt idx="343">
                  <c:v>43678</c:v>
                </c:pt>
                <c:pt idx="344">
                  <c:v>43709</c:v>
                </c:pt>
                <c:pt idx="345">
                  <c:v>43739</c:v>
                </c:pt>
                <c:pt idx="346">
                  <c:v>43770</c:v>
                </c:pt>
                <c:pt idx="347">
                  <c:v>43800</c:v>
                </c:pt>
                <c:pt idx="348">
                  <c:v>43831</c:v>
                </c:pt>
                <c:pt idx="349">
                  <c:v>43862</c:v>
                </c:pt>
                <c:pt idx="350">
                  <c:v>43891</c:v>
                </c:pt>
                <c:pt idx="351">
                  <c:v>43922</c:v>
                </c:pt>
                <c:pt idx="352">
                  <c:v>43952</c:v>
                </c:pt>
                <c:pt idx="353">
                  <c:v>43983</c:v>
                </c:pt>
                <c:pt idx="354">
                  <c:v>44013</c:v>
                </c:pt>
                <c:pt idx="355">
                  <c:v>44044</c:v>
                </c:pt>
                <c:pt idx="356">
                  <c:v>44075</c:v>
                </c:pt>
                <c:pt idx="357">
                  <c:v>44105</c:v>
                </c:pt>
                <c:pt idx="358">
                  <c:v>44136</c:v>
                </c:pt>
                <c:pt idx="359">
                  <c:v>44166</c:v>
                </c:pt>
                <c:pt idx="360">
                  <c:v>44197</c:v>
                </c:pt>
                <c:pt idx="361">
                  <c:v>44228</c:v>
                </c:pt>
                <c:pt idx="362">
                  <c:v>44256</c:v>
                </c:pt>
                <c:pt idx="363">
                  <c:v>44287</c:v>
                </c:pt>
                <c:pt idx="364">
                  <c:v>44317</c:v>
                </c:pt>
                <c:pt idx="365">
                  <c:v>44348</c:v>
                </c:pt>
                <c:pt idx="366">
                  <c:v>44378</c:v>
                </c:pt>
                <c:pt idx="367">
                  <c:v>44409</c:v>
                </c:pt>
                <c:pt idx="368">
                  <c:v>44440</c:v>
                </c:pt>
                <c:pt idx="369">
                  <c:v>44470</c:v>
                </c:pt>
                <c:pt idx="370">
                  <c:v>44501</c:v>
                </c:pt>
                <c:pt idx="371">
                  <c:v>44531</c:v>
                </c:pt>
                <c:pt idx="372">
                  <c:v>44562</c:v>
                </c:pt>
                <c:pt idx="373">
                  <c:v>44593</c:v>
                </c:pt>
                <c:pt idx="374">
                  <c:v>44621</c:v>
                </c:pt>
                <c:pt idx="375">
                  <c:v>44652</c:v>
                </c:pt>
                <c:pt idx="376">
                  <c:v>44682</c:v>
                </c:pt>
                <c:pt idx="377">
                  <c:v>44713</c:v>
                </c:pt>
                <c:pt idx="378">
                  <c:v>44743</c:v>
                </c:pt>
                <c:pt idx="379">
                  <c:v>44774</c:v>
                </c:pt>
                <c:pt idx="380">
                  <c:v>44805</c:v>
                </c:pt>
                <c:pt idx="381">
                  <c:v>44835</c:v>
                </c:pt>
                <c:pt idx="382">
                  <c:v>44866</c:v>
                </c:pt>
                <c:pt idx="383">
                  <c:v>44896</c:v>
                </c:pt>
                <c:pt idx="384">
                  <c:v>44927</c:v>
                </c:pt>
                <c:pt idx="385">
                  <c:v>44958</c:v>
                </c:pt>
                <c:pt idx="386">
                  <c:v>44986</c:v>
                </c:pt>
                <c:pt idx="387">
                  <c:v>45017</c:v>
                </c:pt>
                <c:pt idx="388">
                  <c:v>45047</c:v>
                </c:pt>
                <c:pt idx="389">
                  <c:v>45078</c:v>
                </c:pt>
                <c:pt idx="390">
                  <c:v>45108</c:v>
                </c:pt>
                <c:pt idx="391">
                  <c:v>45139</c:v>
                </c:pt>
                <c:pt idx="392">
                  <c:v>45170</c:v>
                </c:pt>
                <c:pt idx="393">
                  <c:v>45200</c:v>
                </c:pt>
                <c:pt idx="394">
                  <c:v>45231</c:v>
                </c:pt>
                <c:pt idx="395">
                  <c:v>45261</c:v>
                </c:pt>
                <c:pt idx="396">
                  <c:v>45292</c:v>
                </c:pt>
                <c:pt idx="397">
                  <c:v>45323</c:v>
                </c:pt>
                <c:pt idx="398">
                  <c:v>45352</c:v>
                </c:pt>
                <c:pt idx="399">
                  <c:v>45383</c:v>
                </c:pt>
                <c:pt idx="400">
                  <c:v>45413</c:v>
                </c:pt>
                <c:pt idx="401">
                  <c:v>45444</c:v>
                </c:pt>
                <c:pt idx="402">
                  <c:v>45474</c:v>
                </c:pt>
                <c:pt idx="403">
                  <c:v>45505</c:v>
                </c:pt>
                <c:pt idx="404">
                  <c:v>45536</c:v>
                </c:pt>
                <c:pt idx="405">
                  <c:v>45566</c:v>
                </c:pt>
                <c:pt idx="406">
                  <c:v>45597</c:v>
                </c:pt>
                <c:pt idx="407">
                  <c:v>45627</c:v>
                </c:pt>
                <c:pt idx="408">
                  <c:v>45658</c:v>
                </c:pt>
                <c:pt idx="409">
                  <c:v>45689</c:v>
                </c:pt>
                <c:pt idx="410">
                  <c:v>45717</c:v>
                </c:pt>
                <c:pt idx="411">
                  <c:v>45748</c:v>
                </c:pt>
                <c:pt idx="412">
                  <c:v>45778</c:v>
                </c:pt>
                <c:pt idx="413">
                  <c:v>45809</c:v>
                </c:pt>
                <c:pt idx="414">
                  <c:v>45839</c:v>
                </c:pt>
                <c:pt idx="415">
                  <c:v>45870</c:v>
                </c:pt>
                <c:pt idx="416">
                  <c:v>45901</c:v>
                </c:pt>
                <c:pt idx="417">
                  <c:v>45931</c:v>
                </c:pt>
                <c:pt idx="418">
                  <c:v>45962</c:v>
                </c:pt>
                <c:pt idx="419">
                  <c:v>45992</c:v>
                </c:pt>
                <c:pt idx="420">
                  <c:v>46023</c:v>
                </c:pt>
                <c:pt idx="421">
                  <c:v>46054</c:v>
                </c:pt>
                <c:pt idx="422">
                  <c:v>46082</c:v>
                </c:pt>
                <c:pt idx="423">
                  <c:v>46113</c:v>
                </c:pt>
                <c:pt idx="424">
                  <c:v>46143</c:v>
                </c:pt>
                <c:pt idx="425">
                  <c:v>46174</c:v>
                </c:pt>
                <c:pt idx="426">
                  <c:v>46204</c:v>
                </c:pt>
                <c:pt idx="427">
                  <c:v>46235</c:v>
                </c:pt>
                <c:pt idx="428">
                  <c:v>46266</c:v>
                </c:pt>
                <c:pt idx="429">
                  <c:v>46296</c:v>
                </c:pt>
                <c:pt idx="430">
                  <c:v>46327</c:v>
                </c:pt>
                <c:pt idx="431">
                  <c:v>46357</c:v>
                </c:pt>
                <c:pt idx="432">
                  <c:v>46388</c:v>
                </c:pt>
                <c:pt idx="433">
                  <c:v>46419</c:v>
                </c:pt>
                <c:pt idx="434">
                  <c:v>46447</c:v>
                </c:pt>
                <c:pt idx="435">
                  <c:v>46478</c:v>
                </c:pt>
                <c:pt idx="436">
                  <c:v>46508</c:v>
                </c:pt>
                <c:pt idx="437">
                  <c:v>46539</c:v>
                </c:pt>
                <c:pt idx="438">
                  <c:v>46569</c:v>
                </c:pt>
                <c:pt idx="439">
                  <c:v>46600</c:v>
                </c:pt>
                <c:pt idx="440">
                  <c:v>46631</c:v>
                </c:pt>
                <c:pt idx="441">
                  <c:v>46661</c:v>
                </c:pt>
                <c:pt idx="442">
                  <c:v>46692</c:v>
                </c:pt>
                <c:pt idx="443">
                  <c:v>46722</c:v>
                </c:pt>
                <c:pt idx="444">
                  <c:v>46753</c:v>
                </c:pt>
                <c:pt idx="445">
                  <c:v>46784</c:v>
                </c:pt>
                <c:pt idx="446">
                  <c:v>46813</c:v>
                </c:pt>
                <c:pt idx="447">
                  <c:v>46844</c:v>
                </c:pt>
                <c:pt idx="448">
                  <c:v>46874</c:v>
                </c:pt>
                <c:pt idx="449">
                  <c:v>46905</c:v>
                </c:pt>
                <c:pt idx="450">
                  <c:v>46935</c:v>
                </c:pt>
                <c:pt idx="451">
                  <c:v>46966</c:v>
                </c:pt>
                <c:pt idx="452">
                  <c:v>46997</c:v>
                </c:pt>
                <c:pt idx="453">
                  <c:v>47027</c:v>
                </c:pt>
                <c:pt idx="454">
                  <c:v>47058</c:v>
                </c:pt>
                <c:pt idx="455">
                  <c:v>47088</c:v>
                </c:pt>
                <c:pt idx="456">
                  <c:v>47119</c:v>
                </c:pt>
                <c:pt idx="457">
                  <c:v>47150</c:v>
                </c:pt>
                <c:pt idx="458">
                  <c:v>47178</c:v>
                </c:pt>
                <c:pt idx="459">
                  <c:v>47209</c:v>
                </c:pt>
                <c:pt idx="460">
                  <c:v>47239</c:v>
                </c:pt>
                <c:pt idx="461">
                  <c:v>47270</c:v>
                </c:pt>
                <c:pt idx="462">
                  <c:v>47300</c:v>
                </c:pt>
                <c:pt idx="463">
                  <c:v>47331</c:v>
                </c:pt>
                <c:pt idx="464">
                  <c:v>47362</c:v>
                </c:pt>
                <c:pt idx="465">
                  <c:v>47392</c:v>
                </c:pt>
                <c:pt idx="466">
                  <c:v>47423</c:v>
                </c:pt>
                <c:pt idx="467">
                  <c:v>47453</c:v>
                </c:pt>
                <c:pt idx="468">
                  <c:v>47484</c:v>
                </c:pt>
                <c:pt idx="469">
                  <c:v>47515</c:v>
                </c:pt>
                <c:pt idx="470">
                  <c:v>47543</c:v>
                </c:pt>
                <c:pt idx="471">
                  <c:v>47574</c:v>
                </c:pt>
                <c:pt idx="472">
                  <c:v>47604</c:v>
                </c:pt>
                <c:pt idx="473">
                  <c:v>47635</c:v>
                </c:pt>
                <c:pt idx="474">
                  <c:v>47665</c:v>
                </c:pt>
                <c:pt idx="475">
                  <c:v>47696</c:v>
                </c:pt>
                <c:pt idx="476">
                  <c:v>47727</c:v>
                </c:pt>
                <c:pt idx="477">
                  <c:v>47757</c:v>
                </c:pt>
                <c:pt idx="478">
                  <c:v>47788</c:v>
                </c:pt>
                <c:pt idx="479">
                  <c:v>47818</c:v>
                </c:pt>
                <c:pt idx="480">
                  <c:v>47849</c:v>
                </c:pt>
                <c:pt idx="481">
                  <c:v>47880</c:v>
                </c:pt>
                <c:pt idx="482">
                  <c:v>47908</c:v>
                </c:pt>
                <c:pt idx="483">
                  <c:v>47939</c:v>
                </c:pt>
                <c:pt idx="484">
                  <c:v>47969</c:v>
                </c:pt>
                <c:pt idx="485">
                  <c:v>48000</c:v>
                </c:pt>
                <c:pt idx="486">
                  <c:v>48030</c:v>
                </c:pt>
                <c:pt idx="487">
                  <c:v>48061</c:v>
                </c:pt>
                <c:pt idx="488">
                  <c:v>48092</c:v>
                </c:pt>
                <c:pt idx="489">
                  <c:v>48122</c:v>
                </c:pt>
                <c:pt idx="490">
                  <c:v>48153</c:v>
                </c:pt>
                <c:pt idx="491">
                  <c:v>48183</c:v>
                </c:pt>
                <c:pt idx="492">
                  <c:v>48214</c:v>
                </c:pt>
                <c:pt idx="493">
                  <c:v>48245</c:v>
                </c:pt>
                <c:pt idx="494">
                  <c:v>48274</c:v>
                </c:pt>
                <c:pt idx="495">
                  <c:v>48305</c:v>
                </c:pt>
                <c:pt idx="496">
                  <c:v>48335</c:v>
                </c:pt>
                <c:pt idx="497">
                  <c:v>48366</c:v>
                </c:pt>
                <c:pt idx="498">
                  <c:v>48396</c:v>
                </c:pt>
                <c:pt idx="499">
                  <c:v>48427</c:v>
                </c:pt>
                <c:pt idx="500">
                  <c:v>48458</c:v>
                </c:pt>
                <c:pt idx="501">
                  <c:v>48488</c:v>
                </c:pt>
                <c:pt idx="502">
                  <c:v>48519</c:v>
                </c:pt>
                <c:pt idx="503">
                  <c:v>48549</c:v>
                </c:pt>
              </c:numCache>
            </c:numRef>
          </c:cat>
          <c:val>
            <c:numRef>
              <c:f>WORLDIP!$P$3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F4F7-4586-A14A-49BD43AE617C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2798751"/>
        <c:axId val="307581152"/>
      </c:lineChart>
      <c:dateAx>
        <c:axId val="1385417216"/>
        <c:scaling>
          <c:orientation val="minMax"/>
          <c:max val="4635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ysClr val="window" lastClr="FFFFFF">
                <a:lumMod val="7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2"/>
        <c:majorTimeUnit val="years"/>
        <c:minorUnit val="12"/>
        <c:minorTimeUnit val="months"/>
      </c:dateAx>
      <c:valAx>
        <c:axId val="1106967296"/>
        <c:scaling>
          <c:orientation val="minMax"/>
          <c:max val="15"/>
          <c:min val="-3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15"/>
      </c:valAx>
      <c:valAx>
        <c:axId val="307581152"/>
        <c:scaling>
          <c:orientation val="minMax"/>
          <c:max val="225"/>
          <c:min val="75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752798751"/>
        <c:crosses val="max"/>
        <c:crossBetween val="between"/>
        <c:majorUnit val="50"/>
      </c:valAx>
      <c:catAx>
        <c:axId val="7527987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7581152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293360098389859E-2"/>
          <c:y val="7.2938345942051383E-2"/>
          <c:w val="0.9178082191780822"/>
          <c:h val="0.85193376563223711"/>
        </c:manualLayout>
      </c:layout>
      <c:lineChart>
        <c:grouping val="standard"/>
        <c:varyColors val="0"/>
        <c:ser>
          <c:idx val="2"/>
          <c:order val="0"/>
          <c:tx>
            <c:v>0</c:v>
          </c:tx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cat>
            <c:numRef>
              <c:f>GSCPX!$A$9:$A$524</c:f>
              <c:numCache>
                <c:formatCode>mmm\-yy</c:formatCode>
                <c:ptCount val="516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  <c:pt idx="252">
                  <c:v>43466</c:v>
                </c:pt>
                <c:pt idx="253">
                  <c:v>43497</c:v>
                </c:pt>
                <c:pt idx="254">
                  <c:v>43525</c:v>
                </c:pt>
                <c:pt idx="255">
                  <c:v>43556</c:v>
                </c:pt>
                <c:pt idx="256">
                  <c:v>43586</c:v>
                </c:pt>
                <c:pt idx="257">
                  <c:v>43617</c:v>
                </c:pt>
                <c:pt idx="258">
                  <c:v>43647</c:v>
                </c:pt>
                <c:pt idx="259">
                  <c:v>43678</c:v>
                </c:pt>
                <c:pt idx="260">
                  <c:v>43709</c:v>
                </c:pt>
                <c:pt idx="261">
                  <c:v>43739</c:v>
                </c:pt>
                <c:pt idx="262">
                  <c:v>43770</c:v>
                </c:pt>
                <c:pt idx="263">
                  <c:v>43800</c:v>
                </c:pt>
                <c:pt idx="264">
                  <c:v>43831</c:v>
                </c:pt>
                <c:pt idx="265">
                  <c:v>43862</c:v>
                </c:pt>
                <c:pt idx="266">
                  <c:v>43891</c:v>
                </c:pt>
                <c:pt idx="267">
                  <c:v>43922</c:v>
                </c:pt>
                <c:pt idx="268">
                  <c:v>43952</c:v>
                </c:pt>
                <c:pt idx="269">
                  <c:v>43983</c:v>
                </c:pt>
                <c:pt idx="270">
                  <c:v>44013</c:v>
                </c:pt>
                <c:pt idx="271">
                  <c:v>44044</c:v>
                </c:pt>
                <c:pt idx="272">
                  <c:v>44075</c:v>
                </c:pt>
                <c:pt idx="273">
                  <c:v>44105</c:v>
                </c:pt>
                <c:pt idx="274">
                  <c:v>44136</c:v>
                </c:pt>
                <c:pt idx="275">
                  <c:v>44166</c:v>
                </c:pt>
                <c:pt idx="276">
                  <c:v>44197</c:v>
                </c:pt>
                <c:pt idx="277">
                  <c:v>44228</c:v>
                </c:pt>
                <c:pt idx="278">
                  <c:v>44256</c:v>
                </c:pt>
                <c:pt idx="279">
                  <c:v>44287</c:v>
                </c:pt>
                <c:pt idx="280">
                  <c:v>44317</c:v>
                </c:pt>
                <c:pt idx="281">
                  <c:v>44348</c:v>
                </c:pt>
                <c:pt idx="282">
                  <c:v>44378</c:v>
                </c:pt>
                <c:pt idx="283">
                  <c:v>44409</c:v>
                </c:pt>
                <c:pt idx="284">
                  <c:v>44440</c:v>
                </c:pt>
                <c:pt idx="285">
                  <c:v>44470</c:v>
                </c:pt>
                <c:pt idx="286">
                  <c:v>44501</c:v>
                </c:pt>
                <c:pt idx="287">
                  <c:v>44531</c:v>
                </c:pt>
                <c:pt idx="288">
                  <c:v>44562</c:v>
                </c:pt>
                <c:pt idx="289">
                  <c:v>44593</c:v>
                </c:pt>
                <c:pt idx="290">
                  <c:v>44621</c:v>
                </c:pt>
                <c:pt idx="291">
                  <c:v>44652</c:v>
                </c:pt>
                <c:pt idx="292">
                  <c:v>44682</c:v>
                </c:pt>
                <c:pt idx="293">
                  <c:v>44713</c:v>
                </c:pt>
                <c:pt idx="294">
                  <c:v>44743</c:v>
                </c:pt>
                <c:pt idx="295">
                  <c:v>44774</c:v>
                </c:pt>
                <c:pt idx="296">
                  <c:v>44805</c:v>
                </c:pt>
                <c:pt idx="297">
                  <c:v>44835</c:v>
                </c:pt>
                <c:pt idx="298">
                  <c:v>44866</c:v>
                </c:pt>
                <c:pt idx="299">
                  <c:v>44896</c:v>
                </c:pt>
                <c:pt idx="300">
                  <c:v>44927</c:v>
                </c:pt>
                <c:pt idx="301">
                  <c:v>44958</c:v>
                </c:pt>
                <c:pt idx="302">
                  <c:v>44986</c:v>
                </c:pt>
                <c:pt idx="303">
                  <c:v>45017</c:v>
                </c:pt>
                <c:pt idx="304">
                  <c:v>45047</c:v>
                </c:pt>
                <c:pt idx="305">
                  <c:v>45078</c:v>
                </c:pt>
                <c:pt idx="306">
                  <c:v>45108</c:v>
                </c:pt>
                <c:pt idx="307">
                  <c:v>45139</c:v>
                </c:pt>
                <c:pt idx="308">
                  <c:v>45170</c:v>
                </c:pt>
                <c:pt idx="309">
                  <c:v>45200</c:v>
                </c:pt>
                <c:pt idx="310">
                  <c:v>45231</c:v>
                </c:pt>
                <c:pt idx="311">
                  <c:v>45261</c:v>
                </c:pt>
                <c:pt idx="312">
                  <c:v>45292</c:v>
                </c:pt>
                <c:pt idx="313">
                  <c:v>45323</c:v>
                </c:pt>
                <c:pt idx="314">
                  <c:v>45352</c:v>
                </c:pt>
                <c:pt idx="315">
                  <c:v>45383</c:v>
                </c:pt>
                <c:pt idx="316">
                  <c:v>45413</c:v>
                </c:pt>
                <c:pt idx="317">
                  <c:v>45444</c:v>
                </c:pt>
                <c:pt idx="318">
                  <c:v>45474</c:v>
                </c:pt>
                <c:pt idx="319">
                  <c:v>45505</c:v>
                </c:pt>
                <c:pt idx="320">
                  <c:v>45536</c:v>
                </c:pt>
                <c:pt idx="321">
                  <c:v>45566</c:v>
                </c:pt>
                <c:pt idx="322">
                  <c:v>45597</c:v>
                </c:pt>
                <c:pt idx="323">
                  <c:v>45627</c:v>
                </c:pt>
                <c:pt idx="324">
                  <c:v>45658</c:v>
                </c:pt>
                <c:pt idx="325">
                  <c:v>45689</c:v>
                </c:pt>
                <c:pt idx="326">
                  <c:v>45717</c:v>
                </c:pt>
                <c:pt idx="327">
                  <c:v>45748</c:v>
                </c:pt>
                <c:pt idx="328">
                  <c:v>45778</c:v>
                </c:pt>
                <c:pt idx="329">
                  <c:v>45809</c:v>
                </c:pt>
                <c:pt idx="330">
                  <c:v>45839</c:v>
                </c:pt>
                <c:pt idx="331">
                  <c:v>45870</c:v>
                </c:pt>
                <c:pt idx="332">
                  <c:v>45901</c:v>
                </c:pt>
                <c:pt idx="333">
                  <c:v>45931</c:v>
                </c:pt>
                <c:pt idx="334">
                  <c:v>45962</c:v>
                </c:pt>
                <c:pt idx="335">
                  <c:v>45992</c:v>
                </c:pt>
                <c:pt idx="336">
                  <c:v>46023</c:v>
                </c:pt>
                <c:pt idx="337">
                  <c:v>46054</c:v>
                </c:pt>
                <c:pt idx="338">
                  <c:v>46082</c:v>
                </c:pt>
                <c:pt idx="339">
                  <c:v>46113</c:v>
                </c:pt>
                <c:pt idx="340">
                  <c:v>46143</c:v>
                </c:pt>
                <c:pt idx="341">
                  <c:v>46174</c:v>
                </c:pt>
                <c:pt idx="342">
                  <c:v>46204</c:v>
                </c:pt>
                <c:pt idx="343">
                  <c:v>46235</c:v>
                </c:pt>
                <c:pt idx="344">
                  <c:v>46266</c:v>
                </c:pt>
                <c:pt idx="345">
                  <c:v>46296</c:v>
                </c:pt>
                <c:pt idx="346">
                  <c:v>46327</c:v>
                </c:pt>
                <c:pt idx="347">
                  <c:v>46357</c:v>
                </c:pt>
                <c:pt idx="348">
                  <c:v>46388</c:v>
                </c:pt>
                <c:pt idx="349">
                  <c:v>46419</c:v>
                </c:pt>
                <c:pt idx="350">
                  <c:v>46447</c:v>
                </c:pt>
                <c:pt idx="351">
                  <c:v>46478</c:v>
                </c:pt>
                <c:pt idx="352">
                  <c:v>46508</c:v>
                </c:pt>
                <c:pt idx="353">
                  <c:v>46539</c:v>
                </c:pt>
                <c:pt idx="354">
                  <c:v>46569</c:v>
                </c:pt>
                <c:pt idx="355">
                  <c:v>46600</c:v>
                </c:pt>
                <c:pt idx="356">
                  <c:v>46631</c:v>
                </c:pt>
                <c:pt idx="357">
                  <c:v>46661</c:v>
                </c:pt>
                <c:pt idx="358">
                  <c:v>46692</c:v>
                </c:pt>
                <c:pt idx="359">
                  <c:v>46722</c:v>
                </c:pt>
                <c:pt idx="360">
                  <c:v>46753</c:v>
                </c:pt>
                <c:pt idx="361">
                  <c:v>46784</c:v>
                </c:pt>
                <c:pt idx="362">
                  <c:v>46813</c:v>
                </c:pt>
                <c:pt idx="363">
                  <c:v>46844</c:v>
                </c:pt>
                <c:pt idx="364">
                  <c:v>46874</c:v>
                </c:pt>
                <c:pt idx="365">
                  <c:v>46905</c:v>
                </c:pt>
                <c:pt idx="366">
                  <c:v>46935</c:v>
                </c:pt>
                <c:pt idx="367">
                  <c:v>46966</c:v>
                </c:pt>
                <c:pt idx="368">
                  <c:v>46997</c:v>
                </c:pt>
                <c:pt idx="369">
                  <c:v>47027</c:v>
                </c:pt>
                <c:pt idx="370">
                  <c:v>47058</c:v>
                </c:pt>
                <c:pt idx="371">
                  <c:v>47088</c:v>
                </c:pt>
                <c:pt idx="372">
                  <c:v>47119</c:v>
                </c:pt>
                <c:pt idx="373">
                  <c:v>47150</c:v>
                </c:pt>
                <c:pt idx="374">
                  <c:v>47178</c:v>
                </c:pt>
                <c:pt idx="375">
                  <c:v>47209</c:v>
                </c:pt>
                <c:pt idx="376">
                  <c:v>47239</c:v>
                </c:pt>
                <c:pt idx="377">
                  <c:v>47270</c:v>
                </c:pt>
                <c:pt idx="378">
                  <c:v>47300</c:v>
                </c:pt>
                <c:pt idx="379">
                  <c:v>47331</c:v>
                </c:pt>
                <c:pt idx="380">
                  <c:v>47362</c:v>
                </c:pt>
                <c:pt idx="381">
                  <c:v>47392</c:v>
                </c:pt>
                <c:pt idx="382">
                  <c:v>47423</c:v>
                </c:pt>
                <c:pt idx="383">
                  <c:v>47453</c:v>
                </c:pt>
                <c:pt idx="384">
                  <c:v>47484</c:v>
                </c:pt>
                <c:pt idx="385">
                  <c:v>47515</c:v>
                </c:pt>
                <c:pt idx="386">
                  <c:v>47543</c:v>
                </c:pt>
                <c:pt idx="387">
                  <c:v>47574</c:v>
                </c:pt>
                <c:pt idx="388">
                  <c:v>47604</c:v>
                </c:pt>
                <c:pt idx="389">
                  <c:v>47635</c:v>
                </c:pt>
                <c:pt idx="390">
                  <c:v>47665</c:v>
                </c:pt>
                <c:pt idx="391">
                  <c:v>47696</c:v>
                </c:pt>
                <c:pt idx="392">
                  <c:v>47727</c:v>
                </c:pt>
                <c:pt idx="393">
                  <c:v>47757</c:v>
                </c:pt>
                <c:pt idx="394">
                  <c:v>47788</c:v>
                </c:pt>
                <c:pt idx="395">
                  <c:v>47818</c:v>
                </c:pt>
                <c:pt idx="396">
                  <c:v>47849</c:v>
                </c:pt>
                <c:pt idx="397">
                  <c:v>47880</c:v>
                </c:pt>
                <c:pt idx="398">
                  <c:v>47908</c:v>
                </c:pt>
                <c:pt idx="399">
                  <c:v>47939</c:v>
                </c:pt>
                <c:pt idx="400">
                  <c:v>47969</c:v>
                </c:pt>
                <c:pt idx="401">
                  <c:v>48000</c:v>
                </c:pt>
                <c:pt idx="402">
                  <c:v>48030</c:v>
                </c:pt>
                <c:pt idx="403">
                  <c:v>48061</c:v>
                </c:pt>
                <c:pt idx="404">
                  <c:v>48092</c:v>
                </c:pt>
                <c:pt idx="405">
                  <c:v>48122</c:v>
                </c:pt>
                <c:pt idx="406">
                  <c:v>48153</c:v>
                </c:pt>
                <c:pt idx="407">
                  <c:v>48183</c:v>
                </c:pt>
                <c:pt idx="408">
                  <c:v>48214</c:v>
                </c:pt>
                <c:pt idx="409">
                  <c:v>48245</c:v>
                </c:pt>
                <c:pt idx="410">
                  <c:v>48274</c:v>
                </c:pt>
                <c:pt idx="411">
                  <c:v>48305</c:v>
                </c:pt>
                <c:pt idx="412">
                  <c:v>48335</c:v>
                </c:pt>
                <c:pt idx="413">
                  <c:v>48366</c:v>
                </c:pt>
                <c:pt idx="414">
                  <c:v>48396</c:v>
                </c:pt>
                <c:pt idx="415">
                  <c:v>48427</c:v>
                </c:pt>
                <c:pt idx="416">
                  <c:v>48458</c:v>
                </c:pt>
                <c:pt idx="417">
                  <c:v>48488</c:v>
                </c:pt>
                <c:pt idx="418">
                  <c:v>48519</c:v>
                </c:pt>
                <c:pt idx="419">
                  <c:v>48549</c:v>
                </c:pt>
                <c:pt idx="420">
                  <c:v>48580</c:v>
                </c:pt>
                <c:pt idx="421">
                  <c:v>48611</c:v>
                </c:pt>
                <c:pt idx="422">
                  <c:v>48639</c:v>
                </c:pt>
                <c:pt idx="423">
                  <c:v>48670</c:v>
                </c:pt>
                <c:pt idx="424">
                  <c:v>48700</c:v>
                </c:pt>
                <c:pt idx="425">
                  <c:v>48731</c:v>
                </c:pt>
                <c:pt idx="426">
                  <c:v>48761</c:v>
                </c:pt>
                <c:pt idx="427">
                  <c:v>48792</c:v>
                </c:pt>
                <c:pt idx="428">
                  <c:v>48823</c:v>
                </c:pt>
                <c:pt idx="429">
                  <c:v>48853</c:v>
                </c:pt>
                <c:pt idx="430">
                  <c:v>48884</c:v>
                </c:pt>
                <c:pt idx="431">
                  <c:v>48914</c:v>
                </c:pt>
                <c:pt idx="432">
                  <c:v>48945</c:v>
                </c:pt>
                <c:pt idx="433">
                  <c:v>48976</c:v>
                </c:pt>
                <c:pt idx="434">
                  <c:v>49004</c:v>
                </c:pt>
                <c:pt idx="435">
                  <c:v>49035</c:v>
                </c:pt>
                <c:pt idx="436">
                  <c:v>49065</c:v>
                </c:pt>
                <c:pt idx="437">
                  <c:v>49096</c:v>
                </c:pt>
                <c:pt idx="438">
                  <c:v>49126</c:v>
                </c:pt>
                <c:pt idx="439">
                  <c:v>49157</c:v>
                </c:pt>
                <c:pt idx="440">
                  <c:v>49188</c:v>
                </c:pt>
                <c:pt idx="441">
                  <c:v>49218</c:v>
                </c:pt>
                <c:pt idx="442">
                  <c:v>49249</c:v>
                </c:pt>
                <c:pt idx="443">
                  <c:v>49279</c:v>
                </c:pt>
                <c:pt idx="444">
                  <c:v>49310</c:v>
                </c:pt>
                <c:pt idx="445">
                  <c:v>49341</c:v>
                </c:pt>
                <c:pt idx="446">
                  <c:v>49369</c:v>
                </c:pt>
                <c:pt idx="447">
                  <c:v>49400</c:v>
                </c:pt>
                <c:pt idx="448">
                  <c:v>49430</c:v>
                </c:pt>
                <c:pt idx="449">
                  <c:v>49461</c:v>
                </c:pt>
                <c:pt idx="450">
                  <c:v>49491</c:v>
                </c:pt>
                <c:pt idx="451">
                  <c:v>49522</c:v>
                </c:pt>
                <c:pt idx="452">
                  <c:v>49553</c:v>
                </c:pt>
                <c:pt idx="453">
                  <c:v>49583</c:v>
                </c:pt>
                <c:pt idx="454">
                  <c:v>49614</c:v>
                </c:pt>
                <c:pt idx="455">
                  <c:v>49644</c:v>
                </c:pt>
                <c:pt idx="456">
                  <c:v>49675</c:v>
                </c:pt>
                <c:pt idx="457">
                  <c:v>49706</c:v>
                </c:pt>
                <c:pt idx="458">
                  <c:v>49735</c:v>
                </c:pt>
                <c:pt idx="459">
                  <c:v>49766</c:v>
                </c:pt>
                <c:pt idx="460">
                  <c:v>49796</c:v>
                </c:pt>
                <c:pt idx="461">
                  <c:v>49827</c:v>
                </c:pt>
                <c:pt idx="462">
                  <c:v>49857</c:v>
                </c:pt>
                <c:pt idx="463">
                  <c:v>49888</c:v>
                </c:pt>
                <c:pt idx="464">
                  <c:v>49919</c:v>
                </c:pt>
                <c:pt idx="465">
                  <c:v>49949</c:v>
                </c:pt>
                <c:pt idx="466">
                  <c:v>49980</c:v>
                </c:pt>
                <c:pt idx="467">
                  <c:v>50010</c:v>
                </c:pt>
                <c:pt idx="468">
                  <c:v>50041</c:v>
                </c:pt>
                <c:pt idx="469">
                  <c:v>50072</c:v>
                </c:pt>
                <c:pt idx="470">
                  <c:v>50100</c:v>
                </c:pt>
                <c:pt idx="471">
                  <c:v>50131</c:v>
                </c:pt>
                <c:pt idx="472">
                  <c:v>50161</c:v>
                </c:pt>
                <c:pt idx="473">
                  <c:v>50192</c:v>
                </c:pt>
                <c:pt idx="474">
                  <c:v>50222</c:v>
                </c:pt>
                <c:pt idx="475">
                  <c:v>50253</c:v>
                </c:pt>
                <c:pt idx="476">
                  <c:v>50284</c:v>
                </c:pt>
                <c:pt idx="477">
                  <c:v>50314</c:v>
                </c:pt>
                <c:pt idx="478">
                  <c:v>50345</c:v>
                </c:pt>
                <c:pt idx="479">
                  <c:v>50375</c:v>
                </c:pt>
                <c:pt idx="480">
                  <c:v>50406</c:v>
                </c:pt>
                <c:pt idx="481">
                  <c:v>50437</c:v>
                </c:pt>
                <c:pt idx="482">
                  <c:v>50465</c:v>
                </c:pt>
                <c:pt idx="483">
                  <c:v>50496</c:v>
                </c:pt>
                <c:pt idx="484">
                  <c:v>50526</c:v>
                </c:pt>
                <c:pt idx="485">
                  <c:v>50557</c:v>
                </c:pt>
                <c:pt idx="486">
                  <c:v>50587</c:v>
                </c:pt>
                <c:pt idx="487">
                  <c:v>50618</c:v>
                </c:pt>
                <c:pt idx="488">
                  <c:v>50649</c:v>
                </c:pt>
                <c:pt idx="489">
                  <c:v>50679</c:v>
                </c:pt>
                <c:pt idx="490">
                  <c:v>50710</c:v>
                </c:pt>
                <c:pt idx="491">
                  <c:v>50740</c:v>
                </c:pt>
                <c:pt idx="492">
                  <c:v>50771</c:v>
                </c:pt>
                <c:pt idx="493">
                  <c:v>50802</c:v>
                </c:pt>
                <c:pt idx="494">
                  <c:v>50830</c:v>
                </c:pt>
                <c:pt idx="495">
                  <c:v>50861</c:v>
                </c:pt>
                <c:pt idx="496">
                  <c:v>50891</c:v>
                </c:pt>
                <c:pt idx="497">
                  <c:v>50922</c:v>
                </c:pt>
                <c:pt idx="498">
                  <c:v>50952</c:v>
                </c:pt>
                <c:pt idx="499">
                  <c:v>50983</c:v>
                </c:pt>
                <c:pt idx="500">
                  <c:v>51014</c:v>
                </c:pt>
                <c:pt idx="501">
                  <c:v>51044</c:v>
                </c:pt>
                <c:pt idx="502">
                  <c:v>51075</c:v>
                </c:pt>
                <c:pt idx="503">
                  <c:v>51105</c:v>
                </c:pt>
                <c:pt idx="504">
                  <c:v>51136</c:v>
                </c:pt>
                <c:pt idx="505">
                  <c:v>51167</c:v>
                </c:pt>
                <c:pt idx="506">
                  <c:v>51196</c:v>
                </c:pt>
                <c:pt idx="507">
                  <c:v>51227</c:v>
                </c:pt>
                <c:pt idx="508">
                  <c:v>51257</c:v>
                </c:pt>
                <c:pt idx="509">
                  <c:v>51288</c:v>
                </c:pt>
                <c:pt idx="510">
                  <c:v>51318</c:v>
                </c:pt>
                <c:pt idx="511">
                  <c:v>51349</c:v>
                </c:pt>
                <c:pt idx="512">
                  <c:v>51380</c:v>
                </c:pt>
                <c:pt idx="513">
                  <c:v>51410</c:v>
                </c:pt>
                <c:pt idx="514">
                  <c:v>51441</c:v>
                </c:pt>
                <c:pt idx="515">
                  <c:v>51471</c:v>
                </c:pt>
              </c:numCache>
            </c:numRef>
          </c:cat>
          <c:val>
            <c:numRef>
              <c:f>[1]Company!$C$3:$C$1202</c:f>
              <c:numCache>
                <c:formatCode>General</c:formatCode>
                <c:ptCount val="12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58-4AB6-BF8E-83B1AFC3387B}"/>
            </c:ext>
          </c:extLst>
        </c:ser>
        <c:ser>
          <c:idx val="1"/>
          <c:order val="1"/>
          <c:tx>
            <c:v>Supply Chain - Monthly</c:v>
          </c:tx>
          <c:spPr>
            <a:ln w="38100">
              <a:solidFill>
                <a:srgbClr val="183863"/>
              </a:solidFill>
              <a:prstDash val="solid"/>
            </a:ln>
            <a:effectLst/>
          </c:spPr>
          <c:marker>
            <c:symbol val="none"/>
          </c:marker>
          <c:cat>
            <c:numRef>
              <c:f>GSCPX!$A$9:$A$524</c:f>
              <c:numCache>
                <c:formatCode>mmm\-yy</c:formatCode>
                <c:ptCount val="516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  <c:pt idx="252">
                  <c:v>43466</c:v>
                </c:pt>
                <c:pt idx="253">
                  <c:v>43497</c:v>
                </c:pt>
                <c:pt idx="254">
                  <c:v>43525</c:v>
                </c:pt>
                <c:pt idx="255">
                  <c:v>43556</c:v>
                </c:pt>
                <c:pt idx="256">
                  <c:v>43586</c:v>
                </c:pt>
                <c:pt idx="257">
                  <c:v>43617</c:v>
                </c:pt>
                <c:pt idx="258">
                  <c:v>43647</c:v>
                </c:pt>
                <c:pt idx="259">
                  <c:v>43678</c:v>
                </c:pt>
                <c:pt idx="260">
                  <c:v>43709</c:v>
                </c:pt>
                <c:pt idx="261">
                  <c:v>43739</c:v>
                </c:pt>
                <c:pt idx="262">
                  <c:v>43770</c:v>
                </c:pt>
                <c:pt idx="263">
                  <c:v>43800</c:v>
                </c:pt>
                <c:pt idx="264">
                  <c:v>43831</c:v>
                </c:pt>
                <c:pt idx="265">
                  <c:v>43862</c:v>
                </c:pt>
                <c:pt idx="266">
                  <c:v>43891</c:v>
                </c:pt>
                <c:pt idx="267">
                  <c:v>43922</c:v>
                </c:pt>
                <c:pt idx="268">
                  <c:v>43952</c:v>
                </c:pt>
                <c:pt idx="269">
                  <c:v>43983</c:v>
                </c:pt>
                <c:pt idx="270">
                  <c:v>44013</c:v>
                </c:pt>
                <c:pt idx="271">
                  <c:v>44044</c:v>
                </c:pt>
                <c:pt idx="272">
                  <c:v>44075</c:v>
                </c:pt>
                <c:pt idx="273">
                  <c:v>44105</c:v>
                </c:pt>
                <c:pt idx="274">
                  <c:v>44136</c:v>
                </c:pt>
                <c:pt idx="275">
                  <c:v>44166</c:v>
                </c:pt>
                <c:pt idx="276">
                  <c:v>44197</c:v>
                </c:pt>
                <c:pt idx="277">
                  <c:v>44228</c:v>
                </c:pt>
                <c:pt idx="278">
                  <c:v>44256</c:v>
                </c:pt>
                <c:pt idx="279">
                  <c:v>44287</c:v>
                </c:pt>
                <c:pt idx="280">
                  <c:v>44317</c:v>
                </c:pt>
                <c:pt idx="281">
                  <c:v>44348</c:v>
                </c:pt>
                <c:pt idx="282">
                  <c:v>44378</c:v>
                </c:pt>
                <c:pt idx="283">
                  <c:v>44409</c:v>
                </c:pt>
                <c:pt idx="284">
                  <c:v>44440</c:v>
                </c:pt>
                <c:pt idx="285">
                  <c:v>44470</c:v>
                </c:pt>
                <c:pt idx="286">
                  <c:v>44501</c:v>
                </c:pt>
                <c:pt idx="287">
                  <c:v>44531</c:v>
                </c:pt>
                <c:pt idx="288">
                  <c:v>44562</c:v>
                </c:pt>
                <c:pt idx="289">
                  <c:v>44593</c:v>
                </c:pt>
                <c:pt idx="290">
                  <c:v>44621</c:v>
                </c:pt>
                <c:pt idx="291">
                  <c:v>44652</c:v>
                </c:pt>
                <c:pt idx="292">
                  <c:v>44682</c:v>
                </c:pt>
                <c:pt idx="293">
                  <c:v>44713</c:v>
                </c:pt>
                <c:pt idx="294">
                  <c:v>44743</c:v>
                </c:pt>
                <c:pt idx="295">
                  <c:v>44774</c:v>
                </c:pt>
                <c:pt idx="296">
                  <c:v>44805</c:v>
                </c:pt>
                <c:pt idx="297">
                  <c:v>44835</c:v>
                </c:pt>
                <c:pt idx="298">
                  <c:v>44866</c:v>
                </c:pt>
                <c:pt idx="299">
                  <c:v>44896</c:v>
                </c:pt>
                <c:pt idx="300">
                  <c:v>44927</c:v>
                </c:pt>
                <c:pt idx="301">
                  <c:v>44958</c:v>
                </c:pt>
                <c:pt idx="302">
                  <c:v>44986</c:v>
                </c:pt>
                <c:pt idx="303">
                  <c:v>45017</c:v>
                </c:pt>
                <c:pt idx="304">
                  <c:v>45047</c:v>
                </c:pt>
                <c:pt idx="305">
                  <c:v>45078</c:v>
                </c:pt>
                <c:pt idx="306">
                  <c:v>45108</c:v>
                </c:pt>
                <c:pt idx="307">
                  <c:v>45139</c:v>
                </c:pt>
                <c:pt idx="308">
                  <c:v>45170</c:v>
                </c:pt>
                <c:pt idx="309">
                  <c:v>45200</c:v>
                </c:pt>
                <c:pt idx="310">
                  <c:v>45231</c:v>
                </c:pt>
                <c:pt idx="311">
                  <c:v>45261</c:v>
                </c:pt>
                <c:pt idx="312">
                  <c:v>45292</c:v>
                </c:pt>
                <c:pt idx="313">
                  <c:v>45323</c:v>
                </c:pt>
                <c:pt idx="314">
                  <c:v>45352</c:v>
                </c:pt>
                <c:pt idx="315">
                  <c:v>45383</c:v>
                </c:pt>
                <c:pt idx="316">
                  <c:v>45413</c:v>
                </c:pt>
                <c:pt idx="317">
                  <c:v>45444</c:v>
                </c:pt>
                <c:pt idx="318">
                  <c:v>45474</c:v>
                </c:pt>
                <c:pt idx="319">
                  <c:v>45505</c:v>
                </c:pt>
                <c:pt idx="320">
                  <c:v>45536</c:v>
                </c:pt>
                <c:pt idx="321">
                  <c:v>45566</c:v>
                </c:pt>
                <c:pt idx="322">
                  <c:v>45597</c:v>
                </c:pt>
                <c:pt idx="323">
                  <c:v>45627</c:v>
                </c:pt>
                <c:pt idx="324">
                  <c:v>45658</c:v>
                </c:pt>
                <c:pt idx="325">
                  <c:v>45689</c:v>
                </c:pt>
                <c:pt idx="326">
                  <c:v>45717</c:v>
                </c:pt>
                <c:pt idx="327">
                  <c:v>45748</c:v>
                </c:pt>
                <c:pt idx="328">
                  <c:v>45778</c:v>
                </c:pt>
                <c:pt idx="329">
                  <c:v>45809</c:v>
                </c:pt>
                <c:pt idx="330">
                  <c:v>45839</c:v>
                </c:pt>
                <c:pt idx="331">
                  <c:v>45870</c:v>
                </c:pt>
                <c:pt idx="332">
                  <c:v>45901</c:v>
                </c:pt>
                <c:pt idx="333">
                  <c:v>45931</c:v>
                </c:pt>
                <c:pt idx="334">
                  <c:v>45962</c:v>
                </c:pt>
                <c:pt idx="335">
                  <c:v>45992</c:v>
                </c:pt>
                <c:pt idx="336">
                  <c:v>46023</c:v>
                </c:pt>
                <c:pt idx="337">
                  <c:v>46054</c:v>
                </c:pt>
                <c:pt idx="338">
                  <c:v>46082</c:v>
                </c:pt>
                <c:pt idx="339">
                  <c:v>46113</c:v>
                </c:pt>
                <c:pt idx="340">
                  <c:v>46143</c:v>
                </c:pt>
                <c:pt idx="341">
                  <c:v>46174</c:v>
                </c:pt>
                <c:pt idx="342">
                  <c:v>46204</c:v>
                </c:pt>
                <c:pt idx="343">
                  <c:v>46235</c:v>
                </c:pt>
                <c:pt idx="344">
                  <c:v>46266</c:v>
                </c:pt>
                <c:pt idx="345">
                  <c:v>46296</c:v>
                </c:pt>
                <c:pt idx="346">
                  <c:v>46327</c:v>
                </c:pt>
                <c:pt idx="347">
                  <c:v>46357</c:v>
                </c:pt>
                <c:pt idx="348">
                  <c:v>46388</c:v>
                </c:pt>
                <c:pt idx="349">
                  <c:v>46419</c:v>
                </c:pt>
                <c:pt idx="350">
                  <c:v>46447</c:v>
                </c:pt>
                <c:pt idx="351">
                  <c:v>46478</c:v>
                </c:pt>
                <c:pt idx="352">
                  <c:v>46508</c:v>
                </c:pt>
                <c:pt idx="353">
                  <c:v>46539</c:v>
                </c:pt>
                <c:pt idx="354">
                  <c:v>46569</c:v>
                </c:pt>
                <c:pt idx="355">
                  <c:v>46600</c:v>
                </c:pt>
                <c:pt idx="356">
                  <c:v>46631</c:v>
                </c:pt>
                <c:pt idx="357">
                  <c:v>46661</c:v>
                </c:pt>
                <c:pt idx="358">
                  <c:v>46692</c:v>
                </c:pt>
                <c:pt idx="359">
                  <c:v>46722</c:v>
                </c:pt>
                <c:pt idx="360">
                  <c:v>46753</c:v>
                </c:pt>
                <c:pt idx="361">
                  <c:v>46784</c:v>
                </c:pt>
                <c:pt idx="362">
                  <c:v>46813</c:v>
                </c:pt>
                <c:pt idx="363">
                  <c:v>46844</c:v>
                </c:pt>
                <c:pt idx="364">
                  <c:v>46874</c:v>
                </c:pt>
                <c:pt idx="365">
                  <c:v>46905</c:v>
                </c:pt>
                <c:pt idx="366">
                  <c:v>46935</c:v>
                </c:pt>
                <c:pt idx="367">
                  <c:v>46966</c:v>
                </c:pt>
                <c:pt idx="368">
                  <c:v>46997</c:v>
                </c:pt>
                <c:pt idx="369">
                  <c:v>47027</c:v>
                </c:pt>
                <c:pt idx="370">
                  <c:v>47058</c:v>
                </c:pt>
                <c:pt idx="371">
                  <c:v>47088</c:v>
                </c:pt>
                <c:pt idx="372">
                  <c:v>47119</c:v>
                </c:pt>
                <c:pt idx="373">
                  <c:v>47150</c:v>
                </c:pt>
                <c:pt idx="374">
                  <c:v>47178</c:v>
                </c:pt>
                <c:pt idx="375">
                  <c:v>47209</c:v>
                </c:pt>
                <c:pt idx="376">
                  <c:v>47239</c:v>
                </c:pt>
                <c:pt idx="377">
                  <c:v>47270</c:v>
                </c:pt>
                <c:pt idx="378">
                  <c:v>47300</c:v>
                </c:pt>
                <c:pt idx="379">
                  <c:v>47331</c:v>
                </c:pt>
                <c:pt idx="380">
                  <c:v>47362</c:v>
                </c:pt>
                <c:pt idx="381">
                  <c:v>47392</c:v>
                </c:pt>
                <c:pt idx="382">
                  <c:v>47423</c:v>
                </c:pt>
                <c:pt idx="383">
                  <c:v>47453</c:v>
                </c:pt>
                <c:pt idx="384">
                  <c:v>47484</c:v>
                </c:pt>
                <c:pt idx="385">
                  <c:v>47515</c:v>
                </c:pt>
                <c:pt idx="386">
                  <c:v>47543</c:v>
                </c:pt>
                <c:pt idx="387">
                  <c:v>47574</c:v>
                </c:pt>
                <c:pt idx="388">
                  <c:v>47604</c:v>
                </c:pt>
                <c:pt idx="389">
                  <c:v>47635</c:v>
                </c:pt>
                <c:pt idx="390">
                  <c:v>47665</c:v>
                </c:pt>
                <c:pt idx="391">
                  <c:v>47696</c:v>
                </c:pt>
                <c:pt idx="392">
                  <c:v>47727</c:v>
                </c:pt>
                <c:pt idx="393">
                  <c:v>47757</c:v>
                </c:pt>
                <c:pt idx="394">
                  <c:v>47788</c:v>
                </c:pt>
                <c:pt idx="395">
                  <c:v>47818</c:v>
                </c:pt>
                <c:pt idx="396">
                  <c:v>47849</c:v>
                </c:pt>
                <c:pt idx="397">
                  <c:v>47880</c:v>
                </c:pt>
                <c:pt idx="398">
                  <c:v>47908</c:v>
                </c:pt>
                <c:pt idx="399">
                  <c:v>47939</c:v>
                </c:pt>
                <c:pt idx="400">
                  <c:v>47969</c:v>
                </c:pt>
                <c:pt idx="401">
                  <c:v>48000</c:v>
                </c:pt>
                <c:pt idx="402">
                  <c:v>48030</c:v>
                </c:pt>
                <c:pt idx="403">
                  <c:v>48061</c:v>
                </c:pt>
                <c:pt idx="404">
                  <c:v>48092</c:v>
                </c:pt>
                <c:pt idx="405">
                  <c:v>48122</c:v>
                </c:pt>
                <c:pt idx="406">
                  <c:v>48153</c:v>
                </c:pt>
                <c:pt idx="407">
                  <c:v>48183</c:v>
                </c:pt>
                <c:pt idx="408">
                  <c:v>48214</c:v>
                </c:pt>
                <c:pt idx="409">
                  <c:v>48245</c:v>
                </c:pt>
                <c:pt idx="410">
                  <c:v>48274</c:v>
                </c:pt>
                <c:pt idx="411">
                  <c:v>48305</c:v>
                </c:pt>
                <c:pt idx="412">
                  <c:v>48335</c:v>
                </c:pt>
                <c:pt idx="413">
                  <c:v>48366</c:v>
                </c:pt>
                <c:pt idx="414">
                  <c:v>48396</c:v>
                </c:pt>
                <c:pt idx="415">
                  <c:v>48427</c:v>
                </c:pt>
                <c:pt idx="416">
                  <c:v>48458</c:v>
                </c:pt>
                <c:pt idx="417">
                  <c:v>48488</c:v>
                </c:pt>
                <c:pt idx="418">
                  <c:v>48519</c:v>
                </c:pt>
                <c:pt idx="419">
                  <c:v>48549</c:v>
                </c:pt>
                <c:pt idx="420">
                  <c:v>48580</c:v>
                </c:pt>
                <c:pt idx="421">
                  <c:v>48611</c:v>
                </c:pt>
                <c:pt idx="422">
                  <c:v>48639</c:v>
                </c:pt>
                <c:pt idx="423">
                  <c:v>48670</c:v>
                </c:pt>
                <c:pt idx="424">
                  <c:v>48700</c:v>
                </c:pt>
                <c:pt idx="425">
                  <c:v>48731</c:v>
                </c:pt>
                <c:pt idx="426">
                  <c:v>48761</c:v>
                </c:pt>
                <c:pt idx="427">
                  <c:v>48792</c:v>
                </c:pt>
                <c:pt idx="428">
                  <c:v>48823</c:v>
                </c:pt>
                <c:pt idx="429">
                  <c:v>48853</c:v>
                </c:pt>
                <c:pt idx="430">
                  <c:v>48884</c:v>
                </c:pt>
                <c:pt idx="431">
                  <c:v>48914</c:v>
                </c:pt>
                <c:pt idx="432">
                  <c:v>48945</c:v>
                </c:pt>
                <c:pt idx="433">
                  <c:v>48976</c:v>
                </c:pt>
                <c:pt idx="434">
                  <c:v>49004</c:v>
                </c:pt>
                <c:pt idx="435">
                  <c:v>49035</c:v>
                </c:pt>
                <c:pt idx="436">
                  <c:v>49065</c:v>
                </c:pt>
                <c:pt idx="437">
                  <c:v>49096</c:v>
                </c:pt>
                <c:pt idx="438">
                  <c:v>49126</c:v>
                </c:pt>
                <c:pt idx="439">
                  <c:v>49157</c:v>
                </c:pt>
                <c:pt idx="440">
                  <c:v>49188</c:v>
                </c:pt>
                <c:pt idx="441">
                  <c:v>49218</c:v>
                </c:pt>
                <c:pt idx="442">
                  <c:v>49249</c:v>
                </c:pt>
                <c:pt idx="443">
                  <c:v>49279</c:v>
                </c:pt>
                <c:pt idx="444">
                  <c:v>49310</c:v>
                </c:pt>
                <c:pt idx="445">
                  <c:v>49341</c:v>
                </c:pt>
                <c:pt idx="446">
                  <c:v>49369</c:v>
                </c:pt>
                <c:pt idx="447">
                  <c:v>49400</c:v>
                </c:pt>
                <c:pt idx="448">
                  <c:v>49430</c:v>
                </c:pt>
                <c:pt idx="449">
                  <c:v>49461</c:v>
                </c:pt>
                <c:pt idx="450">
                  <c:v>49491</c:v>
                </c:pt>
                <c:pt idx="451">
                  <c:v>49522</c:v>
                </c:pt>
                <c:pt idx="452">
                  <c:v>49553</c:v>
                </c:pt>
                <c:pt idx="453">
                  <c:v>49583</c:v>
                </c:pt>
                <c:pt idx="454">
                  <c:v>49614</c:v>
                </c:pt>
                <c:pt idx="455">
                  <c:v>49644</c:v>
                </c:pt>
                <c:pt idx="456">
                  <c:v>49675</c:v>
                </c:pt>
                <c:pt idx="457">
                  <c:v>49706</c:v>
                </c:pt>
                <c:pt idx="458">
                  <c:v>49735</c:v>
                </c:pt>
                <c:pt idx="459">
                  <c:v>49766</c:v>
                </c:pt>
                <c:pt idx="460">
                  <c:v>49796</c:v>
                </c:pt>
                <c:pt idx="461">
                  <c:v>49827</c:v>
                </c:pt>
                <c:pt idx="462">
                  <c:v>49857</c:v>
                </c:pt>
                <c:pt idx="463">
                  <c:v>49888</c:v>
                </c:pt>
                <c:pt idx="464">
                  <c:v>49919</c:v>
                </c:pt>
                <c:pt idx="465">
                  <c:v>49949</c:v>
                </c:pt>
                <c:pt idx="466">
                  <c:v>49980</c:v>
                </c:pt>
                <c:pt idx="467">
                  <c:v>50010</c:v>
                </c:pt>
                <c:pt idx="468">
                  <c:v>50041</c:v>
                </c:pt>
                <c:pt idx="469">
                  <c:v>50072</c:v>
                </c:pt>
                <c:pt idx="470">
                  <c:v>50100</c:v>
                </c:pt>
                <c:pt idx="471">
                  <c:v>50131</c:v>
                </c:pt>
                <c:pt idx="472">
                  <c:v>50161</c:v>
                </c:pt>
                <c:pt idx="473">
                  <c:v>50192</c:v>
                </c:pt>
                <c:pt idx="474">
                  <c:v>50222</c:v>
                </c:pt>
                <c:pt idx="475">
                  <c:v>50253</c:v>
                </c:pt>
                <c:pt idx="476">
                  <c:v>50284</c:v>
                </c:pt>
                <c:pt idx="477">
                  <c:v>50314</c:v>
                </c:pt>
                <c:pt idx="478">
                  <c:v>50345</c:v>
                </c:pt>
                <c:pt idx="479">
                  <c:v>50375</c:v>
                </c:pt>
                <c:pt idx="480">
                  <c:v>50406</c:v>
                </c:pt>
                <c:pt idx="481">
                  <c:v>50437</c:v>
                </c:pt>
                <c:pt idx="482">
                  <c:v>50465</c:v>
                </c:pt>
                <c:pt idx="483">
                  <c:v>50496</c:v>
                </c:pt>
                <c:pt idx="484">
                  <c:v>50526</c:v>
                </c:pt>
                <c:pt idx="485">
                  <c:v>50557</c:v>
                </c:pt>
                <c:pt idx="486">
                  <c:v>50587</c:v>
                </c:pt>
                <c:pt idx="487">
                  <c:v>50618</c:v>
                </c:pt>
                <c:pt idx="488">
                  <c:v>50649</c:v>
                </c:pt>
                <c:pt idx="489">
                  <c:v>50679</c:v>
                </c:pt>
                <c:pt idx="490">
                  <c:v>50710</c:v>
                </c:pt>
                <c:pt idx="491">
                  <c:v>50740</c:v>
                </c:pt>
                <c:pt idx="492">
                  <c:v>50771</c:v>
                </c:pt>
                <c:pt idx="493">
                  <c:v>50802</c:v>
                </c:pt>
                <c:pt idx="494">
                  <c:v>50830</c:v>
                </c:pt>
                <c:pt idx="495">
                  <c:v>50861</c:v>
                </c:pt>
                <c:pt idx="496">
                  <c:v>50891</c:v>
                </c:pt>
                <c:pt idx="497">
                  <c:v>50922</c:v>
                </c:pt>
                <c:pt idx="498">
                  <c:v>50952</c:v>
                </c:pt>
                <c:pt idx="499">
                  <c:v>50983</c:v>
                </c:pt>
                <c:pt idx="500">
                  <c:v>51014</c:v>
                </c:pt>
                <c:pt idx="501">
                  <c:v>51044</c:v>
                </c:pt>
                <c:pt idx="502">
                  <c:v>51075</c:v>
                </c:pt>
                <c:pt idx="503">
                  <c:v>51105</c:v>
                </c:pt>
                <c:pt idx="504">
                  <c:v>51136</c:v>
                </c:pt>
                <c:pt idx="505">
                  <c:v>51167</c:v>
                </c:pt>
                <c:pt idx="506">
                  <c:v>51196</c:v>
                </c:pt>
                <c:pt idx="507">
                  <c:v>51227</c:v>
                </c:pt>
                <c:pt idx="508">
                  <c:v>51257</c:v>
                </c:pt>
                <c:pt idx="509">
                  <c:v>51288</c:v>
                </c:pt>
                <c:pt idx="510">
                  <c:v>51318</c:v>
                </c:pt>
                <c:pt idx="511">
                  <c:v>51349</c:v>
                </c:pt>
                <c:pt idx="512">
                  <c:v>51380</c:v>
                </c:pt>
                <c:pt idx="513">
                  <c:v>51410</c:v>
                </c:pt>
                <c:pt idx="514">
                  <c:v>51441</c:v>
                </c:pt>
                <c:pt idx="515">
                  <c:v>51471</c:v>
                </c:pt>
              </c:numCache>
            </c:numRef>
          </c:cat>
          <c:val>
            <c:numRef>
              <c:f>GSCPX!$D$9:$D$524</c:f>
              <c:numCache>
                <c:formatCode>0.0</c:formatCode>
                <c:ptCount val="516"/>
                <c:pt idx="0">
                  <c:v>-0.90261800000000003</c:v>
                </c:pt>
                <c:pt idx="1">
                  <c:v>-0.43920599999999999</c:v>
                </c:pt>
                <c:pt idx="2">
                  <c:v>-0.10824</c:v>
                </c:pt>
                <c:pt idx="3">
                  <c:v>-0.14844599999999999</c:v>
                </c:pt>
                <c:pt idx="4">
                  <c:v>-0.49982900000000002</c:v>
                </c:pt>
                <c:pt idx="5">
                  <c:v>-0.78934000000000004</c:v>
                </c:pt>
                <c:pt idx="6">
                  <c:v>-0.94276700000000002</c:v>
                </c:pt>
                <c:pt idx="7">
                  <c:v>-0.96427300000000005</c:v>
                </c:pt>
                <c:pt idx="8">
                  <c:v>-0.98817200000000005</c:v>
                </c:pt>
                <c:pt idx="9">
                  <c:v>-0.83142700000000003</c:v>
                </c:pt>
                <c:pt idx="10">
                  <c:v>-0.925732</c:v>
                </c:pt>
                <c:pt idx="11">
                  <c:v>-0.71928300000000001</c:v>
                </c:pt>
                <c:pt idx="12">
                  <c:v>-0.36726999999999999</c:v>
                </c:pt>
                <c:pt idx="13">
                  <c:v>-0.111868</c:v>
                </c:pt>
                <c:pt idx="14">
                  <c:v>-0.35258</c:v>
                </c:pt>
                <c:pt idx="15">
                  <c:v>-0.37589</c:v>
                </c:pt>
                <c:pt idx="16">
                  <c:v>-0.39913399999999999</c:v>
                </c:pt>
                <c:pt idx="17">
                  <c:v>-0.42985899999999999</c:v>
                </c:pt>
                <c:pt idx="18">
                  <c:v>-0.62721899999999997</c:v>
                </c:pt>
                <c:pt idx="19">
                  <c:v>-0.48504900000000001</c:v>
                </c:pt>
                <c:pt idx="20">
                  <c:v>-0.32815899999999998</c:v>
                </c:pt>
                <c:pt idx="21">
                  <c:v>-0.119528</c:v>
                </c:pt>
                <c:pt idx="22">
                  <c:v>-0.101964</c:v>
                </c:pt>
                <c:pt idx="23">
                  <c:v>-4.4859000000000003E-2</c:v>
                </c:pt>
                <c:pt idx="24">
                  <c:v>-0.49114099999999999</c:v>
                </c:pt>
                <c:pt idx="25">
                  <c:v>-0.31053500000000001</c:v>
                </c:pt>
                <c:pt idx="26">
                  <c:v>-0.24716099999999999</c:v>
                </c:pt>
                <c:pt idx="27">
                  <c:v>0.11573799999999999</c:v>
                </c:pt>
                <c:pt idx="28">
                  <c:v>0.20352000000000001</c:v>
                </c:pt>
                <c:pt idx="29">
                  <c:v>-8.3617999999999998E-2</c:v>
                </c:pt>
                <c:pt idx="30">
                  <c:v>-9.4372999999999999E-2</c:v>
                </c:pt>
                <c:pt idx="31">
                  <c:v>-6.9286E-2</c:v>
                </c:pt>
                <c:pt idx="32">
                  <c:v>-0.19122800000000001</c:v>
                </c:pt>
                <c:pt idx="33">
                  <c:v>-0.62928499999999998</c:v>
                </c:pt>
                <c:pt idx="34">
                  <c:v>-0.87690000000000001</c:v>
                </c:pt>
                <c:pt idx="35">
                  <c:v>-1.0785849999999999</c:v>
                </c:pt>
                <c:pt idx="36">
                  <c:v>-1.094365</c:v>
                </c:pt>
                <c:pt idx="37">
                  <c:v>-0.934809</c:v>
                </c:pt>
                <c:pt idx="38">
                  <c:v>-0.93239000000000005</c:v>
                </c:pt>
                <c:pt idx="39">
                  <c:v>-1.186985</c:v>
                </c:pt>
                <c:pt idx="40">
                  <c:v>-1.28321</c:v>
                </c:pt>
                <c:pt idx="41">
                  <c:v>-0.85769099999999998</c:v>
                </c:pt>
                <c:pt idx="42">
                  <c:v>-0.85195100000000001</c:v>
                </c:pt>
                <c:pt idx="43">
                  <c:v>-0.74819199999999997</c:v>
                </c:pt>
                <c:pt idx="44">
                  <c:v>-0.68096000000000001</c:v>
                </c:pt>
                <c:pt idx="45">
                  <c:v>-1.1625399999999999</c:v>
                </c:pt>
                <c:pt idx="46">
                  <c:v>-1.2509269999999999</c:v>
                </c:pt>
                <c:pt idx="47">
                  <c:v>-1.0581860000000001</c:v>
                </c:pt>
                <c:pt idx="48">
                  <c:v>-0.86607100000000004</c:v>
                </c:pt>
                <c:pt idx="49">
                  <c:v>-0.39668900000000001</c:v>
                </c:pt>
                <c:pt idx="50">
                  <c:v>-0.41532200000000002</c:v>
                </c:pt>
                <c:pt idx="51">
                  <c:v>-0.47261999999999998</c:v>
                </c:pt>
                <c:pt idx="52">
                  <c:v>-0.25657200000000002</c:v>
                </c:pt>
                <c:pt idx="53">
                  <c:v>-0.49547799999999997</c:v>
                </c:pt>
                <c:pt idx="54">
                  <c:v>-0.882162</c:v>
                </c:pt>
                <c:pt idx="55">
                  <c:v>-0.97775699999999999</c:v>
                </c:pt>
                <c:pt idx="56">
                  <c:v>-0.98828400000000005</c:v>
                </c:pt>
                <c:pt idx="57">
                  <c:v>-1.1582939999999999</c:v>
                </c:pt>
                <c:pt idx="58">
                  <c:v>-0.81198700000000001</c:v>
                </c:pt>
                <c:pt idx="59">
                  <c:v>-0.62530399999999997</c:v>
                </c:pt>
                <c:pt idx="60">
                  <c:v>-0.53699399999999997</c:v>
                </c:pt>
                <c:pt idx="61">
                  <c:v>-0.409526</c:v>
                </c:pt>
                <c:pt idx="62">
                  <c:v>-0.29174299999999997</c:v>
                </c:pt>
                <c:pt idx="63">
                  <c:v>-0.56834200000000001</c:v>
                </c:pt>
                <c:pt idx="64">
                  <c:v>-0.30404599999999998</c:v>
                </c:pt>
                <c:pt idx="65">
                  <c:v>-0.252382</c:v>
                </c:pt>
                <c:pt idx="66">
                  <c:v>-0.14104900000000001</c:v>
                </c:pt>
                <c:pt idx="67">
                  <c:v>-0.18218400000000001</c:v>
                </c:pt>
                <c:pt idx="68">
                  <c:v>-7.1887999999999994E-2</c:v>
                </c:pt>
                <c:pt idx="69">
                  <c:v>-0.29237800000000003</c:v>
                </c:pt>
                <c:pt idx="70">
                  <c:v>-0.33449200000000001</c:v>
                </c:pt>
                <c:pt idx="71">
                  <c:v>-0.27245999999999998</c:v>
                </c:pt>
                <c:pt idx="72">
                  <c:v>-0.40054099999999998</c:v>
                </c:pt>
                <c:pt idx="73">
                  <c:v>-0.28402899999999998</c:v>
                </c:pt>
                <c:pt idx="74">
                  <c:v>8.1970000000000001E-2</c:v>
                </c:pt>
                <c:pt idx="75">
                  <c:v>0.45948699999999998</c:v>
                </c:pt>
                <c:pt idx="76">
                  <c:v>0.45909</c:v>
                </c:pt>
                <c:pt idx="77">
                  <c:v>0.40506500000000001</c:v>
                </c:pt>
                <c:pt idx="78">
                  <c:v>-0.38446999999999998</c:v>
                </c:pt>
                <c:pt idx="79">
                  <c:v>0.153367</c:v>
                </c:pt>
                <c:pt idx="80">
                  <c:v>-8.4867999999999999E-2</c:v>
                </c:pt>
                <c:pt idx="81">
                  <c:v>-0.63865400000000005</c:v>
                </c:pt>
                <c:pt idx="82">
                  <c:v>-7.4108999999999994E-2</c:v>
                </c:pt>
                <c:pt idx="83">
                  <c:v>9.9412E-2</c:v>
                </c:pt>
                <c:pt idx="84">
                  <c:v>-0.18053900000000001</c:v>
                </c:pt>
                <c:pt idx="85">
                  <c:v>-0.27390700000000001</c:v>
                </c:pt>
                <c:pt idx="86">
                  <c:v>-0.34351100000000001</c:v>
                </c:pt>
                <c:pt idx="87">
                  <c:v>-1.398199</c:v>
                </c:pt>
                <c:pt idx="88">
                  <c:v>-1.1091</c:v>
                </c:pt>
                <c:pt idx="89">
                  <c:v>-0.94818400000000003</c:v>
                </c:pt>
                <c:pt idx="90">
                  <c:v>-0.95316100000000004</c:v>
                </c:pt>
                <c:pt idx="91">
                  <c:v>-0.68949199999999999</c:v>
                </c:pt>
                <c:pt idx="92">
                  <c:v>-8.9300000000000002E-4</c:v>
                </c:pt>
                <c:pt idx="93">
                  <c:v>-5.1927000000000001E-2</c:v>
                </c:pt>
                <c:pt idx="94">
                  <c:v>-0.61153400000000002</c:v>
                </c:pt>
                <c:pt idx="95">
                  <c:v>-0.63215500000000002</c:v>
                </c:pt>
                <c:pt idx="96">
                  <c:v>-0.34444999999999998</c:v>
                </c:pt>
                <c:pt idx="97">
                  <c:v>-0.60814400000000002</c:v>
                </c:pt>
                <c:pt idx="98">
                  <c:v>-0.41472399999999998</c:v>
                </c:pt>
                <c:pt idx="99">
                  <c:v>6.1723E-2</c:v>
                </c:pt>
                <c:pt idx="100">
                  <c:v>6.7240999999999995E-2</c:v>
                </c:pt>
                <c:pt idx="101">
                  <c:v>0.107165</c:v>
                </c:pt>
                <c:pt idx="102">
                  <c:v>-0.115894</c:v>
                </c:pt>
                <c:pt idx="103">
                  <c:v>7.9975000000000004E-2</c:v>
                </c:pt>
                <c:pt idx="104">
                  <c:v>-0.54767500000000002</c:v>
                </c:pt>
                <c:pt idx="105">
                  <c:v>-0.39454699999999998</c:v>
                </c:pt>
                <c:pt idx="106">
                  <c:v>-0.210899</c:v>
                </c:pt>
                <c:pt idx="107">
                  <c:v>-0.43923200000000001</c:v>
                </c:pt>
                <c:pt idx="108">
                  <c:v>-0.81259099999999995</c:v>
                </c:pt>
                <c:pt idx="109">
                  <c:v>-0.71543199999999996</c:v>
                </c:pt>
                <c:pt idx="110">
                  <c:v>-0.51782399999999995</c:v>
                </c:pt>
                <c:pt idx="111">
                  <c:v>-0.73730300000000004</c:v>
                </c:pt>
                <c:pt idx="112">
                  <c:v>-0.31608199999999997</c:v>
                </c:pt>
                <c:pt idx="113">
                  <c:v>-0.36861899999999997</c:v>
                </c:pt>
                <c:pt idx="114">
                  <c:v>-0.39348499999999997</c:v>
                </c:pt>
                <c:pt idx="115">
                  <c:v>-7.9209000000000002E-2</c:v>
                </c:pt>
                <c:pt idx="116">
                  <c:v>-0.107587</c:v>
                </c:pt>
                <c:pt idx="117">
                  <c:v>-0.659659</c:v>
                </c:pt>
                <c:pt idx="118">
                  <c:v>-0.51356299999999999</c:v>
                </c:pt>
                <c:pt idx="119">
                  <c:v>-0.176344</c:v>
                </c:pt>
                <c:pt idx="120">
                  <c:v>-0.37654500000000002</c:v>
                </c:pt>
                <c:pt idx="121">
                  <c:v>0.31922699999999998</c:v>
                </c:pt>
                <c:pt idx="122">
                  <c:v>0.10276100000000001</c:v>
                </c:pt>
                <c:pt idx="123">
                  <c:v>8.0388000000000001E-2</c:v>
                </c:pt>
                <c:pt idx="124">
                  <c:v>-0.15320900000000001</c:v>
                </c:pt>
                <c:pt idx="125">
                  <c:v>0.14424799999999999</c:v>
                </c:pt>
                <c:pt idx="126">
                  <c:v>0.84684300000000001</c:v>
                </c:pt>
                <c:pt idx="127">
                  <c:v>0.17204800000000001</c:v>
                </c:pt>
                <c:pt idx="128">
                  <c:v>-0.63249999999999995</c:v>
                </c:pt>
                <c:pt idx="129">
                  <c:v>-1.0320119999999999</c:v>
                </c:pt>
                <c:pt idx="130">
                  <c:v>-1.6432</c:v>
                </c:pt>
                <c:pt idx="131">
                  <c:v>-0.88442900000000002</c:v>
                </c:pt>
                <c:pt idx="132">
                  <c:v>-0.60539100000000001</c:v>
                </c:pt>
                <c:pt idx="133">
                  <c:v>-0.67240900000000003</c:v>
                </c:pt>
                <c:pt idx="134">
                  <c:v>-9.6260999999999999E-2</c:v>
                </c:pt>
                <c:pt idx="135">
                  <c:v>0.53880700000000004</c:v>
                </c:pt>
                <c:pt idx="136">
                  <c:v>8.2469000000000001E-2</c:v>
                </c:pt>
                <c:pt idx="137">
                  <c:v>-0.69275299999999995</c:v>
                </c:pt>
                <c:pt idx="138">
                  <c:v>-0.90456499999999995</c:v>
                </c:pt>
                <c:pt idx="139">
                  <c:v>-1.213873</c:v>
                </c:pt>
                <c:pt idx="140">
                  <c:v>-0.58420000000000005</c:v>
                </c:pt>
                <c:pt idx="141">
                  <c:v>-0.54123699999999997</c:v>
                </c:pt>
                <c:pt idx="142">
                  <c:v>-0.832403</c:v>
                </c:pt>
                <c:pt idx="143">
                  <c:v>-0.65885400000000005</c:v>
                </c:pt>
                <c:pt idx="144">
                  <c:v>-0.30679400000000001</c:v>
                </c:pt>
                <c:pt idx="145">
                  <c:v>-0.110125</c:v>
                </c:pt>
                <c:pt idx="146">
                  <c:v>0.39040000000000002</c:v>
                </c:pt>
                <c:pt idx="147">
                  <c:v>0.30968800000000002</c:v>
                </c:pt>
                <c:pt idx="148">
                  <c:v>0.44780300000000001</c:v>
                </c:pt>
                <c:pt idx="149">
                  <c:v>-7.6959999999999997E-3</c:v>
                </c:pt>
                <c:pt idx="150">
                  <c:v>1.5001E-2</c:v>
                </c:pt>
                <c:pt idx="151">
                  <c:v>0.28813899999999998</c:v>
                </c:pt>
                <c:pt idx="152">
                  <c:v>0.30868499999999999</c:v>
                </c:pt>
                <c:pt idx="153">
                  <c:v>0.61142200000000002</c:v>
                </c:pt>
                <c:pt idx="154">
                  <c:v>0.40008700000000003</c:v>
                </c:pt>
                <c:pt idx="155">
                  <c:v>0.68912200000000001</c:v>
                </c:pt>
                <c:pt idx="156">
                  <c:v>0.78388999999999998</c:v>
                </c:pt>
                <c:pt idx="157">
                  <c:v>0.33716800000000002</c:v>
                </c:pt>
                <c:pt idx="158">
                  <c:v>0.656366</c:v>
                </c:pt>
                <c:pt idx="159">
                  <c:v>1.4939450000000001</c:v>
                </c:pt>
                <c:pt idx="160">
                  <c:v>0.91174100000000002</c:v>
                </c:pt>
                <c:pt idx="161">
                  <c:v>0.15925500000000001</c:v>
                </c:pt>
                <c:pt idx="162">
                  <c:v>0.198874</c:v>
                </c:pt>
                <c:pt idx="163">
                  <c:v>-0.14232400000000001</c:v>
                </c:pt>
                <c:pt idx="164">
                  <c:v>-0.59014800000000001</c:v>
                </c:pt>
                <c:pt idx="165">
                  <c:v>-0.40340399999999998</c:v>
                </c:pt>
                <c:pt idx="166">
                  <c:v>7.0754999999999998E-2</c:v>
                </c:pt>
                <c:pt idx="167">
                  <c:v>-7.8099000000000002E-2</c:v>
                </c:pt>
                <c:pt idx="168">
                  <c:v>0.34796100000000002</c:v>
                </c:pt>
                <c:pt idx="169">
                  <c:v>-5.9672999999999997E-2</c:v>
                </c:pt>
                <c:pt idx="170">
                  <c:v>-0.37686599999999998</c:v>
                </c:pt>
                <c:pt idx="171">
                  <c:v>-0.32748899999999997</c:v>
                </c:pt>
                <c:pt idx="172">
                  <c:v>-0.71425000000000005</c:v>
                </c:pt>
                <c:pt idx="173">
                  <c:v>-0.68975200000000003</c:v>
                </c:pt>
                <c:pt idx="174">
                  <c:v>-0.711538</c:v>
                </c:pt>
                <c:pt idx="175">
                  <c:v>-0.18514900000000001</c:v>
                </c:pt>
                <c:pt idx="176">
                  <c:v>-0.29017100000000001</c:v>
                </c:pt>
                <c:pt idx="177">
                  <c:v>-8.5849999999999996E-2</c:v>
                </c:pt>
                <c:pt idx="178">
                  <c:v>-0.41696299999999997</c:v>
                </c:pt>
                <c:pt idx="179">
                  <c:v>-0.189972</c:v>
                </c:pt>
                <c:pt idx="180">
                  <c:v>-6.0915999999999998E-2</c:v>
                </c:pt>
                <c:pt idx="181">
                  <c:v>-0.37893500000000002</c:v>
                </c:pt>
                <c:pt idx="182">
                  <c:v>-0.53707000000000005</c:v>
                </c:pt>
                <c:pt idx="183">
                  <c:v>-0.72984599999999999</c:v>
                </c:pt>
                <c:pt idx="184">
                  <c:v>-0.83977800000000002</c:v>
                </c:pt>
                <c:pt idx="185">
                  <c:v>-0.64447500000000002</c:v>
                </c:pt>
                <c:pt idx="186">
                  <c:v>-0.67482200000000003</c:v>
                </c:pt>
                <c:pt idx="187">
                  <c:v>-0.55985200000000002</c:v>
                </c:pt>
                <c:pt idx="188">
                  <c:v>-0.31656800000000002</c:v>
                </c:pt>
                <c:pt idx="189">
                  <c:v>-0.191687</c:v>
                </c:pt>
                <c:pt idx="190">
                  <c:v>-0.67261800000000005</c:v>
                </c:pt>
                <c:pt idx="191">
                  <c:v>-0.494224</c:v>
                </c:pt>
                <c:pt idx="192">
                  <c:v>-0.60887199999999997</c:v>
                </c:pt>
                <c:pt idx="193">
                  <c:v>-0.27137800000000001</c:v>
                </c:pt>
                <c:pt idx="194">
                  <c:v>-0.59920600000000002</c:v>
                </c:pt>
                <c:pt idx="195">
                  <c:v>-0.82064800000000004</c:v>
                </c:pt>
                <c:pt idx="196">
                  <c:v>-0.801759</c:v>
                </c:pt>
                <c:pt idx="197">
                  <c:v>-0.64543700000000004</c:v>
                </c:pt>
                <c:pt idx="198">
                  <c:v>-0.77800499999999995</c:v>
                </c:pt>
                <c:pt idx="199">
                  <c:v>-0.61749799999999999</c:v>
                </c:pt>
                <c:pt idx="200">
                  <c:v>-0.77586200000000005</c:v>
                </c:pt>
                <c:pt idx="201">
                  <c:v>-0.53904300000000005</c:v>
                </c:pt>
                <c:pt idx="202">
                  <c:v>-0.89474299999999996</c:v>
                </c:pt>
                <c:pt idx="203">
                  <c:v>-0.37110599999999999</c:v>
                </c:pt>
                <c:pt idx="204">
                  <c:v>-0.49685699999999999</c:v>
                </c:pt>
                <c:pt idx="205">
                  <c:v>-0.293018</c:v>
                </c:pt>
                <c:pt idx="206">
                  <c:v>-0.38627499999999998</c:v>
                </c:pt>
                <c:pt idx="207">
                  <c:v>-0.36188300000000001</c:v>
                </c:pt>
                <c:pt idx="208">
                  <c:v>-0.51084799999999997</c:v>
                </c:pt>
                <c:pt idx="209">
                  <c:v>-0.82427600000000001</c:v>
                </c:pt>
                <c:pt idx="210">
                  <c:v>-0.40081899999999998</c:v>
                </c:pt>
                <c:pt idx="211">
                  <c:v>-0.64892399999999995</c:v>
                </c:pt>
                <c:pt idx="212">
                  <c:v>-0.433338</c:v>
                </c:pt>
                <c:pt idx="213">
                  <c:v>-0.26292599999999999</c:v>
                </c:pt>
                <c:pt idx="214">
                  <c:v>-0.63228300000000004</c:v>
                </c:pt>
                <c:pt idx="215">
                  <c:v>-0.58932499999999999</c:v>
                </c:pt>
                <c:pt idx="216">
                  <c:v>-0.74398299999999995</c:v>
                </c:pt>
                <c:pt idx="217">
                  <c:v>-0.73343499999999995</c:v>
                </c:pt>
                <c:pt idx="218">
                  <c:v>-0.66630599999999995</c:v>
                </c:pt>
                <c:pt idx="219">
                  <c:v>-0.29344300000000001</c:v>
                </c:pt>
                <c:pt idx="220">
                  <c:v>-0.70746299999999995</c:v>
                </c:pt>
                <c:pt idx="221">
                  <c:v>-0.30355900000000002</c:v>
                </c:pt>
                <c:pt idx="222">
                  <c:v>-0.19542399999999999</c:v>
                </c:pt>
                <c:pt idx="223">
                  <c:v>5.0266999999999999E-2</c:v>
                </c:pt>
                <c:pt idx="224">
                  <c:v>-0.292572</c:v>
                </c:pt>
                <c:pt idx="225">
                  <c:v>-2.7439000000000002E-2</c:v>
                </c:pt>
                <c:pt idx="226">
                  <c:v>-0.28510799999999997</c:v>
                </c:pt>
                <c:pt idx="227">
                  <c:v>-0.200184</c:v>
                </c:pt>
                <c:pt idx="228">
                  <c:v>0.18421199999999999</c:v>
                </c:pt>
                <c:pt idx="229">
                  <c:v>0.172427</c:v>
                </c:pt>
                <c:pt idx="230">
                  <c:v>0.10115399999999999</c:v>
                </c:pt>
                <c:pt idx="231">
                  <c:v>4.4061999999999997E-2</c:v>
                </c:pt>
                <c:pt idx="232">
                  <c:v>-9.5134999999999997E-2</c:v>
                </c:pt>
                <c:pt idx="233">
                  <c:v>0.127111</c:v>
                </c:pt>
                <c:pt idx="234">
                  <c:v>0.120624</c:v>
                </c:pt>
                <c:pt idx="235">
                  <c:v>0.39941399999999999</c:v>
                </c:pt>
                <c:pt idx="236">
                  <c:v>0.52800000000000002</c:v>
                </c:pt>
                <c:pt idx="237">
                  <c:v>0.80199900000000002</c:v>
                </c:pt>
                <c:pt idx="238">
                  <c:v>0.81926200000000005</c:v>
                </c:pt>
                <c:pt idx="239">
                  <c:v>0.68072900000000003</c:v>
                </c:pt>
                <c:pt idx="240">
                  <c:v>0.59108700000000003</c:v>
                </c:pt>
                <c:pt idx="241">
                  <c:v>0.105403</c:v>
                </c:pt>
                <c:pt idx="242">
                  <c:v>0.45356999999999997</c:v>
                </c:pt>
                <c:pt idx="243">
                  <c:v>0.56148799999999999</c:v>
                </c:pt>
                <c:pt idx="244">
                  <c:v>0.38168299999999999</c:v>
                </c:pt>
                <c:pt idx="245">
                  <c:v>0.42381400000000002</c:v>
                </c:pt>
                <c:pt idx="246">
                  <c:v>0.45461600000000002</c:v>
                </c:pt>
                <c:pt idx="247">
                  <c:v>0.52129599999999998</c:v>
                </c:pt>
                <c:pt idx="248">
                  <c:v>0.46033299999999999</c:v>
                </c:pt>
                <c:pt idx="249">
                  <c:v>0.50903500000000002</c:v>
                </c:pt>
                <c:pt idx="250">
                  <c:v>0.43239</c:v>
                </c:pt>
                <c:pt idx="251">
                  <c:v>0.44485400000000003</c:v>
                </c:pt>
                <c:pt idx="252">
                  <c:v>0.50060199999999999</c:v>
                </c:pt>
                <c:pt idx="253">
                  <c:v>0.110899</c:v>
                </c:pt>
                <c:pt idx="254">
                  <c:v>0.20662900000000001</c:v>
                </c:pt>
                <c:pt idx="255">
                  <c:v>1.1557E-2</c:v>
                </c:pt>
                <c:pt idx="256">
                  <c:v>-0.65091699999999997</c:v>
                </c:pt>
                <c:pt idx="257">
                  <c:v>-0.52844199999999997</c:v>
                </c:pt>
                <c:pt idx="258">
                  <c:v>-0.48632199999999998</c:v>
                </c:pt>
                <c:pt idx="259">
                  <c:v>-0.33573799999999998</c:v>
                </c:pt>
                <c:pt idx="260">
                  <c:v>7.7460000000000001E-2</c:v>
                </c:pt>
                <c:pt idx="261">
                  <c:v>1.3878E-2</c:v>
                </c:pt>
                <c:pt idx="262">
                  <c:v>6.8296999999999997E-2</c:v>
                </c:pt>
                <c:pt idx="263">
                  <c:v>-2.774E-3</c:v>
                </c:pt>
                <c:pt idx="264">
                  <c:v>3.3854000000000002E-2</c:v>
                </c:pt>
                <c:pt idx="265">
                  <c:v>1.0889519999999999</c:v>
                </c:pt>
                <c:pt idx="266">
                  <c:v>2.4566659999999998</c:v>
                </c:pt>
                <c:pt idx="267">
                  <c:v>3.0238160000000001</c:v>
                </c:pt>
                <c:pt idx="268">
                  <c:v>2.423762</c:v>
                </c:pt>
                <c:pt idx="269">
                  <c:v>2.1443460000000001</c:v>
                </c:pt>
                <c:pt idx="270">
                  <c:v>2.6747239999999999</c:v>
                </c:pt>
                <c:pt idx="271">
                  <c:v>1.261835</c:v>
                </c:pt>
                <c:pt idx="272">
                  <c:v>0.54445399999999999</c:v>
                </c:pt>
                <c:pt idx="273">
                  <c:v>7.6083999999999999E-2</c:v>
                </c:pt>
                <c:pt idx="274">
                  <c:v>0.68723000000000001</c:v>
                </c:pt>
                <c:pt idx="275">
                  <c:v>1.6352960000000001</c:v>
                </c:pt>
                <c:pt idx="276">
                  <c:v>1.334686</c:v>
                </c:pt>
                <c:pt idx="277">
                  <c:v>1.9145300000000001</c:v>
                </c:pt>
                <c:pt idx="278">
                  <c:v>2.22085</c:v>
                </c:pt>
                <c:pt idx="279">
                  <c:v>2.7035999999999998</c:v>
                </c:pt>
                <c:pt idx="280">
                  <c:v>3.0035310000000002</c:v>
                </c:pt>
                <c:pt idx="281">
                  <c:v>2.742826</c:v>
                </c:pt>
                <c:pt idx="282">
                  <c:v>2.9287179999999999</c:v>
                </c:pt>
                <c:pt idx="283">
                  <c:v>3.2682829999999998</c:v>
                </c:pt>
                <c:pt idx="284">
                  <c:v>3.276332</c:v>
                </c:pt>
                <c:pt idx="285">
                  <c:v>3.835261</c:v>
                </c:pt>
                <c:pt idx="286">
                  <c:v>4.249549</c:v>
                </c:pt>
                <c:pt idx="287">
                  <c:v>4.3145350000000002</c:v>
                </c:pt>
                <c:pt idx="288">
                  <c:v>3.6054469999999998</c:v>
                </c:pt>
                <c:pt idx="289">
                  <c:v>2.7477830000000001</c:v>
                </c:pt>
                <c:pt idx="290">
                  <c:v>2.7781259999999999</c:v>
                </c:pt>
                <c:pt idx="291">
                  <c:v>3.4208560000000001</c:v>
                </c:pt>
                <c:pt idx="292">
                  <c:v>2.6664569999999999</c:v>
                </c:pt>
                <c:pt idx="293">
                  <c:v>2.3656169999999999</c:v>
                </c:pt>
                <c:pt idx="294">
                  <c:v>1.78976</c:v>
                </c:pt>
                <c:pt idx="295">
                  <c:v>1.4767729999999999</c:v>
                </c:pt>
                <c:pt idx="296">
                  <c:v>0.95857499999999995</c:v>
                </c:pt>
                <c:pt idx="297">
                  <c:v>1.0657099999999999</c:v>
                </c:pt>
                <c:pt idx="298">
                  <c:v>1.146277</c:v>
                </c:pt>
                <c:pt idx="299">
                  <c:v>1.169516</c:v>
                </c:pt>
                <c:pt idx="300">
                  <c:v>0.93695099999999998</c:v>
                </c:pt>
                <c:pt idx="301">
                  <c:v>-0.262438</c:v>
                </c:pt>
                <c:pt idx="51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58-4AB6-BF8E-83B1AFC33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7694976"/>
        <c:axId val="996513408"/>
      </c:lineChart>
      <c:lineChart>
        <c:grouping val="standard"/>
        <c:varyColors val="0"/>
        <c:ser>
          <c:idx val="0"/>
          <c:order val="2"/>
          <c:tx>
            <c:v>PMI - 1/12</c:v>
          </c:tx>
          <c:spPr>
            <a:ln w="50800">
              <a:solidFill>
                <a:srgbClr val="33CC33"/>
              </a:solidFill>
              <a:prstDash val="solid"/>
            </a:ln>
            <a:effectLst>
              <a:outerShdw blurRad="38100" dist="25400" dir="5400000" algn="ctr" rotWithShape="0">
                <a:srgbClr val="000000">
                  <a:alpha val="95000"/>
                </a:srgbClr>
              </a:outerShdw>
            </a:effectLst>
          </c:spPr>
          <c:marker>
            <c:symbol val="none"/>
          </c:marker>
          <c:val>
            <c:numRef>
              <c:f>'PMI shift 7'!$E$9:$E$524</c:f>
              <c:numCache>
                <c:formatCode>General</c:formatCode>
                <c:ptCount val="516"/>
                <c:pt idx="0" formatCode="0.0">
                  <c:v>0</c:v>
                </c:pt>
                <c:pt idx="7" formatCode="0.0">
                  <c:v>0</c:v>
                </c:pt>
                <c:pt idx="8" formatCode="0.0">
                  <c:v>-0.37664783419999998</c:v>
                </c:pt>
                <c:pt idx="9" formatCode="0.0">
                  <c:v>-1.6728624535000001</c:v>
                </c:pt>
                <c:pt idx="10" formatCode="0.0">
                  <c:v>-2.7932960893000001</c:v>
                </c:pt>
                <c:pt idx="11" formatCode="0.0">
                  <c:v>-9.2691622102999993</c:v>
                </c:pt>
                <c:pt idx="12" formatCode="0.0">
                  <c:v>-10.928961748600001</c:v>
                </c:pt>
                <c:pt idx="13" formatCode="0.0">
                  <c:v>-14.731369150700001</c:v>
                </c:pt>
                <c:pt idx="14" formatCode="0.0">
                  <c:v>-12.4333925399</c:v>
                </c:pt>
                <c:pt idx="15" formatCode="0.0">
                  <c:v>-9.6474953617000008</c:v>
                </c:pt>
                <c:pt idx="16" formatCode="0.0">
                  <c:v>-13.6524822695</c:v>
                </c:pt>
                <c:pt idx="17" formatCode="0.0">
                  <c:v>-13.4649910233</c:v>
                </c:pt>
                <c:pt idx="18" formatCode="0.0">
                  <c:v>-14.1284403669</c:v>
                </c:pt>
                <c:pt idx="19" formatCode="0.0">
                  <c:v>-5.9479553902999998</c:v>
                </c:pt>
                <c:pt idx="20" formatCode="0.0">
                  <c:v>-2.2684310017999998</c:v>
                </c:pt>
                <c:pt idx="21" formatCode="0.0">
                  <c:v>-0.94517958410000003</c:v>
                </c:pt>
                <c:pt idx="22" formatCode="0.0">
                  <c:v>0.19157088119999999</c:v>
                </c:pt>
                <c:pt idx="23" formatCode="0.0">
                  <c:v>6.6797642436000002</c:v>
                </c:pt>
                <c:pt idx="24" formatCode="0.0">
                  <c:v>14.1104294478</c:v>
                </c:pt>
                <c:pt idx="25" formatCode="0.0">
                  <c:v>8.9430894308000006</c:v>
                </c:pt>
                <c:pt idx="26" formatCode="0.0">
                  <c:v>11.156186612500001</c:v>
                </c:pt>
                <c:pt idx="27" formatCode="0.0">
                  <c:v>17.043121149800001</c:v>
                </c:pt>
                <c:pt idx="28" formatCode="0.0">
                  <c:v>17.4537987679</c:v>
                </c:pt>
                <c:pt idx="29" formatCode="0.0">
                  <c:v>20.539419087100001</c:v>
                </c:pt>
                <c:pt idx="30" formatCode="0.0">
                  <c:v>23.5042735042</c:v>
                </c:pt>
                <c:pt idx="31" formatCode="0.0">
                  <c:v>12.0553359683</c:v>
                </c:pt>
                <c:pt idx="32" formatCode="0.0">
                  <c:v>7.9303675048000004</c:v>
                </c:pt>
                <c:pt idx="33" formatCode="0.0">
                  <c:v>4.7709923663999998</c:v>
                </c:pt>
                <c:pt idx="34" formatCode="0.0">
                  <c:v>4.5889101337999998</c:v>
                </c:pt>
                <c:pt idx="35" formatCode="0.0">
                  <c:v>-2.0257826887000001</c:v>
                </c:pt>
                <c:pt idx="36" formatCode="0.0">
                  <c:v>-7.8853046594</c:v>
                </c:pt>
                <c:pt idx="37" formatCode="0.0">
                  <c:v>-2.0522388059000001</c:v>
                </c:pt>
                <c:pt idx="38" formatCode="0.0">
                  <c:v>-8.9416058393999993</c:v>
                </c:pt>
                <c:pt idx="39" formatCode="0.0">
                  <c:v>-12.807017543800001</c:v>
                </c:pt>
                <c:pt idx="40" formatCode="0.0">
                  <c:v>-14.8601398601</c:v>
                </c:pt>
                <c:pt idx="41" formatCode="0.0">
                  <c:v>-16.5232358003</c:v>
                </c:pt>
                <c:pt idx="42" formatCode="0.0">
                  <c:v>-24.0484429065</c:v>
                </c:pt>
                <c:pt idx="43" formatCode="0.0">
                  <c:v>-25.396825396800001</c:v>
                </c:pt>
                <c:pt idx="44" formatCode="0.0">
                  <c:v>-24.551971326099999</c:v>
                </c:pt>
                <c:pt idx="45" formatCode="0.0">
                  <c:v>-21.493624772299999</c:v>
                </c:pt>
                <c:pt idx="46" formatCode="0.0">
                  <c:v>-21.937842778699999</c:v>
                </c:pt>
                <c:pt idx="47" formatCode="0.0">
                  <c:v>-22.368421052599999</c:v>
                </c:pt>
                <c:pt idx="48" formatCode="0.0">
                  <c:v>-15.953307392899999</c:v>
                </c:pt>
                <c:pt idx="49" formatCode="0.0">
                  <c:v>-17.142857142800001</c:v>
                </c:pt>
                <c:pt idx="50" formatCode="0.0">
                  <c:v>-7.2144288576999998</c:v>
                </c:pt>
                <c:pt idx="51" formatCode="0.0">
                  <c:v>-7.0422535211000001</c:v>
                </c:pt>
                <c:pt idx="52" formatCode="0.0">
                  <c:v>-16.221765913700001</c:v>
                </c:pt>
                <c:pt idx="53" formatCode="0.0">
                  <c:v>-9.0721649483999993</c:v>
                </c:pt>
                <c:pt idx="54" formatCode="0.0">
                  <c:v>3.1890660592</c:v>
                </c:pt>
                <c:pt idx="55" formatCode="0.0">
                  <c:v>12.293144207999999</c:v>
                </c:pt>
                <c:pt idx="56" formatCode="0.0">
                  <c:v>20.427553444099999</c:v>
                </c:pt>
                <c:pt idx="57" formatCode="0.0">
                  <c:v>21.577726217999999</c:v>
                </c:pt>
                <c:pt idx="58" formatCode="0.0">
                  <c:v>22.716627634599998</c:v>
                </c:pt>
                <c:pt idx="59" formatCode="0.0">
                  <c:v>28.571428571399998</c:v>
                </c:pt>
                <c:pt idx="60" formatCode="0.0">
                  <c:v>24.074074073999999</c:v>
                </c:pt>
                <c:pt idx="61" formatCode="0.0">
                  <c:v>15.402298850499999</c:v>
                </c:pt>
                <c:pt idx="62" formatCode="0.0">
                  <c:v>8.6393088551999995</c:v>
                </c:pt>
                <c:pt idx="63" formatCode="0.0">
                  <c:v>9.3073593073000005</c:v>
                </c:pt>
                <c:pt idx="64" formatCode="0.0">
                  <c:v>20.0980392156</c:v>
                </c:pt>
                <c:pt idx="65" formatCode="0.0">
                  <c:v>9.9773242629999999</c:v>
                </c:pt>
                <c:pt idx="66" formatCode="0.0">
                  <c:v>13.9072847682</c:v>
                </c:pt>
                <c:pt idx="67" formatCode="0.0">
                  <c:v>8</c:v>
                </c:pt>
                <c:pt idx="68" formatCode="0.0">
                  <c:v>-3.7475345167</c:v>
                </c:pt>
                <c:pt idx="69" formatCode="0.0">
                  <c:v>-11.641221374000001</c:v>
                </c:pt>
                <c:pt idx="70" formatCode="0.0">
                  <c:v>-12.022900763299999</c:v>
                </c:pt>
                <c:pt idx="71" formatCode="0.0">
                  <c:v>-7.7212806026000003</c:v>
                </c:pt>
                <c:pt idx="72" formatCode="0.0">
                  <c:v>-8.5820895521999994</c:v>
                </c:pt>
                <c:pt idx="73" formatCode="0.0">
                  <c:v>1.593625498</c:v>
                </c:pt>
                <c:pt idx="74" formatCode="0.0">
                  <c:v>5.7654075546000003</c:v>
                </c:pt>
                <c:pt idx="75" formatCode="0.0">
                  <c:v>3.7623762375999998</c:v>
                </c:pt>
                <c:pt idx="76" formatCode="0.0">
                  <c:v>12.6530612244</c:v>
                </c:pt>
                <c:pt idx="77" formatCode="0.0">
                  <c:v>20.412371134000001</c:v>
                </c:pt>
                <c:pt idx="78" formatCode="0.0">
                  <c:v>16.472868216999998</c:v>
                </c:pt>
                <c:pt idx="79" formatCode="0.0">
                  <c:v>18.518518518499999</c:v>
                </c:pt>
                <c:pt idx="80" formatCode="0.0">
                  <c:v>22.745901639300001</c:v>
                </c:pt>
                <c:pt idx="81" formatCode="0.0">
                  <c:v>30.885529157600001</c:v>
                </c:pt>
                <c:pt idx="82" formatCode="0.0">
                  <c:v>31.4533622559</c:v>
                </c:pt>
                <c:pt idx="83" formatCode="0.0">
                  <c:v>25.306122448899998</c:v>
                </c:pt>
                <c:pt idx="84" formatCode="0.0">
                  <c:v>23.469387755100001</c:v>
                </c:pt>
                <c:pt idx="85" formatCode="0.0">
                  <c:v>17.4509803921</c:v>
                </c:pt>
                <c:pt idx="86" formatCode="0.0">
                  <c:v>9.9624060149999991</c:v>
                </c:pt>
                <c:pt idx="87" formatCode="0.0">
                  <c:v>9.5419847327999996</c:v>
                </c:pt>
                <c:pt idx="88" formatCode="0.0">
                  <c:v>1.9927536231</c:v>
                </c:pt>
                <c:pt idx="89" formatCode="0.0">
                  <c:v>-3.7671232876</c:v>
                </c:pt>
                <c:pt idx="90" formatCode="0.0">
                  <c:v>-4.8252911812999999</c:v>
                </c:pt>
                <c:pt idx="91" formatCode="0.0">
                  <c:v>-6.5789473683999997</c:v>
                </c:pt>
                <c:pt idx="92" formatCode="0.0">
                  <c:v>-7.3455759598999997</c:v>
                </c:pt>
                <c:pt idx="93" formatCode="0.0">
                  <c:v>-8.9108910890999997</c:v>
                </c:pt>
                <c:pt idx="94" formatCode="0.0">
                  <c:v>-13.8613861386</c:v>
                </c:pt>
                <c:pt idx="95" formatCode="0.0">
                  <c:v>-17.263843648200002</c:v>
                </c:pt>
                <c:pt idx="96" formatCode="0.0">
                  <c:v>-13.388429752</c:v>
                </c:pt>
                <c:pt idx="97" formatCode="0.0">
                  <c:v>-11.8530884808</c:v>
                </c:pt>
                <c:pt idx="98" formatCode="0.0">
                  <c:v>-10.4273504273</c:v>
                </c:pt>
                <c:pt idx="99" formatCode="0.0">
                  <c:v>-1.0452961672000001</c:v>
                </c:pt>
                <c:pt idx="100" formatCode="0.0">
                  <c:v>1.5985790408</c:v>
                </c:pt>
                <c:pt idx="101" formatCode="0.0">
                  <c:v>0.88967971530000001</c:v>
                </c:pt>
                <c:pt idx="102" formatCode="0.0">
                  <c:v>-3.6713286713</c:v>
                </c:pt>
                <c:pt idx="103" formatCode="0.0">
                  <c:v>-3.1690140845000001</c:v>
                </c:pt>
                <c:pt idx="104" formatCode="0.0">
                  <c:v>0.5405405405</c:v>
                </c:pt>
                <c:pt idx="105" formatCode="0.0">
                  <c:v>-1.6304347826000001</c:v>
                </c:pt>
                <c:pt idx="106" formatCode="0.0">
                  <c:v>5.7471264367000003</c:v>
                </c:pt>
                <c:pt idx="107" formatCode="0.0">
                  <c:v>5.7086614173000001</c:v>
                </c:pt>
                <c:pt idx="108" formatCode="0.0">
                  <c:v>-0.76335877860000001</c:v>
                </c:pt>
                <c:pt idx="109" formatCode="0.0">
                  <c:v>0.37878787870000002</c:v>
                </c:pt>
                <c:pt idx="110" formatCode="0.0">
                  <c:v>2.4809160305</c:v>
                </c:pt>
                <c:pt idx="111" formatCode="0.0">
                  <c:v>-8.0985915492</c:v>
                </c:pt>
                <c:pt idx="112" formatCode="0.0">
                  <c:v>-10.1398601398</c:v>
                </c:pt>
                <c:pt idx="113" formatCode="0.0">
                  <c:v>-11.2874779541</c:v>
                </c:pt>
                <c:pt idx="114" formatCode="0.0">
                  <c:v>-6.7150635208000002</c:v>
                </c:pt>
                <c:pt idx="115" formatCode="0.0">
                  <c:v>-8.3636363635999995</c:v>
                </c:pt>
                <c:pt idx="116" formatCode="0.0">
                  <c:v>-3.0465949819999998</c:v>
                </c:pt>
                <c:pt idx="117" formatCode="0.0">
                  <c:v>-2.7624309392000002</c:v>
                </c:pt>
                <c:pt idx="118" formatCode="0.0">
                  <c:v>-4.5289855071999998</c:v>
                </c:pt>
                <c:pt idx="119" formatCode="0.0">
                  <c:v>-1.1173184356999999</c:v>
                </c:pt>
                <c:pt idx="120" formatCode="0.0">
                  <c:v>3.8461538461</c:v>
                </c:pt>
                <c:pt idx="121" formatCode="0.0">
                  <c:v>-2.2641509433000002</c:v>
                </c:pt>
                <c:pt idx="122" formatCode="0.0">
                  <c:v>-2.7932960893000001</c:v>
                </c:pt>
                <c:pt idx="123" formatCode="0.0">
                  <c:v>3.0651340995999998</c:v>
                </c:pt>
                <c:pt idx="124" formatCode="0.0">
                  <c:v>2.7237354085000001</c:v>
                </c:pt>
                <c:pt idx="125" formatCode="0.0">
                  <c:v>2.3856858846</c:v>
                </c:pt>
                <c:pt idx="126" formatCode="0.0">
                  <c:v>-2.5291828793</c:v>
                </c:pt>
                <c:pt idx="127" formatCode="0.0">
                  <c:v>0.99206349199999999</c:v>
                </c:pt>
                <c:pt idx="128" formatCode="0.0">
                  <c:v>-9.7966728280000002</c:v>
                </c:pt>
                <c:pt idx="129" formatCode="0.0">
                  <c:v>-5.8712121212000001</c:v>
                </c:pt>
                <c:pt idx="130" formatCode="0.0">
                  <c:v>-7.9696394685999996</c:v>
                </c:pt>
                <c:pt idx="131" formatCode="0.0">
                  <c:v>-7.9096045197000002</c:v>
                </c:pt>
                <c:pt idx="132" formatCode="0.0">
                  <c:v>-7.5925925925</c:v>
                </c:pt>
                <c:pt idx="133" formatCode="0.0">
                  <c:v>-1.9305019305</c:v>
                </c:pt>
                <c:pt idx="134" formatCode="0.0">
                  <c:v>-4.0229885056999999</c:v>
                </c:pt>
                <c:pt idx="135" formatCode="0.0">
                  <c:v>-12.2676579925</c:v>
                </c:pt>
                <c:pt idx="136" formatCode="0.0">
                  <c:v>-27.6515151515</c:v>
                </c:pt>
                <c:pt idx="137" formatCode="0.0">
                  <c:v>-24.271844660100001</c:v>
                </c:pt>
                <c:pt idx="138" formatCode="0.0">
                  <c:v>-31.137724550800002</c:v>
                </c:pt>
                <c:pt idx="139" formatCode="0.0">
                  <c:v>-28.4872298624</c:v>
                </c:pt>
                <c:pt idx="140" formatCode="0.0">
                  <c:v>-25</c:v>
                </c:pt>
                <c:pt idx="141" formatCode="0.0">
                  <c:v>-25.1509054325</c:v>
                </c:pt>
                <c:pt idx="142" formatCode="0.0">
                  <c:v>-17.731958762800001</c:v>
                </c:pt>
                <c:pt idx="143" formatCode="0.0">
                  <c:v>-9.8159509202000006</c:v>
                </c:pt>
                <c:pt idx="144" formatCode="0.0">
                  <c:v>-7.2144288576999998</c:v>
                </c:pt>
                <c:pt idx="145" formatCode="0.0">
                  <c:v>-2.1653543307000001</c:v>
                </c:pt>
                <c:pt idx="146" formatCode="0.0">
                  <c:v>6.5868263472999997</c:v>
                </c:pt>
                <c:pt idx="147" formatCode="0.0">
                  <c:v>16.313559322</c:v>
                </c:pt>
                <c:pt idx="148" formatCode="0.0">
                  <c:v>50.785340314099997</c:v>
                </c:pt>
                <c:pt idx="149" formatCode="0.0">
                  <c:v>42.051282051199998</c:v>
                </c:pt>
                <c:pt idx="150" formatCode="0.0">
                  <c:v>61.739130434700002</c:v>
                </c:pt>
                <c:pt idx="151" formatCode="0.0">
                  <c:v>54.670329670299999</c:v>
                </c:pt>
                <c:pt idx="152" formatCode="0.0">
                  <c:v>51.639344262199998</c:v>
                </c:pt>
                <c:pt idx="153" formatCode="0.0">
                  <c:v>58.064516128999998</c:v>
                </c:pt>
                <c:pt idx="154" formatCode="0.0">
                  <c:v>45.614035087700003</c:v>
                </c:pt>
                <c:pt idx="155" formatCode="0.0">
                  <c:v>30.158730158699999</c:v>
                </c:pt>
                <c:pt idx="156" formatCode="0.0">
                  <c:v>22.0302375809</c:v>
                </c:pt>
                <c:pt idx="157" formatCode="0.0">
                  <c:v>12.877263581399999</c:v>
                </c:pt>
                <c:pt idx="158" formatCode="0.0">
                  <c:v>5.6179775279999999</c:v>
                </c:pt>
                <c:pt idx="159" formatCode="0.0">
                  <c:v>0.72859744989999997</c:v>
                </c:pt>
                <c:pt idx="160" formatCode="0.0">
                  <c:v>-1.2152777776999999</c:v>
                </c:pt>
                <c:pt idx="161" formatCode="0.0">
                  <c:v>3.4296028879999998</c:v>
                </c:pt>
                <c:pt idx="162" formatCode="0.0">
                  <c:v>1.4336917562</c:v>
                </c:pt>
                <c:pt idx="163" formatCode="0.0">
                  <c:v>4.9733570158999996</c:v>
                </c:pt>
                <c:pt idx="164" formatCode="0.0">
                  <c:v>6.6666666666000003</c:v>
                </c:pt>
                <c:pt idx="165" formatCode="0.0">
                  <c:v>-0.6802721088</c:v>
                </c:pt>
                <c:pt idx="166" formatCode="0.0">
                  <c:v>-0.34423407909999998</c:v>
                </c:pt>
                <c:pt idx="167" formatCode="0.0">
                  <c:v>-4.5296167247000003</c:v>
                </c:pt>
                <c:pt idx="168" formatCode="0.0">
                  <c:v>-1.238938053</c:v>
                </c:pt>
                <c:pt idx="169" formatCode="0.0">
                  <c:v>-5.7040998216999999</c:v>
                </c:pt>
                <c:pt idx="170" formatCode="0.0">
                  <c:v>-6.7375886524000004</c:v>
                </c:pt>
                <c:pt idx="171" formatCode="0.0">
                  <c:v>-2.8933092224000001</c:v>
                </c:pt>
                <c:pt idx="172" formatCode="0.0">
                  <c:v>-9.6660808434999996</c:v>
                </c:pt>
                <c:pt idx="173" formatCode="0.0">
                  <c:v>-9.5986038394000008</c:v>
                </c:pt>
                <c:pt idx="174" formatCode="0.0">
                  <c:v>-6.3604240281999997</c:v>
                </c:pt>
                <c:pt idx="175" formatCode="0.0">
                  <c:v>-8.2910321488999994</c:v>
                </c:pt>
                <c:pt idx="176" formatCode="0.0">
                  <c:v>-9.9662162161999994</c:v>
                </c:pt>
                <c:pt idx="177" formatCode="0.0">
                  <c:v>-8.3904109589000004</c:v>
                </c:pt>
                <c:pt idx="178" formatCode="0.0">
                  <c:v>-4.6632124352000002</c:v>
                </c:pt>
                <c:pt idx="179" formatCode="0.0">
                  <c:v>-2.9197080291000002</c:v>
                </c:pt>
                <c:pt idx="180" formatCode="0.0">
                  <c:v>-11.2903225806</c:v>
                </c:pt>
                <c:pt idx="181" formatCode="0.0">
                  <c:v>-6.2381852551000003</c:v>
                </c:pt>
                <c:pt idx="182" formatCode="0.0">
                  <c:v>-6.8441064638000002</c:v>
                </c:pt>
                <c:pt idx="183" formatCode="0.0">
                  <c:v>-5.4003724393999999</c:v>
                </c:pt>
                <c:pt idx="184" formatCode="0.0">
                  <c:v>-1.7509727626</c:v>
                </c:pt>
                <c:pt idx="185" formatCode="0.0">
                  <c:v>-7.3359073359</c:v>
                </c:pt>
                <c:pt idx="186" formatCode="0.0">
                  <c:v>-5.4716981132000004</c:v>
                </c:pt>
                <c:pt idx="187" formatCode="0.0">
                  <c:v>-1.6605166051</c:v>
                </c:pt>
                <c:pt idx="188" formatCode="0.0">
                  <c:v>1.6885553470000001</c:v>
                </c:pt>
                <c:pt idx="189" formatCode="0.0">
                  <c:v>-2.9906542055999998</c:v>
                </c:pt>
                <c:pt idx="190" formatCode="0.0">
                  <c:v>-7.6086956520999998</c:v>
                </c:pt>
                <c:pt idx="191" formatCode="0.0">
                  <c:v>-4.5112781954000001</c:v>
                </c:pt>
                <c:pt idx="192" formatCode="0.0">
                  <c:v>3.2323232323000002</c:v>
                </c:pt>
                <c:pt idx="193" formatCode="0.0">
                  <c:v>8.4677419353999994</c:v>
                </c:pt>
                <c:pt idx="194" formatCode="0.0">
                  <c:v>10.204081632599999</c:v>
                </c:pt>
                <c:pt idx="195" formatCode="0.0">
                  <c:v>7.4803149606000003</c:v>
                </c:pt>
                <c:pt idx="196" formatCode="0.0">
                  <c:v>8.1188118810999992</c:v>
                </c:pt>
                <c:pt idx="197" formatCode="0.0">
                  <c:v>15.625</c:v>
                </c:pt>
                <c:pt idx="198" formatCode="0.0">
                  <c:v>12.7744510978</c:v>
                </c:pt>
                <c:pt idx="199" formatCode="0.0">
                  <c:v>-1.5009380862999999</c:v>
                </c:pt>
                <c:pt idx="200" formatCode="0.0">
                  <c:v>1.4760147601</c:v>
                </c:pt>
                <c:pt idx="201" formatCode="0.0">
                  <c:v>7.7071290943999999</c:v>
                </c:pt>
                <c:pt idx="202" formatCode="0.0">
                  <c:v>10.980392156800001</c:v>
                </c:pt>
                <c:pt idx="203" formatCode="0.0">
                  <c:v>9.6456692913000008</c:v>
                </c:pt>
                <c:pt idx="204" formatCode="0.0">
                  <c:v>7.6320939334000002</c:v>
                </c:pt>
                <c:pt idx="205" formatCode="0.0">
                  <c:v>2.4163568773000001</c:v>
                </c:pt>
                <c:pt idx="206" formatCode="0.0">
                  <c:v>4.2592592592000003</c:v>
                </c:pt>
                <c:pt idx="207" formatCode="0.0">
                  <c:v>2.0146520146000002</c:v>
                </c:pt>
                <c:pt idx="208" formatCode="0.0">
                  <c:v>2.9304029304000001</c:v>
                </c:pt>
                <c:pt idx="209" formatCode="0.0">
                  <c:v>1.4414414414000001</c:v>
                </c:pt>
                <c:pt idx="210" formatCode="0.0">
                  <c:v>-1.4159292035</c:v>
                </c:pt>
                <c:pt idx="211" formatCode="0.0">
                  <c:v>2.6666666665999998</c:v>
                </c:pt>
                <c:pt idx="212" formatCode="0.0">
                  <c:v>-3.6363636363</c:v>
                </c:pt>
                <c:pt idx="213" formatCode="0.0">
                  <c:v>-6.7978533093999998</c:v>
                </c:pt>
                <c:pt idx="214" formatCode="0.0">
                  <c:v>-8.3038869257000005</c:v>
                </c:pt>
                <c:pt idx="215" formatCode="0.0">
                  <c:v>-5.0269299820000004</c:v>
                </c:pt>
                <c:pt idx="216" formatCode="0.0">
                  <c:v>-4.5454545454000002</c:v>
                </c:pt>
                <c:pt idx="217" formatCode="0.0">
                  <c:v>-5.6261343011999996</c:v>
                </c:pt>
                <c:pt idx="218" formatCode="0.0">
                  <c:v>-10.834813499099999</c:v>
                </c:pt>
                <c:pt idx="219" formatCode="0.0">
                  <c:v>-10.053859964000001</c:v>
                </c:pt>
                <c:pt idx="220" formatCode="0.0">
                  <c:v>-12.6334519572</c:v>
                </c:pt>
                <c:pt idx="221" formatCode="0.0">
                  <c:v>-12.7886323268</c:v>
                </c:pt>
                <c:pt idx="222" formatCode="0.0">
                  <c:v>-12.5673249551</c:v>
                </c:pt>
                <c:pt idx="223" formatCode="0.0">
                  <c:v>-11.688311688300001</c:v>
                </c:pt>
                <c:pt idx="224" formatCode="0.0">
                  <c:v>-7.1698113207</c:v>
                </c:pt>
                <c:pt idx="225" formatCode="0.0">
                  <c:v>-2.1113243760999998</c:v>
                </c:pt>
                <c:pt idx="226" formatCode="0.0">
                  <c:v>-1.1560693640999999</c:v>
                </c:pt>
                <c:pt idx="227" formatCode="0.0">
                  <c:v>-2.8355387523000002</c:v>
                </c:pt>
                <c:pt idx="228" formatCode="0.0">
                  <c:v>-0.57142857140000003</c:v>
                </c:pt>
                <c:pt idx="229" formatCode="0.0">
                  <c:v>1.3461538461</c:v>
                </c:pt>
                <c:pt idx="230" formatCode="0.0">
                  <c:v>-0.79681274899999999</c:v>
                </c:pt>
                <c:pt idx="231" formatCode="0.0">
                  <c:v>1.996007984</c:v>
                </c:pt>
                <c:pt idx="232" formatCode="0.0">
                  <c:v>5.49898167</c:v>
                </c:pt>
                <c:pt idx="233" formatCode="0.0">
                  <c:v>8.3503054988999992</c:v>
                </c:pt>
                <c:pt idx="234" formatCode="0.0">
                  <c:v>11.7043121149</c:v>
                </c:pt>
                <c:pt idx="235" formatCode="0.0">
                  <c:v>17.016806722599998</c:v>
                </c:pt>
                <c:pt idx="236" formatCode="0.0">
                  <c:v>17.276422764199999</c:v>
                </c:pt>
                <c:pt idx="237" formatCode="0.0">
                  <c:v>10.784313725400001</c:v>
                </c:pt>
                <c:pt idx="238" formatCode="0.0">
                  <c:v>8.7719298245000008</c:v>
                </c:pt>
                <c:pt idx="239" formatCode="0.0">
                  <c:v>9.7276264590999997</c:v>
                </c:pt>
                <c:pt idx="240" formatCode="0.0">
                  <c:v>7.6628352489999996</c:v>
                </c:pt>
                <c:pt idx="241" formatCode="0.0">
                  <c:v>7.2106261858999998</c:v>
                </c:pt>
                <c:pt idx="242" formatCode="0.0">
                  <c:v>17.269076305199999</c:v>
                </c:pt>
                <c:pt idx="243" formatCode="0.0">
                  <c:v>17.416829745499999</c:v>
                </c:pt>
                <c:pt idx="244" formatCode="0.0">
                  <c:v>13.127413127400001</c:v>
                </c:pt>
                <c:pt idx="245" formatCode="0.0">
                  <c:v>8.2706766917000003</c:v>
                </c:pt>
                <c:pt idx="246" formatCode="0.0">
                  <c:v>9.7426470587999994</c:v>
                </c:pt>
                <c:pt idx="247" formatCode="0.0">
                  <c:v>6.6427289048000002</c:v>
                </c:pt>
                <c:pt idx="248" formatCode="0.0">
                  <c:v>5.5459272097000003</c:v>
                </c:pt>
                <c:pt idx="249" formatCode="0.0">
                  <c:v>4.0707964601000004</c:v>
                </c:pt>
                <c:pt idx="250" formatCode="0.0">
                  <c:v>5.0179211469</c:v>
                </c:pt>
                <c:pt idx="251" formatCode="0.0">
                  <c:v>4.6099290780000004</c:v>
                </c:pt>
                <c:pt idx="252" formatCode="0.0">
                  <c:v>6.5836298932000004</c:v>
                </c:pt>
                <c:pt idx="253" formatCode="0.0">
                  <c:v>2.8318584069999999</c:v>
                </c:pt>
                <c:pt idx="254" formatCode="0.0">
                  <c:v>3.5958904109000001</c:v>
                </c:pt>
                <c:pt idx="255" formatCode="0.0">
                  <c:v>-1.1666666666000001</c:v>
                </c:pt>
                <c:pt idx="256" formatCode="0.0">
                  <c:v>-0.85324232079999995</c:v>
                </c:pt>
                <c:pt idx="257" formatCode="0.0">
                  <c:v>1.7361111111</c:v>
                </c:pt>
                <c:pt idx="258" formatCode="0.0">
                  <c:v>-8.0402010050000001</c:v>
                </c:pt>
                <c:pt idx="259" formatCode="0.0">
                  <c:v>-6.2289562288999996</c:v>
                </c:pt>
                <c:pt idx="260" formatCode="0.0">
                  <c:v>-10.6732348111</c:v>
                </c:pt>
                <c:pt idx="261" formatCode="0.0">
                  <c:v>-6.6326530612000001</c:v>
                </c:pt>
                <c:pt idx="262" formatCode="0.0">
                  <c:v>-8.5324232081000009</c:v>
                </c:pt>
                <c:pt idx="263" formatCode="0.0">
                  <c:v>-10.847457627100001</c:v>
                </c:pt>
                <c:pt idx="264" formatCode="0.0">
                  <c:v>-14.023372287100001</c:v>
                </c:pt>
                <c:pt idx="265" formatCode="0.0">
                  <c:v>-12.2203098106</c:v>
                </c:pt>
                <c:pt idx="266" formatCode="0.0">
                  <c:v>-19.834710743799999</c:v>
                </c:pt>
                <c:pt idx="267" formatCode="0.0">
                  <c:v>-18.887015176999999</c:v>
                </c:pt>
                <c:pt idx="268" formatCode="0.0">
                  <c:v>-17.211703958600001</c:v>
                </c:pt>
                <c:pt idx="269" formatCode="0.0">
                  <c:v>-17.918088737200002</c:v>
                </c:pt>
                <c:pt idx="270" formatCode="0.0">
                  <c:v>-12.750455373399999</c:v>
                </c:pt>
                <c:pt idx="271" formatCode="0.0">
                  <c:v>-7.7199281866999998</c:v>
                </c:pt>
                <c:pt idx="272" formatCode="0.0">
                  <c:v>-7.9044117646999998</c:v>
                </c:pt>
                <c:pt idx="273" formatCode="0.0">
                  <c:v>-10.7468123861</c:v>
                </c:pt>
                <c:pt idx="274" formatCode="0.0">
                  <c:v>-22.014925373099999</c:v>
                </c:pt>
                <c:pt idx="275" formatCode="0.0">
                  <c:v>-17.3003802281</c:v>
                </c:pt>
                <c:pt idx="276" formatCode="0.0">
                  <c:v>2.1359223300000001</c:v>
                </c:pt>
                <c:pt idx="277" formatCode="0.0">
                  <c:v>5.4901960784000003</c:v>
                </c:pt>
                <c:pt idx="278" formatCode="0.0">
                  <c:v>14.226804123699999</c:v>
                </c:pt>
                <c:pt idx="279" formatCode="0.0">
                  <c:v>15.3846153846</c:v>
                </c:pt>
                <c:pt idx="280" formatCode="0.0">
                  <c:v>22.037422037399999</c:v>
                </c:pt>
                <c:pt idx="281" formatCode="0.0">
                  <c:v>19.126819126800001</c:v>
                </c:pt>
                <c:pt idx="282" formatCode="0.0">
                  <c:v>25.6784968684</c:v>
                </c:pt>
                <c:pt idx="283" formatCode="0.0">
                  <c:v>15.3696498054</c:v>
                </c:pt>
                <c:pt idx="284" formatCode="0.0">
                  <c:v>21.357285429099999</c:v>
                </c:pt>
                <c:pt idx="285" formatCode="0.0">
                  <c:v>30.204081632600001</c:v>
                </c:pt>
                <c:pt idx="286" formatCode="0.0">
                  <c:v>45.933014354000001</c:v>
                </c:pt>
                <c:pt idx="287" formatCode="0.0">
                  <c:v>42.298850574699998</c:v>
                </c:pt>
                <c:pt idx="288" formatCode="0.0">
                  <c:v>16.159695817399999</c:v>
                </c:pt>
                <c:pt idx="289" formatCode="0.0">
                  <c:v>11.524163568700001</c:v>
                </c:pt>
                <c:pt idx="290" formatCode="0.0">
                  <c:v>7.5812274367999999</c:v>
                </c:pt>
                <c:pt idx="291" formatCode="0.0">
                  <c:v>9.3693693692999993</c:v>
                </c:pt>
                <c:pt idx="292" formatCode="0.0">
                  <c:v>2.8960817717</c:v>
                </c:pt>
                <c:pt idx="293" formatCode="0.0">
                  <c:v>6.1082024431999997</c:v>
                </c:pt>
                <c:pt idx="294" formatCode="0.0">
                  <c:v>-2.6578073088999998</c:v>
                </c:pt>
                <c:pt idx="295" formatCode="0.0">
                  <c:v>-2.8667790893</c:v>
                </c:pt>
                <c:pt idx="296" formatCode="0.0">
                  <c:v>-3.9473684210000002</c:v>
                </c:pt>
                <c:pt idx="297" formatCode="0.0">
                  <c:v>-10.65830721</c:v>
                </c:pt>
                <c:pt idx="298" formatCode="0.0">
                  <c:v>-8.3606557377000001</c:v>
                </c:pt>
                <c:pt idx="299" formatCode="0.0">
                  <c:v>-9.3699515347000002</c:v>
                </c:pt>
                <c:pt idx="300" formatCode="0.0">
                  <c:v>-13.093289689000001</c:v>
                </c:pt>
                <c:pt idx="301" formatCode="0.0">
                  <c:v>-12.166666666599999</c:v>
                </c:pt>
                <c:pt idx="302" formatCode="0.0">
                  <c:v>-11.2416107382</c:v>
                </c:pt>
                <c:pt idx="303" formatCode="0.0">
                  <c:v>-15.9802306425</c:v>
                </c:pt>
                <c:pt idx="304" formatCode="0.0">
                  <c:v>-17.218543046299999</c:v>
                </c:pt>
                <c:pt idx="305" formatCode="0.0">
                  <c:v>-19.407894736799999</c:v>
                </c:pt>
                <c:pt idx="306" formatCode="0.0">
                  <c:v>-17.406143344699998</c:v>
                </c:pt>
                <c:pt idx="307" formatCode="0.0">
                  <c:v>-17.708333333300001</c:v>
                </c:pt>
                <c:pt idx="308" formatCode="0.0">
                  <c:v>-18.321917808199998</c:v>
                </c:pt>
                <c:pt idx="515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158-4AB6-BF8E-83B1AFC33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6773888"/>
        <c:axId val="997762752"/>
      </c:lineChart>
      <c:dateAx>
        <c:axId val="997694976"/>
        <c:scaling>
          <c:orientation val="minMax"/>
          <c:max val="45627"/>
          <c:min val="3652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none" w="med" len="med"/>
          </a:ln>
        </c:spPr>
        <c:txPr>
          <a:bodyPr rot="0" vert="horz"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defRPr>
            </a:pPr>
            <a:endParaRPr lang="en-US"/>
          </a:p>
        </c:txPr>
        <c:crossAx val="996513408"/>
        <c:crossesAt val="-6"/>
        <c:auto val="0"/>
        <c:lblOffset val="100"/>
        <c:baseTimeUnit val="months"/>
        <c:majorUnit val="24"/>
        <c:majorTimeUnit val="months"/>
        <c:minorUnit val="12"/>
        <c:minorTimeUnit val="months"/>
      </c:dateAx>
      <c:valAx>
        <c:axId val="996513408"/>
        <c:scaling>
          <c:orientation val="minMax"/>
          <c:max val="6"/>
          <c:min val="-6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none" w="med" len="med"/>
          </a:ln>
        </c:spPr>
        <c:txPr>
          <a:bodyPr rot="0" vert="horz"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defRPr>
            </a:pPr>
            <a:endParaRPr lang="en-US"/>
          </a:p>
        </c:txPr>
        <c:crossAx val="997694976"/>
        <c:crossesAt val="1080"/>
        <c:crossBetween val="between"/>
        <c:majorUnit val="2"/>
        <c:minorUnit val="0.5"/>
      </c:valAx>
      <c:catAx>
        <c:axId val="99677388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997762752"/>
        <c:crossesAt val="-30"/>
        <c:auto val="1"/>
        <c:lblAlgn val="ctr"/>
        <c:lblOffset val="100"/>
        <c:noMultiLvlLbl val="1"/>
      </c:catAx>
      <c:valAx>
        <c:axId val="997762752"/>
        <c:scaling>
          <c:orientation val="minMax"/>
          <c:max val="60"/>
          <c:min val="-6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defRPr>
            </a:pPr>
            <a:endParaRPr lang="en-US"/>
          </a:p>
        </c:txPr>
        <c:crossAx val="996773888"/>
        <c:crosses val="max"/>
        <c:crossBetween val="between"/>
        <c:majorUnit val="20"/>
        <c:minorUnit val="0.5"/>
      </c:val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4.4902076647959401E-2"/>
          <c:y val="0.73543332818691776"/>
          <c:w val="0.24894872701055989"/>
          <c:h val="0.19720716703582947"/>
        </c:manualLayout>
      </c:layout>
      <c:overlay val="0"/>
      <c:txPr>
        <a:bodyPr/>
        <a:lstStyle/>
        <a:p>
          <a:pPr algn="ctr">
            <a:defRPr lang="en-US"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defRPr>
          </a:pPr>
          <a:endParaRPr lang="en-US"/>
        </a:p>
      </c:txPr>
    </c:legend>
    <c:plotVisOnly val="0"/>
    <c:dispBlanksAs val="gap"/>
    <c:showDLblsOverMax val="0"/>
  </c:chart>
  <c:spPr>
    <a:noFill/>
    <a:ln w="9525">
      <a:noFill/>
    </a:ln>
  </c:spPr>
  <c:txPr>
    <a:bodyPr/>
    <a:lstStyle/>
    <a:p>
      <a:pPr algn="ctr"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1899073629239988E-2"/>
          <c:y val="8.572724761079506E-2"/>
          <c:w val="0.91359325605900943"/>
          <c:h val="0.83401828060966077"/>
        </c:manualLayout>
      </c:layout>
      <c:lineChart>
        <c:grouping val="standard"/>
        <c:varyColors val="0"/>
        <c:ser>
          <c:idx val="0"/>
          <c:order val="0"/>
          <c:tx>
            <c:v>0</c:v>
          </c:tx>
          <c:spPr>
            <a:ln w="25400">
              <a:noFill/>
            </a:ln>
          </c:spPr>
          <c:marker>
            <c:symbol val="none"/>
          </c:marker>
          <c:cat>
            <c:numRef>
              <c:f>M2D!$A$9:$A$1136</c:f>
              <c:numCache>
                <c:formatCode>mmm\-yy</c:formatCode>
                <c:ptCount val="1128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  <c:pt idx="1032">
                  <c:v>48580</c:v>
                </c:pt>
                <c:pt idx="1033">
                  <c:v>48611</c:v>
                </c:pt>
                <c:pt idx="1034">
                  <c:v>48639</c:v>
                </c:pt>
                <c:pt idx="1035">
                  <c:v>48670</c:v>
                </c:pt>
                <c:pt idx="1036">
                  <c:v>48700</c:v>
                </c:pt>
                <c:pt idx="1037">
                  <c:v>48731</c:v>
                </c:pt>
                <c:pt idx="1038">
                  <c:v>48761</c:v>
                </c:pt>
                <c:pt idx="1039">
                  <c:v>48792</c:v>
                </c:pt>
                <c:pt idx="1040">
                  <c:v>48823</c:v>
                </c:pt>
                <c:pt idx="1041">
                  <c:v>48853</c:v>
                </c:pt>
                <c:pt idx="1042">
                  <c:v>48884</c:v>
                </c:pt>
                <c:pt idx="1043">
                  <c:v>48914</c:v>
                </c:pt>
                <c:pt idx="1044">
                  <c:v>48945</c:v>
                </c:pt>
                <c:pt idx="1045">
                  <c:v>48976</c:v>
                </c:pt>
                <c:pt idx="1046">
                  <c:v>49004</c:v>
                </c:pt>
                <c:pt idx="1047">
                  <c:v>49035</c:v>
                </c:pt>
                <c:pt idx="1048">
                  <c:v>49065</c:v>
                </c:pt>
                <c:pt idx="1049">
                  <c:v>49096</c:v>
                </c:pt>
                <c:pt idx="1050">
                  <c:v>49126</c:v>
                </c:pt>
                <c:pt idx="1051">
                  <c:v>49157</c:v>
                </c:pt>
                <c:pt idx="1052">
                  <c:v>49188</c:v>
                </c:pt>
                <c:pt idx="1053">
                  <c:v>49218</c:v>
                </c:pt>
                <c:pt idx="1054">
                  <c:v>49249</c:v>
                </c:pt>
                <c:pt idx="1055">
                  <c:v>49279</c:v>
                </c:pt>
                <c:pt idx="1056">
                  <c:v>49310</c:v>
                </c:pt>
                <c:pt idx="1057">
                  <c:v>49341</c:v>
                </c:pt>
                <c:pt idx="1058">
                  <c:v>49369</c:v>
                </c:pt>
                <c:pt idx="1059">
                  <c:v>49400</c:v>
                </c:pt>
                <c:pt idx="1060">
                  <c:v>49430</c:v>
                </c:pt>
                <c:pt idx="1061">
                  <c:v>49461</c:v>
                </c:pt>
                <c:pt idx="1062">
                  <c:v>49491</c:v>
                </c:pt>
                <c:pt idx="1063">
                  <c:v>49522</c:v>
                </c:pt>
                <c:pt idx="1064">
                  <c:v>49553</c:v>
                </c:pt>
                <c:pt idx="1065">
                  <c:v>49583</c:v>
                </c:pt>
                <c:pt idx="1066">
                  <c:v>49614</c:v>
                </c:pt>
                <c:pt idx="1067">
                  <c:v>49644</c:v>
                </c:pt>
                <c:pt idx="1068">
                  <c:v>49675</c:v>
                </c:pt>
                <c:pt idx="1069">
                  <c:v>49706</c:v>
                </c:pt>
                <c:pt idx="1070">
                  <c:v>49735</c:v>
                </c:pt>
                <c:pt idx="1071">
                  <c:v>49766</c:v>
                </c:pt>
                <c:pt idx="1072">
                  <c:v>49796</c:v>
                </c:pt>
                <c:pt idx="1073">
                  <c:v>49827</c:v>
                </c:pt>
                <c:pt idx="1074">
                  <c:v>49857</c:v>
                </c:pt>
                <c:pt idx="1075">
                  <c:v>49888</c:v>
                </c:pt>
                <c:pt idx="1076">
                  <c:v>49919</c:v>
                </c:pt>
                <c:pt idx="1077">
                  <c:v>49949</c:v>
                </c:pt>
                <c:pt idx="1078">
                  <c:v>49980</c:v>
                </c:pt>
                <c:pt idx="1079">
                  <c:v>50010</c:v>
                </c:pt>
                <c:pt idx="1080">
                  <c:v>50041</c:v>
                </c:pt>
                <c:pt idx="1081">
                  <c:v>50072</c:v>
                </c:pt>
                <c:pt idx="1082">
                  <c:v>50100</c:v>
                </c:pt>
                <c:pt idx="1083">
                  <c:v>50131</c:v>
                </c:pt>
                <c:pt idx="1084">
                  <c:v>50161</c:v>
                </c:pt>
                <c:pt idx="1085">
                  <c:v>50192</c:v>
                </c:pt>
                <c:pt idx="1086">
                  <c:v>50222</c:v>
                </c:pt>
                <c:pt idx="1087">
                  <c:v>50253</c:v>
                </c:pt>
                <c:pt idx="1088">
                  <c:v>50284</c:v>
                </c:pt>
                <c:pt idx="1089">
                  <c:v>50314</c:v>
                </c:pt>
                <c:pt idx="1090">
                  <c:v>50345</c:v>
                </c:pt>
                <c:pt idx="1091">
                  <c:v>50375</c:v>
                </c:pt>
                <c:pt idx="1092">
                  <c:v>50406</c:v>
                </c:pt>
                <c:pt idx="1093">
                  <c:v>50437</c:v>
                </c:pt>
                <c:pt idx="1094">
                  <c:v>50465</c:v>
                </c:pt>
                <c:pt idx="1095">
                  <c:v>50496</c:v>
                </c:pt>
                <c:pt idx="1096">
                  <c:v>50526</c:v>
                </c:pt>
                <c:pt idx="1097">
                  <c:v>50557</c:v>
                </c:pt>
                <c:pt idx="1098">
                  <c:v>50587</c:v>
                </c:pt>
                <c:pt idx="1099">
                  <c:v>50618</c:v>
                </c:pt>
                <c:pt idx="1100">
                  <c:v>50649</c:v>
                </c:pt>
                <c:pt idx="1101">
                  <c:v>50679</c:v>
                </c:pt>
                <c:pt idx="1102">
                  <c:v>50710</c:v>
                </c:pt>
                <c:pt idx="1103">
                  <c:v>50740</c:v>
                </c:pt>
                <c:pt idx="1104">
                  <c:v>50771</c:v>
                </c:pt>
                <c:pt idx="1105">
                  <c:v>50802</c:v>
                </c:pt>
                <c:pt idx="1106">
                  <c:v>50830</c:v>
                </c:pt>
                <c:pt idx="1107">
                  <c:v>50861</c:v>
                </c:pt>
                <c:pt idx="1108">
                  <c:v>50891</c:v>
                </c:pt>
                <c:pt idx="1109">
                  <c:v>50922</c:v>
                </c:pt>
                <c:pt idx="1110">
                  <c:v>50952</c:v>
                </c:pt>
                <c:pt idx="1111">
                  <c:v>50983</c:v>
                </c:pt>
                <c:pt idx="1112">
                  <c:v>51014</c:v>
                </c:pt>
                <c:pt idx="1113">
                  <c:v>51044</c:v>
                </c:pt>
                <c:pt idx="1114">
                  <c:v>51075</c:v>
                </c:pt>
                <c:pt idx="1115">
                  <c:v>51105</c:v>
                </c:pt>
                <c:pt idx="1116">
                  <c:v>51136</c:v>
                </c:pt>
                <c:pt idx="1117">
                  <c:v>51167</c:v>
                </c:pt>
                <c:pt idx="1118">
                  <c:v>51196</c:v>
                </c:pt>
                <c:pt idx="1119">
                  <c:v>51227</c:v>
                </c:pt>
                <c:pt idx="1120">
                  <c:v>51257</c:v>
                </c:pt>
                <c:pt idx="1121">
                  <c:v>51288</c:v>
                </c:pt>
                <c:pt idx="1122">
                  <c:v>51318</c:v>
                </c:pt>
                <c:pt idx="1123">
                  <c:v>51349</c:v>
                </c:pt>
                <c:pt idx="1124">
                  <c:v>51380</c:v>
                </c:pt>
                <c:pt idx="1125">
                  <c:v>51410</c:v>
                </c:pt>
                <c:pt idx="1126">
                  <c:v>51441</c:v>
                </c:pt>
                <c:pt idx="1127">
                  <c:v>51471</c:v>
                </c:pt>
              </c:numCache>
            </c:numRef>
          </c:cat>
          <c:val>
            <c:numRef>
              <c:f>M2D!$B$9:$B$1136</c:f>
              <c:numCache>
                <c:formatCode>General</c:formatCode>
                <c:ptCount val="11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687-4402-AE15-A4F0A8149BFD}"/>
            </c:ext>
          </c:extLst>
        </c:ser>
        <c:ser>
          <c:idx val="5"/>
          <c:order val="1"/>
          <c:tx>
            <c:v>Money Supply - Raw</c:v>
          </c:tx>
          <c:spPr>
            <a:ln w="57150">
              <a:solidFill>
                <a:schemeClr val="tx2">
                  <a:lumMod val="75000"/>
                </a:schemeClr>
              </a:solidFill>
            </a:ln>
            <a:effectLst/>
          </c:spPr>
          <c:marker>
            <c:symbol val="none"/>
          </c:marker>
          <c:cat>
            <c:numRef>
              <c:f>M2D!$A$9:$A$1136</c:f>
              <c:numCache>
                <c:formatCode>mmm\-yy</c:formatCode>
                <c:ptCount val="1128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  <c:pt idx="1032">
                  <c:v>48580</c:v>
                </c:pt>
                <c:pt idx="1033">
                  <c:v>48611</c:v>
                </c:pt>
                <c:pt idx="1034">
                  <c:v>48639</c:v>
                </c:pt>
                <c:pt idx="1035">
                  <c:v>48670</c:v>
                </c:pt>
                <c:pt idx="1036">
                  <c:v>48700</c:v>
                </c:pt>
                <c:pt idx="1037">
                  <c:v>48731</c:v>
                </c:pt>
                <c:pt idx="1038">
                  <c:v>48761</c:v>
                </c:pt>
                <c:pt idx="1039">
                  <c:v>48792</c:v>
                </c:pt>
                <c:pt idx="1040">
                  <c:v>48823</c:v>
                </c:pt>
                <c:pt idx="1041">
                  <c:v>48853</c:v>
                </c:pt>
                <c:pt idx="1042">
                  <c:v>48884</c:v>
                </c:pt>
                <c:pt idx="1043">
                  <c:v>48914</c:v>
                </c:pt>
                <c:pt idx="1044">
                  <c:v>48945</c:v>
                </c:pt>
                <c:pt idx="1045">
                  <c:v>48976</c:v>
                </c:pt>
                <c:pt idx="1046">
                  <c:v>49004</c:v>
                </c:pt>
                <c:pt idx="1047">
                  <c:v>49035</c:v>
                </c:pt>
                <c:pt idx="1048">
                  <c:v>49065</c:v>
                </c:pt>
                <c:pt idx="1049">
                  <c:v>49096</c:v>
                </c:pt>
                <c:pt idx="1050">
                  <c:v>49126</c:v>
                </c:pt>
                <c:pt idx="1051">
                  <c:v>49157</c:v>
                </c:pt>
                <c:pt idx="1052">
                  <c:v>49188</c:v>
                </c:pt>
                <c:pt idx="1053">
                  <c:v>49218</c:v>
                </c:pt>
                <c:pt idx="1054">
                  <c:v>49249</c:v>
                </c:pt>
                <c:pt idx="1055">
                  <c:v>49279</c:v>
                </c:pt>
                <c:pt idx="1056">
                  <c:v>49310</c:v>
                </c:pt>
                <c:pt idx="1057">
                  <c:v>49341</c:v>
                </c:pt>
                <c:pt idx="1058">
                  <c:v>49369</c:v>
                </c:pt>
                <c:pt idx="1059">
                  <c:v>49400</c:v>
                </c:pt>
                <c:pt idx="1060">
                  <c:v>49430</c:v>
                </c:pt>
                <c:pt idx="1061">
                  <c:v>49461</c:v>
                </c:pt>
                <c:pt idx="1062">
                  <c:v>49491</c:v>
                </c:pt>
                <c:pt idx="1063">
                  <c:v>49522</c:v>
                </c:pt>
                <c:pt idx="1064">
                  <c:v>49553</c:v>
                </c:pt>
                <c:pt idx="1065">
                  <c:v>49583</c:v>
                </c:pt>
                <c:pt idx="1066">
                  <c:v>49614</c:v>
                </c:pt>
                <c:pt idx="1067">
                  <c:v>49644</c:v>
                </c:pt>
                <c:pt idx="1068">
                  <c:v>49675</c:v>
                </c:pt>
                <c:pt idx="1069">
                  <c:v>49706</c:v>
                </c:pt>
                <c:pt idx="1070">
                  <c:v>49735</c:v>
                </c:pt>
                <c:pt idx="1071">
                  <c:v>49766</c:v>
                </c:pt>
                <c:pt idx="1072">
                  <c:v>49796</c:v>
                </c:pt>
                <c:pt idx="1073">
                  <c:v>49827</c:v>
                </c:pt>
                <c:pt idx="1074">
                  <c:v>49857</c:v>
                </c:pt>
                <c:pt idx="1075">
                  <c:v>49888</c:v>
                </c:pt>
                <c:pt idx="1076">
                  <c:v>49919</c:v>
                </c:pt>
                <c:pt idx="1077">
                  <c:v>49949</c:v>
                </c:pt>
                <c:pt idx="1078">
                  <c:v>49980</c:v>
                </c:pt>
                <c:pt idx="1079">
                  <c:v>50010</c:v>
                </c:pt>
                <c:pt idx="1080">
                  <c:v>50041</c:v>
                </c:pt>
                <c:pt idx="1081">
                  <c:v>50072</c:v>
                </c:pt>
                <c:pt idx="1082">
                  <c:v>50100</c:v>
                </c:pt>
                <c:pt idx="1083">
                  <c:v>50131</c:v>
                </c:pt>
                <c:pt idx="1084">
                  <c:v>50161</c:v>
                </c:pt>
                <c:pt idx="1085">
                  <c:v>50192</c:v>
                </c:pt>
                <c:pt idx="1086">
                  <c:v>50222</c:v>
                </c:pt>
                <c:pt idx="1087">
                  <c:v>50253</c:v>
                </c:pt>
                <c:pt idx="1088">
                  <c:v>50284</c:v>
                </c:pt>
                <c:pt idx="1089">
                  <c:v>50314</c:v>
                </c:pt>
                <c:pt idx="1090">
                  <c:v>50345</c:v>
                </c:pt>
                <c:pt idx="1091">
                  <c:v>50375</c:v>
                </c:pt>
                <c:pt idx="1092">
                  <c:v>50406</c:v>
                </c:pt>
                <c:pt idx="1093">
                  <c:v>50437</c:v>
                </c:pt>
                <c:pt idx="1094">
                  <c:v>50465</c:v>
                </c:pt>
                <c:pt idx="1095">
                  <c:v>50496</c:v>
                </c:pt>
                <c:pt idx="1096">
                  <c:v>50526</c:v>
                </c:pt>
                <c:pt idx="1097">
                  <c:v>50557</c:v>
                </c:pt>
                <c:pt idx="1098">
                  <c:v>50587</c:v>
                </c:pt>
                <c:pt idx="1099">
                  <c:v>50618</c:v>
                </c:pt>
                <c:pt idx="1100">
                  <c:v>50649</c:v>
                </c:pt>
                <c:pt idx="1101">
                  <c:v>50679</c:v>
                </c:pt>
                <c:pt idx="1102">
                  <c:v>50710</c:v>
                </c:pt>
                <c:pt idx="1103">
                  <c:v>50740</c:v>
                </c:pt>
                <c:pt idx="1104">
                  <c:v>50771</c:v>
                </c:pt>
                <c:pt idx="1105">
                  <c:v>50802</c:v>
                </c:pt>
                <c:pt idx="1106">
                  <c:v>50830</c:v>
                </c:pt>
                <c:pt idx="1107">
                  <c:v>50861</c:v>
                </c:pt>
                <c:pt idx="1108">
                  <c:v>50891</c:v>
                </c:pt>
                <c:pt idx="1109">
                  <c:v>50922</c:v>
                </c:pt>
                <c:pt idx="1110">
                  <c:v>50952</c:v>
                </c:pt>
                <c:pt idx="1111">
                  <c:v>50983</c:v>
                </c:pt>
                <c:pt idx="1112">
                  <c:v>51014</c:v>
                </c:pt>
                <c:pt idx="1113">
                  <c:v>51044</c:v>
                </c:pt>
                <c:pt idx="1114">
                  <c:v>51075</c:v>
                </c:pt>
                <c:pt idx="1115">
                  <c:v>51105</c:v>
                </c:pt>
                <c:pt idx="1116">
                  <c:v>51136</c:v>
                </c:pt>
                <c:pt idx="1117">
                  <c:v>51167</c:v>
                </c:pt>
                <c:pt idx="1118">
                  <c:v>51196</c:v>
                </c:pt>
                <c:pt idx="1119">
                  <c:v>51227</c:v>
                </c:pt>
                <c:pt idx="1120">
                  <c:v>51257</c:v>
                </c:pt>
                <c:pt idx="1121">
                  <c:v>51288</c:v>
                </c:pt>
                <c:pt idx="1122">
                  <c:v>51318</c:v>
                </c:pt>
                <c:pt idx="1123">
                  <c:v>51349</c:v>
                </c:pt>
                <c:pt idx="1124">
                  <c:v>51380</c:v>
                </c:pt>
                <c:pt idx="1125">
                  <c:v>51410</c:v>
                </c:pt>
                <c:pt idx="1126">
                  <c:v>51441</c:v>
                </c:pt>
                <c:pt idx="1127">
                  <c:v>51471</c:v>
                </c:pt>
              </c:numCache>
            </c:numRef>
          </c:cat>
          <c:val>
            <c:numRef>
              <c:f>M2D!$D$9:$D$1136</c:f>
              <c:numCache>
                <c:formatCode>0.0</c:formatCode>
                <c:ptCount val="1128"/>
                <c:pt idx="0">
                  <c:v>0.91324179999999999</c:v>
                </c:pt>
                <c:pt idx="1">
                  <c:v>0.90743479999999999</c:v>
                </c:pt>
                <c:pt idx="2">
                  <c:v>0.90007239999999999</c:v>
                </c:pt>
                <c:pt idx="3">
                  <c:v>0.90546459999999995</c:v>
                </c:pt>
                <c:pt idx="4">
                  <c:v>0.91002709999999998</c:v>
                </c:pt>
                <c:pt idx="5">
                  <c:v>0.91324179999999999</c:v>
                </c:pt>
                <c:pt idx="6">
                  <c:v>0.90619050000000001</c:v>
                </c:pt>
                <c:pt idx="7">
                  <c:v>0.90328699999999995</c:v>
                </c:pt>
                <c:pt idx="8">
                  <c:v>0.8923991</c:v>
                </c:pt>
                <c:pt idx="9">
                  <c:v>0.88991039999999999</c:v>
                </c:pt>
                <c:pt idx="10">
                  <c:v>0.88970300000000002</c:v>
                </c:pt>
                <c:pt idx="11">
                  <c:v>0.87497829999999999</c:v>
                </c:pt>
                <c:pt idx="12">
                  <c:v>0.86284590000000005</c:v>
                </c:pt>
                <c:pt idx="13">
                  <c:v>0.86284590000000005</c:v>
                </c:pt>
                <c:pt idx="14">
                  <c:v>0.86657910000000005</c:v>
                </c:pt>
                <c:pt idx="15">
                  <c:v>0.85434310000000002</c:v>
                </c:pt>
                <c:pt idx="16">
                  <c:v>0.84625479999999997</c:v>
                </c:pt>
                <c:pt idx="17">
                  <c:v>0.8428329</c:v>
                </c:pt>
                <c:pt idx="18">
                  <c:v>0.83401879999999995</c:v>
                </c:pt>
                <c:pt idx="19">
                  <c:v>0.83526310000000004</c:v>
                </c:pt>
                <c:pt idx="20">
                  <c:v>0.8344336</c:v>
                </c:pt>
                <c:pt idx="21">
                  <c:v>0.837337</c:v>
                </c:pt>
                <c:pt idx="22">
                  <c:v>0.8428329</c:v>
                </c:pt>
                <c:pt idx="23">
                  <c:v>0.84117379999999997</c:v>
                </c:pt>
                <c:pt idx="24">
                  <c:v>0.84335139999999997</c:v>
                </c:pt>
                <c:pt idx="25">
                  <c:v>0.84666960000000002</c:v>
                </c:pt>
                <c:pt idx="26">
                  <c:v>0.84666960000000002</c:v>
                </c:pt>
                <c:pt idx="27">
                  <c:v>0.8479139</c:v>
                </c:pt>
                <c:pt idx="28">
                  <c:v>0.84967680000000001</c:v>
                </c:pt>
                <c:pt idx="29">
                  <c:v>0.84926190000000001</c:v>
                </c:pt>
                <c:pt idx="30">
                  <c:v>0.85569110000000004</c:v>
                </c:pt>
                <c:pt idx="31">
                  <c:v>0.8544467</c:v>
                </c:pt>
                <c:pt idx="32">
                  <c:v>0.85009140000000005</c:v>
                </c:pt>
                <c:pt idx="33">
                  <c:v>0.85703910000000005</c:v>
                </c:pt>
                <c:pt idx="34">
                  <c:v>0.8544467</c:v>
                </c:pt>
                <c:pt idx="35">
                  <c:v>0.8592166</c:v>
                </c:pt>
                <c:pt idx="36">
                  <c:v>0.86440139999999999</c:v>
                </c:pt>
                <c:pt idx="37">
                  <c:v>0.86554209999999998</c:v>
                </c:pt>
                <c:pt idx="38">
                  <c:v>0.86409029999999998</c:v>
                </c:pt>
                <c:pt idx="39">
                  <c:v>0.87228220000000001</c:v>
                </c:pt>
                <c:pt idx="40">
                  <c:v>0.86948250000000005</c:v>
                </c:pt>
                <c:pt idx="41">
                  <c:v>0.87155629999999995</c:v>
                </c:pt>
                <c:pt idx="42">
                  <c:v>0.8635718</c:v>
                </c:pt>
                <c:pt idx="43">
                  <c:v>0.86180900000000005</c:v>
                </c:pt>
                <c:pt idx="44">
                  <c:v>0.85880179999999995</c:v>
                </c:pt>
                <c:pt idx="45">
                  <c:v>0.8544467</c:v>
                </c:pt>
                <c:pt idx="46">
                  <c:v>0.85278759999999998</c:v>
                </c:pt>
                <c:pt idx="47">
                  <c:v>0.84158849999999996</c:v>
                </c:pt>
                <c:pt idx="48">
                  <c:v>0.83153010000000005</c:v>
                </c:pt>
                <c:pt idx="49">
                  <c:v>0.82064219999999999</c:v>
                </c:pt>
                <c:pt idx="50">
                  <c:v>0.82022740000000005</c:v>
                </c:pt>
                <c:pt idx="51">
                  <c:v>0.82178280000000004</c:v>
                </c:pt>
                <c:pt idx="52">
                  <c:v>0.82147170000000003</c:v>
                </c:pt>
                <c:pt idx="53">
                  <c:v>0.82727859999999998</c:v>
                </c:pt>
                <c:pt idx="54">
                  <c:v>0.83153010000000005</c:v>
                </c:pt>
                <c:pt idx="55">
                  <c:v>0.83847760000000005</c:v>
                </c:pt>
                <c:pt idx="56">
                  <c:v>0.83806290000000006</c:v>
                </c:pt>
                <c:pt idx="57">
                  <c:v>0.8387888</c:v>
                </c:pt>
                <c:pt idx="58">
                  <c:v>0.83567800000000003</c:v>
                </c:pt>
                <c:pt idx="59">
                  <c:v>0.83412249999999999</c:v>
                </c:pt>
                <c:pt idx="60">
                  <c:v>0.83744070000000004</c:v>
                </c:pt>
                <c:pt idx="61">
                  <c:v>0.84469939999999999</c:v>
                </c:pt>
                <c:pt idx="62">
                  <c:v>0.84656589999999998</c:v>
                </c:pt>
                <c:pt idx="63">
                  <c:v>0.84615110000000004</c:v>
                </c:pt>
                <c:pt idx="64">
                  <c:v>0.8522691</c:v>
                </c:pt>
                <c:pt idx="65">
                  <c:v>0.85289119999999996</c:v>
                </c:pt>
                <c:pt idx="66">
                  <c:v>0.84936560000000005</c:v>
                </c:pt>
                <c:pt idx="67">
                  <c:v>0.85589839999999995</c:v>
                </c:pt>
                <c:pt idx="68">
                  <c:v>0.86108320000000005</c:v>
                </c:pt>
                <c:pt idx="69">
                  <c:v>0.86377919999999997</c:v>
                </c:pt>
                <c:pt idx="70">
                  <c:v>0.86792709999999995</c:v>
                </c:pt>
                <c:pt idx="71">
                  <c:v>0.86740859999999997</c:v>
                </c:pt>
                <c:pt idx="72">
                  <c:v>0.87165999999999999</c:v>
                </c:pt>
                <c:pt idx="73">
                  <c:v>0.87311179999999999</c:v>
                </c:pt>
                <c:pt idx="74">
                  <c:v>0.87445980000000001</c:v>
                </c:pt>
                <c:pt idx="75">
                  <c:v>0.87705219999999995</c:v>
                </c:pt>
                <c:pt idx="76">
                  <c:v>0.87974830000000004</c:v>
                </c:pt>
                <c:pt idx="77">
                  <c:v>0.87767439999999997</c:v>
                </c:pt>
                <c:pt idx="78">
                  <c:v>0.88275539999999997</c:v>
                </c:pt>
                <c:pt idx="79">
                  <c:v>0.8818222</c:v>
                </c:pt>
                <c:pt idx="80">
                  <c:v>0.882548</c:v>
                </c:pt>
                <c:pt idx="81">
                  <c:v>0.88192590000000004</c:v>
                </c:pt>
                <c:pt idx="82">
                  <c:v>0.88659209999999999</c:v>
                </c:pt>
                <c:pt idx="83">
                  <c:v>0.88565890000000003</c:v>
                </c:pt>
                <c:pt idx="84">
                  <c:v>0.88825120000000002</c:v>
                </c:pt>
                <c:pt idx="85">
                  <c:v>0.88773279999999999</c:v>
                </c:pt>
                <c:pt idx="86">
                  <c:v>0.89032509999999998</c:v>
                </c:pt>
                <c:pt idx="87">
                  <c:v>0.89271020000000001</c:v>
                </c:pt>
                <c:pt idx="88">
                  <c:v>0.90059089999999997</c:v>
                </c:pt>
                <c:pt idx="89">
                  <c:v>0.90318330000000002</c:v>
                </c:pt>
                <c:pt idx="90">
                  <c:v>0.91085680000000002</c:v>
                </c:pt>
                <c:pt idx="91">
                  <c:v>0.91531569999999995</c:v>
                </c:pt>
                <c:pt idx="92">
                  <c:v>0.91718219999999995</c:v>
                </c:pt>
                <c:pt idx="93">
                  <c:v>0.92464820000000003</c:v>
                </c:pt>
                <c:pt idx="94">
                  <c:v>0.92464820000000003</c:v>
                </c:pt>
                <c:pt idx="95">
                  <c:v>0.92952190000000001</c:v>
                </c:pt>
                <c:pt idx="96">
                  <c:v>0.93439550000000005</c:v>
                </c:pt>
                <c:pt idx="97">
                  <c:v>0.93657310000000005</c:v>
                </c:pt>
                <c:pt idx="98">
                  <c:v>0.93553609999999998</c:v>
                </c:pt>
                <c:pt idx="99">
                  <c:v>0.93812859999999998</c:v>
                </c:pt>
                <c:pt idx="100">
                  <c:v>0.94528350000000005</c:v>
                </c:pt>
                <c:pt idx="101">
                  <c:v>0.94528350000000005</c:v>
                </c:pt>
                <c:pt idx="102">
                  <c:v>0.94746109999999994</c:v>
                </c:pt>
                <c:pt idx="103">
                  <c:v>0.94746109999999994</c:v>
                </c:pt>
                <c:pt idx="104">
                  <c:v>0.94331339999999997</c:v>
                </c:pt>
                <c:pt idx="105">
                  <c:v>0.948187</c:v>
                </c:pt>
                <c:pt idx="106">
                  <c:v>0.94445389999999996</c:v>
                </c:pt>
                <c:pt idx="107">
                  <c:v>0.9500535</c:v>
                </c:pt>
                <c:pt idx="108">
                  <c:v>0.95077940000000005</c:v>
                </c:pt>
                <c:pt idx="109">
                  <c:v>0.94735740000000002</c:v>
                </c:pt>
                <c:pt idx="110">
                  <c:v>0.94963869999999995</c:v>
                </c:pt>
                <c:pt idx="111">
                  <c:v>0.94880909999999996</c:v>
                </c:pt>
                <c:pt idx="112">
                  <c:v>0.94808320000000001</c:v>
                </c:pt>
                <c:pt idx="113">
                  <c:v>0.94393550000000004</c:v>
                </c:pt>
                <c:pt idx="114">
                  <c:v>0.94165410000000005</c:v>
                </c:pt>
                <c:pt idx="115">
                  <c:v>0.94165410000000005</c:v>
                </c:pt>
                <c:pt idx="116">
                  <c:v>0.94238010000000005</c:v>
                </c:pt>
                <c:pt idx="117">
                  <c:v>0.94020250000000005</c:v>
                </c:pt>
                <c:pt idx="118">
                  <c:v>0.9426911</c:v>
                </c:pt>
                <c:pt idx="119">
                  <c:v>0.94123939999999995</c:v>
                </c:pt>
                <c:pt idx="120">
                  <c:v>0.94486870000000001</c:v>
                </c:pt>
                <c:pt idx="121">
                  <c:v>0.94009880000000001</c:v>
                </c:pt>
                <c:pt idx="122">
                  <c:v>0.94040990000000002</c:v>
                </c:pt>
                <c:pt idx="123">
                  <c:v>0.94186159999999997</c:v>
                </c:pt>
                <c:pt idx="124">
                  <c:v>0.94144680000000003</c:v>
                </c:pt>
                <c:pt idx="125">
                  <c:v>0.93926920000000003</c:v>
                </c:pt>
                <c:pt idx="126">
                  <c:v>0.93895810000000002</c:v>
                </c:pt>
                <c:pt idx="127">
                  <c:v>0.93823219999999996</c:v>
                </c:pt>
                <c:pt idx="128">
                  <c:v>0.93854329999999997</c:v>
                </c:pt>
                <c:pt idx="129">
                  <c:v>0.93958019999999998</c:v>
                </c:pt>
                <c:pt idx="130">
                  <c:v>0.93750639999999996</c:v>
                </c:pt>
                <c:pt idx="131">
                  <c:v>0.93750639999999996</c:v>
                </c:pt>
                <c:pt idx="132">
                  <c:v>0.93014410000000003</c:v>
                </c:pt>
                <c:pt idx="133">
                  <c:v>0.93812859999999998</c:v>
                </c:pt>
                <c:pt idx="134">
                  <c:v>0.9426911</c:v>
                </c:pt>
                <c:pt idx="135">
                  <c:v>0.94642409999999999</c:v>
                </c:pt>
                <c:pt idx="136">
                  <c:v>0.95264590000000005</c:v>
                </c:pt>
                <c:pt idx="137">
                  <c:v>0.96135619999999999</c:v>
                </c:pt>
                <c:pt idx="138">
                  <c:v>0.96519290000000002</c:v>
                </c:pt>
                <c:pt idx="139">
                  <c:v>0.97141460000000002</c:v>
                </c:pt>
                <c:pt idx="140">
                  <c:v>0.97421440000000004</c:v>
                </c:pt>
                <c:pt idx="141">
                  <c:v>0.97763630000000001</c:v>
                </c:pt>
                <c:pt idx="142">
                  <c:v>0.9762883</c:v>
                </c:pt>
                <c:pt idx="143">
                  <c:v>0.98458389999999996</c:v>
                </c:pt>
                <c:pt idx="144">
                  <c:v>0.99931034480000003</c:v>
                </c:pt>
                <c:pt idx="145">
                  <c:v>0.99550173009999998</c:v>
                </c:pt>
                <c:pt idx="146">
                  <c:v>0.9961937716</c:v>
                </c:pt>
                <c:pt idx="147">
                  <c:v>1.0006896551</c:v>
                </c:pt>
                <c:pt idx="148">
                  <c:v>1.0006896551</c:v>
                </c:pt>
                <c:pt idx="149">
                  <c:v>1.0051546390999999</c:v>
                </c:pt>
                <c:pt idx="150">
                  <c:v>1.008219178</c:v>
                </c:pt>
                <c:pt idx="151">
                  <c:v>1.0095890409999999</c:v>
                </c:pt>
                <c:pt idx="152">
                  <c:v>1.0105802047000001</c:v>
                </c:pt>
                <c:pt idx="153">
                  <c:v>1.0098639455</c:v>
                </c:pt>
                <c:pt idx="154">
                  <c:v>1.0129251699999999</c:v>
                </c:pt>
                <c:pt idx="155">
                  <c:v>1.0224489795</c:v>
                </c:pt>
                <c:pt idx="156">
                  <c:v>1.0290102389</c:v>
                </c:pt>
                <c:pt idx="157">
                  <c:v>1.0153061224</c:v>
                </c:pt>
                <c:pt idx="158">
                  <c:v>1.0142857141999999</c:v>
                </c:pt>
                <c:pt idx="159">
                  <c:v>1.0179661015999999</c:v>
                </c:pt>
                <c:pt idx="160">
                  <c:v>1.0132203389000001</c:v>
                </c:pt>
                <c:pt idx="161">
                  <c:v>1.016554054</c:v>
                </c:pt>
                <c:pt idx="162">
                  <c:v>1.0253378378</c:v>
                </c:pt>
                <c:pt idx="163">
                  <c:v>1.031081081</c:v>
                </c:pt>
                <c:pt idx="164">
                  <c:v>1.0398648648</c:v>
                </c:pt>
                <c:pt idx="165">
                  <c:v>1.0399328859000001</c:v>
                </c:pt>
                <c:pt idx="166">
                  <c:v>1.0459731542999999</c:v>
                </c:pt>
                <c:pt idx="167">
                  <c:v>1.0580536912</c:v>
                </c:pt>
                <c:pt idx="168">
                  <c:v>1.0654362416000001</c:v>
                </c:pt>
                <c:pt idx="169">
                  <c:v>1.0624161073</c:v>
                </c:pt>
                <c:pt idx="170">
                  <c:v>1.0644295302</c:v>
                </c:pt>
                <c:pt idx="171">
                  <c:v>1.0744966441999999</c:v>
                </c:pt>
                <c:pt idx="172">
                  <c:v>1.0738255032999999</c:v>
                </c:pt>
                <c:pt idx="173">
                  <c:v>1.082885906</c:v>
                </c:pt>
                <c:pt idx="174">
                  <c:v>1.083</c:v>
                </c:pt>
                <c:pt idx="175">
                  <c:v>1.0896321069999999</c:v>
                </c:pt>
                <c:pt idx="176">
                  <c:v>1.0960000000000001</c:v>
                </c:pt>
                <c:pt idx="177">
                  <c:v>1.105</c:v>
                </c:pt>
                <c:pt idx="178">
                  <c:v>1.1136666665999999</c:v>
                </c:pt>
                <c:pt idx="179">
                  <c:v>1.1283333333000001</c:v>
                </c:pt>
                <c:pt idx="180">
                  <c:v>1.137</c:v>
                </c:pt>
                <c:pt idx="181">
                  <c:v>1.1305647839999999</c:v>
                </c:pt>
                <c:pt idx="182">
                  <c:v>1.1365448504</c:v>
                </c:pt>
                <c:pt idx="183">
                  <c:v>1.1456953642000001</c:v>
                </c:pt>
                <c:pt idx="184">
                  <c:v>1.1423841058999999</c:v>
                </c:pt>
                <c:pt idx="185">
                  <c:v>1.1513245032999999</c:v>
                </c:pt>
                <c:pt idx="186">
                  <c:v>1.1554455445</c:v>
                </c:pt>
                <c:pt idx="187">
                  <c:v>1.1580858085000001</c:v>
                </c:pt>
                <c:pt idx="188">
                  <c:v>1.1641447368</c:v>
                </c:pt>
                <c:pt idx="189">
                  <c:v>1.1759868420999999</c:v>
                </c:pt>
                <c:pt idx="190">
                  <c:v>1.1858552630999999</c:v>
                </c:pt>
                <c:pt idx="191">
                  <c:v>1.2032894735999999</c:v>
                </c:pt>
                <c:pt idx="192">
                  <c:v>1.2141447368</c:v>
                </c:pt>
                <c:pt idx="193">
                  <c:v>1.2105263156999999</c:v>
                </c:pt>
                <c:pt idx="194">
                  <c:v>1.2124590163</c:v>
                </c:pt>
                <c:pt idx="195">
                  <c:v>1.2255737704</c:v>
                </c:pt>
                <c:pt idx="196">
                  <c:v>1.2242622949999999</c:v>
                </c:pt>
                <c:pt idx="197">
                  <c:v>1.2310457516</c:v>
                </c:pt>
                <c:pt idx="198">
                  <c:v>1.238436482</c:v>
                </c:pt>
                <c:pt idx="199">
                  <c:v>1.2426710097</c:v>
                </c:pt>
                <c:pt idx="200">
                  <c:v>1.2537459283000001</c:v>
                </c:pt>
                <c:pt idx="201">
                  <c:v>1.2623376623</c:v>
                </c:pt>
                <c:pt idx="202">
                  <c:v>1.2737012987</c:v>
                </c:pt>
                <c:pt idx="203">
                  <c:v>1.2828478964000001</c:v>
                </c:pt>
                <c:pt idx="204">
                  <c:v>1.2928802587999999</c:v>
                </c:pt>
                <c:pt idx="205">
                  <c:v>1.2867313915</c:v>
                </c:pt>
                <c:pt idx="206">
                  <c:v>1.2909385113</c:v>
                </c:pt>
                <c:pt idx="207">
                  <c:v>1.3022653720999999</c:v>
                </c:pt>
                <c:pt idx="208">
                  <c:v>1.2987055016</c:v>
                </c:pt>
                <c:pt idx="209">
                  <c:v>1.3074193547999999</c:v>
                </c:pt>
                <c:pt idx="210">
                  <c:v>1.3160771704000001</c:v>
                </c:pt>
                <c:pt idx="211">
                  <c:v>1.3261290321999999</c:v>
                </c:pt>
                <c:pt idx="212">
                  <c:v>1.3366559485</c:v>
                </c:pt>
                <c:pt idx="213">
                  <c:v>1.3501607716999999</c:v>
                </c:pt>
                <c:pt idx="214">
                  <c:v>1.3554487179000001</c:v>
                </c:pt>
                <c:pt idx="215">
                  <c:v>1.3727564102000001</c:v>
                </c:pt>
                <c:pt idx="216">
                  <c:v>1.3855769229999999</c:v>
                </c:pt>
                <c:pt idx="217">
                  <c:v>1.378525641</c:v>
                </c:pt>
                <c:pt idx="218">
                  <c:v>1.3808306709</c:v>
                </c:pt>
                <c:pt idx="219">
                  <c:v>1.3891719745</c:v>
                </c:pt>
                <c:pt idx="220">
                  <c:v>1.3812101910000001</c:v>
                </c:pt>
                <c:pt idx="221">
                  <c:v>1.3873417721000001</c:v>
                </c:pt>
                <c:pt idx="222">
                  <c:v>1.3990506329000001</c:v>
                </c:pt>
                <c:pt idx="223">
                  <c:v>1.4028481012</c:v>
                </c:pt>
                <c:pt idx="224">
                  <c:v>1.4189873417000001</c:v>
                </c:pt>
                <c:pt idx="225">
                  <c:v>1.4309148264</c:v>
                </c:pt>
                <c:pt idx="226">
                  <c:v>1.4406940063</c:v>
                </c:pt>
                <c:pt idx="227">
                  <c:v>1.4562893080999999</c:v>
                </c:pt>
                <c:pt idx="228">
                  <c:v>1.4688679245</c:v>
                </c:pt>
                <c:pt idx="229">
                  <c:v>1.4490624999999999</c:v>
                </c:pt>
                <c:pt idx="230">
                  <c:v>1.4514018690999999</c:v>
                </c:pt>
                <c:pt idx="231">
                  <c:v>1.4554179566000001</c:v>
                </c:pt>
                <c:pt idx="232">
                  <c:v>1.4433436531999999</c:v>
                </c:pt>
                <c:pt idx="233">
                  <c:v>1.4493827159999999</c:v>
                </c:pt>
                <c:pt idx="234">
                  <c:v>1.447076923</c:v>
                </c:pt>
                <c:pt idx="235">
                  <c:v>1.4376146787999999</c:v>
                </c:pt>
                <c:pt idx="236">
                  <c:v>1.4513761466999999</c:v>
                </c:pt>
                <c:pt idx="237">
                  <c:v>1.4495440729</c:v>
                </c:pt>
                <c:pt idx="238">
                  <c:v>1.4531914893</c:v>
                </c:pt>
                <c:pt idx="239">
                  <c:v>1.4702127658999999</c:v>
                </c:pt>
                <c:pt idx="240">
                  <c:v>1.4784194528000001</c:v>
                </c:pt>
                <c:pt idx="241">
                  <c:v>1.4699088145000001</c:v>
                </c:pt>
                <c:pt idx="242">
                  <c:v>1.479090909</c:v>
                </c:pt>
                <c:pt idx="243">
                  <c:v>1.489123867</c:v>
                </c:pt>
                <c:pt idx="244">
                  <c:v>1.4858433734000001</c:v>
                </c:pt>
                <c:pt idx="245">
                  <c:v>1.5042042041999999</c:v>
                </c:pt>
                <c:pt idx="246">
                  <c:v>1.5155688622000001</c:v>
                </c:pt>
                <c:pt idx="247">
                  <c:v>1.5182089552</c:v>
                </c:pt>
                <c:pt idx="248">
                  <c:v>1.5303571428</c:v>
                </c:pt>
                <c:pt idx="249">
                  <c:v>1.5409495548000001</c:v>
                </c:pt>
                <c:pt idx="250">
                  <c:v>1.5431952661999999</c:v>
                </c:pt>
                <c:pt idx="251">
                  <c:v>1.5575221238000001</c:v>
                </c:pt>
                <c:pt idx="252">
                  <c:v>1.5644117647</c:v>
                </c:pt>
                <c:pt idx="253">
                  <c:v>1.5486803519000001</c:v>
                </c:pt>
                <c:pt idx="254">
                  <c:v>1.5498542274</c:v>
                </c:pt>
                <c:pt idx="255">
                  <c:v>1.5607558139</c:v>
                </c:pt>
                <c:pt idx="256">
                  <c:v>1.5518840578999999</c:v>
                </c:pt>
                <c:pt idx="257">
                  <c:v>1.5625360230000001</c:v>
                </c:pt>
                <c:pt idx="258">
                  <c:v>1.5650429799000001</c:v>
                </c:pt>
                <c:pt idx="259">
                  <c:v>1.5645714285000001</c:v>
                </c:pt>
                <c:pt idx="260">
                  <c:v>1.5757834757</c:v>
                </c:pt>
                <c:pt idx="261">
                  <c:v>1.5821529745</c:v>
                </c:pt>
                <c:pt idx="262">
                  <c:v>1.5889830508</c:v>
                </c:pt>
                <c:pt idx="263">
                  <c:v>1.6047887323000001</c:v>
                </c:pt>
                <c:pt idx="264">
                  <c:v>1.6109550560999999</c:v>
                </c:pt>
                <c:pt idx="265">
                  <c:v>1.594117647</c:v>
                </c:pt>
                <c:pt idx="266">
                  <c:v>1.5911111111</c:v>
                </c:pt>
                <c:pt idx="267">
                  <c:v>1.5906336087999999</c:v>
                </c:pt>
                <c:pt idx="268">
                  <c:v>1.5755494505000001</c:v>
                </c:pt>
                <c:pt idx="269">
                  <c:v>1.5811475409</c:v>
                </c:pt>
                <c:pt idx="270">
                  <c:v>1.5777173913</c:v>
                </c:pt>
                <c:pt idx="271">
                  <c:v>1.5674796746999999</c:v>
                </c:pt>
                <c:pt idx="272">
                  <c:v>1.5668463611000001</c:v>
                </c:pt>
                <c:pt idx="273">
                  <c:v>1.5690860215</c:v>
                </c:pt>
                <c:pt idx="274">
                  <c:v>1.5636363635999999</c:v>
                </c:pt>
                <c:pt idx="275">
                  <c:v>1.5652519893000001</c:v>
                </c:pt>
                <c:pt idx="276">
                  <c:v>1.5661375661000001</c:v>
                </c:pt>
                <c:pt idx="277">
                  <c:v>1.5352631578</c:v>
                </c:pt>
                <c:pt idx="278">
                  <c:v>1.5374345548999999</c:v>
                </c:pt>
                <c:pt idx="279">
                  <c:v>1.5440104165999999</c:v>
                </c:pt>
                <c:pt idx="280">
                  <c:v>1.5305699480999999</c:v>
                </c:pt>
                <c:pt idx="281">
                  <c:v>1.5399484536000001</c:v>
                </c:pt>
                <c:pt idx="282">
                  <c:v>1.5455012853000001</c:v>
                </c:pt>
                <c:pt idx="283">
                  <c:v>1.5461538461</c:v>
                </c:pt>
                <c:pt idx="284">
                  <c:v>1.5528061224</c:v>
                </c:pt>
                <c:pt idx="285">
                  <c:v>1.5583756344999999</c:v>
                </c:pt>
                <c:pt idx="286">
                  <c:v>1.5650632911</c:v>
                </c:pt>
                <c:pt idx="287">
                  <c:v>1.5813602014999999</c:v>
                </c:pt>
                <c:pt idx="288">
                  <c:v>1.5967336683</c:v>
                </c:pt>
                <c:pt idx="289">
                  <c:v>1.6030150753000001</c:v>
                </c:pt>
                <c:pt idx="290">
                  <c:v>1.625</c:v>
                </c:pt>
                <c:pt idx="291">
                  <c:v>1.6546134663000001</c:v>
                </c:pt>
                <c:pt idx="292">
                  <c:v>1.6528535980000001</c:v>
                </c:pt>
                <c:pt idx="293">
                  <c:v>1.6688888888</c:v>
                </c:pt>
                <c:pt idx="294">
                  <c:v>1.6805418719</c:v>
                </c:pt>
                <c:pt idx="295">
                  <c:v>1.6798525797999999</c:v>
                </c:pt>
                <c:pt idx="296">
                  <c:v>1.6904411764</c:v>
                </c:pt>
                <c:pt idx="297">
                  <c:v>1.7049019607</c:v>
                </c:pt>
                <c:pt idx="298">
                  <c:v>1.7144254278</c:v>
                </c:pt>
                <c:pt idx="299">
                  <c:v>1.7304136253</c:v>
                </c:pt>
                <c:pt idx="300">
                  <c:v>1.7518248175</c:v>
                </c:pt>
                <c:pt idx="301">
                  <c:v>1.7486682808</c:v>
                </c:pt>
                <c:pt idx="302">
                  <c:v>1.7722222221999999</c:v>
                </c:pt>
                <c:pt idx="303">
                  <c:v>1.7922891566000001</c:v>
                </c:pt>
                <c:pt idx="304">
                  <c:v>1.7850961538000001</c:v>
                </c:pt>
                <c:pt idx="305">
                  <c:v>1.8062350118999999</c:v>
                </c:pt>
                <c:pt idx="306">
                  <c:v>1.8210023866</c:v>
                </c:pt>
                <c:pt idx="307">
                  <c:v>1.8305489260000001</c:v>
                </c:pt>
                <c:pt idx="308">
                  <c:v>1.8413301661999999</c:v>
                </c:pt>
                <c:pt idx="309">
                  <c:v>1.8568720379000001</c:v>
                </c:pt>
                <c:pt idx="310">
                  <c:v>1.8680851062999999</c:v>
                </c:pt>
                <c:pt idx="311">
                  <c:v>1.8896470588000001</c:v>
                </c:pt>
                <c:pt idx="312">
                  <c:v>1.9068075117000001</c:v>
                </c:pt>
                <c:pt idx="313">
                  <c:v>1.8883449883000001</c:v>
                </c:pt>
                <c:pt idx="314">
                  <c:v>1.8836027713000001</c:v>
                </c:pt>
                <c:pt idx="315">
                  <c:v>1.893119266</c:v>
                </c:pt>
                <c:pt idx="316">
                  <c:v>1.8810933940000001</c:v>
                </c:pt>
                <c:pt idx="317">
                  <c:v>1.8941176470000001</c:v>
                </c:pt>
                <c:pt idx="318">
                  <c:v>1.8977426636000001</c:v>
                </c:pt>
                <c:pt idx="319">
                  <c:v>1.8567627494000001</c:v>
                </c:pt>
                <c:pt idx="320">
                  <c:v>1.8495575221</c:v>
                </c:pt>
                <c:pt idx="321">
                  <c:v>1.8405701753999999</c:v>
                </c:pt>
                <c:pt idx="322">
                  <c:v>1.8416122004</c:v>
                </c:pt>
                <c:pt idx="323">
                  <c:v>1.8538961037999999</c:v>
                </c:pt>
                <c:pt idx="324">
                  <c:v>1.8487124463</c:v>
                </c:pt>
                <c:pt idx="325">
                  <c:v>1.8216101694</c:v>
                </c:pt>
                <c:pt idx="326">
                  <c:v>1.8198744768999999</c:v>
                </c:pt>
                <c:pt idx="327">
                  <c:v>1.8304166665999999</c:v>
                </c:pt>
                <c:pt idx="328">
                  <c:v>1.7971193415</c:v>
                </c:pt>
                <c:pt idx="329">
                  <c:v>1.7997959183000001</c:v>
                </c:pt>
                <c:pt idx="330">
                  <c:v>1.7935222672</c:v>
                </c:pt>
                <c:pt idx="331">
                  <c:v>1.7658</c:v>
                </c:pt>
                <c:pt idx="332">
                  <c:v>1.7484189723000001</c:v>
                </c:pt>
                <c:pt idx="333">
                  <c:v>1.7424657534000001</c:v>
                </c:pt>
                <c:pt idx="334">
                  <c:v>1.7386407766</c:v>
                </c:pt>
                <c:pt idx="335">
                  <c:v>1.7408477842000001</c:v>
                </c:pt>
                <c:pt idx="336">
                  <c:v>1.7428023032</c:v>
                </c:pt>
                <c:pt idx="337">
                  <c:v>1.7308571427999999</c:v>
                </c:pt>
                <c:pt idx="338">
                  <c:v>1.7540796963</c:v>
                </c:pt>
                <c:pt idx="339">
                  <c:v>1.7790170132000001</c:v>
                </c:pt>
                <c:pt idx="340">
                  <c:v>1.7785714285000001</c:v>
                </c:pt>
                <c:pt idx="341">
                  <c:v>1.8039179104</c:v>
                </c:pt>
                <c:pt idx="342">
                  <c:v>1.8075645756000001</c:v>
                </c:pt>
                <c:pt idx="343">
                  <c:v>1.8092081031</c:v>
                </c:pt>
                <c:pt idx="344">
                  <c:v>1.8102564102000001</c:v>
                </c:pt>
                <c:pt idx="345">
                  <c:v>1.8134790528</c:v>
                </c:pt>
                <c:pt idx="346">
                  <c:v>1.8169981916</c:v>
                </c:pt>
                <c:pt idx="347">
                  <c:v>1.8338738738</c:v>
                </c:pt>
                <c:pt idx="348">
                  <c:v>1.8494604316000001</c:v>
                </c:pt>
                <c:pt idx="349">
                  <c:v>1.8534050178999999</c:v>
                </c:pt>
                <c:pt idx="350">
                  <c:v>1.8742397137</c:v>
                </c:pt>
                <c:pt idx="351">
                  <c:v>1.9017825311000001</c:v>
                </c:pt>
                <c:pt idx="352">
                  <c:v>1.8943362830999999</c:v>
                </c:pt>
                <c:pt idx="353">
                  <c:v>1.9028169014</c:v>
                </c:pt>
                <c:pt idx="354">
                  <c:v>1.9117338003</c:v>
                </c:pt>
                <c:pt idx="355">
                  <c:v>1.9116724737999999</c:v>
                </c:pt>
                <c:pt idx="356">
                  <c:v>1.9243055554999999</c:v>
                </c:pt>
                <c:pt idx="357">
                  <c:v>1.9465397923000001</c:v>
                </c:pt>
                <c:pt idx="358">
                  <c:v>1.9568965517000001</c:v>
                </c:pt>
                <c:pt idx="359">
                  <c:v>1.9819587627999999</c:v>
                </c:pt>
                <c:pt idx="360">
                  <c:v>1.9957264957</c:v>
                </c:pt>
                <c:pt idx="361">
                  <c:v>1.9795262267</c:v>
                </c:pt>
                <c:pt idx="362">
                  <c:v>1.9921008403</c:v>
                </c:pt>
                <c:pt idx="363">
                  <c:v>2.0143572620999999</c:v>
                </c:pt>
                <c:pt idx="364">
                  <c:v>1.9991708126000001</c:v>
                </c:pt>
                <c:pt idx="365">
                  <c:v>2.0095551893999999</c:v>
                </c:pt>
                <c:pt idx="366">
                  <c:v>2.0244663381999999</c:v>
                </c:pt>
                <c:pt idx="367">
                  <c:v>2.0184640522000001</c:v>
                </c:pt>
                <c:pt idx="368">
                  <c:v>2.0271986970000002</c:v>
                </c:pt>
                <c:pt idx="369">
                  <c:v>2.0387987012000002</c:v>
                </c:pt>
                <c:pt idx="370">
                  <c:v>2.0358642971999998</c:v>
                </c:pt>
                <c:pt idx="371">
                  <c:v>2.0499194847000002</c:v>
                </c:pt>
                <c:pt idx="372">
                  <c:v>2.0516800000000002</c:v>
                </c:pt>
                <c:pt idx="373">
                  <c:v>2.0298887122</c:v>
                </c:pt>
                <c:pt idx="374">
                  <c:v>2.0350710900000002</c:v>
                </c:pt>
                <c:pt idx="375">
                  <c:v>2.0460093896</c:v>
                </c:pt>
                <c:pt idx="376">
                  <c:v>2.0229457364000001</c:v>
                </c:pt>
                <c:pt idx="377">
                  <c:v>2.0230061349000001</c:v>
                </c:pt>
                <c:pt idx="378">
                  <c:v>2.0275914633999998</c:v>
                </c:pt>
                <c:pt idx="379">
                  <c:v>2.0172727271999999</c:v>
                </c:pt>
                <c:pt idx="380">
                  <c:v>2.0221052630999998</c:v>
                </c:pt>
                <c:pt idx="381">
                  <c:v>2.0228358208000001</c:v>
                </c:pt>
                <c:pt idx="382">
                  <c:v>2.0149851632</c:v>
                </c:pt>
                <c:pt idx="383">
                  <c:v>2.0248153618</c:v>
                </c:pt>
                <c:pt idx="384">
                  <c:v>2.0134699853</c:v>
                </c:pt>
                <c:pt idx="385">
                  <c:v>1.9816208393000001</c:v>
                </c:pt>
                <c:pt idx="386">
                  <c:v>1.9828080229</c:v>
                </c:pt>
                <c:pt idx="387">
                  <c:v>1.9949008498</c:v>
                </c:pt>
                <c:pt idx="388">
                  <c:v>1.9645658263000001</c:v>
                </c:pt>
                <c:pt idx="389">
                  <c:v>1.9674965420999999</c:v>
                </c:pt>
                <c:pt idx="390">
                  <c:v>1.9716438355999999</c:v>
                </c:pt>
                <c:pt idx="391">
                  <c:v>1.9570460703999999</c:v>
                </c:pt>
                <c:pt idx="392">
                  <c:v>1.9523489932</c:v>
                </c:pt>
                <c:pt idx="393">
                  <c:v>1.9462765956999999</c:v>
                </c:pt>
                <c:pt idx="394">
                  <c:v>1.9320158102</c:v>
                </c:pt>
                <c:pt idx="395">
                  <c:v>1.9282920469</c:v>
                </c:pt>
                <c:pt idx="396">
                  <c:v>1.9102827763000001</c:v>
                </c:pt>
                <c:pt idx="397">
                  <c:v>1.8837769328</c:v>
                </c:pt>
                <c:pt idx="398">
                  <c:v>1.8714999999999999</c:v>
                </c:pt>
                <c:pt idx="399">
                  <c:v>1.8636588380000001</c:v>
                </c:pt>
                <c:pt idx="400">
                  <c:v>1.8411260708999999</c:v>
                </c:pt>
                <c:pt idx="401">
                  <c:v>1.8491525422999999</c:v>
                </c:pt>
                <c:pt idx="402">
                  <c:v>1.8731559853999999</c:v>
                </c:pt>
                <c:pt idx="403">
                  <c:v>1.8758413461000001</c:v>
                </c:pt>
                <c:pt idx="404">
                  <c:v>1.8727380951999999</c:v>
                </c:pt>
                <c:pt idx="405">
                  <c:v>1.8754427389999999</c:v>
                </c:pt>
                <c:pt idx="406">
                  <c:v>1.8701754385</c:v>
                </c:pt>
                <c:pt idx="407">
                  <c:v>1.8617169373</c:v>
                </c:pt>
                <c:pt idx="408">
                  <c:v>1.8533947065</c:v>
                </c:pt>
                <c:pt idx="409">
                  <c:v>1.8342824601000001</c:v>
                </c:pt>
                <c:pt idx="410">
                  <c:v>1.8454237287999999</c:v>
                </c:pt>
                <c:pt idx="411">
                  <c:v>1.8702247191000001</c:v>
                </c:pt>
                <c:pt idx="412">
                  <c:v>1.8434298440000001</c:v>
                </c:pt>
                <c:pt idx="413">
                  <c:v>1.8420994475000001</c:v>
                </c:pt>
                <c:pt idx="414">
                  <c:v>1.8396288209</c:v>
                </c:pt>
                <c:pt idx="415">
                  <c:v>1.8359696641000001</c:v>
                </c:pt>
                <c:pt idx="416">
                  <c:v>1.8309012874999999</c:v>
                </c:pt>
                <c:pt idx="417">
                  <c:v>1.8483940042</c:v>
                </c:pt>
                <c:pt idx="418">
                  <c:v>1.8580576307000001</c:v>
                </c:pt>
                <c:pt idx="419">
                  <c:v>1.8746538871</c:v>
                </c:pt>
                <c:pt idx="420">
                  <c:v>1.8799575821000001</c:v>
                </c:pt>
                <c:pt idx="421">
                  <c:v>1.8660676532</c:v>
                </c:pt>
                <c:pt idx="422">
                  <c:v>1.8853968253</c:v>
                </c:pt>
                <c:pt idx="423">
                  <c:v>1.9050579557</c:v>
                </c:pt>
                <c:pt idx="424">
                  <c:v>1.8840292274999999</c:v>
                </c:pt>
                <c:pt idx="425">
                  <c:v>1.8790721649</c:v>
                </c:pt>
                <c:pt idx="426">
                  <c:v>1.8820512819999999</c:v>
                </c:pt>
                <c:pt idx="427">
                  <c:v>1.8893551688000001</c:v>
                </c:pt>
                <c:pt idx="428">
                  <c:v>1.8988764043999999</c:v>
                </c:pt>
                <c:pt idx="429">
                  <c:v>1.9119266054999999</c:v>
                </c:pt>
                <c:pt idx="430">
                  <c:v>1.9286734693000001</c:v>
                </c:pt>
                <c:pt idx="431">
                  <c:v>1.9608606556999999</c:v>
                </c:pt>
                <c:pt idx="432">
                  <c:v>2.0080777096000002</c:v>
                </c:pt>
                <c:pt idx="433">
                  <c:v>2.0304703476000001</c:v>
                </c:pt>
                <c:pt idx="434">
                  <c:v>2.0527068436999998</c:v>
                </c:pt>
                <c:pt idx="435">
                  <c:v>2.0625760649</c:v>
                </c:pt>
                <c:pt idx="436">
                  <c:v>2.0501513621999998</c:v>
                </c:pt>
                <c:pt idx="437">
                  <c:v>2.0621105527000001</c:v>
                </c:pt>
                <c:pt idx="438">
                  <c:v>2.0717717716999999</c:v>
                </c:pt>
                <c:pt idx="439">
                  <c:v>2.0683632734000001</c:v>
                </c:pt>
                <c:pt idx="440">
                  <c:v>2.0666335650000001</c:v>
                </c:pt>
                <c:pt idx="441">
                  <c:v>2.0812871287000001</c:v>
                </c:pt>
                <c:pt idx="442">
                  <c:v>2.0945598417000002</c:v>
                </c:pt>
                <c:pt idx="443">
                  <c:v>2.1066140177000001</c:v>
                </c:pt>
                <c:pt idx="444">
                  <c:v>2.1050049067000001</c:v>
                </c:pt>
                <c:pt idx="445">
                  <c:v>2.0973632811999998</c:v>
                </c:pt>
                <c:pt idx="446">
                  <c:v>2.1140350877</c:v>
                </c:pt>
                <c:pt idx="447">
                  <c:v>2.1299709020000002</c:v>
                </c:pt>
                <c:pt idx="448">
                  <c:v>2.1193423597000001</c:v>
                </c:pt>
                <c:pt idx="449">
                  <c:v>2.1352941176</c:v>
                </c:pt>
                <c:pt idx="450">
                  <c:v>2.1402497598000001</c:v>
                </c:pt>
                <c:pt idx="451">
                  <c:v>2.1329186602000001</c:v>
                </c:pt>
                <c:pt idx="452">
                  <c:v>2.1360000000000001</c:v>
                </c:pt>
                <c:pt idx="453">
                  <c:v>2.1459639126000001</c:v>
                </c:pt>
                <c:pt idx="454">
                  <c:v>2.1712250711999999</c:v>
                </c:pt>
                <c:pt idx="455">
                  <c:v>2.2018043683999999</c:v>
                </c:pt>
                <c:pt idx="456">
                  <c:v>2.2176303317000001</c:v>
                </c:pt>
                <c:pt idx="457">
                  <c:v>2.2107547168999999</c:v>
                </c:pt>
                <c:pt idx="458">
                  <c:v>2.2184210526000001</c:v>
                </c:pt>
                <c:pt idx="459">
                  <c:v>2.2260991579999998</c:v>
                </c:pt>
                <c:pt idx="460">
                  <c:v>2.2147250698000001</c:v>
                </c:pt>
                <c:pt idx="461">
                  <c:v>2.2429368029000001</c:v>
                </c:pt>
                <c:pt idx="462">
                  <c:v>2.2586270870999998</c:v>
                </c:pt>
                <c:pt idx="463">
                  <c:v>2.2615740739999999</c:v>
                </c:pt>
                <c:pt idx="464">
                  <c:v>2.2647276083999999</c:v>
                </c:pt>
                <c:pt idx="465">
                  <c:v>2.2689052436999999</c:v>
                </c:pt>
                <c:pt idx="466">
                  <c:v>2.2770642201000002</c:v>
                </c:pt>
                <c:pt idx="467">
                  <c:v>2.2910338517</c:v>
                </c:pt>
                <c:pt idx="468">
                  <c:v>2.2908759124000002</c:v>
                </c:pt>
                <c:pt idx="469">
                  <c:v>2.2892040256000001</c:v>
                </c:pt>
                <c:pt idx="470">
                  <c:v>2.3231617647</c:v>
                </c:pt>
                <c:pt idx="471">
                  <c:v>2.3616942909</c:v>
                </c:pt>
                <c:pt idx="472">
                  <c:v>2.36097337</c:v>
                </c:pt>
                <c:pt idx="473">
                  <c:v>2.3792694063000002</c:v>
                </c:pt>
                <c:pt idx="474">
                  <c:v>2.4040182647999999</c:v>
                </c:pt>
                <c:pt idx="475">
                  <c:v>2.411941659</c:v>
                </c:pt>
                <c:pt idx="476">
                  <c:v>2.4153357530999999</c:v>
                </c:pt>
                <c:pt idx="477">
                  <c:v>2.4337262011999998</c:v>
                </c:pt>
                <c:pt idx="478">
                  <c:v>2.4503623187999999</c:v>
                </c:pt>
                <c:pt idx="479">
                  <c:v>2.4802714932000001</c:v>
                </c:pt>
                <c:pt idx="480">
                  <c:v>2.4761690647000001</c:v>
                </c:pt>
                <c:pt idx="481">
                  <c:v>2.4508960573</c:v>
                </c:pt>
                <c:pt idx="482">
                  <c:v>2.4513826939999999</c:v>
                </c:pt>
                <c:pt idx="483">
                  <c:v>2.4657497781000002</c:v>
                </c:pt>
                <c:pt idx="484">
                  <c:v>2.4400530503</c:v>
                </c:pt>
                <c:pt idx="485">
                  <c:v>2.4435242289999999</c:v>
                </c:pt>
                <c:pt idx="486">
                  <c:v>2.4474516694999999</c:v>
                </c:pt>
                <c:pt idx="487">
                  <c:v>2.4366258741000002</c:v>
                </c:pt>
                <c:pt idx="488">
                  <c:v>2.4289565217</c:v>
                </c:pt>
                <c:pt idx="489">
                  <c:v>2.4381613183000002</c:v>
                </c:pt>
                <c:pt idx="490">
                  <c:v>2.4450606585000001</c:v>
                </c:pt>
                <c:pt idx="491">
                  <c:v>2.4595320623000001</c:v>
                </c:pt>
                <c:pt idx="492">
                  <c:v>2.4694900605000001</c:v>
                </c:pt>
                <c:pt idx="493">
                  <c:v>2.4644827586</c:v>
                </c:pt>
                <c:pt idx="494">
                  <c:v>2.4778540771999999</c:v>
                </c:pt>
                <c:pt idx="495">
                  <c:v>2.4981212637999999</c:v>
                </c:pt>
                <c:pt idx="496">
                  <c:v>2.4771914893</c:v>
                </c:pt>
                <c:pt idx="497">
                  <c:v>2.4875423728000001</c:v>
                </c:pt>
                <c:pt idx="498">
                  <c:v>2.4921518987</c:v>
                </c:pt>
                <c:pt idx="499">
                  <c:v>2.4788235294000001</c:v>
                </c:pt>
                <c:pt idx="500">
                  <c:v>2.4625208680999999</c:v>
                </c:pt>
                <c:pt idx="501">
                  <c:v>2.4642262895</c:v>
                </c:pt>
                <c:pt idx="502">
                  <c:v>2.4793848711000002</c:v>
                </c:pt>
                <c:pt idx="503">
                  <c:v>2.4901244813000001</c:v>
                </c:pt>
                <c:pt idx="504">
                  <c:v>2.4763831544000001</c:v>
                </c:pt>
                <c:pt idx="505">
                  <c:v>2.4527960526000001</c:v>
                </c:pt>
                <c:pt idx="506">
                  <c:v>2.4521668028999999</c:v>
                </c:pt>
                <c:pt idx="507">
                  <c:v>2.4558895207</c:v>
                </c:pt>
                <c:pt idx="508">
                  <c:v>2.4200323100999999</c:v>
                </c:pt>
                <c:pt idx="509">
                  <c:v>2.4356164382999999</c:v>
                </c:pt>
                <c:pt idx="510">
                  <c:v>2.4562700963999999</c:v>
                </c:pt>
                <c:pt idx="511">
                  <c:v>2.4647672552</c:v>
                </c:pt>
                <c:pt idx="512">
                  <c:v>2.4690400000000001</c:v>
                </c:pt>
                <c:pt idx="513">
                  <c:v>2.4755573248</c:v>
                </c:pt>
                <c:pt idx="514">
                  <c:v>2.4908657663999998</c:v>
                </c:pt>
                <c:pt idx="515">
                  <c:v>2.5103885803999999</c:v>
                </c:pt>
                <c:pt idx="516">
                  <c:v>2.4885400312999999</c:v>
                </c:pt>
                <c:pt idx="517">
                  <c:v>2.4769531250000001</c:v>
                </c:pt>
                <c:pt idx="518">
                  <c:v>2.4806526806</c:v>
                </c:pt>
                <c:pt idx="519">
                  <c:v>2.4979053529000002</c:v>
                </c:pt>
                <c:pt idx="520">
                  <c:v>2.4664860681</c:v>
                </c:pt>
                <c:pt idx="521">
                  <c:v>2.471747498</c:v>
                </c:pt>
                <c:pt idx="522">
                  <c:v>2.4727760736</c:v>
                </c:pt>
                <c:pt idx="523">
                  <c:v>2.4610182370000002</c:v>
                </c:pt>
                <c:pt idx="524">
                  <c:v>2.448379804</c:v>
                </c:pt>
                <c:pt idx="525">
                  <c:v>2.4372284644</c:v>
                </c:pt>
                <c:pt idx="526">
                  <c:v>2.4404334828000001</c:v>
                </c:pt>
                <c:pt idx="527">
                  <c:v>2.4552316890000001</c:v>
                </c:pt>
                <c:pt idx="528">
                  <c:v>2.4437592867000002</c:v>
                </c:pt>
                <c:pt idx="529">
                  <c:v>2.4453264093999998</c:v>
                </c:pt>
                <c:pt idx="530">
                  <c:v>2.4646666665999999</c:v>
                </c:pt>
                <c:pt idx="531">
                  <c:v>2.4774408283999998</c:v>
                </c:pt>
                <c:pt idx="532">
                  <c:v>2.4559734513000002</c:v>
                </c:pt>
                <c:pt idx="533">
                  <c:v>2.4630147058</c:v>
                </c:pt>
                <c:pt idx="534">
                  <c:v>2.4628487518000002</c:v>
                </c:pt>
                <c:pt idx="535">
                  <c:v>2.4534407027</c:v>
                </c:pt>
                <c:pt idx="536">
                  <c:v>2.4399416909</c:v>
                </c:pt>
                <c:pt idx="537">
                  <c:v>2.4409024745000001</c:v>
                </c:pt>
                <c:pt idx="538">
                  <c:v>2.4464441218999999</c:v>
                </c:pt>
                <c:pt idx="539">
                  <c:v>2.4556925307999999</c:v>
                </c:pt>
                <c:pt idx="540">
                  <c:v>2.4498189717000001</c:v>
                </c:pt>
                <c:pt idx="541">
                  <c:v>2.4459595958999998</c:v>
                </c:pt>
                <c:pt idx="542">
                  <c:v>2.4442211055</c:v>
                </c:pt>
                <c:pt idx="543">
                  <c:v>2.4508243727000001</c:v>
                </c:pt>
                <c:pt idx="544">
                  <c:v>2.4251968502999999</c:v>
                </c:pt>
                <c:pt idx="545">
                  <c:v>2.4170470756000002</c:v>
                </c:pt>
                <c:pt idx="546">
                  <c:v>2.4150889679</c:v>
                </c:pt>
                <c:pt idx="547">
                  <c:v>2.4105748757000001</c:v>
                </c:pt>
                <c:pt idx="548">
                  <c:v>2.4070771407999998</c:v>
                </c:pt>
                <c:pt idx="549">
                  <c:v>2.4109308884999998</c:v>
                </c:pt>
                <c:pt idx="550">
                  <c:v>2.4178873239000001</c:v>
                </c:pt>
                <c:pt idx="551">
                  <c:v>2.4251585623</c:v>
                </c:pt>
                <c:pt idx="552">
                  <c:v>2.4008415147000002</c:v>
                </c:pt>
                <c:pt idx="553">
                  <c:v>2.3764500349</c:v>
                </c:pt>
                <c:pt idx="554">
                  <c:v>2.375</c:v>
                </c:pt>
                <c:pt idx="555">
                  <c:v>2.3822222221999998</c:v>
                </c:pt>
                <c:pt idx="556">
                  <c:v>2.3751733703000002</c:v>
                </c:pt>
                <c:pt idx="557">
                  <c:v>2.3819252077000002</c:v>
                </c:pt>
                <c:pt idx="558">
                  <c:v>2.3840720220999998</c:v>
                </c:pt>
                <c:pt idx="559">
                  <c:v>2.3763121545999999</c:v>
                </c:pt>
                <c:pt idx="560">
                  <c:v>2.3731909027999998</c:v>
                </c:pt>
                <c:pt idx="561">
                  <c:v>2.3697323265999999</c:v>
                </c:pt>
                <c:pt idx="562">
                  <c:v>2.3831961591000002</c:v>
                </c:pt>
                <c:pt idx="563">
                  <c:v>2.3971879286000002</c:v>
                </c:pt>
                <c:pt idx="564">
                  <c:v>2.3803693570000002</c:v>
                </c:pt>
                <c:pt idx="565">
                  <c:v>2.3583503749000001</c:v>
                </c:pt>
                <c:pt idx="566">
                  <c:v>2.3622282607999998</c:v>
                </c:pt>
                <c:pt idx="567">
                  <c:v>2.3765943011999999</c:v>
                </c:pt>
                <c:pt idx="568">
                  <c:v>2.3555932202999998</c:v>
                </c:pt>
                <c:pt idx="569">
                  <c:v>2.3495945945000001</c:v>
                </c:pt>
                <c:pt idx="570">
                  <c:v>2.3527628032000001</c:v>
                </c:pt>
                <c:pt idx="571">
                  <c:v>2.3366442953000002</c:v>
                </c:pt>
                <c:pt idx="572">
                  <c:v>2.3271753680999998</c:v>
                </c:pt>
                <c:pt idx="573">
                  <c:v>2.3265551839</c:v>
                </c:pt>
                <c:pt idx="574">
                  <c:v>2.3325317300999999</c:v>
                </c:pt>
                <c:pt idx="575">
                  <c:v>2.3432197727999999</c:v>
                </c:pt>
                <c:pt idx="576">
                  <c:v>2.3255489021</c:v>
                </c:pt>
                <c:pt idx="577">
                  <c:v>2.3027833001000002</c:v>
                </c:pt>
                <c:pt idx="578">
                  <c:v>2.3062747687999998</c:v>
                </c:pt>
                <c:pt idx="579">
                  <c:v>2.3188940092000001</c:v>
                </c:pt>
                <c:pt idx="580">
                  <c:v>2.3040078842999998</c:v>
                </c:pt>
                <c:pt idx="581">
                  <c:v>2.3249180326999999</c:v>
                </c:pt>
                <c:pt idx="582">
                  <c:v>2.3407868852</c:v>
                </c:pt>
                <c:pt idx="583">
                  <c:v>2.3448005232</c:v>
                </c:pt>
                <c:pt idx="584">
                  <c:v>2.3463446475</c:v>
                </c:pt>
                <c:pt idx="585">
                  <c:v>2.3437215353999998</c:v>
                </c:pt>
                <c:pt idx="586">
                  <c:v>2.3586588541000002</c:v>
                </c:pt>
                <c:pt idx="587">
                  <c:v>2.38</c:v>
                </c:pt>
                <c:pt idx="588">
                  <c:v>2.3648316062000001</c:v>
                </c:pt>
                <c:pt idx="589">
                  <c:v>2.3547449967</c:v>
                </c:pt>
                <c:pt idx="590">
                  <c:v>2.3725112395000001</c:v>
                </c:pt>
                <c:pt idx="591">
                  <c:v>2.3804222648</c:v>
                </c:pt>
                <c:pt idx="592">
                  <c:v>2.3563856959999998</c:v>
                </c:pt>
                <c:pt idx="593">
                  <c:v>2.3746011486</c:v>
                </c:pt>
                <c:pt idx="594">
                  <c:v>2.3784076433000001</c:v>
                </c:pt>
                <c:pt idx="595">
                  <c:v>2.3786395422000002</c:v>
                </c:pt>
                <c:pt idx="596">
                  <c:v>2.3727503167999999</c:v>
                </c:pt>
                <c:pt idx="597">
                  <c:v>2.3744156664</c:v>
                </c:pt>
                <c:pt idx="598">
                  <c:v>2.3941992433000001</c:v>
                </c:pt>
                <c:pt idx="599">
                  <c:v>2.4210592686000001</c:v>
                </c:pt>
                <c:pt idx="600">
                  <c:v>2.4132620992999998</c:v>
                </c:pt>
                <c:pt idx="601">
                  <c:v>2.4029448621</c:v>
                </c:pt>
                <c:pt idx="602">
                  <c:v>2.42075</c:v>
                </c:pt>
                <c:pt idx="603">
                  <c:v>2.4380149811999998</c:v>
                </c:pt>
                <c:pt idx="604">
                  <c:v>2.4168644597000002</c:v>
                </c:pt>
                <c:pt idx="605">
                  <c:v>2.4326263255999998</c:v>
                </c:pt>
                <c:pt idx="606">
                  <c:v>2.4414330218</c:v>
                </c:pt>
                <c:pt idx="607">
                  <c:v>2.4584577113999999</c:v>
                </c:pt>
                <c:pt idx="608">
                  <c:v>2.4575062033999999</c:v>
                </c:pt>
                <c:pt idx="609">
                  <c:v>2.4611386138000002</c:v>
                </c:pt>
                <c:pt idx="610">
                  <c:v>2.4865634673999999</c:v>
                </c:pt>
                <c:pt idx="611">
                  <c:v>2.5140111592999999</c:v>
                </c:pt>
                <c:pt idx="612">
                  <c:v>2.5139232673</c:v>
                </c:pt>
                <c:pt idx="613">
                  <c:v>2.5201358862999999</c:v>
                </c:pt>
                <c:pt idx="614">
                  <c:v>2.5472872996000002</c:v>
                </c:pt>
                <c:pt idx="615">
                  <c:v>2.5689846153000002</c:v>
                </c:pt>
                <c:pt idx="616">
                  <c:v>2.5454545454000002</c:v>
                </c:pt>
                <c:pt idx="617">
                  <c:v>2.5611042944000002</c:v>
                </c:pt>
                <c:pt idx="618">
                  <c:v>2.5693627449999998</c:v>
                </c:pt>
                <c:pt idx="619">
                  <c:v>2.5828029374999999</c:v>
                </c:pt>
                <c:pt idx="620">
                  <c:v>2.6004889974999998</c:v>
                </c:pt>
                <c:pt idx="621">
                  <c:v>2.6167073169999999</c:v>
                </c:pt>
                <c:pt idx="622">
                  <c:v>2.6499390243000001</c:v>
                </c:pt>
                <c:pt idx="623">
                  <c:v>2.6843197070999998</c:v>
                </c:pt>
                <c:pt idx="624">
                  <c:v>2.6838101033999999</c:v>
                </c:pt>
                <c:pt idx="625">
                  <c:v>2.6861398176</c:v>
                </c:pt>
                <c:pt idx="626">
                  <c:v>2.7003636363000001</c:v>
                </c:pt>
                <c:pt idx="627">
                  <c:v>2.7084235859999999</c:v>
                </c:pt>
                <c:pt idx="628">
                  <c:v>2.6859807459999998</c:v>
                </c:pt>
                <c:pt idx="629">
                  <c:v>2.7043922984000002</c:v>
                </c:pt>
                <c:pt idx="630">
                  <c:v>2.7112177564</c:v>
                </c:pt>
                <c:pt idx="631">
                  <c:v>2.7165769000000002</c:v>
                </c:pt>
                <c:pt idx="632">
                  <c:v>2.7117927336999998</c:v>
                </c:pt>
                <c:pt idx="633">
                  <c:v>2.7198573126999999</c:v>
                </c:pt>
                <c:pt idx="634">
                  <c:v>2.7392751038999998</c:v>
                </c:pt>
                <c:pt idx="635">
                  <c:v>2.7715389185000001</c:v>
                </c:pt>
                <c:pt idx="636">
                  <c:v>2.7681279619999999</c:v>
                </c:pt>
                <c:pt idx="637">
                  <c:v>2.7528857479000002</c:v>
                </c:pt>
                <c:pt idx="638">
                  <c:v>2.7663551400999999</c:v>
                </c:pt>
                <c:pt idx="639">
                  <c:v>2.8056625801999999</c:v>
                </c:pt>
                <c:pt idx="640">
                  <c:v>2.7593586005000001</c:v>
                </c:pt>
                <c:pt idx="641">
                  <c:v>2.7596867749</c:v>
                </c:pt>
                <c:pt idx="642">
                  <c:v>2.7626736110999999</c:v>
                </c:pt>
                <c:pt idx="643">
                  <c:v>2.7803240740000001</c:v>
                </c:pt>
                <c:pt idx="644">
                  <c:v>2.7864133563000002</c:v>
                </c:pt>
                <c:pt idx="645">
                  <c:v>2.7895977010999999</c:v>
                </c:pt>
                <c:pt idx="646">
                  <c:v>2.8041355542000002</c:v>
                </c:pt>
                <c:pt idx="647">
                  <c:v>2.8465517240999998</c:v>
                </c:pt>
                <c:pt idx="648">
                  <c:v>2.8435179897</c:v>
                </c:pt>
                <c:pt idx="649">
                  <c:v>2.8486916950999999</c:v>
                </c:pt>
                <c:pt idx="650">
                  <c:v>2.8934733257</c:v>
                </c:pt>
                <c:pt idx="651">
                  <c:v>2.9248728094000001</c:v>
                </c:pt>
                <c:pt idx="652">
                  <c:v>2.8763083849000002</c:v>
                </c:pt>
                <c:pt idx="653">
                  <c:v>2.8992134831</c:v>
                </c:pt>
                <c:pt idx="654">
                  <c:v>2.9234929577000002</c:v>
                </c:pt>
                <c:pt idx="655">
                  <c:v>2.9436619718000001</c:v>
                </c:pt>
                <c:pt idx="656">
                  <c:v>2.9930454289999999</c:v>
                </c:pt>
                <c:pt idx="657">
                  <c:v>2.9947664603000002</c:v>
                </c:pt>
                <c:pt idx="658">
                  <c:v>3.0353438555999999</c:v>
                </c:pt>
                <c:pt idx="659">
                  <c:v>3.0928126767999999</c:v>
                </c:pt>
                <c:pt idx="660">
                  <c:v>3.0779220778999998</c:v>
                </c:pt>
                <c:pt idx="661">
                  <c:v>3.0767154104999999</c:v>
                </c:pt>
                <c:pt idx="662">
                  <c:v>3.0868008948000001</c:v>
                </c:pt>
                <c:pt idx="663">
                  <c:v>3.0775305894999998</c:v>
                </c:pt>
                <c:pt idx="664">
                  <c:v>3.0588431589999998</c:v>
                </c:pt>
                <c:pt idx="665">
                  <c:v>3.0782657031</c:v>
                </c:pt>
                <c:pt idx="666">
                  <c:v>3.0975569128</c:v>
                </c:pt>
                <c:pt idx="667">
                  <c:v>3.1110680685999998</c:v>
                </c:pt>
                <c:pt idx="668">
                  <c:v>3.1196132595999999</c:v>
                </c:pt>
                <c:pt idx="669">
                  <c:v>3.1358521787</c:v>
                </c:pt>
                <c:pt idx="670">
                  <c:v>3.1756756756</c:v>
                </c:pt>
                <c:pt idx="671">
                  <c:v>3.2084024322000002</c:v>
                </c:pt>
                <c:pt idx="672">
                  <c:v>3.1884975233000001</c:v>
                </c:pt>
                <c:pt idx="673">
                  <c:v>3.1790278536000001</c:v>
                </c:pt>
                <c:pt idx="674">
                  <c:v>3.1933224755</c:v>
                </c:pt>
                <c:pt idx="675">
                  <c:v>3.2309575625</c:v>
                </c:pt>
                <c:pt idx="676">
                  <c:v>3.2360762942000001</c:v>
                </c:pt>
                <c:pt idx="677">
                  <c:v>3.2620577027</c:v>
                </c:pt>
                <c:pt idx="678">
                  <c:v>3.2818379553999999</c:v>
                </c:pt>
                <c:pt idx="679">
                  <c:v>3.3</c:v>
                </c:pt>
                <c:pt idx="680">
                  <c:v>3.2742440604</c:v>
                </c:pt>
                <c:pt idx="681">
                  <c:v>3.2693513513000001</c:v>
                </c:pt>
                <c:pt idx="682">
                  <c:v>3.2937669376000001</c:v>
                </c:pt>
                <c:pt idx="683">
                  <c:v>3.3090613129999999</c:v>
                </c:pt>
                <c:pt idx="684">
                  <c:v>3.2715442763999998</c:v>
                </c:pt>
                <c:pt idx="685">
                  <c:v>3.2701396348</c:v>
                </c:pt>
                <c:pt idx="686">
                  <c:v>3.2916221984999998</c:v>
                </c:pt>
                <c:pt idx="687">
                  <c:v>3.3169680851000001</c:v>
                </c:pt>
                <c:pt idx="688">
                  <c:v>3.3049180326999998</c:v>
                </c:pt>
                <c:pt idx="689">
                  <c:v>3.3066947812</c:v>
                </c:pt>
                <c:pt idx="690">
                  <c:v>3.3152587116999999</c:v>
                </c:pt>
                <c:pt idx="691">
                  <c:v>3.3250131926000002</c:v>
                </c:pt>
                <c:pt idx="692">
                  <c:v>3.3354397051000002</c:v>
                </c:pt>
                <c:pt idx="693">
                  <c:v>3.3292823466999999</c:v>
                </c:pt>
                <c:pt idx="694">
                  <c:v>3.3534554973000001</c:v>
                </c:pt>
                <c:pt idx="695">
                  <c:v>3.3880189174000002</c:v>
                </c:pt>
                <c:pt idx="696">
                  <c:v>3.3582066072000001</c:v>
                </c:pt>
                <c:pt idx="697">
                  <c:v>3.3397810217999999</c:v>
                </c:pt>
                <c:pt idx="698">
                  <c:v>3.3444904293</c:v>
                </c:pt>
                <c:pt idx="699">
                  <c:v>3.3444501541</c:v>
                </c:pt>
                <c:pt idx="700">
                  <c:v>3.3229423867999999</c:v>
                </c:pt>
                <c:pt idx="701">
                  <c:v>3.3479691516000001</c:v>
                </c:pt>
                <c:pt idx="702">
                  <c:v>3.3422210848999998</c:v>
                </c:pt>
                <c:pt idx="703">
                  <c:v>3.3375763746999998</c:v>
                </c:pt>
                <c:pt idx="704">
                  <c:v>3.3137323943000001</c:v>
                </c:pt>
                <c:pt idx="705">
                  <c:v>3.3207831324999999</c:v>
                </c:pt>
                <c:pt idx="706">
                  <c:v>3.3682692307000002</c:v>
                </c:pt>
                <c:pt idx="707">
                  <c:v>3.4089939024000002</c:v>
                </c:pt>
                <c:pt idx="708">
                  <c:v>3.3822995461000001</c:v>
                </c:pt>
                <c:pt idx="709">
                  <c:v>3.384096628</c:v>
                </c:pt>
                <c:pt idx="710">
                  <c:v>3.4017517517</c:v>
                </c:pt>
                <c:pt idx="711">
                  <c:v>3.4045161290000001</c:v>
                </c:pt>
                <c:pt idx="712">
                  <c:v>3.3572345679</c:v>
                </c:pt>
                <c:pt idx="713">
                  <c:v>3.3770823065000002</c:v>
                </c:pt>
                <c:pt idx="714">
                  <c:v>3.3776904176000002</c:v>
                </c:pt>
                <c:pt idx="715">
                  <c:v>3.3802354095</c:v>
                </c:pt>
                <c:pt idx="716">
                  <c:v>3.4103992114000001</c:v>
                </c:pt>
                <c:pt idx="717">
                  <c:v>3.450198216</c:v>
                </c:pt>
                <c:pt idx="718">
                  <c:v>3.4863027295000002</c:v>
                </c:pt>
                <c:pt idx="719">
                  <c:v>3.5183845390999999</c:v>
                </c:pt>
                <c:pt idx="720">
                  <c:v>3.5067385977000001</c:v>
                </c:pt>
                <c:pt idx="721">
                  <c:v>3.4937272418999998</c:v>
                </c:pt>
                <c:pt idx="722">
                  <c:v>3.5098757255000002</c:v>
                </c:pt>
                <c:pt idx="723">
                  <c:v>3.5302342684000001</c:v>
                </c:pt>
                <c:pt idx="724">
                  <c:v>3.4821037850000001</c:v>
                </c:pt>
                <c:pt idx="725">
                  <c:v>3.4965347104000002</c:v>
                </c:pt>
                <c:pt idx="726">
                  <c:v>3.4987685970000002</c:v>
                </c:pt>
                <c:pt idx="727">
                  <c:v>3.5337177816000001</c:v>
                </c:pt>
                <c:pt idx="728">
                  <c:v>3.5337905894000001</c:v>
                </c:pt>
                <c:pt idx="729">
                  <c:v>3.5315120419000001</c:v>
                </c:pt>
                <c:pt idx="730">
                  <c:v>3.5383510088999999</c:v>
                </c:pt>
                <c:pt idx="731">
                  <c:v>3.5728160886000002</c:v>
                </c:pt>
                <c:pt idx="732">
                  <c:v>3.5543869622000002</c:v>
                </c:pt>
                <c:pt idx="733">
                  <c:v>3.5831132818999998</c:v>
                </c:pt>
                <c:pt idx="734">
                  <c:v>3.6150762428999998</c:v>
                </c:pt>
                <c:pt idx="735">
                  <c:v>3.6158139491000001</c:v>
                </c:pt>
                <c:pt idx="736">
                  <c:v>3.5586155323000002</c:v>
                </c:pt>
                <c:pt idx="737">
                  <c:v>3.5334414916000001</c:v>
                </c:pt>
                <c:pt idx="738">
                  <c:v>3.5210307141000001</c:v>
                </c:pt>
                <c:pt idx="739">
                  <c:v>3.5340916351999998</c:v>
                </c:pt>
                <c:pt idx="740">
                  <c:v>3.5723068061999999</c:v>
                </c:pt>
                <c:pt idx="741">
                  <c:v>3.6579351995999998</c:v>
                </c:pt>
                <c:pt idx="742">
                  <c:v>3.7719195010000002</c:v>
                </c:pt>
                <c:pt idx="743">
                  <c:v>3.9155107786999999</c:v>
                </c:pt>
                <c:pt idx="744">
                  <c:v>3.9198079027000001</c:v>
                </c:pt>
                <c:pt idx="745">
                  <c:v>3.9139839674000001</c:v>
                </c:pt>
                <c:pt idx="746">
                  <c:v>3.9683793350999998</c:v>
                </c:pt>
                <c:pt idx="747">
                  <c:v>3.9586850497000001</c:v>
                </c:pt>
                <c:pt idx="748">
                  <c:v>3.9412501870000001</c:v>
                </c:pt>
                <c:pt idx="749">
                  <c:v>3.9135716039999999</c:v>
                </c:pt>
                <c:pt idx="750">
                  <c:v>3.9041378957999999</c:v>
                </c:pt>
                <c:pt idx="751">
                  <c:v>3.8857177274999999</c:v>
                </c:pt>
                <c:pt idx="752">
                  <c:v>3.8870856465000001</c:v>
                </c:pt>
                <c:pt idx="753">
                  <c:v>3.8979169846000001</c:v>
                </c:pt>
                <c:pt idx="754">
                  <c:v>3.9297369759</c:v>
                </c:pt>
                <c:pt idx="755">
                  <c:v>3.956350805</c:v>
                </c:pt>
                <c:pt idx="756">
                  <c:v>3.9062795645000001</c:v>
                </c:pt>
                <c:pt idx="757">
                  <c:v>3.9256070609</c:v>
                </c:pt>
                <c:pt idx="758">
                  <c:v>3.9408907738000001</c:v>
                </c:pt>
                <c:pt idx="759">
                  <c:v>3.9456169239999999</c:v>
                </c:pt>
                <c:pt idx="760">
                  <c:v>3.9344938535999998</c:v>
                </c:pt>
                <c:pt idx="761">
                  <c:v>3.9485238455</c:v>
                </c:pt>
                <c:pt idx="762">
                  <c:v>3.9341592854999998</c:v>
                </c:pt>
                <c:pt idx="763">
                  <c:v>3.9428432701</c:v>
                </c:pt>
                <c:pt idx="764">
                  <c:v>3.9596866858999999</c:v>
                </c:pt>
                <c:pt idx="765">
                  <c:v>3.9826071848</c:v>
                </c:pt>
                <c:pt idx="766">
                  <c:v>4.0106854109999999</c:v>
                </c:pt>
                <c:pt idx="767">
                  <c:v>4.0412630772</c:v>
                </c:pt>
                <c:pt idx="768">
                  <c:v>4.0186538189999998</c:v>
                </c:pt>
                <c:pt idx="769">
                  <c:v>4.0156975088999998</c:v>
                </c:pt>
                <c:pt idx="770">
                  <c:v>4.0277087892000001</c:v>
                </c:pt>
                <c:pt idx="771">
                  <c:v>4.0263932486999998</c:v>
                </c:pt>
                <c:pt idx="772">
                  <c:v>3.9942645731000002</c:v>
                </c:pt>
                <c:pt idx="773">
                  <c:v>4.0376658012000002</c:v>
                </c:pt>
                <c:pt idx="774">
                  <c:v>4.1016811111000004</c:v>
                </c:pt>
                <c:pt idx="775">
                  <c:v>4.1765653621999999</c:v>
                </c:pt>
                <c:pt idx="776">
                  <c:v>4.1872016713000004</c:v>
                </c:pt>
                <c:pt idx="777">
                  <c:v>4.2178508176999996</c:v>
                </c:pt>
                <c:pt idx="778">
                  <c:v>4.2581001635</c:v>
                </c:pt>
                <c:pt idx="779">
                  <c:v>4.3112127334999997</c:v>
                </c:pt>
                <c:pt idx="780">
                  <c:v>4.3067522555000002</c:v>
                </c:pt>
                <c:pt idx="781">
                  <c:v>4.2988979324000001</c:v>
                </c:pt>
                <c:pt idx="782">
                  <c:v>4.3171078327999997</c:v>
                </c:pt>
                <c:pt idx="783">
                  <c:v>4.3240106916999999</c:v>
                </c:pt>
                <c:pt idx="784">
                  <c:v>4.3003720382999999</c:v>
                </c:pt>
                <c:pt idx="785">
                  <c:v>4.3406339604999999</c:v>
                </c:pt>
                <c:pt idx="786">
                  <c:v>4.3674051958</c:v>
                </c:pt>
                <c:pt idx="787">
                  <c:v>4.3706240585999998</c:v>
                </c:pt>
                <c:pt idx="788">
                  <c:v>4.3927798208000004</c:v>
                </c:pt>
                <c:pt idx="789">
                  <c:v>4.4293329067</c:v>
                </c:pt>
                <c:pt idx="790">
                  <c:v>4.492639681</c:v>
                </c:pt>
                <c:pt idx="791">
                  <c:v>4.5868267123999997</c:v>
                </c:pt>
                <c:pt idx="792">
                  <c:v>4.562532569</c:v>
                </c:pt>
                <c:pt idx="793">
                  <c:v>4.5140115262</c:v>
                </c:pt>
                <c:pt idx="794">
                  <c:v>4.5653490739000002</c:v>
                </c:pt>
                <c:pt idx="795">
                  <c:v>4.5825287810999997</c:v>
                </c:pt>
                <c:pt idx="796">
                  <c:v>4.5412865697000004</c:v>
                </c:pt>
                <c:pt idx="797">
                  <c:v>4.5580803754000003</c:v>
                </c:pt>
                <c:pt idx="798">
                  <c:v>4.5729807016999997</c:v>
                </c:pt>
                <c:pt idx="799">
                  <c:v>4.5913022657000004</c:v>
                </c:pt>
                <c:pt idx="800">
                  <c:v>4.6149673924999997</c:v>
                </c:pt>
                <c:pt idx="801">
                  <c:v>4.6813047536000001</c:v>
                </c:pt>
                <c:pt idx="802">
                  <c:v>4.7098498727000004</c:v>
                </c:pt>
                <c:pt idx="803">
                  <c:v>4.7647919535999996</c:v>
                </c:pt>
                <c:pt idx="804">
                  <c:v>4.7459771883000004</c:v>
                </c:pt>
                <c:pt idx="805">
                  <c:v>4.7505547723000001</c:v>
                </c:pt>
                <c:pt idx="806">
                  <c:v>4.7730571790000003</c:v>
                </c:pt>
                <c:pt idx="807">
                  <c:v>4.7798137273999997</c:v>
                </c:pt>
                <c:pt idx="808">
                  <c:v>4.7393022277999997</c:v>
                </c:pt>
                <c:pt idx="809">
                  <c:v>4.7565063794000002</c:v>
                </c:pt>
                <c:pt idx="810">
                  <c:v>4.7814480586999997</c:v>
                </c:pt>
                <c:pt idx="811">
                  <c:v>4.8024401727999999</c:v>
                </c:pt>
                <c:pt idx="812">
                  <c:v>4.8189521531999997</c:v>
                </c:pt>
                <c:pt idx="813">
                  <c:v>4.8597288497999998</c:v>
                </c:pt>
                <c:pt idx="814">
                  <c:v>4.9184631866000004</c:v>
                </c:pt>
                <c:pt idx="815">
                  <c:v>5.0082619285999996</c:v>
                </c:pt>
                <c:pt idx="816">
                  <c:v>5.0315138184999997</c:v>
                </c:pt>
                <c:pt idx="817">
                  <c:v>5.0472899855</c:v>
                </c:pt>
                <c:pt idx="818">
                  <c:v>5.0638449255999998</c:v>
                </c:pt>
                <c:pt idx="819">
                  <c:v>5.0738591456000002</c:v>
                </c:pt>
                <c:pt idx="820">
                  <c:v>5.0074220474000004</c:v>
                </c:pt>
                <c:pt idx="821">
                  <c:v>5.0128227691999996</c:v>
                </c:pt>
                <c:pt idx="822">
                  <c:v>5.0336051354000002</c:v>
                </c:pt>
                <c:pt idx="823">
                  <c:v>5.0648718508000004</c:v>
                </c:pt>
                <c:pt idx="824">
                  <c:v>5.1012628967999998</c:v>
                </c:pt>
                <c:pt idx="825">
                  <c:v>5.1175590107</c:v>
                </c:pt>
                <c:pt idx="826">
                  <c:v>5.1816412175000002</c:v>
                </c:pt>
                <c:pt idx="827">
                  <c:v>5.2541169008999997</c:v>
                </c:pt>
                <c:pt idx="828">
                  <c:v>5.2670144692000003</c:v>
                </c:pt>
                <c:pt idx="829">
                  <c:v>5.2790043481</c:v>
                </c:pt>
                <c:pt idx="830">
                  <c:v>5.326793543</c:v>
                </c:pt>
                <c:pt idx="831">
                  <c:v>5.3408620711000001</c:v>
                </c:pt>
                <c:pt idx="832">
                  <c:v>5.2901190113999998</c:v>
                </c:pt>
                <c:pt idx="833">
                  <c:v>5.3062426872000001</c:v>
                </c:pt>
                <c:pt idx="834">
                  <c:v>5.3402347190999997</c:v>
                </c:pt>
                <c:pt idx="835">
                  <c:v>5.3754427047000002</c:v>
                </c:pt>
                <c:pt idx="836">
                  <c:v>5.3913382043000002</c:v>
                </c:pt>
                <c:pt idx="837">
                  <c:v>5.4107699117000001</c:v>
                </c:pt>
                <c:pt idx="838">
                  <c:v>5.4657700546000001</c:v>
                </c:pt>
                <c:pt idx="839">
                  <c:v>5.5087560886000002</c:v>
                </c:pt>
                <c:pt idx="840">
                  <c:v>5.4693027066999997</c:v>
                </c:pt>
                <c:pt idx="841">
                  <c:v>5.4620016994</c:v>
                </c:pt>
                <c:pt idx="842">
                  <c:v>5.5338985483999998</c:v>
                </c:pt>
                <c:pt idx="843">
                  <c:v>5.5475127185000002</c:v>
                </c:pt>
                <c:pt idx="844">
                  <c:v>5.5056326689999997</c:v>
                </c:pt>
                <c:pt idx="845">
                  <c:v>5.5202384111000002</c:v>
                </c:pt>
                <c:pt idx="846">
                  <c:v>5.5495003798999996</c:v>
                </c:pt>
                <c:pt idx="847">
                  <c:v>5.5611581995000003</c:v>
                </c:pt>
                <c:pt idx="848">
                  <c:v>5.5528545209000004</c:v>
                </c:pt>
                <c:pt idx="849">
                  <c:v>5.5746909751000002</c:v>
                </c:pt>
                <c:pt idx="850">
                  <c:v>5.6026091644999996</c:v>
                </c:pt>
                <c:pt idx="851">
                  <c:v>5.6566500623999998</c:v>
                </c:pt>
                <c:pt idx="852">
                  <c:v>5.5929591272000003</c:v>
                </c:pt>
                <c:pt idx="853">
                  <c:v>5.5620885895000001</c:v>
                </c:pt>
                <c:pt idx="854">
                  <c:v>5.6224304158000002</c:v>
                </c:pt>
                <c:pt idx="855">
                  <c:v>5.6155356699999999</c:v>
                </c:pt>
                <c:pt idx="856">
                  <c:v>5.5568628073999999</c:v>
                </c:pt>
                <c:pt idx="857">
                  <c:v>5.5854422216000001</c:v>
                </c:pt>
                <c:pt idx="858">
                  <c:v>5.5989143114999997</c:v>
                </c:pt>
                <c:pt idx="859">
                  <c:v>5.6177373425999999</c:v>
                </c:pt>
                <c:pt idx="860">
                  <c:v>5.6249232487</c:v>
                </c:pt>
                <c:pt idx="861">
                  <c:v>5.6157541965000002</c:v>
                </c:pt>
                <c:pt idx="862">
                  <c:v>5.6559328354999998</c:v>
                </c:pt>
                <c:pt idx="863">
                  <c:v>5.7511553019999999</c:v>
                </c:pt>
                <c:pt idx="864">
                  <c:v>5.730279049</c:v>
                </c:pt>
                <c:pt idx="865">
                  <c:v>5.6974950153000004</c:v>
                </c:pt>
                <c:pt idx="866">
                  <c:v>5.7326456912000001</c:v>
                </c:pt>
                <c:pt idx="867">
                  <c:v>5.7222126567</c:v>
                </c:pt>
                <c:pt idx="868">
                  <c:v>5.6913140589999998</c:v>
                </c:pt>
                <c:pt idx="869">
                  <c:v>5.7525679015</c:v>
                </c:pt>
                <c:pt idx="870">
                  <c:v>5.7739962816999997</c:v>
                </c:pt>
                <c:pt idx="871">
                  <c:v>5.8061335058000001</c:v>
                </c:pt>
                <c:pt idx="872">
                  <c:v>5.8369132143</c:v>
                </c:pt>
                <c:pt idx="873">
                  <c:v>5.8723275278999996</c:v>
                </c:pt>
                <c:pt idx="874">
                  <c:v>5.9327081582999996</c:v>
                </c:pt>
                <c:pt idx="875">
                  <c:v>5.9976884821000001</c:v>
                </c:pt>
                <c:pt idx="876">
                  <c:v>5.9685390993</c:v>
                </c:pt>
                <c:pt idx="877">
                  <c:v>5.9465049210999998</c:v>
                </c:pt>
                <c:pt idx="878">
                  <c:v>6.2187397090000003</c:v>
                </c:pt>
                <c:pt idx="879">
                  <c:v>6.6686558314999997</c:v>
                </c:pt>
                <c:pt idx="880">
                  <c:v>6.9278142234000004</c:v>
                </c:pt>
                <c:pt idx="881">
                  <c:v>7.0206790614000001</c:v>
                </c:pt>
                <c:pt idx="882">
                  <c:v>7.0428520152000003</c:v>
                </c:pt>
                <c:pt idx="883">
                  <c:v>7.0464915858000001</c:v>
                </c:pt>
                <c:pt idx="884">
                  <c:v>7.1225987397999999</c:v>
                </c:pt>
                <c:pt idx="885">
                  <c:v>7.1757531069000002</c:v>
                </c:pt>
                <c:pt idx="886">
                  <c:v>7.2918083686999999</c:v>
                </c:pt>
                <c:pt idx="887">
                  <c:v>7.3873783946999998</c:v>
                </c:pt>
                <c:pt idx="888">
                  <c:v>7.4037586684000001</c:v>
                </c:pt>
                <c:pt idx="889">
                  <c:v>7.4212019132</c:v>
                </c:pt>
                <c:pt idx="890">
                  <c:v>7.5282112074</c:v>
                </c:pt>
                <c:pt idx="891">
                  <c:v>7.5878286788000002</c:v>
                </c:pt>
                <c:pt idx="892">
                  <c:v>7.5452367242999996</c:v>
                </c:pt>
                <c:pt idx="893">
                  <c:v>7.5200223779000002</c:v>
                </c:pt>
                <c:pt idx="894">
                  <c:v>7.5296608461999996</c:v>
                </c:pt>
                <c:pt idx="895">
                  <c:v>7.5846136411999998</c:v>
                </c:pt>
                <c:pt idx="896">
                  <c:v>7.6271371805000001</c:v>
                </c:pt>
                <c:pt idx="897">
                  <c:v>7.6244174568999998</c:v>
                </c:pt>
                <c:pt idx="898">
                  <c:v>7.6718307021000003</c:v>
                </c:pt>
                <c:pt idx="899">
                  <c:v>7.7646143141000001</c:v>
                </c:pt>
                <c:pt idx="900">
                  <c:v>7.6928877317</c:v>
                </c:pt>
                <c:pt idx="901">
                  <c:v>7.6070084168000003</c:v>
                </c:pt>
                <c:pt idx="902">
                  <c:v>7.6019464076999999</c:v>
                </c:pt>
                <c:pt idx="903">
                  <c:v>7.5573572596999998</c:v>
                </c:pt>
                <c:pt idx="904">
                  <c:v>7.3734502010999998</c:v>
                </c:pt>
                <c:pt idx="905">
                  <c:v>7.2824161100999998</c:v>
                </c:pt>
                <c:pt idx="906">
                  <c:v>7.2830063859000003</c:v>
                </c:pt>
                <c:pt idx="907">
                  <c:v>7.2767083880000003</c:v>
                </c:pt>
                <c:pt idx="908">
                  <c:v>7.2347780383</c:v>
                </c:pt>
                <c:pt idx="909">
                  <c:v>7.1742413056999998</c:v>
                </c:pt>
                <c:pt idx="910">
                  <c:v>7.1810245506000001</c:v>
                </c:pt>
                <c:pt idx="911">
                  <c:v>7.2103154681000001</c:v>
                </c:pt>
                <c:pt idx="912">
                  <c:v>7.1034863121000003</c:v>
                </c:pt>
                <c:pt idx="913">
                  <c:v>7.0132961042000002</c:v>
                </c:pt>
                <c:pt idx="112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687-4402-AE15-A4F0A8149BFD}"/>
            </c:ext>
          </c:extLst>
        </c:ser>
        <c:ser>
          <c:idx val="6"/>
          <c:order val="2"/>
          <c:tx>
            <c:strRef>
              <c:f>M2D!$L$7</c:f>
              <c:strCache>
                <c:ptCount val="1"/>
                <c:pt idx="0">
                  <c:v>$7.013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6.9776714513556673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87-4402-AE15-A4F0A8149BFD}"/>
                </c:ext>
              </c:extLst>
            </c:dLbl>
            <c:dLbl>
              <c:idx val="603"/>
              <c:layout>
                <c:manualLayout>
                  <c:x val="-9.4794898310927272E-2"/>
                  <c:y val="-5.980861244019141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87-4402-AE15-A4F0A8149BFD}"/>
                </c:ext>
              </c:extLst>
            </c:dLbl>
            <c:dLbl>
              <c:idx val="911"/>
              <c:layout>
                <c:manualLayout>
                  <c:x val="-4.3087971274685813E-3"/>
                  <c:y val="-2.2875816993464068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687-4402-AE15-A4F0A8149B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M2D!$A$9:$A$1136</c:f>
              <c:numCache>
                <c:formatCode>mmm\-yy</c:formatCode>
                <c:ptCount val="1128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  <c:pt idx="720">
                  <c:v>39083</c:v>
                </c:pt>
                <c:pt idx="721">
                  <c:v>39114</c:v>
                </c:pt>
                <c:pt idx="722">
                  <c:v>39142</c:v>
                </c:pt>
                <c:pt idx="723">
                  <c:v>39173</c:v>
                </c:pt>
                <c:pt idx="724">
                  <c:v>39203</c:v>
                </c:pt>
                <c:pt idx="725">
                  <c:v>39234</c:v>
                </c:pt>
                <c:pt idx="726">
                  <c:v>39264</c:v>
                </c:pt>
                <c:pt idx="727">
                  <c:v>39295</c:v>
                </c:pt>
                <c:pt idx="728">
                  <c:v>39326</c:v>
                </c:pt>
                <c:pt idx="729">
                  <c:v>39356</c:v>
                </c:pt>
                <c:pt idx="730">
                  <c:v>39387</c:v>
                </c:pt>
                <c:pt idx="731">
                  <c:v>39417</c:v>
                </c:pt>
                <c:pt idx="732">
                  <c:v>39448</c:v>
                </c:pt>
                <c:pt idx="733">
                  <c:v>39479</c:v>
                </c:pt>
                <c:pt idx="734">
                  <c:v>39508</c:v>
                </c:pt>
                <c:pt idx="735">
                  <c:v>39539</c:v>
                </c:pt>
                <c:pt idx="736">
                  <c:v>39569</c:v>
                </c:pt>
                <c:pt idx="737">
                  <c:v>39600</c:v>
                </c:pt>
                <c:pt idx="738">
                  <c:v>39630</c:v>
                </c:pt>
                <c:pt idx="739">
                  <c:v>39661</c:v>
                </c:pt>
                <c:pt idx="740">
                  <c:v>39692</c:v>
                </c:pt>
                <c:pt idx="741">
                  <c:v>39722</c:v>
                </c:pt>
                <c:pt idx="742">
                  <c:v>39753</c:v>
                </c:pt>
                <c:pt idx="743">
                  <c:v>39783</c:v>
                </c:pt>
                <c:pt idx="744">
                  <c:v>39814</c:v>
                </c:pt>
                <c:pt idx="745">
                  <c:v>39845</c:v>
                </c:pt>
                <c:pt idx="746">
                  <c:v>39873</c:v>
                </c:pt>
                <c:pt idx="747">
                  <c:v>39904</c:v>
                </c:pt>
                <c:pt idx="748">
                  <c:v>39934</c:v>
                </c:pt>
                <c:pt idx="749">
                  <c:v>39965</c:v>
                </c:pt>
                <c:pt idx="750">
                  <c:v>39995</c:v>
                </c:pt>
                <c:pt idx="751">
                  <c:v>40026</c:v>
                </c:pt>
                <c:pt idx="752">
                  <c:v>40057</c:v>
                </c:pt>
                <c:pt idx="753">
                  <c:v>40087</c:v>
                </c:pt>
                <c:pt idx="754">
                  <c:v>40118</c:v>
                </c:pt>
                <c:pt idx="755">
                  <c:v>40148</c:v>
                </c:pt>
                <c:pt idx="756">
                  <c:v>40179</c:v>
                </c:pt>
                <c:pt idx="757">
                  <c:v>40210</c:v>
                </c:pt>
                <c:pt idx="758">
                  <c:v>40238</c:v>
                </c:pt>
                <c:pt idx="759">
                  <c:v>40269</c:v>
                </c:pt>
                <c:pt idx="760">
                  <c:v>40299</c:v>
                </c:pt>
                <c:pt idx="761">
                  <c:v>40330</c:v>
                </c:pt>
                <c:pt idx="762">
                  <c:v>40360</c:v>
                </c:pt>
                <c:pt idx="763">
                  <c:v>40391</c:v>
                </c:pt>
                <c:pt idx="764">
                  <c:v>40422</c:v>
                </c:pt>
                <c:pt idx="765">
                  <c:v>40452</c:v>
                </c:pt>
                <c:pt idx="766">
                  <c:v>40483</c:v>
                </c:pt>
                <c:pt idx="767">
                  <c:v>40513</c:v>
                </c:pt>
                <c:pt idx="768">
                  <c:v>40544</c:v>
                </c:pt>
                <c:pt idx="769">
                  <c:v>40575</c:v>
                </c:pt>
                <c:pt idx="770">
                  <c:v>40603</c:v>
                </c:pt>
                <c:pt idx="771">
                  <c:v>40634</c:v>
                </c:pt>
                <c:pt idx="772">
                  <c:v>40664</c:v>
                </c:pt>
                <c:pt idx="773">
                  <c:v>40695</c:v>
                </c:pt>
                <c:pt idx="774">
                  <c:v>40725</c:v>
                </c:pt>
                <c:pt idx="775">
                  <c:v>40756</c:v>
                </c:pt>
                <c:pt idx="776">
                  <c:v>40787</c:v>
                </c:pt>
                <c:pt idx="777">
                  <c:v>40817</c:v>
                </c:pt>
                <c:pt idx="778">
                  <c:v>40848</c:v>
                </c:pt>
                <c:pt idx="779">
                  <c:v>40878</c:v>
                </c:pt>
                <c:pt idx="780">
                  <c:v>40909</c:v>
                </c:pt>
                <c:pt idx="781">
                  <c:v>40940</c:v>
                </c:pt>
                <c:pt idx="782">
                  <c:v>40969</c:v>
                </c:pt>
                <c:pt idx="783">
                  <c:v>41000</c:v>
                </c:pt>
                <c:pt idx="784">
                  <c:v>41030</c:v>
                </c:pt>
                <c:pt idx="785">
                  <c:v>41061</c:v>
                </c:pt>
                <c:pt idx="786">
                  <c:v>41091</c:v>
                </c:pt>
                <c:pt idx="787">
                  <c:v>41122</c:v>
                </c:pt>
                <c:pt idx="788">
                  <c:v>41153</c:v>
                </c:pt>
                <c:pt idx="789">
                  <c:v>41183</c:v>
                </c:pt>
                <c:pt idx="790">
                  <c:v>41214</c:v>
                </c:pt>
                <c:pt idx="791">
                  <c:v>41244</c:v>
                </c:pt>
                <c:pt idx="792">
                  <c:v>41275</c:v>
                </c:pt>
                <c:pt idx="793">
                  <c:v>41306</c:v>
                </c:pt>
                <c:pt idx="794">
                  <c:v>41334</c:v>
                </c:pt>
                <c:pt idx="795">
                  <c:v>41365</c:v>
                </c:pt>
                <c:pt idx="796">
                  <c:v>41395</c:v>
                </c:pt>
                <c:pt idx="797">
                  <c:v>41426</c:v>
                </c:pt>
                <c:pt idx="798">
                  <c:v>41456</c:v>
                </c:pt>
                <c:pt idx="799">
                  <c:v>41487</c:v>
                </c:pt>
                <c:pt idx="800">
                  <c:v>41518</c:v>
                </c:pt>
                <c:pt idx="801">
                  <c:v>41548</c:v>
                </c:pt>
                <c:pt idx="802">
                  <c:v>41579</c:v>
                </c:pt>
                <c:pt idx="803">
                  <c:v>41609</c:v>
                </c:pt>
                <c:pt idx="804">
                  <c:v>41640</c:v>
                </c:pt>
                <c:pt idx="805">
                  <c:v>41671</c:v>
                </c:pt>
                <c:pt idx="806">
                  <c:v>41699</c:v>
                </c:pt>
                <c:pt idx="807">
                  <c:v>41730</c:v>
                </c:pt>
                <c:pt idx="808">
                  <c:v>41760</c:v>
                </c:pt>
                <c:pt idx="809">
                  <c:v>41791</c:v>
                </c:pt>
                <c:pt idx="810">
                  <c:v>41821</c:v>
                </c:pt>
                <c:pt idx="811">
                  <c:v>41852</c:v>
                </c:pt>
                <c:pt idx="812">
                  <c:v>41883</c:v>
                </c:pt>
                <c:pt idx="813">
                  <c:v>41913</c:v>
                </c:pt>
                <c:pt idx="814">
                  <c:v>41944</c:v>
                </c:pt>
                <c:pt idx="815">
                  <c:v>41974</c:v>
                </c:pt>
                <c:pt idx="816">
                  <c:v>42005</c:v>
                </c:pt>
                <c:pt idx="817">
                  <c:v>42036</c:v>
                </c:pt>
                <c:pt idx="818">
                  <c:v>42064</c:v>
                </c:pt>
                <c:pt idx="819">
                  <c:v>42095</c:v>
                </c:pt>
                <c:pt idx="820">
                  <c:v>42125</c:v>
                </c:pt>
                <c:pt idx="821">
                  <c:v>42156</c:v>
                </c:pt>
                <c:pt idx="822">
                  <c:v>42186</c:v>
                </c:pt>
                <c:pt idx="823">
                  <c:v>42217</c:v>
                </c:pt>
                <c:pt idx="824">
                  <c:v>42248</c:v>
                </c:pt>
                <c:pt idx="825">
                  <c:v>42278</c:v>
                </c:pt>
                <c:pt idx="826">
                  <c:v>42309</c:v>
                </c:pt>
                <c:pt idx="827">
                  <c:v>42339</c:v>
                </c:pt>
                <c:pt idx="828">
                  <c:v>42370</c:v>
                </c:pt>
                <c:pt idx="829">
                  <c:v>42401</c:v>
                </c:pt>
                <c:pt idx="830">
                  <c:v>42430</c:v>
                </c:pt>
                <c:pt idx="831">
                  <c:v>42461</c:v>
                </c:pt>
                <c:pt idx="832">
                  <c:v>42491</c:v>
                </c:pt>
                <c:pt idx="833">
                  <c:v>42522</c:v>
                </c:pt>
                <c:pt idx="834">
                  <c:v>42552</c:v>
                </c:pt>
                <c:pt idx="835">
                  <c:v>42583</c:v>
                </c:pt>
                <c:pt idx="836">
                  <c:v>42614</c:v>
                </c:pt>
                <c:pt idx="837">
                  <c:v>42644</c:v>
                </c:pt>
                <c:pt idx="838">
                  <c:v>42675</c:v>
                </c:pt>
                <c:pt idx="839">
                  <c:v>42705</c:v>
                </c:pt>
                <c:pt idx="840">
                  <c:v>42736</c:v>
                </c:pt>
                <c:pt idx="841">
                  <c:v>42767</c:v>
                </c:pt>
                <c:pt idx="842">
                  <c:v>42795</c:v>
                </c:pt>
                <c:pt idx="843">
                  <c:v>42826</c:v>
                </c:pt>
                <c:pt idx="844">
                  <c:v>42856</c:v>
                </c:pt>
                <c:pt idx="845">
                  <c:v>42887</c:v>
                </c:pt>
                <c:pt idx="846">
                  <c:v>42917</c:v>
                </c:pt>
                <c:pt idx="847">
                  <c:v>42948</c:v>
                </c:pt>
                <c:pt idx="848">
                  <c:v>42979</c:v>
                </c:pt>
                <c:pt idx="849">
                  <c:v>43009</c:v>
                </c:pt>
                <c:pt idx="850">
                  <c:v>43040</c:v>
                </c:pt>
                <c:pt idx="851">
                  <c:v>43070</c:v>
                </c:pt>
                <c:pt idx="852">
                  <c:v>43101</c:v>
                </c:pt>
                <c:pt idx="853">
                  <c:v>43132</c:v>
                </c:pt>
                <c:pt idx="854">
                  <c:v>43160</c:v>
                </c:pt>
                <c:pt idx="855">
                  <c:v>43191</c:v>
                </c:pt>
                <c:pt idx="856">
                  <c:v>43221</c:v>
                </c:pt>
                <c:pt idx="857">
                  <c:v>43252</c:v>
                </c:pt>
                <c:pt idx="858">
                  <c:v>43282</c:v>
                </c:pt>
                <c:pt idx="859">
                  <c:v>43313</c:v>
                </c:pt>
                <c:pt idx="860">
                  <c:v>43344</c:v>
                </c:pt>
                <c:pt idx="861">
                  <c:v>43374</c:v>
                </c:pt>
                <c:pt idx="862">
                  <c:v>43405</c:v>
                </c:pt>
                <c:pt idx="863">
                  <c:v>43435</c:v>
                </c:pt>
                <c:pt idx="864">
                  <c:v>43466</c:v>
                </c:pt>
                <c:pt idx="865">
                  <c:v>43497</c:v>
                </c:pt>
                <c:pt idx="866">
                  <c:v>43525</c:v>
                </c:pt>
                <c:pt idx="867">
                  <c:v>43556</c:v>
                </c:pt>
                <c:pt idx="868">
                  <c:v>43586</c:v>
                </c:pt>
                <c:pt idx="869">
                  <c:v>43617</c:v>
                </c:pt>
                <c:pt idx="870">
                  <c:v>43647</c:v>
                </c:pt>
                <c:pt idx="871">
                  <c:v>43678</c:v>
                </c:pt>
                <c:pt idx="872">
                  <c:v>43709</c:v>
                </c:pt>
                <c:pt idx="873">
                  <c:v>43739</c:v>
                </c:pt>
                <c:pt idx="874">
                  <c:v>43770</c:v>
                </c:pt>
                <c:pt idx="875">
                  <c:v>43800</c:v>
                </c:pt>
                <c:pt idx="876">
                  <c:v>43831</c:v>
                </c:pt>
                <c:pt idx="877">
                  <c:v>43862</c:v>
                </c:pt>
                <c:pt idx="878">
                  <c:v>43891</c:v>
                </c:pt>
                <c:pt idx="879">
                  <c:v>43922</c:v>
                </c:pt>
                <c:pt idx="880">
                  <c:v>43952</c:v>
                </c:pt>
                <c:pt idx="881">
                  <c:v>43983</c:v>
                </c:pt>
                <c:pt idx="882">
                  <c:v>44013</c:v>
                </c:pt>
                <c:pt idx="883">
                  <c:v>44044</c:v>
                </c:pt>
                <c:pt idx="884">
                  <c:v>44075</c:v>
                </c:pt>
                <c:pt idx="885">
                  <c:v>44105</c:v>
                </c:pt>
                <c:pt idx="886">
                  <c:v>44136</c:v>
                </c:pt>
                <c:pt idx="887">
                  <c:v>44166</c:v>
                </c:pt>
                <c:pt idx="888">
                  <c:v>44197</c:v>
                </c:pt>
                <c:pt idx="889">
                  <c:v>44228</c:v>
                </c:pt>
                <c:pt idx="890">
                  <c:v>44256</c:v>
                </c:pt>
                <c:pt idx="891">
                  <c:v>44287</c:v>
                </c:pt>
                <c:pt idx="892">
                  <c:v>44317</c:v>
                </c:pt>
                <c:pt idx="893">
                  <c:v>44348</c:v>
                </c:pt>
                <c:pt idx="894">
                  <c:v>44378</c:v>
                </c:pt>
                <c:pt idx="895">
                  <c:v>44409</c:v>
                </c:pt>
                <c:pt idx="896">
                  <c:v>44440</c:v>
                </c:pt>
                <c:pt idx="897">
                  <c:v>44470</c:v>
                </c:pt>
                <c:pt idx="898">
                  <c:v>44501</c:v>
                </c:pt>
                <c:pt idx="899">
                  <c:v>44531</c:v>
                </c:pt>
                <c:pt idx="900">
                  <c:v>44562</c:v>
                </c:pt>
                <c:pt idx="901">
                  <c:v>44593</c:v>
                </c:pt>
                <c:pt idx="902">
                  <c:v>44621</c:v>
                </c:pt>
                <c:pt idx="903">
                  <c:v>44652</c:v>
                </c:pt>
                <c:pt idx="904">
                  <c:v>44682</c:v>
                </c:pt>
                <c:pt idx="905">
                  <c:v>44713</c:v>
                </c:pt>
                <c:pt idx="906">
                  <c:v>44743</c:v>
                </c:pt>
                <c:pt idx="907">
                  <c:v>44774</c:v>
                </c:pt>
                <c:pt idx="908">
                  <c:v>44805</c:v>
                </c:pt>
                <c:pt idx="909">
                  <c:v>44835</c:v>
                </c:pt>
                <c:pt idx="910">
                  <c:v>44866</c:v>
                </c:pt>
                <c:pt idx="911">
                  <c:v>44896</c:v>
                </c:pt>
                <c:pt idx="912">
                  <c:v>44927</c:v>
                </c:pt>
                <c:pt idx="913">
                  <c:v>44958</c:v>
                </c:pt>
                <c:pt idx="914">
                  <c:v>44986</c:v>
                </c:pt>
                <c:pt idx="915">
                  <c:v>45017</c:v>
                </c:pt>
                <c:pt idx="916">
                  <c:v>45047</c:v>
                </c:pt>
                <c:pt idx="917">
                  <c:v>45078</c:v>
                </c:pt>
                <c:pt idx="918">
                  <c:v>45108</c:v>
                </c:pt>
                <c:pt idx="919">
                  <c:v>45139</c:v>
                </c:pt>
                <c:pt idx="920">
                  <c:v>45170</c:v>
                </c:pt>
                <c:pt idx="921">
                  <c:v>45200</c:v>
                </c:pt>
                <c:pt idx="922">
                  <c:v>45231</c:v>
                </c:pt>
                <c:pt idx="923">
                  <c:v>45261</c:v>
                </c:pt>
                <c:pt idx="924">
                  <c:v>45292</c:v>
                </c:pt>
                <c:pt idx="925">
                  <c:v>45323</c:v>
                </c:pt>
                <c:pt idx="926">
                  <c:v>45352</c:v>
                </c:pt>
                <c:pt idx="927">
                  <c:v>45383</c:v>
                </c:pt>
                <c:pt idx="928">
                  <c:v>45413</c:v>
                </c:pt>
                <c:pt idx="929">
                  <c:v>45444</c:v>
                </c:pt>
                <c:pt idx="930">
                  <c:v>45474</c:v>
                </c:pt>
                <c:pt idx="931">
                  <c:v>45505</c:v>
                </c:pt>
                <c:pt idx="932">
                  <c:v>45536</c:v>
                </c:pt>
                <c:pt idx="933">
                  <c:v>45566</c:v>
                </c:pt>
                <c:pt idx="934">
                  <c:v>45597</c:v>
                </c:pt>
                <c:pt idx="935">
                  <c:v>45627</c:v>
                </c:pt>
                <c:pt idx="936">
                  <c:v>45658</c:v>
                </c:pt>
                <c:pt idx="937">
                  <c:v>45689</c:v>
                </c:pt>
                <c:pt idx="938">
                  <c:v>45717</c:v>
                </c:pt>
                <c:pt idx="939">
                  <c:v>45748</c:v>
                </c:pt>
                <c:pt idx="940">
                  <c:v>45778</c:v>
                </c:pt>
                <c:pt idx="941">
                  <c:v>45809</c:v>
                </c:pt>
                <c:pt idx="942">
                  <c:v>45839</c:v>
                </c:pt>
                <c:pt idx="943">
                  <c:v>45870</c:v>
                </c:pt>
                <c:pt idx="944">
                  <c:v>45901</c:v>
                </c:pt>
                <c:pt idx="945">
                  <c:v>45931</c:v>
                </c:pt>
                <c:pt idx="946">
                  <c:v>45962</c:v>
                </c:pt>
                <c:pt idx="947">
                  <c:v>45992</c:v>
                </c:pt>
                <c:pt idx="948">
                  <c:v>46023</c:v>
                </c:pt>
                <c:pt idx="949">
                  <c:v>46054</c:v>
                </c:pt>
                <c:pt idx="950">
                  <c:v>46082</c:v>
                </c:pt>
                <c:pt idx="951">
                  <c:v>46113</c:v>
                </c:pt>
                <c:pt idx="952">
                  <c:v>46143</c:v>
                </c:pt>
                <c:pt idx="953">
                  <c:v>46174</c:v>
                </c:pt>
                <c:pt idx="954">
                  <c:v>46204</c:v>
                </c:pt>
                <c:pt idx="955">
                  <c:v>46235</c:v>
                </c:pt>
                <c:pt idx="956">
                  <c:v>46266</c:v>
                </c:pt>
                <c:pt idx="957">
                  <c:v>46296</c:v>
                </c:pt>
                <c:pt idx="958">
                  <c:v>46327</c:v>
                </c:pt>
                <c:pt idx="959">
                  <c:v>46357</c:v>
                </c:pt>
                <c:pt idx="960">
                  <c:v>46388</c:v>
                </c:pt>
                <c:pt idx="961">
                  <c:v>46419</c:v>
                </c:pt>
                <c:pt idx="962">
                  <c:v>46447</c:v>
                </c:pt>
                <c:pt idx="963">
                  <c:v>46478</c:v>
                </c:pt>
                <c:pt idx="964">
                  <c:v>46508</c:v>
                </c:pt>
                <c:pt idx="965">
                  <c:v>46539</c:v>
                </c:pt>
                <c:pt idx="966">
                  <c:v>46569</c:v>
                </c:pt>
                <c:pt idx="967">
                  <c:v>46600</c:v>
                </c:pt>
                <c:pt idx="968">
                  <c:v>46631</c:v>
                </c:pt>
                <c:pt idx="969">
                  <c:v>46661</c:v>
                </c:pt>
                <c:pt idx="970">
                  <c:v>46692</c:v>
                </c:pt>
                <c:pt idx="971">
                  <c:v>46722</c:v>
                </c:pt>
                <c:pt idx="972">
                  <c:v>46753</c:v>
                </c:pt>
                <c:pt idx="973">
                  <c:v>46784</c:v>
                </c:pt>
                <c:pt idx="974">
                  <c:v>46813</c:v>
                </c:pt>
                <c:pt idx="975">
                  <c:v>46844</c:v>
                </c:pt>
                <c:pt idx="976">
                  <c:v>46874</c:v>
                </c:pt>
                <c:pt idx="977">
                  <c:v>46905</c:v>
                </c:pt>
                <c:pt idx="978">
                  <c:v>46935</c:v>
                </c:pt>
                <c:pt idx="979">
                  <c:v>46966</c:v>
                </c:pt>
                <c:pt idx="980">
                  <c:v>46997</c:v>
                </c:pt>
                <c:pt idx="981">
                  <c:v>47027</c:v>
                </c:pt>
                <c:pt idx="982">
                  <c:v>47058</c:v>
                </c:pt>
                <c:pt idx="983">
                  <c:v>47088</c:v>
                </c:pt>
                <c:pt idx="984">
                  <c:v>47119</c:v>
                </c:pt>
                <c:pt idx="985">
                  <c:v>47150</c:v>
                </c:pt>
                <c:pt idx="986">
                  <c:v>47178</c:v>
                </c:pt>
                <c:pt idx="987">
                  <c:v>47209</c:v>
                </c:pt>
                <c:pt idx="988">
                  <c:v>47239</c:v>
                </c:pt>
                <c:pt idx="989">
                  <c:v>47270</c:v>
                </c:pt>
                <c:pt idx="990">
                  <c:v>47300</c:v>
                </c:pt>
                <c:pt idx="991">
                  <c:v>47331</c:v>
                </c:pt>
                <c:pt idx="992">
                  <c:v>47362</c:v>
                </c:pt>
                <c:pt idx="993">
                  <c:v>47392</c:v>
                </c:pt>
                <c:pt idx="994">
                  <c:v>47423</c:v>
                </c:pt>
                <c:pt idx="995">
                  <c:v>47453</c:v>
                </c:pt>
                <c:pt idx="996">
                  <c:v>47484</c:v>
                </c:pt>
                <c:pt idx="997">
                  <c:v>47515</c:v>
                </c:pt>
                <c:pt idx="998">
                  <c:v>47543</c:v>
                </c:pt>
                <c:pt idx="999">
                  <c:v>47574</c:v>
                </c:pt>
                <c:pt idx="1000">
                  <c:v>47604</c:v>
                </c:pt>
                <c:pt idx="1001">
                  <c:v>47635</c:v>
                </c:pt>
                <c:pt idx="1002">
                  <c:v>47665</c:v>
                </c:pt>
                <c:pt idx="1003">
                  <c:v>47696</c:v>
                </c:pt>
                <c:pt idx="1004">
                  <c:v>47727</c:v>
                </c:pt>
                <c:pt idx="1005">
                  <c:v>47757</c:v>
                </c:pt>
                <c:pt idx="1006">
                  <c:v>47788</c:v>
                </c:pt>
                <c:pt idx="1007">
                  <c:v>47818</c:v>
                </c:pt>
                <c:pt idx="1008">
                  <c:v>47849</c:v>
                </c:pt>
                <c:pt idx="1009">
                  <c:v>47880</c:v>
                </c:pt>
                <c:pt idx="1010">
                  <c:v>47908</c:v>
                </c:pt>
                <c:pt idx="1011">
                  <c:v>47939</c:v>
                </c:pt>
                <c:pt idx="1012">
                  <c:v>47969</c:v>
                </c:pt>
                <c:pt idx="1013">
                  <c:v>48000</c:v>
                </c:pt>
                <c:pt idx="1014">
                  <c:v>48030</c:v>
                </c:pt>
                <c:pt idx="1015">
                  <c:v>48061</c:v>
                </c:pt>
                <c:pt idx="1016">
                  <c:v>48092</c:v>
                </c:pt>
                <c:pt idx="1017">
                  <c:v>48122</c:v>
                </c:pt>
                <c:pt idx="1018">
                  <c:v>48153</c:v>
                </c:pt>
                <c:pt idx="1019">
                  <c:v>48183</c:v>
                </c:pt>
                <c:pt idx="1020">
                  <c:v>48214</c:v>
                </c:pt>
                <c:pt idx="1021">
                  <c:v>48245</c:v>
                </c:pt>
                <c:pt idx="1022">
                  <c:v>48274</c:v>
                </c:pt>
                <c:pt idx="1023">
                  <c:v>48305</c:v>
                </c:pt>
                <c:pt idx="1024">
                  <c:v>48335</c:v>
                </c:pt>
                <c:pt idx="1025">
                  <c:v>48366</c:v>
                </c:pt>
                <c:pt idx="1026">
                  <c:v>48396</c:v>
                </c:pt>
                <c:pt idx="1027">
                  <c:v>48427</c:v>
                </c:pt>
                <c:pt idx="1028">
                  <c:v>48458</c:v>
                </c:pt>
                <c:pt idx="1029">
                  <c:v>48488</c:v>
                </c:pt>
                <c:pt idx="1030">
                  <c:v>48519</c:v>
                </c:pt>
                <c:pt idx="1031">
                  <c:v>48549</c:v>
                </c:pt>
                <c:pt idx="1032">
                  <c:v>48580</c:v>
                </c:pt>
                <c:pt idx="1033">
                  <c:v>48611</c:v>
                </c:pt>
                <c:pt idx="1034">
                  <c:v>48639</c:v>
                </c:pt>
                <c:pt idx="1035">
                  <c:v>48670</c:v>
                </c:pt>
                <c:pt idx="1036">
                  <c:v>48700</c:v>
                </c:pt>
                <c:pt idx="1037">
                  <c:v>48731</c:v>
                </c:pt>
                <c:pt idx="1038">
                  <c:v>48761</c:v>
                </c:pt>
                <c:pt idx="1039">
                  <c:v>48792</c:v>
                </c:pt>
                <c:pt idx="1040">
                  <c:v>48823</c:v>
                </c:pt>
                <c:pt idx="1041">
                  <c:v>48853</c:v>
                </c:pt>
                <c:pt idx="1042">
                  <c:v>48884</c:v>
                </c:pt>
                <c:pt idx="1043">
                  <c:v>48914</c:v>
                </c:pt>
                <c:pt idx="1044">
                  <c:v>48945</c:v>
                </c:pt>
                <c:pt idx="1045">
                  <c:v>48976</c:v>
                </c:pt>
                <c:pt idx="1046">
                  <c:v>49004</c:v>
                </c:pt>
                <c:pt idx="1047">
                  <c:v>49035</c:v>
                </c:pt>
                <c:pt idx="1048">
                  <c:v>49065</c:v>
                </c:pt>
                <c:pt idx="1049">
                  <c:v>49096</c:v>
                </c:pt>
                <c:pt idx="1050">
                  <c:v>49126</c:v>
                </c:pt>
                <c:pt idx="1051">
                  <c:v>49157</c:v>
                </c:pt>
                <c:pt idx="1052">
                  <c:v>49188</c:v>
                </c:pt>
                <c:pt idx="1053">
                  <c:v>49218</c:v>
                </c:pt>
                <c:pt idx="1054">
                  <c:v>49249</c:v>
                </c:pt>
                <c:pt idx="1055">
                  <c:v>49279</c:v>
                </c:pt>
                <c:pt idx="1056">
                  <c:v>49310</c:v>
                </c:pt>
                <c:pt idx="1057">
                  <c:v>49341</c:v>
                </c:pt>
                <c:pt idx="1058">
                  <c:v>49369</c:v>
                </c:pt>
                <c:pt idx="1059">
                  <c:v>49400</c:v>
                </c:pt>
                <c:pt idx="1060">
                  <c:v>49430</c:v>
                </c:pt>
                <c:pt idx="1061">
                  <c:v>49461</c:v>
                </c:pt>
                <c:pt idx="1062">
                  <c:v>49491</c:v>
                </c:pt>
                <c:pt idx="1063">
                  <c:v>49522</c:v>
                </c:pt>
                <c:pt idx="1064">
                  <c:v>49553</c:v>
                </c:pt>
                <c:pt idx="1065">
                  <c:v>49583</c:v>
                </c:pt>
                <c:pt idx="1066">
                  <c:v>49614</c:v>
                </c:pt>
                <c:pt idx="1067">
                  <c:v>49644</c:v>
                </c:pt>
                <c:pt idx="1068">
                  <c:v>49675</c:v>
                </c:pt>
                <c:pt idx="1069">
                  <c:v>49706</c:v>
                </c:pt>
                <c:pt idx="1070">
                  <c:v>49735</c:v>
                </c:pt>
                <c:pt idx="1071">
                  <c:v>49766</c:v>
                </c:pt>
                <c:pt idx="1072">
                  <c:v>49796</c:v>
                </c:pt>
                <c:pt idx="1073">
                  <c:v>49827</c:v>
                </c:pt>
                <c:pt idx="1074">
                  <c:v>49857</c:v>
                </c:pt>
                <c:pt idx="1075">
                  <c:v>49888</c:v>
                </c:pt>
                <c:pt idx="1076">
                  <c:v>49919</c:v>
                </c:pt>
                <c:pt idx="1077">
                  <c:v>49949</c:v>
                </c:pt>
                <c:pt idx="1078">
                  <c:v>49980</c:v>
                </c:pt>
                <c:pt idx="1079">
                  <c:v>50010</c:v>
                </c:pt>
                <c:pt idx="1080">
                  <c:v>50041</c:v>
                </c:pt>
                <c:pt idx="1081">
                  <c:v>50072</c:v>
                </c:pt>
                <c:pt idx="1082">
                  <c:v>50100</c:v>
                </c:pt>
                <c:pt idx="1083">
                  <c:v>50131</c:v>
                </c:pt>
                <c:pt idx="1084">
                  <c:v>50161</c:v>
                </c:pt>
                <c:pt idx="1085">
                  <c:v>50192</c:v>
                </c:pt>
                <c:pt idx="1086">
                  <c:v>50222</c:v>
                </c:pt>
                <c:pt idx="1087">
                  <c:v>50253</c:v>
                </c:pt>
                <c:pt idx="1088">
                  <c:v>50284</c:v>
                </c:pt>
                <c:pt idx="1089">
                  <c:v>50314</c:v>
                </c:pt>
                <c:pt idx="1090">
                  <c:v>50345</c:v>
                </c:pt>
                <c:pt idx="1091">
                  <c:v>50375</c:v>
                </c:pt>
                <c:pt idx="1092">
                  <c:v>50406</c:v>
                </c:pt>
                <c:pt idx="1093">
                  <c:v>50437</c:v>
                </c:pt>
                <c:pt idx="1094">
                  <c:v>50465</c:v>
                </c:pt>
                <c:pt idx="1095">
                  <c:v>50496</c:v>
                </c:pt>
                <c:pt idx="1096">
                  <c:v>50526</c:v>
                </c:pt>
                <c:pt idx="1097">
                  <c:v>50557</c:v>
                </c:pt>
                <c:pt idx="1098">
                  <c:v>50587</c:v>
                </c:pt>
                <c:pt idx="1099">
                  <c:v>50618</c:v>
                </c:pt>
                <c:pt idx="1100">
                  <c:v>50649</c:v>
                </c:pt>
                <c:pt idx="1101">
                  <c:v>50679</c:v>
                </c:pt>
                <c:pt idx="1102">
                  <c:v>50710</c:v>
                </c:pt>
                <c:pt idx="1103">
                  <c:v>50740</c:v>
                </c:pt>
                <c:pt idx="1104">
                  <c:v>50771</c:v>
                </c:pt>
                <c:pt idx="1105">
                  <c:v>50802</c:v>
                </c:pt>
                <c:pt idx="1106">
                  <c:v>50830</c:v>
                </c:pt>
                <c:pt idx="1107">
                  <c:v>50861</c:v>
                </c:pt>
                <c:pt idx="1108">
                  <c:v>50891</c:v>
                </c:pt>
                <c:pt idx="1109">
                  <c:v>50922</c:v>
                </c:pt>
                <c:pt idx="1110">
                  <c:v>50952</c:v>
                </c:pt>
                <c:pt idx="1111">
                  <c:v>50983</c:v>
                </c:pt>
                <c:pt idx="1112">
                  <c:v>51014</c:v>
                </c:pt>
                <c:pt idx="1113">
                  <c:v>51044</c:v>
                </c:pt>
                <c:pt idx="1114">
                  <c:v>51075</c:v>
                </c:pt>
                <c:pt idx="1115">
                  <c:v>51105</c:v>
                </c:pt>
                <c:pt idx="1116">
                  <c:v>51136</c:v>
                </c:pt>
                <c:pt idx="1117">
                  <c:v>51167</c:v>
                </c:pt>
                <c:pt idx="1118">
                  <c:v>51196</c:v>
                </c:pt>
                <c:pt idx="1119">
                  <c:v>51227</c:v>
                </c:pt>
                <c:pt idx="1120">
                  <c:v>51257</c:v>
                </c:pt>
                <c:pt idx="1121">
                  <c:v>51288</c:v>
                </c:pt>
                <c:pt idx="1122">
                  <c:v>51318</c:v>
                </c:pt>
                <c:pt idx="1123">
                  <c:v>51349</c:v>
                </c:pt>
                <c:pt idx="1124">
                  <c:v>51380</c:v>
                </c:pt>
                <c:pt idx="1125">
                  <c:v>51410</c:v>
                </c:pt>
                <c:pt idx="1126">
                  <c:v>51441</c:v>
                </c:pt>
                <c:pt idx="1127">
                  <c:v>51471</c:v>
                </c:pt>
              </c:numCache>
            </c:numRef>
          </c:cat>
          <c:val>
            <c:numRef>
              <c:f>M2D!$L$9:$L$1136</c:f>
              <c:numCache>
                <c:formatCode>General</c:formatCode>
                <c:ptCount val="1128"/>
                <c:pt idx="913" formatCode="0.0">
                  <c:v>7.0132961042000002</c:v>
                </c:pt>
                <c:pt idx="11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687-4402-AE15-A4F0A8149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5417216"/>
        <c:axId val="1106967296"/>
      </c:lineChart>
      <c:lineChart>
        <c:grouping val="standard"/>
        <c:varyColors val="0"/>
        <c:ser>
          <c:idx val="3"/>
          <c:order val="3"/>
          <c:tx>
            <c:v>Debt - 3MMA</c:v>
          </c:tx>
          <c:spPr>
            <a:ln w="57150">
              <a:solidFill>
                <a:srgbClr val="00B0F0"/>
              </a:solidFill>
            </a:ln>
            <a:effectLst>
              <a:outerShdw blurRad="38100" dist="25400" dir="5400000" algn="ctr" rotWithShape="0">
                <a:schemeClr val="tx1">
                  <a:alpha val="95000"/>
                </a:schemeClr>
              </a:outerShdw>
            </a:effectLst>
          </c:spPr>
          <c:marker>
            <c:symbol val="none"/>
          </c:marker>
          <c:cat>
            <c:numRef>
              <c:f>M2D!$A$9:$A$728</c:f>
              <c:numCache>
                <c:formatCode>mmm\-yy</c:formatCode>
                <c:ptCount val="720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</c:numCache>
            </c:numRef>
          </c:cat>
          <c:val>
            <c:numRef>
              <c:f>FDDBTOUTSTDT!$F$9:$F$1136</c:f>
              <c:numCache>
                <c:formatCode>General</c:formatCode>
                <c:ptCount val="1128"/>
                <c:pt idx="0" formatCode="0.0">
                  <c:v>0</c:v>
                </c:pt>
                <c:pt idx="146" formatCode="0.0">
                  <c:v>0.2843129848</c:v>
                </c:pt>
                <c:pt idx="147" formatCode="0.0">
                  <c:v>0.28416376669999999</c:v>
                </c:pt>
                <c:pt idx="148" formatCode="0.0">
                  <c:v>0.28456352639999999</c:v>
                </c:pt>
                <c:pt idx="149" formatCode="0.0">
                  <c:v>0.28545406899999998</c:v>
                </c:pt>
                <c:pt idx="150" formatCode="0.0">
                  <c:v>0.2865635245</c:v>
                </c:pt>
                <c:pt idx="151" formatCode="0.0">
                  <c:v>0.28792774739999999</c:v>
                </c:pt>
                <c:pt idx="152" formatCode="0.0">
                  <c:v>0.28912445240000001</c:v>
                </c:pt>
                <c:pt idx="153" formatCode="0.0">
                  <c:v>0.2899815603</c:v>
                </c:pt>
                <c:pt idx="154" formatCode="0.0">
                  <c:v>0.29004596669999999</c:v>
                </c:pt>
                <c:pt idx="155" formatCode="0.0">
                  <c:v>0.29087988320000002</c:v>
                </c:pt>
                <c:pt idx="156" formatCode="0.0">
                  <c:v>0.29082376589999998</c:v>
                </c:pt>
                <c:pt idx="157" formatCode="0.0">
                  <c:v>0.29082196069999999</c:v>
                </c:pt>
                <c:pt idx="158" formatCode="0.0">
                  <c:v>0.28949819830000001</c:v>
                </c:pt>
                <c:pt idx="159" formatCode="0.0">
                  <c:v>0.2887324147</c:v>
                </c:pt>
                <c:pt idx="160" formatCode="0.0">
                  <c:v>0.28832678589999999</c:v>
                </c:pt>
                <c:pt idx="161" formatCode="0.0">
                  <c:v>0.28816154459999999</c:v>
                </c:pt>
                <c:pt idx="162" formatCode="0.0">
                  <c:v>0.28801185239999999</c:v>
                </c:pt>
                <c:pt idx="163" formatCode="0.0">
                  <c:v>0.2877804169</c:v>
                </c:pt>
                <c:pt idx="164" formatCode="0.0">
                  <c:v>0.28847794090000001</c:v>
                </c:pt>
                <c:pt idx="165" formatCode="0.0">
                  <c:v>0.28919409470000002</c:v>
                </c:pt>
                <c:pt idx="166" formatCode="0.0">
                  <c:v>0.28977472679999999</c:v>
                </c:pt>
                <c:pt idx="167" formatCode="0.0">
                  <c:v>0.29037255420000002</c:v>
                </c:pt>
                <c:pt idx="168" formatCode="0.0">
                  <c:v>0.29022216350000002</c:v>
                </c:pt>
                <c:pt idx="169" formatCode="0.0">
                  <c:v>0.29026532189999998</c:v>
                </c:pt>
                <c:pt idx="170" formatCode="0.0">
                  <c:v>0.28935018400000001</c:v>
                </c:pt>
                <c:pt idx="171" formatCode="0.0">
                  <c:v>0.28866738619999999</c:v>
                </c:pt>
                <c:pt idx="172" formatCode="0.0">
                  <c:v>0.28853473629999998</c:v>
                </c:pt>
                <c:pt idx="173" formatCode="0.0">
                  <c:v>0.28903458209999999</c:v>
                </c:pt>
                <c:pt idx="174" formatCode="0.0">
                  <c:v>0.29050689089999998</c:v>
                </c:pt>
                <c:pt idx="175" formatCode="0.0">
                  <c:v>0.29169649539999998</c:v>
                </c:pt>
                <c:pt idx="176" formatCode="0.0">
                  <c:v>0.29328946950000001</c:v>
                </c:pt>
                <c:pt idx="177" formatCode="0.0">
                  <c:v>0.29437489570000003</c:v>
                </c:pt>
                <c:pt idx="178" formatCode="0.0">
                  <c:v>0.29547358039999999</c:v>
                </c:pt>
                <c:pt idx="179" formatCode="0.0">
                  <c:v>0.29627988049999998</c:v>
                </c:pt>
                <c:pt idx="180" formatCode="0.0">
                  <c:v>0.29656424860000002</c:v>
                </c:pt>
                <c:pt idx="181" formatCode="0.0">
                  <c:v>0.29655515290000001</c:v>
                </c:pt>
                <c:pt idx="182" formatCode="0.0">
                  <c:v>0.29652810730000001</c:v>
                </c:pt>
                <c:pt idx="183" formatCode="0.0">
                  <c:v>0.2966742349</c:v>
                </c:pt>
                <c:pt idx="184" formatCode="0.0">
                  <c:v>0.29740447450000002</c:v>
                </c:pt>
                <c:pt idx="185" formatCode="0.0">
                  <c:v>0.29810887390000002</c:v>
                </c:pt>
                <c:pt idx="186" formatCode="0.0">
                  <c:v>0.29841693759999999</c:v>
                </c:pt>
                <c:pt idx="187" formatCode="0.0">
                  <c:v>0.29930627139999999</c:v>
                </c:pt>
                <c:pt idx="188" formatCode="0.0">
                  <c:v>0.29973876129999999</c:v>
                </c:pt>
                <c:pt idx="189" formatCode="0.0">
                  <c:v>0.30113575770000001</c:v>
                </c:pt>
                <c:pt idx="190" formatCode="0.0">
                  <c:v>0.30231850989999998</c:v>
                </c:pt>
                <c:pt idx="191" formatCode="0.0">
                  <c:v>0.30364243930000001</c:v>
                </c:pt>
                <c:pt idx="192" formatCode="0.0">
                  <c:v>0.30409248189999999</c:v>
                </c:pt>
                <c:pt idx="193" formatCode="0.0">
                  <c:v>0.30384187810000002</c:v>
                </c:pt>
                <c:pt idx="194" formatCode="0.0">
                  <c:v>0.30368283779999999</c:v>
                </c:pt>
                <c:pt idx="195" formatCode="0.0">
                  <c:v>0.30359902989999998</c:v>
                </c:pt>
                <c:pt idx="196" formatCode="0.0">
                  <c:v>0.30378750500000001</c:v>
                </c:pt>
                <c:pt idx="197" formatCode="0.0">
                  <c:v>0.30474306280000002</c:v>
                </c:pt>
                <c:pt idx="198" formatCode="0.0">
                  <c:v>0.30529932040000002</c:v>
                </c:pt>
                <c:pt idx="199" formatCode="0.0">
                  <c:v>0.30574292240000001</c:v>
                </c:pt>
                <c:pt idx="200" formatCode="0.0">
                  <c:v>0.30600139119999997</c:v>
                </c:pt>
                <c:pt idx="201" formatCode="0.0">
                  <c:v>0.306537267</c:v>
                </c:pt>
                <c:pt idx="202" formatCode="0.0">
                  <c:v>0.3070972984</c:v>
                </c:pt>
                <c:pt idx="203" formatCode="0.0">
                  <c:v>0.30800123359999998</c:v>
                </c:pt>
                <c:pt idx="204" formatCode="0.0">
                  <c:v>0.30871287390000002</c:v>
                </c:pt>
                <c:pt idx="205" formatCode="0.0">
                  <c:v>0.30942699559999998</c:v>
                </c:pt>
                <c:pt idx="206" formatCode="0.0">
                  <c:v>0.3095079972</c:v>
                </c:pt>
                <c:pt idx="207" formatCode="0.0">
                  <c:v>0.3091825359</c:v>
                </c:pt>
                <c:pt idx="208" formatCode="0.0">
                  <c:v>0.30957416799999998</c:v>
                </c:pt>
                <c:pt idx="209" formatCode="0.0">
                  <c:v>0.31028185110000001</c:v>
                </c:pt>
                <c:pt idx="210" formatCode="0.0">
                  <c:v>0.31147597290000001</c:v>
                </c:pt>
                <c:pt idx="211" formatCode="0.0">
                  <c:v>0.31232838140000002</c:v>
                </c:pt>
                <c:pt idx="212" formatCode="0.0">
                  <c:v>0.3136272531</c:v>
                </c:pt>
                <c:pt idx="213" formatCode="0.0">
                  <c:v>0.31511130230000001</c:v>
                </c:pt>
                <c:pt idx="214" formatCode="0.0">
                  <c:v>0.31657699950000001</c:v>
                </c:pt>
                <c:pt idx="215" formatCode="0.0">
                  <c:v>0.3173539856</c:v>
                </c:pt>
                <c:pt idx="216" formatCode="0.0">
                  <c:v>0.31813658760000002</c:v>
                </c:pt>
                <c:pt idx="217" formatCode="0.0">
                  <c:v>0.31860215749999998</c:v>
                </c:pt>
                <c:pt idx="218" formatCode="0.0">
                  <c:v>0.318521</c:v>
                </c:pt>
                <c:pt idx="219" formatCode="0.0">
                  <c:v>0.3180456666</c:v>
                </c:pt>
                <c:pt idx="220" formatCode="0.0">
                  <c:v>0.317824</c:v>
                </c:pt>
                <c:pt idx="221" formatCode="0.0">
                  <c:v>0.31768299999999999</c:v>
                </c:pt>
                <c:pt idx="222" formatCode="0.0">
                  <c:v>0.31769133329999999</c:v>
                </c:pt>
                <c:pt idx="223" formatCode="0.0">
                  <c:v>0.3173653333</c:v>
                </c:pt>
                <c:pt idx="224" formatCode="0.0">
                  <c:v>0.31719000000000003</c:v>
                </c:pt>
                <c:pt idx="225" formatCode="0.0">
                  <c:v>0.317963</c:v>
                </c:pt>
                <c:pt idx="226" formatCode="0.0">
                  <c:v>0.31912000000000001</c:v>
                </c:pt>
                <c:pt idx="227" formatCode="0.0">
                  <c:v>0.32050533329999997</c:v>
                </c:pt>
                <c:pt idx="228" formatCode="0.0">
                  <c:v>0.32153933330000001</c:v>
                </c:pt>
                <c:pt idx="229" formatCode="0.0">
                  <c:v>0.3220726666</c:v>
                </c:pt>
                <c:pt idx="230" formatCode="0.0">
                  <c:v>0.32210433329999999</c:v>
                </c:pt>
                <c:pt idx="231" formatCode="0.0">
                  <c:v>0.32129766659999998</c:v>
                </c:pt>
                <c:pt idx="232" formatCode="0.0">
                  <c:v>0.32098033329999998</c:v>
                </c:pt>
                <c:pt idx="233" formatCode="0.0">
                  <c:v>0.3206163333</c:v>
                </c:pt>
                <c:pt idx="234" formatCode="0.0">
                  <c:v>0.32051533329999998</c:v>
                </c:pt>
                <c:pt idx="235" formatCode="0.0">
                  <c:v>0.32120233329999998</c:v>
                </c:pt>
                <c:pt idx="236" formatCode="0.0">
                  <c:v>0.32281599999999999</c:v>
                </c:pt>
                <c:pt idx="237" formatCode="0.0">
                  <c:v>0.32535199999999997</c:v>
                </c:pt>
                <c:pt idx="238" formatCode="0.0">
                  <c:v>0.32701566659999998</c:v>
                </c:pt>
                <c:pt idx="239" formatCode="0.0">
                  <c:v>0.32853933330000001</c:v>
                </c:pt>
                <c:pt idx="240" formatCode="0.0">
                  <c:v>0.3291996666</c:v>
                </c:pt>
                <c:pt idx="241" formatCode="0.0">
                  <c:v>0.32927099999999998</c:v>
                </c:pt>
                <c:pt idx="242" formatCode="0.0">
                  <c:v>0.3298136666</c:v>
                </c:pt>
                <c:pt idx="243" formatCode="0.0">
                  <c:v>0.32945766659999998</c:v>
                </c:pt>
                <c:pt idx="244" formatCode="0.0">
                  <c:v>0.32987866659999998</c:v>
                </c:pt>
                <c:pt idx="245" formatCode="0.0">
                  <c:v>0.3283033333</c:v>
                </c:pt>
                <c:pt idx="246" formatCode="0.0">
                  <c:v>0.32924866660000002</c:v>
                </c:pt>
                <c:pt idx="247" formatCode="0.0">
                  <c:v>0.33090266660000001</c:v>
                </c:pt>
                <c:pt idx="248" formatCode="0.0">
                  <c:v>0.33412766659999998</c:v>
                </c:pt>
                <c:pt idx="249" formatCode="0.0">
                  <c:v>0.33741599999999999</c:v>
                </c:pt>
                <c:pt idx="250" formatCode="0.0">
                  <c:v>0.34049600000000002</c:v>
                </c:pt>
                <c:pt idx="251" formatCode="0.0">
                  <c:v>0.34341833329999999</c:v>
                </c:pt>
                <c:pt idx="252" formatCode="0.0">
                  <c:v>0.34533733329999999</c:v>
                </c:pt>
                <c:pt idx="253" formatCode="0.0">
                  <c:v>0.3474926666</c:v>
                </c:pt>
                <c:pt idx="254" formatCode="0.0">
                  <c:v>0.349186</c:v>
                </c:pt>
                <c:pt idx="255" formatCode="0.0">
                  <c:v>0.34942766660000002</c:v>
                </c:pt>
                <c:pt idx="256" formatCode="0.0">
                  <c:v>0.34967366659999999</c:v>
                </c:pt>
                <c:pt idx="257" formatCode="0.0">
                  <c:v>0.34895199999999998</c:v>
                </c:pt>
                <c:pt idx="258" formatCode="0.0">
                  <c:v>0.35031666659999999</c:v>
                </c:pt>
                <c:pt idx="259" formatCode="0.0">
                  <c:v>0.35100399999999998</c:v>
                </c:pt>
                <c:pt idx="260" formatCode="0.0">
                  <c:v>0.35339233329999997</c:v>
                </c:pt>
                <c:pt idx="261" formatCode="0.0">
                  <c:v>0.355431</c:v>
                </c:pt>
                <c:pt idx="262" formatCode="0.0">
                  <c:v>0.3562666666</c:v>
                </c:pt>
                <c:pt idx="263" formatCode="0.0">
                  <c:v>0.35736200000000001</c:v>
                </c:pt>
                <c:pt idx="264" formatCode="0.0">
                  <c:v>0.35810133329999999</c:v>
                </c:pt>
                <c:pt idx="265" formatCode="0.0">
                  <c:v>0.35873466659999997</c:v>
                </c:pt>
                <c:pt idx="266" formatCode="0.0">
                  <c:v>0.35924</c:v>
                </c:pt>
                <c:pt idx="267" formatCode="0.0">
                  <c:v>0.35892433330000001</c:v>
                </c:pt>
                <c:pt idx="268" formatCode="0.0">
                  <c:v>0.35935800000000001</c:v>
                </c:pt>
                <c:pt idx="269" formatCode="0.0">
                  <c:v>0.3574163333</c:v>
                </c:pt>
                <c:pt idx="270" formatCode="0.0">
                  <c:v>0.35693200000000003</c:v>
                </c:pt>
                <c:pt idx="271" formatCode="0.0">
                  <c:v>0.35697299999999998</c:v>
                </c:pt>
                <c:pt idx="272" formatCode="0.0">
                  <c:v>0.35929466659999998</c:v>
                </c:pt>
                <c:pt idx="273" formatCode="0.0">
                  <c:v>0.36175533329999998</c:v>
                </c:pt>
                <c:pt idx="274" formatCode="0.0">
                  <c:v>0.36439700000000003</c:v>
                </c:pt>
                <c:pt idx="275" formatCode="0.0">
                  <c:v>0.36691066659999999</c:v>
                </c:pt>
                <c:pt idx="276" formatCode="0.0">
                  <c:v>0.36796966660000002</c:v>
                </c:pt>
                <c:pt idx="277" formatCode="0.0">
                  <c:v>0.36821433329999997</c:v>
                </c:pt>
                <c:pt idx="278" formatCode="0.0">
                  <c:v>0.3694746666</c:v>
                </c:pt>
                <c:pt idx="279" formatCode="0.0">
                  <c:v>0.36934899999999998</c:v>
                </c:pt>
                <c:pt idx="280" formatCode="0.0">
                  <c:v>0.37009599999999998</c:v>
                </c:pt>
                <c:pt idx="281" formatCode="0.0">
                  <c:v>0.36973333330000002</c:v>
                </c:pt>
                <c:pt idx="282" formatCode="0.0">
                  <c:v>0.37285800000000002</c:v>
                </c:pt>
                <c:pt idx="283" formatCode="0.0">
                  <c:v>0.37612933329999998</c:v>
                </c:pt>
                <c:pt idx="284" formatCode="0.0">
                  <c:v>0.3787156666</c:v>
                </c:pt>
                <c:pt idx="285" formatCode="0.0">
                  <c:v>0.37992633329999997</c:v>
                </c:pt>
                <c:pt idx="286" formatCode="0.0">
                  <c:v>0.38083933330000003</c:v>
                </c:pt>
                <c:pt idx="287" formatCode="0.0">
                  <c:v>0.38433266659999998</c:v>
                </c:pt>
                <c:pt idx="288" formatCode="0.0">
                  <c:v>0.387046</c:v>
                </c:pt>
                <c:pt idx="289" formatCode="0.0">
                  <c:v>0.38938733330000003</c:v>
                </c:pt>
                <c:pt idx="290" formatCode="0.0">
                  <c:v>0.39022366660000002</c:v>
                </c:pt>
                <c:pt idx="291" formatCode="0.0">
                  <c:v>0.391407</c:v>
                </c:pt>
                <c:pt idx="292" formatCode="0.0">
                  <c:v>0.3934673333</c:v>
                </c:pt>
                <c:pt idx="293" formatCode="0.0">
                  <c:v>0.39562133329999999</c:v>
                </c:pt>
                <c:pt idx="294" formatCode="0.0">
                  <c:v>0.40009066659999998</c:v>
                </c:pt>
                <c:pt idx="295" formatCode="0.0">
                  <c:v>0.40600599999999998</c:v>
                </c:pt>
                <c:pt idx="296" formatCode="0.0">
                  <c:v>0.4107186666</c:v>
                </c:pt>
                <c:pt idx="297" formatCode="0.0">
                  <c:v>0.41293033330000001</c:v>
                </c:pt>
                <c:pt idx="298" formatCode="0.0">
                  <c:v>0.41293999999999997</c:v>
                </c:pt>
                <c:pt idx="299" formatCode="0.0">
                  <c:v>0.41689433329999998</c:v>
                </c:pt>
                <c:pt idx="300" formatCode="0.0">
                  <c:v>0.42053733329999998</c:v>
                </c:pt>
                <c:pt idx="301" formatCode="0.0">
                  <c:v>0.42367433329999998</c:v>
                </c:pt>
                <c:pt idx="302" formatCode="0.0">
                  <c:v>0.42474533330000003</c:v>
                </c:pt>
                <c:pt idx="303" formatCode="0.0">
                  <c:v>0.42555933330000001</c:v>
                </c:pt>
                <c:pt idx="304" formatCode="0.0">
                  <c:v>0.42685266659999999</c:v>
                </c:pt>
                <c:pt idx="305" formatCode="0.0">
                  <c:v>0.42682500000000001</c:v>
                </c:pt>
                <c:pt idx="306" formatCode="0.0">
                  <c:v>0.42918466659999999</c:v>
                </c:pt>
                <c:pt idx="307" formatCode="0.0">
                  <c:v>0.43169400000000002</c:v>
                </c:pt>
                <c:pt idx="308" formatCode="0.0">
                  <c:v>0.43392266660000001</c:v>
                </c:pt>
                <c:pt idx="309" formatCode="0.0">
                  <c:v>0.4364436666</c:v>
                </c:pt>
                <c:pt idx="310" formatCode="0.0">
                  <c:v>0.4393796666</c:v>
                </c:pt>
                <c:pt idx="311" formatCode="0.0">
                  <c:v>0.44449699999999998</c:v>
                </c:pt>
                <c:pt idx="312" formatCode="0.0">
                  <c:v>0.44787066660000002</c:v>
                </c:pt>
                <c:pt idx="313" formatCode="0.0">
                  <c:v>0.451401</c:v>
                </c:pt>
                <c:pt idx="314" formatCode="0.0">
                  <c:v>0.45450366660000002</c:v>
                </c:pt>
                <c:pt idx="315" formatCode="0.0">
                  <c:v>0.45683566660000002</c:v>
                </c:pt>
                <c:pt idx="316" formatCode="0.0">
                  <c:v>0.45766899999999999</c:v>
                </c:pt>
                <c:pt idx="317" formatCode="0.0">
                  <c:v>0.45751399999999998</c:v>
                </c:pt>
                <c:pt idx="318" formatCode="0.0">
                  <c:v>0.45788566660000002</c:v>
                </c:pt>
                <c:pt idx="319" formatCode="0.0">
                  <c:v>0.45911299999999999</c:v>
                </c:pt>
                <c:pt idx="320" formatCode="0.0">
                  <c:v>0.45993733329999997</c:v>
                </c:pt>
                <c:pt idx="321" formatCode="0.0">
                  <c:v>0.46109499999999998</c:v>
                </c:pt>
                <c:pt idx="322" formatCode="0.0">
                  <c:v>0.46182566660000002</c:v>
                </c:pt>
                <c:pt idx="323" formatCode="0.0">
                  <c:v>0.46464533330000002</c:v>
                </c:pt>
                <c:pt idx="324" formatCode="0.0">
                  <c:v>0.46682299999999999</c:v>
                </c:pt>
                <c:pt idx="325" formatCode="0.0">
                  <c:v>0.4693143333</c:v>
                </c:pt>
                <c:pt idx="326" formatCode="0.0">
                  <c:v>0.47112300000000001</c:v>
                </c:pt>
                <c:pt idx="327" formatCode="0.0">
                  <c:v>0.47236233329999999</c:v>
                </c:pt>
                <c:pt idx="328" formatCode="0.0">
                  <c:v>0.473692</c:v>
                </c:pt>
                <c:pt idx="329" formatCode="0.0">
                  <c:v>0.4738786666</c:v>
                </c:pt>
                <c:pt idx="330" formatCode="0.0">
                  <c:v>0.47502633329999999</c:v>
                </c:pt>
                <c:pt idx="331" formatCode="0.0">
                  <c:v>0.47739866660000002</c:v>
                </c:pt>
                <c:pt idx="332" formatCode="0.0">
                  <c:v>0.47953566660000002</c:v>
                </c:pt>
                <c:pt idx="333" formatCode="0.0">
                  <c:v>0.48116233330000002</c:v>
                </c:pt>
                <c:pt idx="334" formatCode="0.0">
                  <c:v>0.48235299999999998</c:v>
                </c:pt>
                <c:pt idx="335" formatCode="0.0">
                  <c:v>0.48608466659999999</c:v>
                </c:pt>
                <c:pt idx="336" formatCode="0.0">
                  <c:v>0.49072300000000002</c:v>
                </c:pt>
                <c:pt idx="337" formatCode="0.0">
                  <c:v>0.49550533330000002</c:v>
                </c:pt>
                <c:pt idx="338" formatCode="0.0">
                  <c:v>0.50117033330000005</c:v>
                </c:pt>
                <c:pt idx="339" formatCode="0.0">
                  <c:v>0.50870400000000005</c:v>
                </c:pt>
                <c:pt idx="340" formatCode="0.0">
                  <c:v>0.51818666660000001</c:v>
                </c:pt>
                <c:pt idx="341" formatCode="0.0">
                  <c:v>0.52602966659999995</c:v>
                </c:pt>
                <c:pt idx="342" formatCode="0.0">
                  <c:v>0.533196</c:v>
                </c:pt>
                <c:pt idx="343" formatCode="0.0">
                  <c:v>0.53971366659999997</c:v>
                </c:pt>
                <c:pt idx="344" formatCode="0.0">
                  <c:v>0.54653300000000005</c:v>
                </c:pt>
                <c:pt idx="345" formatCode="0.0">
                  <c:v>0.55445266660000003</c:v>
                </c:pt>
                <c:pt idx="346" formatCode="0.0">
                  <c:v>0.56081499999999995</c:v>
                </c:pt>
                <c:pt idx="347" formatCode="0.0">
                  <c:v>0.56848233329999998</c:v>
                </c:pt>
                <c:pt idx="348" formatCode="0.0">
                  <c:v>0.57595133330000003</c:v>
                </c:pt>
                <c:pt idx="349" formatCode="0.0">
                  <c:v>0.58497533329999996</c:v>
                </c:pt>
                <c:pt idx="350" formatCode="0.0">
                  <c:v>0.59292266660000004</c:v>
                </c:pt>
                <c:pt idx="351" formatCode="0.0">
                  <c:v>0.59877866660000001</c:v>
                </c:pt>
                <c:pt idx="352" formatCode="0.0">
                  <c:v>0.60437933330000004</c:v>
                </c:pt>
                <c:pt idx="353" formatCode="0.0">
                  <c:v>0.61102666660000005</c:v>
                </c:pt>
                <c:pt idx="354" formatCode="0.0">
                  <c:v>0.61855099999999996</c:v>
                </c:pt>
                <c:pt idx="355" formatCode="0.0">
                  <c:v>0.62610299999999997</c:v>
                </c:pt>
                <c:pt idx="356" formatCode="0.0">
                  <c:v>0.63085933329999999</c:v>
                </c:pt>
                <c:pt idx="357" formatCode="0.0">
                  <c:v>0.63521166659999995</c:v>
                </c:pt>
                <c:pt idx="358" formatCode="0.0">
                  <c:v>0.6389816666</c:v>
                </c:pt>
                <c:pt idx="359" formatCode="0.0">
                  <c:v>0.64526233330000005</c:v>
                </c:pt>
                <c:pt idx="360" formatCode="0.0">
                  <c:v>0.65069666660000003</c:v>
                </c:pt>
                <c:pt idx="361" formatCode="0.0">
                  <c:v>0.65693333330000003</c:v>
                </c:pt>
                <c:pt idx="362" formatCode="0.0">
                  <c:v>0.6621546666</c:v>
                </c:pt>
                <c:pt idx="363" formatCode="0.0">
                  <c:v>0.66786000000000001</c:v>
                </c:pt>
                <c:pt idx="364" formatCode="0.0">
                  <c:v>0.67078000000000004</c:v>
                </c:pt>
                <c:pt idx="365" formatCode="0.0">
                  <c:v>0.67251899999999998</c:v>
                </c:pt>
                <c:pt idx="366" formatCode="0.0">
                  <c:v>0.67346600000000001</c:v>
                </c:pt>
                <c:pt idx="367" formatCode="0.0">
                  <c:v>0.67782100000000001</c:v>
                </c:pt>
                <c:pt idx="368" formatCode="0.0">
                  <c:v>0.68595933330000003</c:v>
                </c:pt>
                <c:pt idx="369" formatCode="0.0">
                  <c:v>0.69380566659999998</c:v>
                </c:pt>
                <c:pt idx="370" formatCode="0.0">
                  <c:v>0.70140499999999995</c:v>
                </c:pt>
                <c:pt idx="371" formatCode="0.0">
                  <c:v>0.70810600000000001</c:v>
                </c:pt>
                <c:pt idx="372" formatCode="0.0">
                  <c:v>0.71616999999999997</c:v>
                </c:pt>
                <c:pt idx="373" formatCode="0.0">
                  <c:v>0.72343033329999995</c:v>
                </c:pt>
                <c:pt idx="374" formatCode="0.0">
                  <c:v>0.72976633329999996</c:v>
                </c:pt>
                <c:pt idx="375" formatCode="0.0">
                  <c:v>0.73476433330000002</c:v>
                </c:pt>
                <c:pt idx="376" formatCode="0.0">
                  <c:v>0.73871266660000001</c:v>
                </c:pt>
                <c:pt idx="377" formatCode="0.0">
                  <c:v>0.74240366660000001</c:v>
                </c:pt>
                <c:pt idx="378" formatCode="0.0">
                  <c:v>0.74703299999999995</c:v>
                </c:pt>
                <c:pt idx="379" formatCode="0.0">
                  <c:v>0.75464900000000001</c:v>
                </c:pt>
                <c:pt idx="380" formatCode="0.0">
                  <c:v>0.7621556666</c:v>
                </c:pt>
                <c:pt idx="381" formatCode="0.0">
                  <c:v>0.77079466659999996</c:v>
                </c:pt>
                <c:pt idx="382" formatCode="0.0">
                  <c:v>0.77698800000000001</c:v>
                </c:pt>
                <c:pt idx="383" formatCode="0.0">
                  <c:v>0.78287566659999996</c:v>
                </c:pt>
                <c:pt idx="384" formatCode="0.0">
                  <c:v>0.78756233330000003</c:v>
                </c:pt>
                <c:pt idx="385" formatCode="0.0">
                  <c:v>0.79062266660000002</c:v>
                </c:pt>
                <c:pt idx="386" formatCode="0.0">
                  <c:v>0.79315100000000005</c:v>
                </c:pt>
                <c:pt idx="387" formatCode="0.0">
                  <c:v>0.79512733329999996</c:v>
                </c:pt>
                <c:pt idx="388" formatCode="0.0">
                  <c:v>0.79932300000000001</c:v>
                </c:pt>
                <c:pt idx="389" formatCode="0.0">
                  <c:v>0.80203000000000002</c:v>
                </c:pt>
                <c:pt idx="390" formatCode="0.0">
                  <c:v>0.805728</c:v>
                </c:pt>
                <c:pt idx="391" formatCode="0.0">
                  <c:v>0.80850999999999995</c:v>
                </c:pt>
                <c:pt idx="392" formatCode="0.0">
                  <c:v>0.81571199999999999</c:v>
                </c:pt>
                <c:pt idx="393" formatCode="0.0">
                  <c:v>0.82214866659999997</c:v>
                </c:pt>
                <c:pt idx="394" formatCode="0.0">
                  <c:v>0.82904633329999999</c:v>
                </c:pt>
                <c:pt idx="395" formatCode="0.0">
                  <c:v>0.83524533329999995</c:v>
                </c:pt>
                <c:pt idx="396" formatCode="0.0">
                  <c:v>0.84221466659999999</c:v>
                </c:pt>
                <c:pt idx="397" formatCode="0.0">
                  <c:v>0.84913400000000006</c:v>
                </c:pt>
                <c:pt idx="398" formatCode="0.0">
                  <c:v>0.85524566660000001</c:v>
                </c:pt>
                <c:pt idx="399" formatCode="0.0">
                  <c:v>0.86268366659999995</c:v>
                </c:pt>
                <c:pt idx="400" formatCode="0.0">
                  <c:v>0.87045899999999998</c:v>
                </c:pt>
                <c:pt idx="401" formatCode="0.0">
                  <c:v>0.87517999999999996</c:v>
                </c:pt>
                <c:pt idx="402" formatCode="0.0">
                  <c:v>0.87907100000000005</c:v>
                </c:pt>
                <c:pt idx="403" formatCode="0.0">
                  <c:v>0.88424000000000003</c:v>
                </c:pt>
                <c:pt idx="404" formatCode="0.0">
                  <c:v>0.89426899999999998</c:v>
                </c:pt>
                <c:pt idx="405" formatCode="0.0">
                  <c:v>0.90310500000000005</c:v>
                </c:pt>
                <c:pt idx="406" formatCode="0.0">
                  <c:v>0.90988100000000005</c:v>
                </c:pt>
                <c:pt idx="407" formatCode="0.0">
                  <c:v>0.91738399999999998</c:v>
                </c:pt>
                <c:pt idx="408" formatCode="0.0">
                  <c:v>0.92601166660000001</c:v>
                </c:pt>
                <c:pt idx="409" formatCode="0.0">
                  <c:v>0.93826033330000003</c:v>
                </c:pt>
                <c:pt idx="410" formatCode="0.0">
                  <c:v>0.94970066659999997</c:v>
                </c:pt>
                <c:pt idx="411" formatCode="0.0">
                  <c:v>0.95968500000000001</c:v>
                </c:pt>
                <c:pt idx="412" formatCode="0.0">
                  <c:v>0.96568466659999996</c:v>
                </c:pt>
                <c:pt idx="413" formatCode="0.0">
                  <c:v>0.96789899999999995</c:v>
                </c:pt>
                <c:pt idx="414" formatCode="0.0">
                  <c:v>0.97097366659999995</c:v>
                </c:pt>
                <c:pt idx="415" formatCode="0.0">
                  <c:v>0.9748723333</c:v>
                </c:pt>
                <c:pt idx="416" formatCode="0.0">
                  <c:v>0.98376600000000003</c:v>
                </c:pt>
                <c:pt idx="417" formatCode="0.0">
                  <c:v>0.99436333330000004</c:v>
                </c:pt>
                <c:pt idx="418" formatCode="0.0">
                  <c:v>1.0054000000000001</c:v>
                </c:pt>
                <c:pt idx="419" formatCode="0.0">
                  <c:v>1.0156913332999999</c:v>
                </c:pt>
                <c:pt idx="420" formatCode="0.0">
                  <c:v>1.0268036666</c:v>
                </c:pt>
                <c:pt idx="421" formatCode="0.0">
                  <c:v>1.0384383333</c:v>
                </c:pt>
                <c:pt idx="422" formatCode="0.0">
                  <c:v>1.0492946666</c:v>
                </c:pt>
                <c:pt idx="423" formatCode="0.0">
                  <c:v>1.0583883332999999</c:v>
                </c:pt>
                <c:pt idx="424" formatCode="0.0">
                  <c:v>1.0662353333000001</c:v>
                </c:pt>
                <c:pt idx="425" formatCode="0.0">
                  <c:v>1.0723456666</c:v>
                </c:pt>
                <c:pt idx="426" formatCode="0.0">
                  <c:v>1.0803309999999999</c:v>
                </c:pt>
                <c:pt idx="427" formatCode="0.0">
                  <c:v>1.0928256666</c:v>
                </c:pt>
                <c:pt idx="428" formatCode="0.0">
                  <c:v>1.1136273333</c:v>
                </c:pt>
                <c:pt idx="429" formatCode="0.0">
                  <c:v>1.1313636666</c:v>
                </c:pt>
                <c:pt idx="430" formatCode="0.0">
                  <c:v>1.1488553333</c:v>
                </c:pt>
                <c:pt idx="431" formatCode="0.0">
                  <c:v>1.1672016666</c:v>
                </c:pt>
                <c:pt idx="432" formatCode="0.0">
                  <c:v>1.1866066665999999</c:v>
                </c:pt>
                <c:pt idx="433" formatCode="0.0">
                  <c:v>1.2044696666000001</c:v>
                </c:pt>
                <c:pt idx="434" formatCode="0.0">
                  <c:v>1.2202756666000001</c:v>
                </c:pt>
                <c:pt idx="435" formatCode="0.0">
                  <c:v>1.2359013333</c:v>
                </c:pt>
                <c:pt idx="436" formatCode="0.0">
                  <c:v>1.2612566666</c:v>
                </c:pt>
                <c:pt idx="437" formatCode="0.0">
                  <c:v>1.2862866665999999</c:v>
                </c:pt>
                <c:pt idx="438" formatCode="0.0">
                  <c:v>1.312608</c:v>
                </c:pt>
                <c:pt idx="439" formatCode="0.0">
                  <c:v>1.331612</c:v>
                </c:pt>
                <c:pt idx="440" formatCode="0.0">
                  <c:v>1.3508216665999999</c:v>
                </c:pt>
                <c:pt idx="441" formatCode="0.0">
                  <c:v>1.3700513333</c:v>
                </c:pt>
                <c:pt idx="442" formatCode="0.0">
                  <c:v>1.3836473332999999</c:v>
                </c:pt>
                <c:pt idx="443" formatCode="0.0">
                  <c:v>1.3948113333000001</c:v>
                </c:pt>
                <c:pt idx="444" formatCode="0.0">
                  <c:v>1.4124156666000001</c:v>
                </c:pt>
                <c:pt idx="445" formatCode="0.0">
                  <c:v>1.4352096666</c:v>
                </c:pt>
                <c:pt idx="446" formatCode="0.0">
                  <c:v>1.4528893332999999</c:v>
                </c:pt>
                <c:pt idx="447" formatCode="0.0">
                  <c:v>1.4691336666000001</c:v>
                </c:pt>
                <c:pt idx="448" formatCode="0.0">
                  <c:v>1.482327</c:v>
                </c:pt>
                <c:pt idx="449" formatCode="0.0">
                  <c:v>1.4986456666000001</c:v>
                </c:pt>
                <c:pt idx="450" formatCode="0.0">
                  <c:v>1.516141</c:v>
                </c:pt>
                <c:pt idx="451" formatCode="0.0">
                  <c:v>1.5373159999999999</c:v>
                </c:pt>
                <c:pt idx="452" formatCode="0.0">
                  <c:v>1.5571723333</c:v>
                </c:pt>
                <c:pt idx="453" formatCode="0.0">
                  <c:v>1.5814839999999999</c:v>
                </c:pt>
                <c:pt idx="454" formatCode="0.0">
                  <c:v>1.604948</c:v>
                </c:pt>
                <c:pt idx="455" formatCode="0.0">
                  <c:v>1.6351813333</c:v>
                </c:pt>
                <c:pt idx="456" formatCode="0.0">
                  <c:v>1.6579743333000001</c:v>
                </c:pt>
                <c:pt idx="457" formatCode="0.0">
                  <c:v>1.6804133333</c:v>
                </c:pt>
                <c:pt idx="458" formatCode="0.0">
                  <c:v>1.6963349999999999</c:v>
                </c:pt>
                <c:pt idx="459" formatCode="0.0">
                  <c:v>1.7139353333</c:v>
                </c:pt>
                <c:pt idx="460" formatCode="0.0">
                  <c:v>1.7324613333000001</c:v>
                </c:pt>
                <c:pt idx="461" formatCode="0.0">
                  <c:v>1.7468630000000001</c:v>
                </c:pt>
                <c:pt idx="462" formatCode="0.0">
                  <c:v>1.7608373333</c:v>
                </c:pt>
                <c:pt idx="463" formatCode="0.0">
                  <c:v>1.7821963332999999</c:v>
                </c:pt>
                <c:pt idx="464" formatCode="0.0">
                  <c:v>1.8052520000000001</c:v>
                </c:pt>
                <c:pt idx="465" formatCode="0.0">
                  <c:v>1.8243216665999999</c:v>
                </c:pt>
                <c:pt idx="466" formatCode="0.0">
                  <c:v>1.8517126665999999</c:v>
                </c:pt>
                <c:pt idx="467" formatCode="0.0">
                  <c:v>1.8926590000000001</c:v>
                </c:pt>
                <c:pt idx="468" formatCode="0.0">
                  <c:v>1.9362266666000001</c:v>
                </c:pt>
                <c:pt idx="469" formatCode="0.0">
                  <c:v>1.9625456666000001</c:v>
                </c:pt>
                <c:pt idx="470" formatCode="0.0">
                  <c:v>1.9761703333</c:v>
                </c:pt>
                <c:pt idx="471" formatCode="0.0">
                  <c:v>1.9914099999999999</c:v>
                </c:pt>
                <c:pt idx="472" formatCode="0.0">
                  <c:v>2.0088119999999998</c:v>
                </c:pt>
                <c:pt idx="473" formatCode="0.0">
                  <c:v>2.0236563332999999</c:v>
                </c:pt>
                <c:pt idx="474" formatCode="0.0">
                  <c:v>2.0406823332999999</c:v>
                </c:pt>
                <c:pt idx="475" formatCode="0.0">
                  <c:v>2.0617013332999998</c:v>
                </c:pt>
                <c:pt idx="476" formatCode="0.0">
                  <c:v>2.0930193333</c:v>
                </c:pt>
                <c:pt idx="477" formatCode="0.0">
                  <c:v>2.1195590000000002</c:v>
                </c:pt>
                <c:pt idx="478" formatCode="0.0">
                  <c:v>2.1479396666000001</c:v>
                </c:pt>
                <c:pt idx="479" formatCode="0.0">
                  <c:v>2.1777836665999999</c:v>
                </c:pt>
                <c:pt idx="480" formatCode="0.0">
                  <c:v>2.205416</c:v>
                </c:pt>
                <c:pt idx="481" formatCode="0.0">
                  <c:v>2.2259363333</c:v>
                </c:pt>
                <c:pt idx="482" formatCode="0.0">
                  <c:v>2.2365659999999998</c:v>
                </c:pt>
                <c:pt idx="483" formatCode="0.0">
                  <c:v>2.2519926666000001</c:v>
                </c:pt>
                <c:pt idx="484" formatCode="0.0">
                  <c:v>2.2674623333000001</c:v>
                </c:pt>
                <c:pt idx="485" formatCode="0.0">
                  <c:v>2.2883196666000001</c:v>
                </c:pt>
                <c:pt idx="486" formatCode="0.0">
                  <c:v>2.3012636666000001</c:v>
                </c:pt>
                <c:pt idx="487" formatCode="0.0">
                  <c:v>2.3201546666000001</c:v>
                </c:pt>
                <c:pt idx="488" formatCode="0.0">
                  <c:v>2.333815</c:v>
                </c:pt>
                <c:pt idx="489" formatCode="0.0">
                  <c:v>2.359756</c:v>
                </c:pt>
                <c:pt idx="490" formatCode="0.0">
                  <c:v>2.3815496665999998</c:v>
                </c:pt>
                <c:pt idx="491" formatCode="0.0">
                  <c:v>2.4086956665999999</c:v>
                </c:pt>
                <c:pt idx="492" formatCode="0.0">
                  <c:v>2.4298526666</c:v>
                </c:pt>
                <c:pt idx="493" formatCode="0.0">
                  <c:v>2.4506146665999999</c:v>
                </c:pt>
                <c:pt idx="494" formatCode="0.0">
                  <c:v>2.4692266666</c:v>
                </c:pt>
                <c:pt idx="495" formatCode="0.0">
                  <c:v>2.4871696665999998</c:v>
                </c:pt>
                <c:pt idx="496" formatCode="0.0">
                  <c:v>2.5031439999999998</c:v>
                </c:pt>
                <c:pt idx="497" formatCode="0.0">
                  <c:v>2.5231789999999998</c:v>
                </c:pt>
                <c:pt idx="498" formatCode="0.0">
                  <c:v>2.5404613333000001</c:v>
                </c:pt>
                <c:pt idx="499" formatCode="0.0">
                  <c:v>2.5591343332999998</c:v>
                </c:pt>
                <c:pt idx="500" formatCode="0.0">
                  <c:v>2.5773616665999999</c:v>
                </c:pt>
                <c:pt idx="501" formatCode="0.0">
                  <c:v>2.6008136666000001</c:v>
                </c:pt>
                <c:pt idx="502" formatCode="0.0">
                  <c:v>2.6283146666000001</c:v>
                </c:pt>
                <c:pt idx="503" formatCode="0.0">
                  <c:v>2.6556660000000001</c:v>
                </c:pt>
                <c:pt idx="504" formatCode="0.0">
                  <c:v>2.6802173332999999</c:v>
                </c:pt>
                <c:pt idx="505" formatCode="0.0">
                  <c:v>2.7017313333000001</c:v>
                </c:pt>
                <c:pt idx="506" formatCode="0.0">
                  <c:v>2.7205666665999999</c:v>
                </c:pt>
                <c:pt idx="507" formatCode="0.0">
                  <c:v>2.7401369999999998</c:v>
                </c:pt>
                <c:pt idx="508" formatCode="0.0">
                  <c:v>2.7583686666</c:v>
                </c:pt>
                <c:pt idx="509" formatCode="0.0">
                  <c:v>2.7780436665999999</c:v>
                </c:pt>
                <c:pt idx="510" formatCode="0.0">
                  <c:v>2.7926393332999999</c:v>
                </c:pt>
                <c:pt idx="511" formatCode="0.0">
                  <c:v>2.8122676665999999</c:v>
                </c:pt>
                <c:pt idx="512" formatCode="0.0">
                  <c:v>2.8314370000000002</c:v>
                </c:pt>
                <c:pt idx="513" formatCode="0.0">
                  <c:v>2.8650250000000002</c:v>
                </c:pt>
                <c:pt idx="514" formatCode="0.0">
                  <c:v>2.8940796666000002</c:v>
                </c:pt>
                <c:pt idx="515" formatCode="0.0">
                  <c:v>2.9259339999999998</c:v>
                </c:pt>
                <c:pt idx="516" formatCode="0.0">
                  <c:v>2.9503889999999999</c:v>
                </c:pt>
                <c:pt idx="517" formatCode="0.0">
                  <c:v>2.9739773333000001</c:v>
                </c:pt>
                <c:pt idx="518" formatCode="0.0">
                  <c:v>3.0069646666000001</c:v>
                </c:pt>
                <c:pt idx="519" formatCode="0.0">
                  <c:v>3.0357743333</c:v>
                </c:pt>
                <c:pt idx="520" formatCode="0.0">
                  <c:v>3.0693803332999998</c:v>
                </c:pt>
                <c:pt idx="521" formatCode="0.0">
                  <c:v>3.0999796665999999</c:v>
                </c:pt>
                <c:pt idx="522" formatCode="0.0">
                  <c:v>3.1358993332999998</c:v>
                </c:pt>
                <c:pt idx="523" formatCode="0.0">
                  <c:v>3.1747390000000002</c:v>
                </c:pt>
                <c:pt idx="524" formatCode="0.0">
                  <c:v>3.2045919999999999</c:v>
                </c:pt>
                <c:pt idx="525" formatCode="0.0">
                  <c:v>3.2399846665999998</c:v>
                </c:pt>
                <c:pt idx="526" formatCode="0.0">
                  <c:v>3.2796493333000001</c:v>
                </c:pt>
                <c:pt idx="527" formatCode="0.0">
                  <c:v>3.3234849999999998</c:v>
                </c:pt>
                <c:pt idx="528" formatCode="0.0">
                  <c:v>3.3689713333000002</c:v>
                </c:pt>
                <c:pt idx="529" formatCode="0.0">
                  <c:v>3.4116219999999999</c:v>
                </c:pt>
                <c:pt idx="530" formatCode="0.0">
                  <c:v>3.4450783333000001</c:v>
                </c:pt>
                <c:pt idx="531" formatCode="0.0">
                  <c:v>3.4562949999999999</c:v>
                </c:pt>
                <c:pt idx="532" formatCode="0.0">
                  <c:v>3.46916</c:v>
                </c:pt>
                <c:pt idx="533" formatCode="0.0">
                  <c:v>3.4934263333</c:v>
                </c:pt>
                <c:pt idx="534" formatCode="0.0">
                  <c:v>3.5373489999999999</c:v>
                </c:pt>
                <c:pt idx="535" formatCode="0.0">
                  <c:v>3.5764046665999998</c:v>
                </c:pt>
                <c:pt idx="536" formatCode="0.0">
                  <c:v>3.618843</c:v>
                </c:pt>
                <c:pt idx="537" formatCode="0.0">
                  <c:v>3.6656026665999999</c:v>
                </c:pt>
                <c:pt idx="538" formatCode="0.0">
                  <c:v>3.709924</c:v>
                </c:pt>
                <c:pt idx="539" formatCode="0.0">
                  <c:v>3.7553890000000001</c:v>
                </c:pt>
                <c:pt idx="540" formatCode="0.0">
                  <c:v>3.7861316665999998</c:v>
                </c:pt>
                <c:pt idx="541" formatCode="0.0">
                  <c:v>3.8133636665999999</c:v>
                </c:pt>
                <c:pt idx="542" formatCode="0.0">
                  <c:v>3.8398936666000001</c:v>
                </c:pt>
                <c:pt idx="543" formatCode="0.0">
                  <c:v>3.8674403332999998</c:v>
                </c:pt>
                <c:pt idx="544" formatCode="0.0">
                  <c:v>3.9025656666000001</c:v>
                </c:pt>
                <c:pt idx="545" formatCode="0.0">
                  <c:v>3.9370216666000002</c:v>
                </c:pt>
                <c:pt idx="546" formatCode="0.0">
                  <c:v>3.9765676665999998</c:v>
                </c:pt>
                <c:pt idx="547" formatCode="0.0">
                  <c:v>4.0147353333</c:v>
                </c:pt>
                <c:pt idx="548" formatCode="0.0">
                  <c:v>4.0413903332999999</c:v>
                </c:pt>
                <c:pt idx="549" formatCode="0.0">
                  <c:v>4.0602960000000001</c:v>
                </c:pt>
                <c:pt idx="550" formatCode="0.0">
                  <c:v>4.0882686666000003</c:v>
                </c:pt>
                <c:pt idx="551" formatCode="0.0">
                  <c:v>4.1257313333000001</c:v>
                </c:pt>
                <c:pt idx="552" formatCode="0.0">
                  <c:v>4.1590216666000002</c:v>
                </c:pt>
                <c:pt idx="553" formatCode="0.0">
                  <c:v>4.1804043333000003</c:v>
                </c:pt>
                <c:pt idx="554" formatCode="0.0">
                  <c:v>4.1982613332999996</c:v>
                </c:pt>
                <c:pt idx="555" formatCode="0.0">
                  <c:v>4.2272280000000002</c:v>
                </c:pt>
                <c:pt idx="556" formatCode="0.0">
                  <c:v>4.2603266666000001</c:v>
                </c:pt>
                <c:pt idx="557" formatCode="0.0">
                  <c:v>4.3007999999999997</c:v>
                </c:pt>
                <c:pt idx="558" formatCode="0.0">
                  <c:v>4.3328666666000002</c:v>
                </c:pt>
                <c:pt idx="559" formatCode="0.0">
                  <c:v>4.3685</c:v>
                </c:pt>
                <c:pt idx="560" formatCode="0.0">
                  <c:v>4.3883333333000003</c:v>
                </c:pt>
                <c:pt idx="561" formatCode="0.0">
                  <c:v>4.4123999999999999</c:v>
                </c:pt>
                <c:pt idx="562" formatCode="0.0">
                  <c:v>4.4424999999999999</c:v>
                </c:pt>
                <c:pt idx="563" formatCode="0.0">
                  <c:v>4.4839000000000002</c:v>
                </c:pt>
                <c:pt idx="564" formatCode="0.0">
                  <c:v>4.5185000000000004</c:v>
                </c:pt>
                <c:pt idx="565" formatCode="0.0">
                  <c:v>4.5404999999999998</c:v>
                </c:pt>
                <c:pt idx="566" formatCode="0.0">
                  <c:v>4.5538999999999996</c:v>
                </c:pt>
                <c:pt idx="567" formatCode="0.0">
                  <c:v>4.5680333332999998</c:v>
                </c:pt>
                <c:pt idx="568" formatCode="0.0">
                  <c:v>4.5846333333000002</c:v>
                </c:pt>
                <c:pt idx="569" formatCode="0.0">
                  <c:v>4.6079333333000001</c:v>
                </c:pt>
                <c:pt idx="570" formatCode="0.0">
                  <c:v>4.6304999999999996</c:v>
                </c:pt>
                <c:pt idx="571" formatCode="0.0">
                  <c:v>4.6580666665999999</c:v>
                </c:pt>
                <c:pt idx="572" formatCode="0.0">
                  <c:v>4.6737000000000002</c:v>
                </c:pt>
                <c:pt idx="573" formatCode="0.0">
                  <c:v>4.7045666665999999</c:v>
                </c:pt>
                <c:pt idx="574" formatCode="0.0">
                  <c:v>4.7335666665999998</c:v>
                </c:pt>
                <c:pt idx="575" formatCode="0.0">
                  <c:v>4.7686666665999997</c:v>
                </c:pt>
                <c:pt idx="576" formatCode="0.0">
                  <c:v>4.7960000000000003</c:v>
                </c:pt>
                <c:pt idx="577" formatCode="0.0">
                  <c:v>4.819</c:v>
                </c:pt>
                <c:pt idx="578" formatCode="0.0">
                  <c:v>4.8440000000000003</c:v>
                </c:pt>
                <c:pt idx="579" formatCode="0.0">
                  <c:v>4.8603333332999998</c:v>
                </c:pt>
                <c:pt idx="580" formatCode="0.0">
                  <c:v>4.8780000000000001</c:v>
                </c:pt>
                <c:pt idx="581" formatCode="0.0">
                  <c:v>4.8970000000000002</c:v>
                </c:pt>
                <c:pt idx="582" formatCode="0.0">
                  <c:v>4.9286666665999999</c:v>
                </c:pt>
                <c:pt idx="583" formatCode="0.0">
                  <c:v>4.9509999999999996</c:v>
                </c:pt>
                <c:pt idx="584" formatCode="0.0">
                  <c:v>4.9663333332999997</c:v>
                </c:pt>
                <c:pt idx="585" formatCode="0.0">
                  <c:v>4.9753333333</c:v>
                </c:pt>
                <c:pt idx="586" formatCode="0.0">
                  <c:v>4.9823333332999997</c:v>
                </c:pt>
                <c:pt idx="587" formatCode="0.0">
                  <c:v>4.9866666665999997</c:v>
                </c:pt>
                <c:pt idx="588" formatCode="0.0">
                  <c:v>4.9886666666000004</c:v>
                </c:pt>
                <c:pt idx="589" formatCode="0.0">
                  <c:v>4.9980000000000002</c:v>
                </c:pt>
                <c:pt idx="590" formatCode="0.0">
                  <c:v>5.0410000000000004</c:v>
                </c:pt>
                <c:pt idx="591" formatCode="0.0">
                  <c:v>5.077</c:v>
                </c:pt>
                <c:pt idx="592" formatCode="0.0">
                  <c:v>5.117</c:v>
                </c:pt>
                <c:pt idx="593" formatCode="0.0">
                  <c:v>5.1306666665999998</c:v>
                </c:pt>
                <c:pt idx="594" formatCode="0.0">
                  <c:v>5.1563333333000001</c:v>
                </c:pt>
                <c:pt idx="595" formatCode="0.0">
                  <c:v>5.1863333333000003</c:v>
                </c:pt>
                <c:pt idx="596" formatCode="0.0">
                  <c:v>5.2116666666000002</c:v>
                </c:pt>
                <c:pt idx="597" formatCode="0.0">
                  <c:v>5.2356666666000002</c:v>
                </c:pt>
                <c:pt idx="598" formatCode="0.0">
                  <c:v>5.258</c:v>
                </c:pt>
                <c:pt idx="599" formatCode="0.0">
                  <c:v>5.2853333332999997</c:v>
                </c:pt>
                <c:pt idx="600" formatCode="0.0">
                  <c:v>5.3026666666000004</c:v>
                </c:pt>
                <c:pt idx="601" formatCode="0.0">
                  <c:v>5.3243333333000002</c:v>
                </c:pt>
                <c:pt idx="602" formatCode="0.0">
                  <c:v>5.3436666665999999</c:v>
                </c:pt>
                <c:pt idx="603" formatCode="0.0">
                  <c:v>5.3573333332999997</c:v>
                </c:pt>
                <c:pt idx="604" formatCode="0.0">
                  <c:v>5.35</c:v>
                </c:pt>
                <c:pt idx="605" formatCode="0.0">
                  <c:v>5.3476666666000003</c:v>
                </c:pt>
                <c:pt idx="606" formatCode="0.0">
                  <c:v>5.3583333333000001</c:v>
                </c:pt>
                <c:pt idx="607" formatCode="0.0">
                  <c:v>5.3873333333</c:v>
                </c:pt>
                <c:pt idx="608" formatCode="0.0">
                  <c:v>5.4050000000000002</c:v>
                </c:pt>
                <c:pt idx="609" formatCode="0.0">
                  <c:v>5.4256666665999997</c:v>
                </c:pt>
                <c:pt idx="610" formatCode="0.0">
                  <c:v>5.4386666665999996</c:v>
                </c:pt>
                <c:pt idx="611" formatCode="0.0">
                  <c:v>5.4573333333000003</c:v>
                </c:pt>
                <c:pt idx="612" formatCode="0.0">
                  <c:v>5.4746666666000001</c:v>
                </c:pt>
                <c:pt idx="613" formatCode="0.0">
                  <c:v>5.492</c:v>
                </c:pt>
                <c:pt idx="614" formatCode="0.0">
                  <c:v>5.5133333333000003</c:v>
                </c:pt>
                <c:pt idx="615" formatCode="0.0">
                  <c:v>5.5190000000000001</c:v>
                </c:pt>
                <c:pt idx="616" formatCode="0.0">
                  <c:v>5.5123333333</c:v>
                </c:pt>
                <c:pt idx="617" formatCode="0.0">
                  <c:v>5.5123333333</c:v>
                </c:pt>
                <c:pt idx="618" formatCode="0.0">
                  <c:v>5.5140000000000002</c:v>
                </c:pt>
                <c:pt idx="619" formatCode="0.0">
                  <c:v>5.5353333332999997</c:v>
                </c:pt>
                <c:pt idx="620" formatCode="0.0">
                  <c:v>5.5353333332999997</c:v>
                </c:pt>
                <c:pt idx="621" formatCode="0.0">
                  <c:v>5.5463333332999998</c:v>
                </c:pt>
                <c:pt idx="622" formatCode="0.0">
                  <c:v>5.5626666666000002</c:v>
                </c:pt>
                <c:pt idx="623" formatCode="0.0">
                  <c:v>5.5846666666000004</c:v>
                </c:pt>
                <c:pt idx="624" formatCode="0.0">
                  <c:v>5.601</c:v>
                </c:pt>
                <c:pt idx="625" formatCode="0.0">
                  <c:v>5.6126666666</c:v>
                </c:pt>
                <c:pt idx="626" formatCode="0.0">
                  <c:v>5.6276666665999997</c:v>
                </c:pt>
                <c:pt idx="627" formatCode="0.0">
                  <c:v>5.6269999999999998</c:v>
                </c:pt>
                <c:pt idx="628" formatCode="0.0">
                  <c:v>5.6139999999999999</c:v>
                </c:pt>
                <c:pt idx="629" formatCode="0.0">
                  <c:v>5.6096666665999999</c:v>
                </c:pt>
                <c:pt idx="630" formatCode="0.0">
                  <c:v>5.6273333333000002</c:v>
                </c:pt>
                <c:pt idx="631" formatCode="0.0">
                  <c:v>5.65</c:v>
                </c:pt>
                <c:pt idx="632" formatCode="0.0">
                  <c:v>5.6556666666000002</c:v>
                </c:pt>
                <c:pt idx="633" formatCode="0.0">
                  <c:v>5.6693333333</c:v>
                </c:pt>
                <c:pt idx="634" formatCode="0.0">
                  <c:v>5.6766666666000001</c:v>
                </c:pt>
                <c:pt idx="635" formatCode="0.0">
                  <c:v>5.7166666666000001</c:v>
                </c:pt>
                <c:pt idx="636" formatCode="0.0">
                  <c:v>5.7270000000000003</c:v>
                </c:pt>
                <c:pt idx="637" formatCode="0.0">
                  <c:v>5.7406666666000001</c:v>
                </c:pt>
                <c:pt idx="638" formatCode="0.0">
                  <c:v>5.7396666665999998</c:v>
                </c:pt>
                <c:pt idx="639" formatCode="0.0">
                  <c:v>5.7309999999999999</c:v>
                </c:pt>
                <c:pt idx="640" formatCode="0.0">
                  <c:v>5.7016666666000004</c:v>
                </c:pt>
                <c:pt idx="641" formatCode="0.0">
                  <c:v>5.6726666665999996</c:v>
                </c:pt>
                <c:pt idx="642" formatCode="0.0">
                  <c:v>5.6639999999999997</c:v>
                </c:pt>
                <c:pt idx="643" formatCode="0.0">
                  <c:v>5.6743333332999999</c:v>
                </c:pt>
                <c:pt idx="644" formatCode="0.0">
                  <c:v>5.6703333333000003</c:v>
                </c:pt>
                <c:pt idx="645" formatCode="0.0">
                  <c:v>5.6696666666000004</c:v>
                </c:pt>
                <c:pt idx="646" formatCode="0.0">
                  <c:v>5.6803333333000001</c:v>
                </c:pt>
                <c:pt idx="647" formatCode="0.0">
                  <c:v>5.6763333332999997</c:v>
                </c:pt>
                <c:pt idx="648" formatCode="0.0">
                  <c:v>5.6959999999999997</c:v>
                </c:pt>
                <c:pt idx="649" formatCode="0.0">
                  <c:v>5.7046666665999997</c:v>
                </c:pt>
                <c:pt idx="650" formatCode="0.0">
                  <c:v>5.7419132773000001</c:v>
                </c:pt>
                <c:pt idx="651" formatCode="0.0">
                  <c:v>5.7236960863000004</c:v>
                </c:pt>
                <c:pt idx="652" formatCode="0.0">
                  <c:v>5.6970901938000003</c:v>
                </c:pt>
                <c:pt idx="653" formatCode="0.0">
                  <c:v>5.6814485535000001</c:v>
                </c:pt>
                <c:pt idx="654" formatCode="0.0">
                  <c:v>5.7004333174999999</c:v>
                </c:pt>
                <c:pt idx="655" formatCode="0.0">
                  <c:v>5.7383311600000004</c:v>
                </c:pt>
                <c:pt idx="656" formatCode="0.0">
                  <c:v>5.765213835</c:v>
                </c:pt>
                <c:pt idx="657" formatCode="0.0">
                  <c:v>5.7977738728999997</c:v>
                </c:pt>
                <c:pt idx="658" formatCode="0.0">
                  <c:v>5.8374476421999999</c:v>
                </c:pt>
                <c:pt idx="659" formatCode="0.0">
                  <c:v>5.8827730962000002</c:v>
                </c:pt>
                <c:pt idx="660" formatCode="0.0">
                  <c:v>5.9231885825999999</c:v>
                </c:pt>
                <c:pt idx="661" formatCode="0.0">
                  <c:v>5.9613738335999997</c:v>
                </c:pt>
                <c:pt idx="662" formatCode="0.0">
                  <c:v>5.9822379162999999</c:v>
                </c:pt>
                <c:pt idx="663" formatCode="0.0">
                  <c:v>5.9980538014000002</c:v>
                </c:pt>
                <c:pt idx="664" formatCode="0.0">
                  <c:v>6.0033469571999998</c:v>
                </c:pt>
                <c:pt idx="665" formatCode="0.0">
                  <c:v>6.0434927279000004</c:v>
                </c:pt>
                <c:pt idx="666" formatCode="0.0">
                  <c:v>6.1018473204000001</c:v>
                </c:pt>
                <c:pt idx="667" formatCode="0.0">
                  <c:v>6.1655639244999998</c:v>
                </c:pt>
                <c:pt idx="668" formatCode="0.0">
                  <c:v>6.1994862178999997</c:v>
                </c:pt>
                <c:pt idx="669" formatCode="0.0">
                  <c:v>6.2404152442000003</c:v>
                </c:pt>
                <c:pt idx="670" formatCode="0.0">
                  <c:v>6.2847412986000002</c:v>
                </c:pt>
                <c:pt idx="671" formatCode="0.0">
                  <c:v>6.3438982549</c:v>
                </c:pt>
                <c:pt idx="672" formatCode="0.0">
                  <c:v>6.383514774</c:v>
                </c:pt>
                <c:pt idx="673" formatCode="0.0">
                  <c:v>6.4176248046</c:v>
                </c:pt>
                <c:pt idx="674" formatCode="0.0">
                  <c:v>6.4359812523000004</c:v>
                </c:pt>
                <c:pt idx="675" formatCode="0.0">
                  <c:v>6.4556492419999998</c:v>
                </c:pt>
                <c:pt idx="676" formatCode="0.0">
                  <c:v>6.4931015859999999</c:v>
                </c:pt>
                <c:pt idx="677" formatCode="0.0">
                  <c:v>6.5628831627000004</c:v>
                </c:pt>
                <c:pt idx="678" formatCode="0.0">
                  <c:v>6.6598210333000001</c:v>
                </c:pt>
                <c:pt idx="679" formatCode="0.0">
                  <c:v>6.7371189940000002</c:v>
                </c:pt>
                <c:pt idx="680" formatCode="0.0">
                  <c:v>6.7748224377000001</c:v>
                </c:pt>
                <c:pt idx="681" formatCode="0.0">
                  <c:v>6.8153162412999997</c:v>
                </c:pt>
                <c:pt idx="682" formatCode="0.0">
                  <c:v>6.8603241620000004</c:v>
                </c:pt>
                <c:pt idx="683" formatCode="0.0">
                  <c:v>6.9319018868000004</c:v>
                </c:pt>
                <c:pt idx="684" formatCode="0.0">
                  <c:v>6.9774213481</c:v>
                </c:pt>
                <c:pt idx="685" formatCode="0.0">
                  <c:v>7.0330472545999996</c:v>
                </c:pt>
                <c:pt idx="686" formatCode="0.0">
                  <c:v>7.0774152662000001</c:v>
                </c:pt>
                <c:pt idx="687" formatCode="0.0">
                  <c:v>7.1189334708000001</c:v>
                </c:pt>
                <c:pt idx="688" formatCode="0.0">
                  <c:v>7.1537469298999996</c:v>
                </c:pt>
                <c:pt idx="689" formatCode="0.0">
                  <c:v>7.2015026210000004</c:v>
                </c:pt>
                <c:pt idx="690" formatCode="0.0">
                  <c:v>7.2624289744999997</c:v>
                </c:pt>
                <c:pt idx="691" formatCode="0.0">
                  <c:v>7.3139511810000002</c:v>
                </c:pt>
                <c:pt idx="692" formatCode="0.0">
                  <c:v>7.3488569918</c:v>
                </c:pt>
                <c:pt idx="693" formatCode="0.0">
                  <c:v>7.3865598626000004</c:v>
                </c:pt>
                <c:pt idx="694" formatCode="0.0">
                  <c:v>7.4446466609000002</c:v>
                </c:pt>
                <c:pt idx="695" formatCode="0.0">
                  <c:v>7.5170102760999997</c:v>
                </c:pt>
                <c:pt idx="696" formatCode="0.0">
                  <c:v>7.5830322859999999</c:v>
                </c:pt>
                <c:pt idx="697" formatCode="0.0">
                  <c:v>7.6456749584999999</c:v>
                </c:pt>
                <c:pt idx="698" formatCode="0.0">
                  <c:v>7.7059400816999997</c:v>
                </c:pt>
                <c:pt idx="699" formatCode="0.0">
                  <c:v>7.7515380498999997</c:v>
                </c:pt>
                <c:pt idx="700" formatCode="0.0">
                  <c:v>7.7731187474999999</c:v>
                </c:pt>
                <c:pt idx="701" formatCode="0.0">
                  <c:v>7.7929712101000002</c:v>
                </c:pt>
                <c:pt idx="702" formatCode="0.0">
                  <c:v>7.8339982612999997</c:v>
                </c:pt>
                <c:pt idx="703" formatCode="0.0">
                  <c:v>7.8836823199000001</c:v>
                </c:pt>
                <c:pt idx="704" formatCode="0.0">
                  <c:v>7.9157534465000001</c:v>
                </c:pt>
                <c:pt idx="705" formatCode="0.0">
                  <c:v>7.9622550592000003</c:v>
                </c:pt>
                <c:pt idx="706" formatCode="0.0">
                  <c:v>8.0173847350000003</c:v>
                </c:pt>
                <c:pt idx="707" formatCode="0.0">
                  <c:v>8.0966196094999994</c:v>
                </c:pt>
                <c:pt idx="708" formatCode="0.0">
                  <c:v>8.1529352257000003</c:v>
                </c:pt>
                <c:pt idx="709" formatCode="0.0">
                  <c:v>8.2121234901999998</c:v>
                </c:pt>
                <c:pt idx="710" formatCode="0.0">
                  <c:v>8.2790372680999997</c:v>
                </c:pt>
                <c:pt idx="711" formatCode="0.0">
                  <c:v>8.3322532917000007</c:v>
                </c:pt>
                <c:pt idx="712" formatCode="0.0">
                  <c:v>8.3612168364000006</c:v>
                </c:pt>
                <c:pt idx="713" formatCode="0.0">
                  <c:v>8.3775121240000008</c:v>
                </c:pt>
                <c:pt idx="714" formatCode="0.0">
                  <c:v>8.4070550875999999</c:v>
                </c:pt>
                <c:pt idx="715" formatCode="0.0">
                  <c:v>8.4598073534000005</c:v>
                </c:pt>
                <c:pt idx="716" formatCode="0.0">
                  <c:v>8.4887849002000006</c:v>
                </c:pt>
                <c:pt idx="717" formatCode="0.0">
                  <c:v>8.5354458003999998</c:v>
                </c:pt>
                <c:pt idx="718" formatCode="0.0">
                  <c:v>8.5748500414999995</c:v>
                </c:pt>
                <c:pt idx="719" formatCode="0.0">
                  <c:v>8.6325999411000005</c:v>
                </c:pt>
                <c:pt idx="720" formatCode="0.0">
                  <c:v>8.6736771932999996</c:v>
                </c:pt>
                <c:pt idx="721" formatCode="0.0">
                  <c:v>8.7219653306999998</c:v>
                </c:pt>
                <c:pt idx="722" formatCode="0.0">
                  <c:v>8.7784457903999993</c:v>
                </c:pt>
                <c:pt idx="723" formatCode="0.0">
                  <c:v>8.8226479771000008</c:v>
                </c:pt>
                <c:pt idx="724" formatCode="0.0">
                  <c:v>8.8396081811999991</c:v>
                </c:pt>
                <c:pt idx="725" formatCode="0.0">
                  <c:v>8.8456115004000004</c:v>
                </c:pt>
                <c:pt idx="726" formatCode="0.0">
                  <c:v>8.8763683021999995</c:v>
                </c:pt>
                <c:pt idx="727" formatCode="0.0">
                  <c:v>8.9352540089999994</c:v>
                </c:pt>
                <c:pt idx="728" formatCode="0.0">
                  <c:v>8.9819134128000009</c:v>
                </c:pt>
                <c:pt idx="729" formatCode="0.0">
                  <c:v>9.0307961207999998</c:v>
                </c:pt>
                <c:pt idx="730" formatCode="0.0">
                  <c:v>9.0786935282000005</c:v>
                </c:pt>
                <c:pt idx="731" formatCode="0.0">
                  <c:v>9.1525333259000003</c:v>
                </c:pt>
                <c:pt idx="732" formatCode="0.0">
                  <c:v>9.2055071074000008</c:v>
                </c:pt>
                <c:pt idx="733" formatCode="0.0">
                  <c:v>9.2750771260999993</c:v>
                </c:pt>
                <c:pt idx="734" formatCode="0.0">
                  <c:v>9.3445507424999992</c:v>
                </c:pt>
                <c:pt idx="735" formatCode="0.0">
                  <c:v>9.3910671327999999</c:v>
                </c:pt>
                <c:pt idx="736" formatCode="0.0">
                  <c:v>9.4013164637000006</c:v>
                </c:pt>
                <c:pt idx="737" formatCode="0.0">
                  <c:v>9.4194538015999996</c:v>
                </c:pt>
                <c:pt idx="738" formatCode="0.0">
                  <c:v>9.4887616503000007</c:v>
                </c:pt>
                <c:pt idx="739" formatCode="0.0">
                  <c:v>9.5744138064000008</c:v>
                </c:pt>
                <c:pt idx="740" formatCode="0.0">
                  <c:v>9.7519870101000006</c:v>
                </c:pt>
                <c:pt idx="741" formatCode="0.0">
                  <c:v>10.081525017200001</c:v>
                </c:pt>
                <c:pt idx="742" formatCode="0.0">
                  <c:v>10.4199983222</c:v>
                </c:pt>
                <c:pt idx="743" formatCode="0.0">
                  <c:v>10.6450248448</c:v>
                </c:pt>
                <c:pt idx="744" formatCode="0.0">
                  <c:v>10.664353349900001</c:v>
                </c:pt>
                <c:pt idx="745" formatCode="0.0">
                  <c:v>10.736343310400001</c:v>
                </c:pt>
                <c:pt idx="746" formatCode="0.0">
                  <c:v>10.878722081899999</c:v>
                </c:pt>
                <c:pt idx="747" formatCode="0.0">
                  <c:v>11.0808927248</c:v>
                </c:pt>
                <c:pt idx="748" formatCode="0.0">
                  <c:v>11.2290443211</c:v>
                </c:pt>
                <c:pt idx="749" formatCode="0.0">
                  <c:v>11.368488879999999</c:v>
                </c:pt>
                <c:pt idx="750" formatCode="0.0">
                  <c:v>11.5120505344</c:v>
                </c:pt>
                <c:pt idx="751" formatCode="0.0">
                  <c:v>11.675807188</c:v>
                </c:pt>
                <c:pt idx="752" formatCode="0.0">
                  <c:v>11.7973251002</c:v>
                </c:pt>
                <c:pt idx="753" formatCode="0.0">
                  <c:v>11.871929704599999</c:v>
                </c:pt>
                <c:pt idx="754" formatCode="0.0">
                  <c:v>11.971988995</c:v>
                </c:pt>
                <c:pt idx="755" formatCode="0.0">
                  <c:v>12.105829381</c:v>
                </c:pt>
                <c:pt idx="756" formatCode="0.0">
                  <c:v>12.234344438999999</c:v>
                </c:pt>
                <c:pt idx="757" formatCode="0.0">
                  <c:v>12.343351049700001</c:v>
                </c:pt>
                <c:pt idx="758" formatCode="0.0">
                  <c:v>12.497275506199999</c:v>
                </c:pt>
                <c:pt idx="759" formatCode="0.0">
                  <c:v>12.7206432041</c:v>
                </c:pt>
                <c:pt idx="760" formatCode="0.0">
                  <c:v>12.904800358199999</c:v>
                </c:pt>
                <c:pt idx="761" formatCode="0.0">
                  <c:v>13.047689824700001</c:v>
                </c:pt>
                <c:pt idx="762" formatCode="0.0">
                  <c:v>13.1440191936</c:v>
                </c:pt>
                <c:pt idx="763" formatCode="0.0">
                  <c:v>13.2963904028</c:v>
                </c:pt>
                <c:pt idx="764" formatCode="0.0">
                  <c:v>13.4163340944</c:v>
                </c:pt>
                <c:pt idx="765" formatCode="0.0">
                  <c:v>13.5600332669</c:v>
                </c:pt>
                <c:pt idx="766" formatCode="0.0">
                  <c:v>13.697073613700001</c:v>
                </c:pt>
                <c:pt idx="767" formatCode="0.0">
                  <c:v>13.8516044938</c:v>
                </c:pt>
                <c:pt idx="768" formatCode="0.0">
                  <c:v>14.0056801064</c:v>
                </c:pt>
                <c:pt idx="769" formatCode="0.0">
                  <c:v>14.117010238100001</c:v>
                </c:pt>
                <c:pt idx="770" formatCode="0.0">
                  <c:v>14.1986434612</c:v>
                </c:pt>
                <c:pt idx="771" formatCode="0.0">
                  <c:v>14.2508363888</c:v>
                </c:pt>
                <c:pt idx="772" formatCode="0.0">
                  <c:v>14.3008042451</c:v>
                </c:pt>
                <c:pt idx="773" formatCode="0.0">
                  <c:v>14.3251286555</c:v>
                </c:pt>
                <c:pt idx="774" formatCode="0.0">
                  <c:v>14.3433750676</c:v>
                </c:pt>
                <c:pt idx="775" formatCode="0.0">
                  <c:v>14.4565833842</c:v>
                </c:pt>
                <c:pt idx="776" formatCode="0.0">
                  <c:v>14.6056674906</c:v>
                </c:pt>
                <c:pt idx="777" formatCode="0.0">
                  <c:v>14.822780719900001</c:v>
                </c:pt>
                <c:pt idx="778" formatCode="0.0">
                  <c:v>14.964849344799999</c:v>
                </c:pt>
                <c:pt idx="779" formatCode="0.0">
                  <c:v>15.109049258400001</c:v>
                </c:pt>
                <c:pt idx="780" formatCode="0.0">
                  <c:v>15.2298597414</c:v>
                </c:pt>
                <c:pt idx="781" formatCode="0.0">
                  <c:v>15.355990673399999</c:v>
                </c:pt>
                <c:pt idx="782" formatCode="0.0">
                  <c:v>15.475703537599999</c:v>
                </c:pt>
                <c:pt idx="783" formatCode="0.0">
                  <c:v>15.5877793352</c:v>
                </c:pt>
                <c:pt idx="784" formatCode="0.0">
                  <c:v>15.6817107179</c:v>
                </c:pt>
                <c:pt idx="785" formatCode="0.0">
                  <c:v>15.773139982</c:v>
                </c:pt>
                <c:pt idx="786" formatCode="0.0">
                  <c:v>15.8534290248</c:v>
                </c:pt>
                <c:pt idx="787" formatCode="0.0">
                  <c:v>15.935123792400001</c:v>
                </c:pt>
                <c:pt idx="788" formatCode="0.0">
                  <c:v>16.005081910099999</c:v>
                </c:pt>
                <c:pt idx="789" formatCode="0.0">
                  <c:v>16.114493814500001</c:v>
                </c:pt>
                <c:pt idx="790" formatCode="0.0">
                  <c:v>16.2324202611</c:v>
                </c:pt>
                <c:pt idx="791" formatCode="0.0">
                  <c:v>16.354583295899999</c:v>
                </c:pt>
                <c:pt idx="792" formatCode="0.0">
                  <c:v>16.412023659700001</c:v>
                </c:pt>
                <c:pt idx="793" formatCode="0.0">
                  <c:v>16.517936817100001</c:v>
                </c:pt>
                <c:pt idx="794" formatCode="0.0">
                  <c:v>16.630819819599999</c:v>
                </c:pt>
                <c:pt idx="795" formatCode="0.0">
                  <c:v>16.762504089299998</c:v>
                </c:pt>
                <c:pt idx="796" formatCode="0.0">
                  <c:v>16.779681947</c:v>
                </c:pt>
                <c:pt idx="797" formatCode="0.0">
                  <c:v>16.768662290000002</c:v>
                </c:pt>
                <c:pt idx="798" formatCode="0.0">
                  <c:v>16.738580477199999</c:v>
                </c:pt>
                <c:pt idx="799" formatCode="0.0">
                  <c:v>16.738522987100001</c:v>
                </c:pt>
                <c:pt idx="800" formatCode="0.0">
                  <c:v>16.7384774806</c:v>
                </c:pt>
                <c:pt idx="801" formatCode="0.0">
                  <c:v>16.877650066299999</c:v>
                </c:pt>
                <c:pt idx="802" formatCode="0.0">
                  <c:v>17.037150828000001</c:v>
                </c:pt>
                <c:pt idx="803" formatCode="0.0">
                  <c:v>17.2417466566</c:v>
                </c:pt>
                <c:pt idx="804" formatCode="0.0">
                  <c:v>17.287380859700001</c:v>
                </c:pt>
                <c:pt idx="805" formatCode="0.0">
                  <c:v>17.369406366</c:v>
                </c:pt>
                <c:pt idx="806" formatCode="0.0">
                  <c:v>17.452491765000001</c:v>
                </c:pt>
                <c:pt idx="807" formatCode="0.0">
                  <c:v>17.524297618399999</c:v>
                </c:pt>
                <c:pt idx="808" formatCode="0.0">
                  <c:v>17.542207609999998</c:v>
                </c:pt>
                <c:pt idx="809" formatCode="0.0">
                  <c:v>17.552667125999999</c:v>
                </c:pt>
                <c:pt idx="810" formatCode="0.0">
                  <c:v>17.612233842199998</c:v>
                </c:pt>
                <c:pt idx="811" formatCode="0.0">
                  <c:v>17.689638489499998</c:v>
                </c:pt>
                <c:pt idx="812" formatCode="0.0">
                  <c:v>17.753460106399999</c:v>
                </c:pt>
                <c:pt idx="813" formatCode="0.0">
                  <c:v>17.8368011835</c:v>
                </c:pt>
                <c:pt idx="814" formatCode="0.0">
                  <c:v>17.9222601717</c:v>
                </c:pt>
                <c:pt idx="815" formatCode="0.0">
                  <c:v>18.028051266599999</c:v>
                </c:pt>
                <c:pt idx="816" formatCode="0.0">
                  <c:v>18.076429137000002</c:v>
                </c:pt>
                <c:pt idx="817" formatCode="0.0">
                  <c:v>18.126530693599999</c:v>
                </c:pt>
                <c:pt idx="818" formatCode="0.0">
                  <c:v>18.130068029499999</c:v>
                </c:pt>
                <c:pt idx="819" formatCode="0.0">
                  <c:v>18.1534899776</c:v>
                </c:pt>
                <c:pt idx="820" formatCode="0.0">
                  <c:v>18.152489235899999</c:v>
                </c:pt>
                <c:pt idx="821" formatCode="0.0">
                  <c:v>18.152469989899998</c:v>
                </c:pt>
                <c:pt idx="822" formatCode="0.0">
                  <c:v>18.1520575194</c:v>
                </c:pt>
                <c:pt idx="823" formatCode="0.0">
                  <c:v>18.151490074600002</c:v>
                </c:pt>
                <c:pt idx="824" formatCode="0.0">
                  <c:v>18.151030111800001</c:v>
                </c:pt>
                <c:pt idx="825" formatCode="0.0">
                  <c:v>18.151583156499999</c:v>
                </c:pt>
                <c:pt idx="826" formatCode="0.0">
                  <c:v>18.376974314000002</c:v>
                </c:pt>
                <c:pt idx="827" formatCode="0.0">
                  <c:v>18.634161217100001</c:v>
                </c:pt>
                <c:pt idx="828" formatCode="0.0">
                  <c:v>18.9207765783</c:v>
                </c:pt>
                <c:pt idx="829" formatCode="0.0">
                  <c:v>19.0201539981</c:v>
                </c:pt>
                <c:pt idx="830" formatCode="0.0">
                  <c:v>19.134407209999999</c:v>
                </c:pt>
                <c:pt idx="831" formatCode="0.0">
                  <c:v>19.192593457200001</c:v>
                </c:pt>
                <c:pt idx="832" formatCode="0.0">
                  <c:v>19.239258903900001</c:v>
                </c:pt>
                <c:pt idx="833" formatCode="0.0">
                  <c:v>19.278143072700001</c:v>
                </c:pt>
                <c:pt idx="834" formatCode="0.0">
                  <c:v>19.3582460238</c:v>
                </c:pt>
                <c:pt idx="835" formatCode="0.0">
                  <c:v>19.439860773900001</c:v>
                </c:pt>
                <c:pt idx="836" formatCode="0.0">
                  <c:v>19.503811935800002</c:v>
                </c:pt>
                <c:pt idx="837" formatCode="0.0">
                  <c:v>19.6298185586</c:v>
                </c:pt>
                <c:pt idx="838" formatCode="0.0">
                  <c:v>19.775741515899998</c:v>
                </c:pt>
                <c:pt idx="839" formatCode="0.0">
                  <c:v>19.9102022139</c:v>
                </c:pt>
                <c:pt idx="840" formatCode="0.0">
                  <c:v>19.954050910799999</c:v>
                </c:pt>
                <c:pt idx="841" formatCode="0.0">
                  <c:v>19.9578938947</c:v>
                </c:pt>
                <c:pt idx="842" formatCode="0.0">
                  <c:v>19.9144250047</c:v>
                </c:pt>
                <c:pt idx="843" formatCode="0.0">
                  <c:v>19.8840476307</c:v>
                </c:pt>
                <c:pt idx="844" formatCode="0.0">
                  <c:v>19.846163719</c:v>
                </c:pt>
                <c:pt idx="845" formatCode="0.0">
                  <c:v>19.845541764</c:v>
                </c:pt>
                <c:pt idx="846" formatCode="0.0">
                  <c:v>19.845135049900001</c:v>
                </c:pt>
                <c:pt idx="847" formatCode="0.0">
                  <c:v>19.844665561999999</c:v>
                </c:pt>
                <c:pt idx="848" formatCode="0.0">
                  <c:v>19.978114140700001</c:v>
                </c:pt>
                <c:pt idx="849" formatCode="0.0">
                  <c:v>20.177302305600001</c:v>
                </c:pt>
                <c:pt idx="850" formatCode="0.0">
                  <c:v>20.425921750400001</c:v>
                </c:pt>
                <c:pt idx="851" formatCode="0.0">
                  <c:v>20.508537570400001</c:v>
                </c:pt>
                <c:pt idx="852" formatCode="0.0">
                  <c:v>20.5256229813</c:v>
                </c:pt>
                <c:pt idx="853" formatCode="0.0">
                  <c:v>20.614049850499999</c:v>
                </c:pt>
                <c:pt idx="854" formatCode="0.0">
                  <c:v>20.813014995300001</c:v>
                </c:pt>
                <c:pt idx="855" formatCode="0.0">
                  <c:v>21.004505222599999</c:v>
                </c:pt>
                <c:pt idx="856" formatCode="0.0">
                  <c:v>21.1010194833</c:v>
                </c:pt>
                <c:pt idx="857" formatCode="0.0">
                  <c:v>21.136161794</c:v>
                </c:pt>
                <c:pt idx="858" formatCode="0.0">
                  <c:v>21.217781992599999</c:v>
                </c:pt>
                <c:pt idx="859" formatCode="0.0">
                  <c:v>21.3223268319</c:v>
                </c:pt>
                <c:pt idx="860" formatCode="0.0">
                  <c:v>21.429322775799999</c:v>
                </c:pt>
                <c:pt idx="861" formatCode="0.0">
                  <c:v>21.559092343100001</c:v>
                </c:pt>
                <c:pt idx="862" formatCode="0.0">
                  <c:v>21.689507070800001</c:v>
                </c:pt>
                <c:pt idx="863" formatCode="0.0">
                  <c:v>21.842186455299998</c:v>
                </c:pt>
                <c:pt idx="864" formatCode="0.0">
                  <c:v>21.935537547700001</c:v>
                </c:pt>
                <c:pt idx="865" formatCode="0.0">
                  <c:v>22.024015070400001</c:v>
                </c:pt>
                <c:pt idx="866" formatCode="0.0">
                  <c:v>22.041943032500001</c:v>
                </c:pt>
                <c:pt idx="867" formatCode="0.0">
                  <c:v>22.057024607799999</c:v>
                </c:pt>
                <c:pt idx="868" formatCode="0.0">
                  <c:v>22.027323937999999</c:v>
                </c:pt>
                <c:pt idx="869" formatCode="0.0">
                  <c:v>22.025791613199999</c:v>
                </c:pt>
                <c:pt idx="870" formatCode="0.0">
                  <c:v>22.0240254715</c:v>
                </c:pt>
                <c:pt idx="871" formatCode="0.0">
                  <c:v>22.168706217299999</c:v>
                </c:pt>
                <c:pt idx="872" formatCode="0.0">
                  <c:v>22.400746114099999</c:v>
                </c:pt>
                <c:pt idx="873" formatCode="0.0">
                  <c:v>22.729426420900001</c:v>
                </c:pt>
                <c:pt idx="874" formatCode="0.0">
                  <c:v>22.934670663599999</c:v>
                </c:pt>
                <c:pt idx="875" formatCode="0.0">
                  <c:v>23.095329940999999</c:v>
                </c:pt>
                <c:pt idx="876" formatCode="0.0">
                  <c:v>23.167130824699999</c:v>
                </c:pt>
                <c:pt idx="877" formatCode="0.0">
                  <c:v>23.278384040999999</c:v>
                </c:pt>
                <c:pt idx="878" formatCode="0.0">
                  <c:v>23.440214318700001</c:v>
                </c:pt>
                <c:pt idx="879" formatCode="0.0">
                  <c:v>24.023667306299998</c:v>
                </c:pt>
                <c:pt idx="880" formatCode="0.0">
                  <c:v>24.802434411899998</c:v>
                </c:pt>
                <c:pt idx="881" formatCode="0.0">
                  <c:v>25.732557620600002</c:v>
                </c:pt>
                <c:pt idx="882" formatCode="0.0">
                  <c:v>26.249484635999998</c:v>
                </c:pt>
                <c:pt idx="883" formatCode="0.0">
                  <c:v>26.577009795799999</c:v>
                </c:pt>
                <c:pt idx="884" formatCode="0.0">
                  <c:v>26.7330599808</c:v>
                </c:pt>
                <c:pt idx="885" formatCode="0.0">
                  <c:v>26.9365678956</c:v>
                </c:pt>
                <c:pt idx="886" formatCode="0.0">
                  <c:v>27.1757186916</c:v>
                </c:pt>
                <c:pt idx="887" formatCode="0.0">
                  <c:v>27.4431874715</c:v>
                </c:pt>
                <c:pt idx="888" formatCode="0.0">
                  <c:v>27.6595461016</c:v>
                </c:pt>
                <c:pt idx="889" formatCode="0.0">
                  <c:v>27.811571382699999</c:v>
                </c:pt>
                <c:pt idx="890" formatCode="0.0">
                  <c:v>27.939828891299999</c:v>
                </c:pt>
                <c:pt idx="891" formatCode="0.0">
                  <c:v>28.069882807999999</c:v>
                </c:pt>
                <c:pt idx="892" formatCode="0.0">
                  <c:v>28.1687640074</c:v>
                </c:pt>
                <c:pt idx="893" formatCode="0.0">
                  <c:v>28.301052702</c:v>
                </c:pt>
                <c:pt idx="894" formatCode="0.0">
                  <c:v>28.385388602199999</c:v>
                </c:pt>
                <c:pt idx="895" formatCode="0.0">
                  <c:v>28.461491627699999</c:v>
                </c:pt>
                <c:pt idx="896" formatCode="0.0">
                  <c:v>28.427985954899999</c:v>
                </c:pt>
                <c:pt idx="897" formatCode="0.0">
                  <c:v>28.588333575299998</c:v>
                </c:pt>
                <c:pt idx="898" formatCode="0.0">
                  <c:v>28.748557147</c:v>
                </c:pt>
                <c:pt idx="899" formatCode="0.0">
                  <c:v>29.1446556163</c:v>
                </c:pt>
                <c:pt idx="900" formatCode="0.0">
                  <c:v>29.512529237900001</c:v>
                </c:pt>
                <c:pt idx="901" formatCode="0.0">
                  <c:v>29.9733178579</c:v>
                </c:pt>
                <c:pt idx="902" formatCode="0.0">
                  <c:v>30.234566226999998</c:v>
                </c:pt>
                <c:pt idx="903" formatCode="0.0">
                  <c:v>30.355156042299999</c:v>
                </c:pt>
                <c:pt idx="904" formatCode="0.0">
                  <c:v>30.424911341400001</c:v>
                </c:pt>
                <c:pt idx="905" formatCode="0.0">
                  <c:v>30.4807853774</c:v>
                </c:pt>
                <c:pt idx="906" formatCode="0.0">
                  <c:v>30.5544365278</c:v>
                </c:pt>
                <c:pt idx="907" formatCode="0.0">
                  <c:v>30.699921850700001</c:v>
                </c:pt>
                <c:pt idx="908" formatCode="0.0">
                  <c:v>30.820031800900001</c:v>
                </c:pt>
                <c:pt idx="909" formatCode="0.0">
                  <c:v>31.0344293122</c:v>
                </c:pt>
                <c:pt idx="910" formatCode="0.0">
                  <c:v>31.193511725699999</c:v>
                </c:pt>
                <c:pt idx="911" formatCode="0.0">
                  <c:v>31.357104335599999</c:v>
                </c:pt>
                <c:pt idx="912" formatCode="0.0">
                  <c:v>31.429331297200001</c:v>
                </c:pt>
                <c:pt idx="913" formatCode="0.0">
                  <c:v>31.4446543052</c:v>
                </c:pt>
                <c:pt idx="11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687-4402-AE15-A4F0A8149BFD}"/>
            </c:ext>
          </c:extLst>
        </c:ser>
        <c:ser>
          <c:idx val="4"/>
          <c:order val="4"/>
          <c:tx>
            <c:strRef>
              <c:f>FDDBTOUTSTDT!$L$7</c:f>
              <c:strCache>
                <c:ptCount val="1"/>
                <c:pt idx="0">
                  <c:v>$31.4</c:v>
                </c:pt>
              </c:strCache>
            </c:strRef>
          </c:tx>
          <c:marker>
            <c:symbol val="none"/>
          </c:marker>
          <c:dLbls>
            <c:dLbl>
              <c:idx val="390"/>
              <c:layout>
                <c:manualLayout>
                  <c:x val="0"/>
                  <c:y val="-0.13955342902711329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687-4402-AE15-A4F0A8149BFD}"/>
                </c:ext>
              </c:extLst>
            </c:dLbl>
            <c:dLbl>
              <c:idx val="607"/>
              <c:layout>
                <c:manualLayout>
                  <c:x val="-1.4362863380444578E-3"/>
                  <c:y val="-9.9681020733652315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87-4402-AE15-A4F0A8149BFD}"/>
                </c:ext>
              </c:extLst>
            </c:dLbl>
            <c:dLbl>
              <c:idx val="611"/>
              <c:layout>
                <c:manualLayout>
                  <c:x val="0"/>
                  <c:y val="3.9872408293460927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687-4402-AE15-A4F0A8149BFD}"/>
                </c:ext>
              </c:extLst>
            </c:dLbl>
            <c:dLbl>
              <c:idx val="912"/>
              <c:layout>
                <c:manualLayout>
                  <c:x val="-1.0532644804980346E-16"/>
                  <c:y val="-6.6454013822434569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687-4402-AE15-A4F0A8149B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B0F0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M2D!$A$9:$A$728</c:f>
              <c:numCache>
                <c:formatCode>mmm\-yy</c:formatCode>
                <c:ptCount val="720"/>
                <c:pt idx="0">
                  <c:v>17168</c:v>
                </c:pt>
                <c:pt idx="1">
                  <c:v>17199</c:v>
                </c:pt>
                <c:pt idx="2">
                  <c:v>17227</c:v>
                </c:pt>
                <c:pt idx="3">
                  <c:v>17258</c:v>
                </c:pt>
                <c:pt idx="4">
                  <c:v>17288</c:v>
                </c:pt>
                <c:pt idx="5">
                  <c:v>17319</c:v>
                </c:pt>
                <c:pt idx="6">
                  <c:v>17349</c:v>
                </c:pt>
                <c:pt idx="7">
                  <c:v>17380</c:v>
                </c:pt>
                <c:pt idx="8">
                  <c:v>17411</c:v>
                </c:pt>
                <c:pt idx="9">
                  <c:v>17441</c:v>
                </c:pt>
                <c:pt idx="10">
                  <c:v>17472</c:v>
                </c:pt>
                <c:pt idx="11">
                  <c:v>17502</c:v>
                </c:pt>
                <c:pt idx="12">
                  <c:v>17533</c:v>
                </c:pt>
                <c:pt idx="13">
                  <c:v>17564</c:v>
                </c:pt>
                <c:pt idx="14">
                  <c:v>17593</c:v>
                </c:pt>
                <c:pt idx="15">
                  <c:v>17624</c:v>
                </c:pt>
                <c:pt idx="16">
                  <c:v>17654</c:v>
                </c:pt>
                <c:pt idx="17">
                  <c:v>17685</c:v>
                </c:pt>
                <c:pt idx="18">
                  <c:v>17715</c:v>
                </c:pt>
                <c:pt idx="19">
                  <c:v>17746</c:v>
                </c:pt>
                <c:pt idx="20">
                  <c:v>17777</c:v>
                </c:pt>
                <c:pt idx="21">
                  <c:v>17807</c:v>
                </c:pt>
                <c:pt idx="22">
                  <c:v>17838</c:v>
                </c:pt>
                <c:pt idx="23">
                  <c:v>17868</c:v>
                </c:pt>
                <c:pt idx="24">
                  <c:v>17899</c:v>
                </c:pt>
                <c:pt idx="25">
                  <c:v>17930</c:v>
                </c:pt>
                <c:pt idx="26">
                  <c:v>17958</c:v>
                </c:pt>
                <c:pt idx="27">
                  <c:v>17989</c:v>
                </c:pt>
                <c:pt idx="28">
                  <c:v>18019</c:v>
                </c:pt>
                <c:pt idx="29">
                  <c:v>18050</c:v>
                </c:pt>
                <c:pt idx="30">
                  <c:v>18080</c:v>
                </c:pt>
                <c:pt idx="31">
                  <c:v>18111</c:v>
                </c:pt>
                <c:pt idx="32">
                  <c:v>18142</c:v>
                </c:pt>
                <c:pt idx="33">
                  <c:v>18172</c:v>
                </c:pt>
                <c:pt idx="34">
                  <c:v>18203</c:v>
                </c:pt>
                <c:pt idx="35">
                  <c:v>18233</c:v>
                </c:pt>
                <c:pt idx="36">
                  <c:v>18264</c:v>
                </c:pt>
                <c:pt idx="37">
                  <c:v>18295</c:v>
                </c:pt>
                <c:pt idx="38">
                  <c:v>18323</c:v>
                </c:pt>
                <c:pt idx="39">
                  <c:v>18354</c:v>
                </c:pt>
                <c:pt idx="40">
                  <c:v>18384</c:v>
                </c:pt>
                <c:pt idx="41">
                  <c:v>18415</c:v>
                </c:pt>
                <c:pt idx="42">
                  <c:v>18445</c:v>
                </c:pt>
                <c:pt idx="43">
                  <c:v>18476</c:v>
                </c:pt>
                <c:pt idx="44">
                  <c:v>18507</c:v>
                </c:pt>
                <c:pt idx="45">
                  <c:v>18537</c:v>
                </c:pt>
                <c:pt idx="46">
                  <c:v>18568</c:v>
                </c:pt>
                <c:pt idx="47">
                  <c:v>18598</c:v>
                </c:pt>
                <c:pt idx="48">
                  <c:v>18629</c:v>
                </c:pt>
                <c:pt idx="49">
                  <c:v>18660</c:v>
                </c:pt>
                <c:pt idx="50">
                  <c:v>18688</c:v>
                </c:pt>
                <c:pt idx="51">
                  <c:v>18719</c:v>
                </c:pt>
                <c:pt idx="52">
                  <c:v>18749</c:v>
                </c:pt>
                <c:pt idx="53">
                  <c:v>18780</c:v>
                </c:pt>
                <c:pt idx="54">
                  <c:v>18810</c:v>
                </c:pt>
                <c:pt idx="55">
                  <c:v>18841</c:v>
                </c:pt>
                <c:pt idx="56">
                  <c:v>18872</c:v>
                </c:pt>
                <c:pt idx="57">
                  <c:v>18902</c:v>
                </c:pt>
                <c:pt idx="58">
                  <c:v>18933</c:v>
                </c:pt>
                <c:pt idx="59">
                  <c:v>18963</c:v>
                </c:pt>
                <c:pt idx="60">
                  <c:v>18994</c:v>
                </c:pt>
                <c:pt idx="61">
                  <c:v>19025</c:v>
                </c:pt>
                <c:pt idx="62">
                  <c:v>19054</c:v>
                </c:pt>
                <c:pt idx="63">
                  <c:v>19085</c:v>
                </c:pt>
                <c:pt idx="64">
                  <c:v>19115</c:v>
                </c:pt>
                <c:pt idx="65">
                  <c:v>19146</c:v>
                </c:pt>
                <c:pt idx="66">
                  <c:v>19176</c:v>
                </c:pt>
                <c:pt idx="67">
                  <c:v>19207</c:v>
                </c:pt>
                <c:pt idx="68">
                  <c:v>19238</c:v>
                </c:pt>
                <c:pt idx="69">
                  <c:v>19268</c:v>
                </c:pt>
                <c:pt idx="70">
                  <c:v>19299</c:v>
                </c:pt>
                <c:pt idx="71">
                  <c:v>19329</c:v>
                </c:pt>
                <c:pt idx="72">
                  <c:v>19360</c:v>
                </c:pt>
                <c:pt idx="73">
                  <c:v>19391</c:v>
                </c:pt>
                <c:pt idx="74">
                  <c:v>19419</c:v>
                </c:pt>
                <c:pt idx="75">
                  <c:v>19450</c:v>
                </c:pt>
                <c:pt idx="76">
                  <c:v>19480</c:v>
                </c:pt>
                <c:pt idx="77">
                  <c:v>19511</c:v>
                </c:pt>
                <c:pt idx="78">
                  <c:v>19541</c:v>
                </c:pt>
                <c:pt idx="79">
                  <c:v>19572</c:v>
                </c:pt>
                <c:pt idx="80">
                  <c:v>19603</c:v>
                </c:pt>
                <c:pt idx="81">
                  <c:v>19633</c:v>
                </c:pt>
                <c:pt idx="82">
                  <c:v>19664</c:v>
                </c:pt>
                <c:pt idx="83">
                  <c:v>19694</c:v>
                </c:pt>
                <c:pt idx="84">
                  <c:v>19725</c:v>
                </c:pt>
                <c:pt idx="85">
                  <c:v>19756</c:v>
                </c:pt>
                <c:pt idx="86">
                  <c:v>19784</c:v>
                </c:pt>
                <c:pt idx="87">
                  <c:v>19815</c:v>
                </c:pt>
                <c:pt idx="88">
                  <c:v>19845</c:v>
                </c:pt>
                <c:pt idx="89">
                  <c:v>19876</c:v>
                </c:pt>
                <c:pt idx="90">
                  <c:v>19906</c:v>
                </c:pt>
                <c:pt idx="91">
                  <c:v>19937</c:v>
                </c:pt>
                <c:pt idx="92">
                  <c:v>19968</c:v>
                </c:pt>
                <c:pt idx="93">
                  <c:v>19998</c:v>
                </c:pt>
                <c:pt idx="94">
                  <c:v>20029</c:v>
                </c:pt>
                <c:pt idx="95">
                  <c:v>20059</c:v>
                </c:pt>
                <c:pt idx="96">
                  <c:v>20090</c:v>
                </c:pt>
                <c:pt idx="97">
                  <c:v>20121</c:v>
                </c:pt>
                <c:pt idx="98">
                  <c:v>20149</c:v>
                </c:pt>
                <c:pt idx="99">
                  <c:v>20180</c:v>
                </c:pt>
                <c:pt idx="100">
                  <c:v>20210</c:v>
                </c:pt>
                <c:pt idx="101">
                  <c:v>20241</c:v>
                </c:pt>
                <c:pt idx="102">
                  <c:v>20271</c:v>
                </c:pt>
                <c:pt idx="103">
                  <c:v>20302</c:v>
                </c:pt>
                <c:pt idx="104">
                  <c:v>20333</c:v>
                </c:pt>
                <c:pt idx="105">
                  <c:v>20363</c:v>
                </c:pt>
                <c:pt idx="106">
                  <c:v>20394</c:v>
                </c:pt>
                <c:pt idx="107">
                  <c:v>20424</c:v>
                </c:pt>
                <c:pt idx="108">
                  <c:v>20455</c:v>
                </c:pt>
                <c:pt idx="109">
                  <c:v>20486</c:v>
                </c:pt>
                <c:pt idx="110">
                  <c:v>20515</c:v>
                </c:pt>
                <c:pt idx="111">
                  <c:v>20546</c:v>
                </c:pt>
                <c:pt idx="112">
                  <c:v>20576</c:v>
                </c:pt>
                <c:pt idx="113">
                  <c:v>20607</c:v>
                </c:pt>
                <c:pt idx="114">
                  <c:v>20637</c:v>
                </c:pt>
                <c:pt idx="115">
                  <c:v>20668</c:v>
                </c:pt>
                <c:pt idx="116">
                  <c:v>20699</c:v>
                </c:pt>
                <c:pt idx="117">
                  <c:v>20729</c:v>
                </c:pt>
                <c:pt idx="118">
                  <c:v>20760</c:v>
                </c:pt>
                <c:pt idx="119">
                  <c:v>20790</c:v>
                </c:pt>
                <c:pt idx="120">
                  <c:v>20821</c:v>
                </c:pt>
                <c:pt idx="121">
                  <c:v>20852</c:v>
                </c:pt>
                <c:pt idx="122">
                  <c:v>20880</c:v>
                </c:pt>
                <c:pt idx="123">
                  <c:v>20911</c:v>
                </c:pt>
                <c:pt idx="124">
                  <c:v>20941</c:v>
                </c:pt>
                <c:pt idx="125">
                  <c:v>20972</c:v>
                </c:pt>
                <c:pt idx="126">
                  <c:v>21002</c:v>
                </c:pt>
                <c:pt idx="127">
                  <c:v>21033</c:v>
                </c:pt>
                <c:pt idx="128">
                  <c:v>21064</c:v>
                </c:pt>
                <c:pt idx="129">
                  <c:v>21094</c:v>
                </c:pt>
                <c:pt idx="130">
                  <c:v>21125</c:v>
                </c:pt>
                <c:pt idx="131">
                  <c:v>21155</c:v>
                </c:pt>
                <c:pt idx="132">
                  <c:v>21186</c:v>
                </c:pt>
                <c:pt idx="133">
                  <c:v>21217</c:v>
                </c:pt>
                <c:pt idx="134">
                  <c:v>21245</c:v>
                </c:pt>
                <c:pt idx="135">
                  <c:v>21276</c:v>
                </c:pt>
                <c:pt idx="136">
                  <c:v>21306</c:v>
                </c:pt>
                <c:pt idx="137">
                  <c:v>21337</c:v>
                </c:pt>
                <c:pt idx="138">
                  <c:v>21367</c:v>
                </c:pt>
                <c:pt idx="139">
                  <c:v>21398</c:v>
                </c:pt>
                <c:pt idx="140">
                  <c:v>21429</c:v>
                </c:pt>
                <c:pt idx="141">
                  <c:v>21459</c:v>
                </c:pt>
                <c:pt idx="142">
                  <c:v>21490</c:v>
                </c:pt>
                <c:pt idx="143">
                  <c:v>21520</c:v>
                </c:pt>
                <c:pt idx="144">
                  <c:v>21551</c:v>
                </c:pt>
                <c:pt idx="145">
                  <c:v>21582</c:v>
                </c:pt>
                <c:pt idx="146">
                  <c:v>21610</c:v>
                </c:pt>
                <c:pt idx="147">
                  <c:v>21641</c:v>
                </c:pt>
                <c:pt idx="148">
                  <c:v>21671</c:v>
                </c:pt>
                <c:pt idx="149">
                  <c:v>21702</c:v>
                </c:pt>
                <c:pt idx="150">
                  <c:v>21732</c:v>
                </c:pt>
                <c:pt idx="151">
                  <c:v>21763</c:v>
                </c:pt>
                <c:pt idx="152">
                  <c:v>21794</c:v>
                </c:pt>
                <c:pt idx="153">
                  <c:v>21824</c:v>
                </c:pt>
                <c:pt idx="154">
                  <c:v>21855</c:v>
                </c:pt>
                <c:pt idx="155">
                  <c:v>21885</c:v>
                </c:pt>
                <c:pt idx="156">
                  <c:v>21916</c:v>
                </c:pt>
                <c:pt idx="157">
                  <c:v>21947</c:v>
                </c:pt>
                <c:pt idx="158">
                  <c:v>21976</c:v>
                </c:pt>
                <c:pt idx="159">
                  <c:v>22007</c:v>
                </c:pt>
                <c:pt idx="160">
                  <c:v>22037</c:v>
                </c:pt>
                <c:pt idx="161">
                  <c:v>22068</c:v>
                </c:pt>
                <c:pt idx="162">
                  <c:v>22098</c:v>
                </c:pt>
                <c:pt idx="163">
                  <c:v>22129</c:v>
                </c:pt>
                <c:pt idx="164">
                  <c:v>22160</c:v>
                </c:pt>
                <c:pt idx="165">
                  <c:v>22190</c:v>
                </c:pt>
                <c:pt idx="166">
                  <c:v>22221</c:v>
                </c:pt>
                <c:pt idx="167">
                  <c:v>22251</c:v>
                </c:pt>
                <c:pt idx="168">
                  <c:v>22282</c:v>
                </c:pt>
                <c:pt idx="169">
                  <c:v>22313</c:v>
                </c:pt>
                <c:pt idx="170">
                  <c:v>22341</c:v>
                </c:pt>
                <c:pt idx="171">
                  <c:v>22372</c:v>
                </c:pt>
                <c:pt idx="172">
                  <c:v>22402</c:v>
                </c:pt>
                <c:pt idx="173">
                  <c:v>22433</c:v>
                </c:pt>
                <c:pt idx="174">
                  <c:v>22463</c:v>
                </c:pt>
                <c:pt idx="175">
                  <c:v>22494</c:v>
                </c:pt>
                <c:pt idx="176">
                  <c:v>22525</c:v>
                </c:pt>
                <c:pt idx="177">
                  <c:v>22555</c:v>
                </c:pt>
                <c:pt idx="178">
                  <c:v>22586</c:v>
                </c:pt>
                <c:pt idx="179">
                  <c:v>22616</c:v>
                </c:pt>
                <c:pt idx="180">
                  <c:v>22647</c:v>
                </c:pt>
                <c:pt idx="181">
                  <c:v>22678</c:v>
                </c:pt>
                <c:pt idx="182">
                  <c:v>22706</c:v>
                </c:pt>
                <c:pt idx="183">
                  <c:v>22737</c:v>
                </c:pt>
                <c:pt idx="184">
                  <c:v>22767</c:v>
                </c:pt>
                <c:pt idx="185">
                  <c:v>22798</c:v>
                </c:pt>
                <c:pt idx="186">
                  <c:v>22828</c:v>
                </c:pt>
                <c:pt idx="187">
                  <c:v>22859</c:v>
                </c:pt>
                <c:pt idx="188">
                  <c:v>22890</c:v>
                </c:pt>
                <c:pt idx="189">
                  <c:v>22920</c:v>
                </c:pt>
                <c:pt idx="190">
                  <c:v>22951</c:v>
                </c:pt>
                <c:pt idx="191">
                  <c:v>22981</c:v>
                </c:pt>
                <c:pt idx="192">
                  <c:v>23012</c:v>
                </c:pt>
                <c:pt idx="193">
                  <c:v>23043</c:v>
                </c:pt>
                <c:pt idx="194">
                  <c:v>23071</c:v>
                </c:pt>
                <c:pt idx="195">
                  <c:v>23102</c:v>
                </c:pt>
                <c:pt idx="196">
                  <c:v>23132</c:v>
                </c:pt>
                <c:pt idx="197">
                  <c:v>23163</c:v>
                </c:pt>
                <c:pt idx="198">
                  <c:v>23193</c:v>
                </c:pt>
                <c:pt idx="199">
                  <c:v>23224</c:v>
                </c:pt>
                <c:pt idx="200">
                  <c:v>23255</c:v>
                </c:pt>
                <c:pt idx="201">
                  <c:v>23285</c:v>
                </c:pt>
                <c:pt idx="202">
                  <c:v>23316</c:v>
                </c:pt>
                <c:pt idx="203">
                  <c:v>23346</c:v>
                </c:pt>
                <c:pt idx="204">
                  <c:v>23377</c:v>
                </c:pt>
                <c:pt idx="205">
                  <c:v>23408</c:v>
                </c:pt>
                <c:pt idx="206">
                  <c:v>23437</c:v>
                </c:pt>
                <c:pt idx="207">
                  <c:v>23468</c:v>
                </c:pt>
                <c:pt idx="208">
                  <c:v>23498</c:v>
                </c:pt>
                <c:pt idx="209">
                  <c:v>23529</c:v>
                </c:pt>
                <c:pt idx="210">
                  <c:v>23559</c:v>
                </c:pt>
                <c:pt idx="211">
                  <c:v>23590</c:v>
                </c:pt>
                <c:pt idx="212">
                  <c:v>23621</c:v>
                </c:pt>
                <c:pt idx="213">
                  <c:v>23651</c:v>
                </c:pt>
                <c:pt idx="214">
                  <c:v>23682</c:v>
                </c:pt>
                <c:pt idx="215">
                  <c:v>23712</c:v>
                </c:pt>
                <c:pt idx="216">
                  <c:v>23743</c:v>
                </c:pt>
                <c:pt idx="217">
                  <c:v>23774</c:v>
                </c:pt>
                <c:pt idx="218">
                  <c:v>23802</c:v>
                </c:pt>
                <c:pt idx="219">
                  <c:v>23833</c:v>
                </c:pt>
                <c:pt idx="220">
                  <c:v>23863</c:v>
                </c:pt>
                <c:pt idx="221">
                  <c:v>23894</c:v>
                </c:pt>
                <c:pt idx="222">
                  <c:v>23924</c:v>
                </c:pt>
                <c:pt idx="223">
                  <c:v>23955</c:v>
                </c:pt>
                <c:pt idx="224">
                  <c:v>23986</c:v>
                </c:pt>
                <c:pt idx="225">
                  <c:v>24016</c:v>
                </c:pt>
                <c:pt idx="226">
                  <c:v>24047</c:v>
                </c:pt>
                <c:pt idx="227">
                  <c:v>24077</c:v>
                </c:pt>
                <c:pt idx="228">
                  <c:v>24108</c:v>
                </c:pt>
                <c:pt idx="229">
                  <c:v>24139</c:v>
                </c:pt>
                <c:pt idx="230">
                  <c:v>24167</c:v>
                </c:pt>
                <c:pt idx="231">
                  <c:v>24198</c:v>
                </c:pt>
                <c:pt idx="232">
                  <c:v>24228</c:v>
                </c:pt>
                <c:pt idx="233">
                  <c:v>24259</c:v>
                </c:pt>
                <c:pt idx="234">
                  <c:v>24289</c:v>
                </c:pt>
                <c:pt idx="235">
                  <c:v>24320</c:v>
                </c:pt>
                <c:pt idx="236">
                  <c:v>24351</c:v>
                </c:pt>
                <c:pt idx="237">
                  <c:v>24381</c:v>
                </c:pt>
                <c:pt idx="238">
                  <c:v>24412</c:v>
                </c:pt>
                <c:pt idx="239">
                  <c:v>24442</c:v>
                </c:pt>
                <c:pt idx="240">
                  <c:v>24473</c:v>
                </c:pt>
                <c:pt idx="241">
                  <c:v>24504</c:v>
                </c:pt>
                <c:pt idx="242">
                  <c:v>24532</c:v>
                </c:pt>
                <c:pt idx="243">
                  <c:v>24563</c:v>
                </c:pt>
                <c:pt idx="244">
                  <c:v>24593</c:v>
                </c:pt>
                <c:pt idx="245">
                  <c:v>24624</c:v>
                </c:pt>
                <c:pt idx="246">
                  <c:v>24654</c:v>
                </c:pt>
                <c:pt idx="247">
                  <c:v>24685</c:v>
                </c:pt>
                <c:pt idx="248">
                  <c:v>24716</c:v>
                </c:pt>
                <c:pt idx="249">
                  <c:v>24746</c:v>
                </c:pt>
                <c:pt idx="250">
                  <c:v>24777</c:v>
                </c:pt>
                <c:pt idx="251">
                  <c:v>24807</c:v>
                </c:pt>
                <c:pt idx="252">
                  <c:v>24838</c:v>
                </c:pt>
                <c:pt idx="253">
                  <c:v>24869</c:v>
                </c:pt>
                <c:pt idx="254">
                  <c:v>24898</c:v>
                </c:pt>
                <c:pt idx="255">
                  <c:v>24929</c:v>
                </c:pt>
                <c:pt idx="256">
                  <c:v>24959</c:v>
                </c:pt>
                <c:pt idx="257">
                  <c:v>24990</c:v>
                </c:pt>
                <c:pt idx="258">
                  <c:v>25020</c:v>
                </c:pt>
                <c:pt idx="259">
                  <c:v>25051</c:v>
                </c:pt>
                <c:pt idx="260">
                  <c:v>25082</c:v>
                </c:pt>
                <c:pt idx="261">
                  <c:v>25112</c:v>
                </c:pt>
                <c:pt idx="262">
                  <c:v>25143</c:v>
                </c:pt>
                <c:pt idx="263">
                  <c:v>25173</c:v>
                </c:pt>
                <c:pt idx="264">
                  <c:v>25204</c:v>
                </c:pt>
                <c:pt idx="265">
                  <c:v>25235</c:v>
                </c:pt>
                <c:pt idx="266">
                  <c:v>25263</c:v>
                </c:pt>
                <c:pt idx="267">
                  <c:v>25294</c:v>
                </c:pt>
                <c:pt idx="268">
                  <c:v>25324</c:v>
                </c:pt>
                <c:pt idx="269">
                  <c:v>25355</c:v>
                </c:pt>
                <c:pt idx="270">
                  <c:v>25385</c:v>
                </c:pt>
                <c:pt idx="271">
                  <c:v>25416</c:v>
                </c:pt>
                <c:pt idx="272">
                  <c:v>25447</c:v>
                </c:pt>
                <c:pt idx="273">
                  <c:v>25477</c:v>
                </c:pt>
                <c:pt idx="274">
                  <c:v>25508</c:v>
                </c:pt>
                <c:pt idx="275">
                  <c:v>25538</c:v>
                </c:pt>
                <c:pt idx="276">
                  <c:v>25569</c:v>
                </c:pt>
                <c:pt idx="277">
                  <c:v>25600</c:v>
                </c:pt>
                <c:pt idx="278">
                  <c:v>25628</c:v>
                </c:pt>
                <c:pt idx="279">
                  <c:v>25659</c:v>
                </c:pt>
                <c:pt idx="280">
                  <c:v>25689</c:v>
                </c:pt>
                <c:pt idx="281">
                  <c:v>25720</c:v>
                </c:pt>
                <c:pt idx="282">
                  <c:v>25750</c:v>
                </c:pt>
                <c:pt idx="283">
                  <c:v>25781</c:v>
                </c:pt>
                <c:pt idx="284">
                  <c:v>25812</c:v>
                </c:pt>
                <c:pt idx="285">
                  <c:v>25842</c:v>
                </c:pt>
                <c:pt idx="286">
                  <c:v>25873</c:v>
                </c:pt>
                <c:pt idx="287">
                  <c:v>25903</c:v>
                </c:pt>
                <c:pt idx="288">
                  <c:v>25934</c:v>
                </c:pt>
                <c:pt idx="289">
                  <c:v>25965</c:v>
                </c:pt>
                <c:pt idx="290">
                  <c:v>25993</c:v>
                </c:pt>
                <c:pt idx="291">
                  <c:v>26024</c:v>
                </c:pt>
                <c:pt idx="292">
                  <c:v>26054</c:v>
                </c:pt>
                <c:pt idx="293">
                  <c:v>26085</c:v>
                </c:pt>
                <c:pt idx="294">
                  <c:v>26115</c:v>
                </c:pt>
                <c:pt idx="295">
                  <c:v>26146</c:v>
                </c:pt>
                <c:pt idx="296">
                  <c:v>26177</c:v>
                </c:pt>
                <c:pt idx="297">
                  <c:v>26207</c:v>
                </c:pt>
                <c:pt idx="298">
                  <c:v>26238</c:v>
                </c:pt>
                <c:pt idx="299">
                  <c:v>26268</c:v>
                </c:pt>
                <c:pt idx="300">
                  <c:v>26299</c:v>
                </c:pt>
                <c:pt idx="301">
                  <c:v>26330</c:v>
                </c:pt>
                <c:pt idx="302">
                  <c:v>26359</c:v>
                </c:pt>
                <c:pt idx="303">
                  <c:v>26390</c:v>
                </c:pt>
                <c:pt idx="304">
                  <c:v>26420</c:v>
                </c:pt>
                <c:pt idx="305">
                  <c:v>26451</c:v>
                </c:pt>
                <c:pt idx="306">
                  <c:v>26481</c:v>
                </c:pt>
                <c:pt idx="307">
                  <c:v>26512</c:v>
                </c:pt>
                <c:pt idx="308">
                  <c:v>26543</c:v>
                </c:pt>
                <c:pt idx="309">
                  <c:v>26573</c:v>
                </c:pt>
                <c:pt idx="310">
                  <c:v>26604</c:v>
                </c:pt>
                <c:pt idx="311">
                  <c:v>26634</c:v>
                </c:pt>
                <c:pt idx="312">
                  <c:v>26665</c:v>
                </c:pt>
                <c:pt idx="313">
                  <c:v>26696</c:v>
                </c:pt>
                <c:pt idx="314">
                  <c:v>26724</c:v>
                </c:pt>
                <c:pt idx="315">
                  <c:v>26755</c:v>
                </c:pt>
                <c:pt idx="316">
                  <c:v>26785</c:v>
                </c:pt>
                <c:pt idx="317">
                  <c:v>26816</c:v>
                </c:pt>
                <c:pt idx="318">
                  <c:v>26846</c:v>
                </c:pt>
                <c:pt idx="319">
                  <c:v>26877</c:v>
                </c:pt>
                <c:pt idx="320">
                  <c:v>26908</c:v>
                </c:pt>
                <c:pt idx="321">
                  <c:v>26938</c:v>
                </c:pt>
                <c:pt idx="322">
                  <c:v>26969</c:v>
                </c:pt>
                <c:pt idx="323">
                  <c:v>26999</c:v>
                </c:pt>
                <c:pt idx="324">
                  <c:v>27030</c:v>
                </c:pt>
                <c:pt idx="325">
                  <c:v>27061</c:v>
                </c:pt>
                <c:pt idx="326">
                  <c:v>27089</c:v>
                </c:pt>
                <c:pt idx="327">
                  <c:v>27120</c:v>
                </c:pt>
                <c:pt idx="328">
                  <c:v>27150</c:v>
                </c:pt>
                <c:pt idx="329">
                  <c:v>27181</c:v>
                </c:pt>
                <c:pt idx="330">
                  <c:v>27211</c:v>
                </c:pt>
                <c:pt idx="331">
                  <c:v>27242</c:v>
                </c:pt>
                <c:pt idx="332">
                  <c:v>27273</c:v>
                </c:pt>
                <c:pt idx="333">
                  <c:v>27303</c:v>
                </c:pt>
                <c:pt idx="334">
                  <c:v>27334</c:v>
                </c:pt>
                <c:pt idx="335">
                  <c:v>27364</c:v>
                </c:pt>
                <c:pt idx="336">
                  <c:v>27395</c:v>
                </c:pt>
                <c:pt idx="337">
                  <c:v>27426</c:v>
                </c:pt>
                <c:pt idx="338">
                  <c:v>27454</c:v>
                </c:pt>
                <c:pt idx="339">
                  <c:v>27485</c:v>
                </c:pt>
                <c:pt idx="340">
                  <c:v>27515</c:v>
                </c:pt>
                <c:pt idx="341">
                  <c:v>27546</c:v>
                </c:pt>
                <c:pt idx="342">
                  <c:v>27576</c:v>
                </c:pt>
                <c:pt idx="343">
                  <c:v>27607</c:v>
                </c:pt>
                <c:pt idx="344">
                  <c:v>27638</c:v>
                </c:pt>
                <c:pt idx="345">
                  <c:v>27668</c:v>
                </c:pt>
                <c:pt idx="346">
                  <c:v>27699</c:v>
                </c:pt>
                <c:pt idx="347">
                  <c:v>27729</c:v>
                </c:pt>
                <c:pt idx="348">
                  <c:v>27760</c:v>
                </c:pt>
                <c:pt idx="349">
                  <c:v>27791</c:v>
                </c:pt>
                <c:pt idx="350">
                  <c:v>27820</c:v>
                </c:pt>
                <c:pt idx="351">
                  <c:v>27851</c:v>
                </c:pt>
                <c:pt idx="352">
                  <c:v>27881</c:v>
                </c:pt>
                <c:pt idx="353">
                  <c:v>27912</c:v>
                </c:pt>
                <c:pt idx="354">
                  <c:v>27942</c:v>
                </c:pt>
                <c:pt idx="355">
                  <c:v>27973</c:v>
                </c:pt>
                <c:pt idx="356">
                  <c:v>28004</c:v>
                </c:pt>
                <c:pt idx="357">
                  <c:v>28034</c:v>
                </c:pt>
                <c:pt idx="358">
                  <c:v>28065</c:v>
                </c:pt>
                <c:pt idx="359">
                  <c:v>28095</c:v>
                </c:pt>
                <c:pt idx="360">
                  <c:v>28126</c:v>
                </c:pt>
                <c:pt idx="361">
                  <c:v>28157</c:v>
                </c:pt>
                <c:pt idx="362">
                  <c:v>28185</c:v>
                </c:pt>
                <c:pt idx="363">
                  <c:v>28216</c:v>
                </c:pt>
                <c:pt idx="364">
                  <c:v>28246</c:v>
                </c:pt>
                <c:pt idx="365">
                  <c:v>28277</c:v>
                </c:pt>
                <c:pt idx="366">
                  <c:v>28307</c:v>
                </c:pt>
                <c:pt idx="367">
                  <c:v>28338</c:v>
                </c:pt>
                <c:pt idx="368">
                  <c:v>28369</c:v>
                </c:pt>
                <c:pt idx="369">
                  <c:v>28399</c:v>
                </c:pt>
                <c:pt idx="370">
                  <c:v>28430</c:v>
                </c:pt>
                <c:pt idx="371">
                  <c:v>28460</c:v>
                </c:pt>
                <c:pt idx="372">
                  <c:v>28491</c:v>
                </c:pt>
                <c:pt idx="373">
                  <c:v>28522</c:v>
                </c:pt>
                <c:pt idx="374">
                  <c:v>28550</c:v>
                </c:pt>
                <c:pt idx="375">
                  <c:v>28581</c:v>
                </c:pt>
                <c:pt idx="376">
                  <c:v>28611</c:v>
                </c:pt>
                <c:pt idx="377">
                  <c:v>28642</c:v>
                </c:pt>
                <c:pt idx="378">
                  <c:v>28672</c:v>
                </c:pt>
                <c:pt idx="379">
                  <c:v>28703</c:v>
                </c:pt>
                <c:pt idx="380">
                  <c:v>28734</c:v>
                </c:pt>
                <c:pt idx="381">
                  <c:v>28764</c:v>
                </c:pt>
                <c:pt idx="382">
                  <c:v>28795</c:v>
                </c:pt>
                <c:pt idx="383">
                  <c:v>28825</c:v>
                </c:pt>
                <c:pt idx="384">
                  <c:v>28856</c:v>
                </c:pt>
                <c:pt idx="385">
                  <c:v>28887</c:v>
                </c:pt>
                <c:pt idx="386">
                  <c:v>28915</c:v>
                </c:pt>
                <c:pt idx="387">
                  <c:v>28946</c:v>
                </c:pt>
                <c:pt idx="388">
                  <c:v>28976</c:v>
                </c:pt>
                <c:pt idx="389">
                  <c:v>29007</c:v>
                </c:pt>
                <c:pt idx="390">
                  <c:v>29037</c:v>
                </c:pt>
                <c:pt idx="391">
                  <c:v>29068</c:v>
                </c:pt>
                <c:pt idx="392">
                  <c:v>29099</c:v>
                </c:pt>
                <c:pt idx="393">
                  <c:v>29129</c:v>
                </c:pt>
                <c:pt idx="394">
                  <c:v>29160</c:v>
                </c:pt>
                <c:pt idx="395">
                  <c:v>29190</c:v>
                </c:pt>
                <c:pt idx="396">
                  <c:v>29221</c:v>
                </c:pt>
                <c:pt idx="397">
                  <c:v>29252</c:v>
                </c:pt>
                <c:pt idx="398">
                  <c:v>29281</c:v>
                </c:pt>
                <c:pt idx="399">
                  <c:v>29312</c:v>
                </c:pt>
                <c:pt idx="400">
                  <c:v>29342</c:v>
                </c:pt>
                <c:pt idx="401">
                  <c:v>29373</c:v>
                </c:pt>
                <c:pt idx="402">
                  <c:v>29403</c:v>
                </c:pt>
                <c:pt idx="403">
                  <c:v>29434</c:v>
                </c:pt>
                <c:pt idx="404">
                  <c:v>29465</c:v>
                </c:pt>
                <c:pt idx="405">
                  <c:v>29495</c:v>
                </c:pt>
                <c:pt idx="406">
                  <c:v>29526</c:v>
                </c:pt>
                <c:pt idx="407">
                  <c:v>29556</c:v>
                </c:pt>
                <c:pt idx="408">
                  <c:v>29587</c:v>
                </c:pt>
                <c:pt idx="409">
                  <c:v>29618</c:v>
                </c:pt>
                <c:pt idx="410">
                  <c:v>29646</c:v>
                </c:pt>
                <c:pt idx="411">
                  <c:v>29677</c:v>
                </c:pt>
                <c:pt idx="412">
                  <c:v>29707</c:v>
                </c:pt>
                <c:pt idx="413">
                  <c:v>29738</c:v>
                </c:pt>
                <c:pt idx="414">
                  <c:v>29768</c:v>
                </c:pt>
                <c:pt idx="415">
                  <c:v>29799</c:v>
                </c:pt>
                <c:pt idx="416">
                  <c:v>29830</c:v>
                </c:pt>
                <c:pt idx="417">
                  <c:v>29860</c:v>
                </c:pt>
                <c:pt idx="418">
                  <c:v>29891</c:v>
                </c:pt>
                <c:pt idx="419">
                  <c:v>29921</c:v>
                </c:pt>
                <c:pt idx="420">
                  <c:v>29952</c:v>
                </c:pt>
                <c:pt idx="421">
                  <c:v>29983</c:v>
                </c:pt>
                <c:pt idx="422">
                  <c:v>30011</c:v>
                </c:pt>
                <c:pt idx="423">
                  <c:v>30042</c:v>
                </c:pt>
                <c:pt idx="424">
                  <c:v>30072</c:v>
                </c:pt>
                <c:pt idx="425">
                  <c:v>30103</c:v>
                </c:pt>
                <c:pt idx="426">
                  <c:v>30133</c:v>
                </c:pt>
                <c:pt idx="427">
                  <c:v>30164</c:v>
                </c:pt>
                <c:pt idx="428">
                  <c:v>30195</c:v>
                </c:pt>
                <c:pt idx="429">
                  <c:v>30225</c:v>
                </c:pt>
                <c:pt idx="430">
                  <c:v>30256</c:v>
                </c:pt>
                <c:pt idx="431">
                  <c:v>30286</c:v>
                </c:pt>
                <c:pt idx="432">
                  <c:v>30317</c:v>
                </c:pt>
                <c:pt idx="433">
                  <c:v>30348</c:v>
                </c:pt>
                <c:pt idx="434">
                  <c:v>30376</c:v>
                </c:pt>
                <c:pt idx="435">
                  <c:v>30407</c:v>
                </c:pt>
                <c:pt idx="436">
                  <c:v>30437</c:v>
                </c:pt>
                <c:pt idx="437">
                  <c:v>30468</c:v>
                </c:pt>
                <c:pt idx="438">
                  <c:v>30498</c:v>
                </c:pt>
                <c:pt idx="439">
                  <c:v>30529</c:v>
                </c:pt>
                <c:pt idx="440">
                  <c:v>30560</c:v>
                </c:pt>
                <c:pt idx="441">
                  <c:v>30590</c:v>
                </c:pt>
                <c:pt idx="442">
                  <c:v>30621</c:v>
                </c:pt>
                <c:pt idx="443">
                  <c:v>30651</c:v>
                </c:pt>
                <c:pt idx="444">
                  <c:v>30682</c:v>
                </c:pt>
                <c:pt idx="445">
                  <c:v>30713</c:v>
                </c:pt>
                <c:pt idx="446">
                  <c:v>30742</c:v>
                </c:pt>
                <c:pt idx="447">
                  <c:v>30773</c:v>
                </c:pt>
                <c:pt idx="448">
                  <c:v>30803</c:v>
                </c:pt>
                <c:pt idx="449">
                  <c:v>30834</c:v>
                </c:pt>
                <c:pt idx="450">
                  <c:v>30864</c:v>
                </c:pt>
                <c:pt idx="451">
                  <c:v>30895</c:v>
                </c:pt>
                <c:pt idx="452">
                  <c:v>30926</c:v>
                </c:pt>
                <c:pt idx="453">
                  <c:v>30956</c:v>
                </c:pt>
                <c:pt idx="454">
                  <c:v>30987</c:v>
                </c:pt>
                <c:pt idx="455">
                  <c:v>31017</c:v>
                </c:pt>
                <c:pt idx="456">
                  <c:v>31048</c:v>
                </c:pt>
                <c:pt idx="457">
                  <c:v>31079</c:v>
                </c:pt>
                <c:pt idx="458">
                  <c:v>31107</c:v>
                </c:pt>
                <c:pt idx="459">
                  <c:v>31138</c:v>
                </c:pt>
                <c:pt idx="460">
                  <c:v>31168</c:v>
                </c:pt>
                <c:pt idx="461">
                  <c:v>31199</c:v>
                </c:pt>
                <c:pt idx="462">
                  <c:v>31229</c:v>
                </c:pt>
                <c:pt idx="463">
                  <c:v>31260</c:v>
                </c:pt>
                <c:pt idx="464">
                  <c:v>31291</c:v>
                </c:pt>
                <c:pt idx="465">
                  <c:v>31321</c:v>
                </c:pt>
                <c:pt idx="466">
                  <c:v>31352</c:v>
                </c:pt>
                <c:pt idx="467">
                  <c:v>31382</c:v>
                </c:pt>
                <c:pt idx="468">
                  <c:v>31413</c:v>
                </c:pt>
                <c:pt idx="469">
                  <c:v>31444</c:v>
                </c:pt>
                <c:pt idx="470">
                  <c:v>31472</c:v>
                </c:pt>
                <c:pt idx="471">
                  <c:v>31503</c:v>
                </c:pt>
                <c:pt idx="472">
                  <c:v>31533</c:v>
                </c:pt>
                <c:pt idx="473">
                  <c:v>31564</c:v>
                </c:pt>
                <c:pt idx="474">
                  <c:v>31594</c:v>
                </c:pt>
                <c:pt idx="475">
                  <c:v>31625</c:v>
                </c:pt>
                <c:pt idx="476">
                  <c:v>31656</c:v>
                </c:pt>
                <c:pt idx="477">
                  <c:v>31686</c:v>
                </c:pt>
                <c:pt idx="478">
                  <c:v>31717</c:v>
                </c:pt>
                <c:pt idx="479">
                  <c:v>31747</c:v>
                </c:pt>
                <c:pt idx="480">
                  <c:v>31778</c:v>
                </c:pt>
                <c:pt idx="481">
                  <c:v>31809</c:v>
                </c:pt>
                <c:pt idx="482">
                  <c:v>31837</c:v>
                </c:pt>
                <c:pt idx="483">
                  <c:v>31868</c:v>
                </c:pt>
                <c:pt idx="484">
                  <c:v>31898</c:v>
                </c:pt>
                <c:pt idx="485">
                  <c:v>31929</c:v>
                </c:pt>
                <c:pt idx="486">
                  <c:v>31959</c:v>
                </c:pt>
                <c:pt idx="487">
                  <c:v>31990</c:v>
                </c:pt>
                <c:pt idx="488">
                  <c:v>32021</c:v>
                </c:pt>
                <c:pt idx="489">
                  <c:v>32051</c:v>
                </c:pt>
                <c:pt idx="490">
                  <c:v>32082</c:v>
                </c:pt>
                <c:pt idx="491">
                  <c:v>32112</c:v>
                </c:pt>
                <c:pt idx="492">
                  <c:v>32143</c:v>
                </c:pt>
                <c:pt idx="493">
                  <c:v>32174</c:v>
                </c:pt>
                <c:pt idx="494">
                  <c:v>32203</c:v>
                </c:pt>
                <c:pt idx="495">
                  <c:v>32234</c:v>
                </c:pt>
                <c:pt idx="496">
                  <c:v>32264</c:v>
                </c:pt>
                <c:pt idx="497">
                  <c:v>32295</c:v>
                </c:pt>
                <c:pt idx="498">
                  <c:v>32325</c:v>
                </c:pt>
                <c:pt idx="499">
                  <c:v>32356</c:v>
                </c:pt>
                <c:pt idx="500">
                  <c:v>32387</c:v>
                </c:pt>
                <c:pt idx="501">
                  <c:v>32417</c:v>
                </c:pt>
                <c:pt idx="502">
                  <c:v>32448</c:v>
                </c:pt>
                <c:pt idx="503">
                  <c:v>32478</c:v>
                </c:pt>
                <c:pt idx="504">
                  <c:v>32509</c:v>
                </c:pt>
                <c:pt idx="505">
                  <c:v>32540</c:v>
                </c:pt>
                <c:pt idx="506">
                  <c:v>32568</c:v>
                </c:pt>
                <c:pt idx="507">
                  <c:v>32599</c:v>
                </c:pt>
                <c:pt idx="508">
                  <c:v>32629</c:v>
                </c:pt>
                <c:pt idx="509">
                  <c:v>32660</c:v>
                </c:pt>
                <c:pt idx="510">
                  <c:v>32690</c:v>
                </c:pt>
                <c:pt idx="511">
                  <c:v>32721</c:v>
                </c:pt>
                <c:pt idx="512">
                  <c:v>32752</c:v>
                </c:pt>
                <c:pt idx="513">
                  <c:v>32782</c:v>
                </c:pt>
                <c:pt idx="514">
                  <c:v>32813</c:v>
                </c:pt>
                <c:pt idx="515">
                  <c:v>32843</c:v>
                </c:pt>
                <c:pt idx="516">
                  <c:v>32874</c:v>
                </c:pt>
                <c:pt idx="517">
                  <c:v>32905</c:v>
                </c:pt>
                <c:pt idx="518">
                  <c:v>32933</c:v>
                </c:pt>
                <c:pt idx="519">
                  <c:v>32964</c:v>
                </c:pt>
                <c:pt idx="520">
                  <c:v>32994</c:v>
                </c:pt>
                <c:pt idx="521">
                  <c:v>33025</c:v>
                </c:pt>
                <c:pt idx="522">
                  <c:v>33055</c:v>
                </c:pt>
                <c:pt idx="523">
                  <c:v>33086</c:v>
                </c:pt>
                <c:pt idx="524">
                  <c:v>33117</c:v>
                </c:pt>
                <c:pt idx="525">
                  <c:v>33147</c:v>
                </c:pt>
                <c:pt idx="526">
                  <c:v>33178</c:v>
                </c:pt>
                <c:pt idx="527">
                  <c:v>33208</c:v>
                </c:pt>
                <c:pt idx="528">
                  <c:v>33239</c:v>
                </c:pt>
                <c:pt idx="529">
                  <c:v>33270</c:v>
                </c:pt>
                <c:pt idx="530">
                  <c:v>33298</c:v>
                </c:pt>
                <c:pt idx="531">
                  <c:v>33329</c:v>
                </c:pt>
                <c:pt idx="532">
                  <c:v>33359</c:v>
                </c:pt>
                <c:pt idx="533">
                  <c:v>33390</c:v>
                </c:pt>
                <c:pt idx="534">
                  <c:v>33420</c:v>
                </c:pt>
                <c:pt idx="535">
                  <c:v>33451</c:v>
                </c:pt>
                <c:pt idx="536">
                  <c:v>33482</c:v>
                </c:pt>
                <c:pt idx="537">
                  <c:v>33512</c:v>
                </c:pt>
                <c:pt idx="538">
                  <c:v>33543</c:v>
                </c:pt>
                <c:pt idx="539">
                  <c:v>33573</c:v>
                </c:pt>
                <c:pt idx="540">
                  <c:v>33604</c:v>
                </c:pt>
                <c:pt idx="541">
                  <c:v>33635</c:v>
                </c:pt>
                <c:pt idx="542">
                  <c:v>33664</c:v>
                </c:pt>
                <c:pt idx="543">
                  <c:v>33695</c:v>
                </c:pt>
                <c:pt idx="544">
                  <c:v>33725</c:v>
                </c:pt>
                <c:pt idx="545">
                  <c:v>33756</c:v>
                </c:pt>
                <c:pt idx="546">
                  <c:v>33786</c:v>
                </c:pt>
                <c:pt idx="547">
                  <c:v>33817</c:v>
                </c:pt>
                <c:pt idx="548">
                  <c:v>33848</c:v>
                </c:pt>
                <c:pt idx="549">
                  <c:v>33878</c:v>
                </c:pt>
                <c:pt idx="550">
                  <c:v>33909</c:v>
                </c:pt>
                <c:pt idx="551">
                  <c:v>33939</c:v>
                </c:pt>
                <c:pt idx="552">
                  <c:v>33970</c:v>
                </c:pt>
                <c:pt idx="553">
                  <c:v>34001</c:v>
                </c:pt>
                <c:pt idx="554">
                  <c:v>34029</c:v>
                </c:pt>
                <c:pt idx="555">
                  <c:v>34060</c:v>
                </c:pt>
                <c:pt idx="556">
                  <c:v>34090</c:v>
                </c:pt>
                <c:pt idx="557">
                  <c:v>34121</c:v>
                </c:pt>
                <c:pt idx="558">
                  <c:v>34151</c:v>
                </c:pt>
                <c:pt idx="559">
                  <c:v>34182</c:v>
                </c:pt>
                <c:pt idx="560">
                  <c:v>34213</c:v>
                </c:pt>
                <c:pt idx="561">
                  <c:v>34243</c:v>
                </c:pt>
                <c:pt idx="562">
                  <c:v>34274</c:v>
                </c:pt>
                <c:pt idx="563">
                  <c:v>34304</c:v>
                </c:pt>
                <c:pt idx="564">
                  <c:v>34335</c:v>
                </c:pt>
                <c:pt idx="565">
                  <c:v>34366</c:v>
                </c:pt>
                <c:pt idx="566">
                  <c:v>34394</c:v>
                </c:pt>
                <c:pt idx="567">
                  <c:v>34425</c:v>
                </c:pt>
                <c:pt idx="568">
                  <c:v>34455</c:v>
                </c:pt>
                <c:pt idx="569">
                  <c:v>34486</c:v>
                </c:pt>
                <c:pt idx="570">
                  <c:v>34516</c:v>
                </c:pt>
                <c:pt idx="571">
                  <c:v>34547</c:v>
                </c:pt>
                <c:pt idx="572">
                  <c:v>34578</c:v>
                </c:pt>
                <c:pt idx="573">
                  <c:v>34608</c:v>
                </c:pt>
                <c:pt idx="574">
                  <c:v>34639</c:v>
                </c:pt>
                <c:pt idx="575">
                  <c:v>34669</c:v>
                </c:pt>
                <c:pt idx="576">
                  <c:v>34700</c:v>
                </c:pt>
                <c:pt idx="577">
                  <c:v>34731</c:v>
                </c:pt>
                <c:pt idx="578">
                  <c:v>34759</c:v>
                </c:pt>
                <c:pt idx="579">
                  <c:v>34790</c:v>
                </c:pt>
                <c:pt idx="580">
                  <c:v>34820</c:v>
                </c:pt>
                <c:pt idx="581">
                  <c:v>34851</c:v>
                </c:pt>
                <c:pt idx="582">
                  <c:v>34881</c:v>
                </c:pt>
                <c:pt idx="583">
                  <c:v>34912</c:v>
                </c:pt>
                <c:pt idx="584">
                  <c:v>34943</c:v>
                </c:pt>
                <c:pt idx="585">
                  <c:v>34973</c:v>
                </c:pt>
                <c:pt idx="586">
                  <c:v>35004</c:v>
                </c:pt>
                <c:pt idx="587">
                  <c:v>35034</c:v>
                </c:pt>
                <c:pt idx="588">
                  <c:v>35065</c:v>
                </c:pt>
                <c:pt idx="589">
                  <c:v>35096</c:v>
                </c:pt>
                <c:pt idx="590">
                  <c:v>35125</c:v>
                </c:pt>
                <c:pt idx="591">
                  <c:v>35156</c:v>
                </c:pt>
                <c:pt idx="592">
                  <c:v>35186</c:v>
                </c:pt>
                <c:pt idx="593">
                  <c:v>35217</c:v>
                </c:pt>
                <c:pt idx="594">
                  <c:v>35247</c:v>
                </c:pt>
                <c:pt idx="595">
                  <c:v>35278</c:v>
                </c:pt>
                <c:pt idx="596">
                  <c:v>35309</c:v>
                </c:pt>
                <c:pt idx="597">
                  <c:v>35339</c:v>
                </c:pt>
                <c:pt idx="598">
                  <c:v>35370</c:v>
                </c:pt>
                <c:pt idx="599">
                  <c:v>35400</c:v>
                </c:pt>
                <c:pt idx="600">
                  <c:v>35431</c:v>
                </c:pt>
                <c:pt idx="601">
                  <c:v>35462</c:v>
                </c:pt>
                <c:pt idx="602">
                  <c:v>35490</c:v>
                </c:pt>
                <c:pt idx="603">
                  <c:v>35521</c:v>
                </c:pt>
                <c:pt idx="604">
                  <c:v>35551</c:v>
                </c:pt>
                <c:pt idx="605">
                  <c:v>35582</c:v>
                </c:pt>
                <c:pt idx="606">
                  <c:v>35612</c:v>
                </c:pt>
                <c:pt idx="607">
                  <c:v>35643</c:v>
                </c:pt>
                <c:pt idx="608">
                  <c:v>35674</c:v>
                </c:pt>
                <c:pt idx="609">
                  <c:v>35704</c:v>
                </c:pt>
                <c:pt idx="610">
                  <c:v>35735</c:v>
                </c:pt>
                <c:pt idx="611">
                  <c:v>35765</c:v>
                </c:pt>
                <c:pt idx="612">
                  <c:v>35796</c:v>
                </c:pt>
                <c:pt idx="613">
                  <c:v>35827</c:v>
                </c:pt>
                <c:pt idx="614">
                  <c:v>35855</c:v>
                </c:pt>
                <c:pt idx="615">
                  <c:v>35886</c:v>
                </c:pt>
                <c:pt idx="616">
                  <c:v>35916</c:v>
                </c:pt>
                <c:pt idx="617">
                  <c:v>35947</c:v>
                </c:pt>
                <c:pt idx="618">
                  <c:v>35977</c:v>
                </c:pt>
                <c:pt idx="619">
                  <c:v>36008</c:v>
                </c:pt>
                <c:pt idx="620">
                  <c:v>36039</c:v>
                </c:pt>
                <c:pt idx="621">
                  <c:v>36069</c:v>
                </c:pt>
                <c:pt idx="622">
                  <c:v>36100</c:v>
                </c:pt>
                <c:pt idx="623">
                  <c:v>36130</c:v>
                </c:pt>
                <c:pt idx="624">
                  <c:v>36161</c:v>
                </c:pt>
                <c:pt idx="625">
                  <c:v>36192</c:v>
                </c:pt>
                <c:pt idx="626">
                  <c:v>36220</c:v>
                </c:pt>
                <c:pt idx="627">
                  <c:v>36251</c:v>
                </c:pt>
                <c:pt idx="628">
                  <c:v>36281</c:v>
                </c:pt>
                <c:pt idx="629">
                  <c:v>36312</c:v>
                </c:pt>
                <c:pt idx="630">
                  <c:v>36342</c:v>
                </c:pt>
                <c:pt idx="631">
                  <c:v>36373</c:v>
                </c:pt>
                <c:pt idx="632">
                  <c:v>36404</c:v>
                </c:pt>
                <c:pt idx="633">
                  <c:v>36434</c:v>
                </c:pt>
                <c:pt idx="634">
                  <c:v>36465</c:v>
                </c:pt>
                <c:pt idx="635">
                  <c:v>36495</c:v>
                </c:pt>
                <c:pt idx="636">
                  <c:v>36526</c:v>
                </c:pt>
                <c:pt idx="637">
                  <c:v>36557</c:v>
                </c:pt>
                <c:pt idx="638">
                  <c:v>36586</c:v>
                </c:pt>
                <c:pt idx="639">
                  <c:v>36617</c:v>
                </c:pt>
                <c:pt idx="640">
                  <c:v>36647</c:v>
                </c:pt>
                <c:pt idx="641">
                  <c:v>36678</c:v>
                </c:pt>
                <c:pt idx="642">
                  <c:v>36708</c:v>
                </c:pt>
                <c:pt idx="643">
                  <c:v>36739</c:v>
                </c:pt>
                <c:pt idx="644">
                  <c:v>36770</c:v>
                </c:pt>
                <c:pt idx="645">
                  <c:v>36800</c:v>
                </c:pt>
                <c:pt idx="646">
                  <c:v>36831</c:v>
                </c:pt>
                <c:pt idx="647">
                  <c:v>36861</c:v>
                </c:pt>
                <c:pt idx="648">
                  <c:v>36892</c:v>
                </c:pt>
                <c:pt idx="649">
                  <c:v>36923</c:v>
                </c:pt>
                <c:pt idx="650">
                  <c:v>36951</c:v>
                </c:pt>
                <c:pt idx="651">
                  <c:v>36982</c:v>
                </c:pt>
                <c:pt idx="652">
                  <c:v>37012</c:v>
                </c:pt>
                <c:pt idx="653">
                  <c:v>37043</c:v>
                </c:pt>
                <c:pt idx="654">
                  <c:v>37073</c:v>
                </c:pt>
                <c:pt idx="655">
                  <c:v>37104</c:v>
                </c:pt>
                <c:pt idx="656">
                  <c:v>37135</c:v>
                </c:pt>
                <c:pt idx="657">
                  <c:v>37165</c:v>
                </c:pt>
                <c:pt idx="658">
                  <c:v>37196</c:v>
                </c:pt>
                <c:pt idx="659">
                  <c:v>37226</c:v>
                </c:pt>
                <c:pt idx="660">
                  <c:v>37257</c:v>
                </c:pt>
                <c:pt idx="661">
                  <c:v>37288</c:v>
                </c:pt>
                <c:pt idx="662">
                  <c:v>37316</c:v>
                </c:pt>
                <c:pt idx="663">
                  <c:v>37347</c:v>
                </c:pt>
                <c:pt idx="664">
                  <c:v>37377</c:v>
                </c:pt>
                <c:pt idx="665">
                  <c:v>37408</c:v>
                </c:pt>
                <c:pt idx="666">
                  <c:v>37438</c:v>
                </c:pt>
                <c:pt idx="667">
                  <c:v>37469</c:v>
                </c:pt>
                <c:pt idx="668">
                  <c:v>37500</c:v>
                </c:pt>
                <c:pt idx="669">
                  <c:v>37530</c:v>
                </c:pt>
                <c:pt idx="670">
                  <c:v>37561</c:v>
                </c:pt>
                <c:pt idx="671">
                  <c:v>37591</c:v>
                </c:pt>
                <c:pt idx="672">
                  <c:v>37622</c:v>
                </c:pt>
                <c:pt idx="673">
                  <c:v>37653</c:v>
                </c:pt>
                <c:pt idx="674">
                  <c:v>37681</c:v>
                </c:pt>
                <c:pt idx="675">
                  <c:v>37712</c:v>
                </c:pt>
                <c:pt idx="676">
                  <c:v>37742</c:v>
                </c:pt>
                <c:pt idx="677">
                  <c:v>37773</c:v>
                </c:pt>
                <c:pt idx="678">
                  <c:v>37803</c:v>
                </c:pt>
                <c:pt idx="679">
                  <c:v>37834</c:v>
                </c:pt>
                <c:pt idx="680">
                  <c:v>37865</c:v>
                </c:pt>
                <c:pt idx="681">
                  <c:v>37895</c:v>
                </c:pt>
                <c:pt idx="682">
                  <c:v>37926</c:v>
                </c:pt>
                <c:pt idx="683">
                  <c:v>37956</c:v>
                </c:pt>
                <c:pt idx="684">
                  <c:v>37987</c:v>
                </c:pt>
                <c:pt idx="685">
                  <c:v>38018</c:v>
                </c:pt>
                <c:pt idx="686">
                  <c:v>38047</c:v>
                </c:pt>
                <c:pt idx="687">
                  <c:v>38078</c:v>
                </c:pt>
                <c:pt idx="688">
                  <c:v>38108</c:v>
                </c:pt>
                <c:pt idx="689">
                  <c:v>38139</c:v>
                </c:pt>
                <c:pt idx="690">
                  <c:v>38169</c:v>
                </c:pt>
                <c:pt idx="691">
                  <c:v>38200</c:v>
                </c:pt>
                <c:pt idx="692">
                  <c:v>38231</c:v>
                </c:pt>
                <c:pt idx="693">
                  <c:v>38261</c:v>
                </c:pt>
                <c:pt idx="694">
                  <c:v>38292</c:v>
                </c:pt>
                <c:pt idx="695">
                  <c:v>38322</c:v>
                </c:pt>
                <c:pt idx="696">
                  <c:v>38353</c:v>
                </c:pt>
                <c:pt idx="697">
                  <c:v>38384</c:v>
                </c:pt>
                <c:pt idx="698">
                  <c:v>38412</c:v>
                </c:pt>
                <c:pt idx="699">
                  <c:v>38443</c:v>
                </c:pt>
                <c:pt idx="700">
                  <c:v>38473</c:v>
                </c:pt>
                <c:pt idx="701">
                  <c:v>38504</c:v>
                </c:pt>
                <c:pt idx="702">
                  <c:v>38534</c:v>
                </c:pt>
                <c:pt idx="703">
                  <c:v>38565</c:v>
                </c:pt>
                <c:pt idx="704">
                  <c:v>38596</c:v>
                </c:pt>
                <c:pt idx="705">
                  <c:v>38626</c:v>
                </c:pt>
                <c:pt idx="706">
                  <c:v>38657</c:v>
                </c:pt>
                <c:pt idx="707">
                  <c:v>38687</c:v>
                </c:pt>
                <c:pt idx="708">
                  <c:v>38718</c:v>
                </c:pt>
                <c:pt idx="709">
                  <c:v>38749</c:v>
                </c:pt>
                <c:pt idx="710">
                  <c:v>38777</c:v>
                </c:pt>
                <c:pt idx="711">
                  <c:v>38808</c:v>
                </c:pt>
                <c:pt idx="712">
                  <c:v>38838</c:v>
                </c:pt>
                <c:pt idx="713">
                  <c:v>38869</c:v>
                </c:pt>
                <c:pt idx="714">
                  <c:v>38899</c:v>
                </c:pt>
                <c:pt idx="715">
                  <c:v>38930</c:v>
                </c:pt>
                <c:pt idx="716">
                  <c:v>38961</c:v>
                </c:pt>
                <c:pt idx="717">
                  <c:v>38991</c:v>
                </c:pt>
                <c:pt idx="718">
                  <c:v>39022</c:v>
                </c:pt>
                <c:pt idx="719">
                  <c:v>39052</c:v>
                </c:pt>
              </c:numCache>
            </c:numRef>
          </c:cat>
          <c:val>
            <c:numRef>
              <c:f>FDDBTOUTSTDT!$L$9:$L$1136</c:f>
              <c:numCache>
                <c:formatCode>General</c:formatCode>
                <c:ptCount val="1128"/>
                <c:pt idx="913" formatCode="0.0">
                  <c:v>31.4446543052</c:v>
                </c:pt>
                <c:pt idx="1127" formatCode="0.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687-4402-AE15-A4F0A8149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926527"/>
        <c:axId val="415924863"/>
      </c:lineChart>
      <c:dateAx>
        <c:axId val="1385417216"/>
        <c:scaling>
          <c:orientation val="minMax"/>
          <c:max val="47818"/>
          <c:min val="21916"/>
        </c:scaling>
        <c:delete val="0"/>
        <c:axPos val="b"/>
        <c:numFmt formatCode="\'yy" sourceLinked="0"/>
        <c:majorTickMark val="out"/>
        <c:minorTickMark val="out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106967296"/>
        <c:crossesAt val="-10000"/>
        <c:auto val="0"/>
        <c:lblOffset val="100"/>
        <c:baseTimeUnit val="months"/>
        <c:majorUnit val="5"/>
        <c:majorTimeUnit val="years"/>
        <c:minorUnit val="1"/>
        <c:minorTimeUnit val="years"/>
      </c:dateAx>
      <c:valAx>
        <c:axId val="1106967296"/>
        <c:scaling>
          <c:orientation val="minMax"/>
          <c:max val="8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1385417216"/>
        <c:crosses val="autoZero"/>
        <c:crossBetween val="between"/>
        <c:majorUnit val="2"/>
      </c:valAx>
      <c:valAx>
        <c:axId val="415924863"/>
        <c:scaling>
          <c:orientation val="minMax"/>
          <c:max val="40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 algn="ctr">
              <a:defRPr lang="en-US" sz="12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5926527"/>
        <c:crosses val="max"/>
        <c:crossBetween val="between"/>
        <c:majorUnit val="10"/>
      </c:valAx>
      <c:catAx>
        <c:axId val="415926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15924863"/>
        <c:crosses val="autoZero"/>
        <c:auto val="0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l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72245202803630937"/>
          <c:y val="0.7152264983025447"/>
          <c:w val="0.22266803645407823"/>
          <c:h val="0.2041828353991636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0.17538</cdr:x>
      <cdr:y>0.06373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0" y="0"/>
          <a:ext cx="1571601" cy="2476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>
              <a:solidFill>
                <a:srgbClr val="0070C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US IP (2017 = 100)</a:t>
          </a:r>
        </a:p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200">
            <a:solidFill>
              <a:srgbClr val="0070C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0.6824</cdr:x>
      <cdr:y>0</cdr:y>
    </cdr:from>
    <cdr:to>
      <cdr:x>1</cdr:x>
      <cdr:y>0.10049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F234151-D1BE-488D-BA1C-49BDBCDF41D9}"/>
            </a:ext>
          </a:extLst>
        </cdr:cNvPr>
        <cdr:cNvSpPr txBox="1"/>
      </cdr:nvSpPr>
      <cdr:spPr>
        <a:xfrm xmlns:a="http://schemas.openxmlformats.org/drawingml/2006/main">
          <a:off x="6115050" y="0"/>
          <a:ext cx="2846070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 rtl="0" eaLnBrk="1" fontAlgn="auto" latinLnBrk="0" hangingPunct="1"/>
          <a:r>
            <a:rPr lang="en-US" sz="1200" b="1" i="0" baseline="0">
              <a:solidFill>
                <a:schemeClr val="accent6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Debt (tn $)</a:t>
          </a:r>
          <a:endParaRPr lang="en-US" sz="1200">
            <a:solidFill>
              <a:schemeClr val="accent6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r"/>
          <a:endParaRPr lang="en-US" sz="1100">
            <a:solidFill>
              <a:schemeClr val="accent6"/>
            </a:solidFill>
          </a:endParaRPr>
        </a:p>
      </cdr:txBody>
    </cdr:sp>
  </cdr:relSizeAnchor>
  <cdr:relSizeAnchor xmlns:cdr="http://schemas.openxmlformats.org/drawingml/2006/chartDrawing">
    <cdr:from>
      <cdr:x>0.50737</cdr:x>
      <cdr:y>0.26307</cdr:y>
    </cdr:from>
    <cdr:to>
      <cdr:x>0.53182</cdr:x>
      <cdr:y>0.3415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BC147F35-90E7-42A2-85C0-0C166C0CF8A0}"/>
            </a:ext>
          </a:extLst>
        </cdr:cNvPr>
        <cdr:cNvCxnSpPr/>
      </cdr:nvCxnSpPr>
      <cdr:spPr>
        <a:xfrm xmlns:a="http://schemas.openxmlformats.org/drawingml/2006/main">
          <a:off x="4546600" y="1022349"/>
          <a:ext cx="219075" cy="304800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0.43934</cdr:x>
      <cdr:y>0.73366</cdr:y>
    </cdr:from>
    <cdr:to>
      <cdr:x>0.46379</cdr:x>
      <cdr:y>0.81209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D47D3470-BEFD-4F08-AD43-99F2561EF013}"/>
            </a:ext>
          </a:extLst>
        </cdr:cNvPr>
        <cdr:cNvCxnSpPr/>
      </cdr:nvCxnSpPr>
      <cdr:spPr>
        <a:xfrm xmlns:a="http://schemas.openxmlformats.org/drawingml/2006/main">
          <a:off x="3937000" y="2851149"/>
          <a:ext cx="219075" cy="304800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0.46485</cdr:x>
      <cdr:y>0.2018</cdr:y>
    </cdr:from>
    <cdr:to>
      <cdr:x>0.55201</cdr:x>
      <cdr:y>0.28023</cdr:y>
    </cdr:to>
    <cdr:sp macro="" textlink="">
      <cdr:nvSpPr>
        <cdr:cNvPr id="9" name="TextBox 3">
          <a:extLst xmlns:a="http://schemas.openxmlformats.org/drawingml/2006/main">
            <a:ext uri="{FF2B5EF4-FFF2-40B4-BE49-F238E27FC236}">
              <a16:creationId xmlns:a16="http://schemas.microsoft.com/office/drawing/2014/main" id="{06E29476-98A9-4D8C-AF8E-4CF2AC0FABBD}"/>
            </a:ext>
          </a:extLst>
        </cdr:cNvPr>
        <cdr:cNvSpPr txBox="1"/>
      </cdr:nvSpPr>
      <cdr:spPr>
        <a:xfrm xmlns:a="http://schemas.openxmlformats.org/drawingml/2006/main">
          <a:off x="4165600" y="784225"/>
          <a:ext cx="78105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12MMA</a:t>
          </a:r>
        </a:p>
      </cdr:txBody>
    </cdr:sp>
  </cdr:relSizeAnchor>
  <cdr:relSizeAnchor xmlns:cdr="http://schemas.openxmlformats.org/drawingml/2006/chartDrawing">
    <cdr:from>
      <cdr:x>0.39399</cdr:x>
      <cdr:y>0.6732</cdr:y>
    </cdr:from>
    <cdr:to>
      <cdr:x>0.48115</cdr:x>
      <cdr:y>0.75163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782CB9CC-4B2B-459F-B5E0-310023B74C6E}"/>
            </a:ext>
          </a:extLst>
        </cdr:cNvPr>
        <cdr:cNvSpPr txBox="1"/>
      </cdr:nvSpPr>
      <cdr:spPr>
        <a:xfrm xmlns:a="http://schemas.openxmlformats.org/drawingml/2006/main">
          <a:off x="3530600" y="2616199"/>
          <a:ext cx="78105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3MMA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093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>
              <a:effectLst/>
              <a:latin typeface="+mn-lt"/>
              <a:ea typeface="+mn-ea"/>
              <a:cs typeface="+mn-cs"/>
            </a:rPr>
            <a:t>		</a:t>
          </a:r>
          <a:r>
            <a:rPr lang="en-US" sz="1100" b="0" baseline="0" dirty="0"/>
            <a:t>	                            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0.22406</cdr:x>
      <cdr:y>0.12959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710FA53-52C7-4232-94AE-774FC890F6A4}"/>
            </a:ext>
          </a:extLst>
        </cdr:cNvPr>
        <cdr:cNvSpPr txBox="1"/>
      </cdr:nvSpPr>
      <cdr:spPr>
        <a:xfrm xmlns:a="http://schemas.openxmlformats.org/drawingml/2006/main">
          <a:off x="0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baseline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CPI</a:t>
          </a:r>
          <a:endParaRPr lang="en-US" sz="12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0.77594</cdr:x>
      <cdr:y>0</cdr:y>
    </cdr:from>
    <cdr:to>
      <cdr:x>1</cdr:x>
      <cdr:y>0.12959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A40140-B8AE-4CEF-BD76-2E82E5F280EE}"/>
            </a:ext>
          </a:extLst>
        </cdr:cNvPr>
        <cdr:cNvSpPr txBox="1"/>
      </cdr:nvSpPr>
      <cdr:spPr>
        <a:xfrm xmlns:a="http://schemas.openxmlformats.org/drawingml/2006/main">
          <a:off x="6861048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PPI Food</a:t>
          </a:r>
        </a:p>
      </cdr:txBody>
    </cdr:sp>
  </cdr:relSizeAnchor>
  <cdr:relSizeAnchor xmlns:cdr="http://schemas.openxmlformats.org/drawingml/2006/chartDrawing">
    <cdr:from>
      <cdr:x>0.80899</cdr:x>
      <cdr:y>0.77585</cdr:y>
    </cdr:from>
    <cdr:to>
      <cdr:x>0.94934</cdr:x>
      <cdr:y>0.89308</cdr:y>
    </cdr:to>
    <cdr:sp macro="" textlink="">
      <cdr:nvSpPr>
        <cdr:cNvPr id="6" name="Rectangle: Rounded Corners 5">
          <a:extLst xmlns:a="http://schemas.openxmlformats.org/drawingml/2006/main">
            <a:ext uri="{FF2B5EF4-FFF2-40B4-BE49-F238E27FC236}">
              <a16:creationId xmlns:a16="http://schemas.microsoft.com/office/drawing/2014/main" id="{64B99988-5763-4787-80E9-E027F276BBB4}"/>
            </a:ext>
          </a:extLst>
        </cdr:cNvPr>
        <cdr:cNvSpPr/>
      </cdr:nvSpPr>
      <cdr:spPr>
        <a:xfrm xmlns:a="http://schemas.openxmlformats.org/drawingml/2006/main">
          <a:off x="7153275" y="2965450"/>
          <a:ext cx="1240991" cy="448075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9A68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rPr>
            <a:t>PPI Leads by 6 Months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093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>
              <a:effectLst/>
              <a:latin typeface="+mn-lt"/>
              <a:ea typeface="+mn-ea"/>
              <a:cs typeface="+mn-cs"/>
            </a:rPr>
            <a:t>		</a:t>
          </a:r>
          <a:r>
            <a:rPr lang="en-US" sz="1100" b="0" baseline="0" dirty="0"/>
            <a:t>	                            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0.22406</cdr:x>
      <cdr:y>0.12959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710FA53-52C7-4232-94AE-774FC890F6A4}"/>
            </a:ext>
          </a:extLst>
        </cdr:cNvPr>
        <cdr:cNvSpPr txBox="1"/>
      </cdr:nvSpPr>
      <cdr:spPr>
        <a:xfrm xmlns:a="http://schemas.openxmlformats.org/drawingml/2006/main">
          <a:off x="0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CPI</a:t>
          </a:r>
          <a:endParaRPr lang="en-US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0.77594</cdr:x>
      <cdr:y>0</cdr:y>
    </cdr:from>
    <cdr:to>
      <cdr:x>1</cdr:x>
      <cdr:y>0.12959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A40140-B8AE-4CEF-BD76-2E82E5F280EE}"/>
            </a:ext>
          </a:extLst>
        </cdr:cNvPr>
        <cdr:cNvSpPr txBox="1"/>
      </cdr:nvSpPr>
      <cdr:spPr>
        <a:xfrm xmlns:a="http://schemas.openxmlformats.org/drawingml/2006/main">
          <a:off x="6861048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62BC93"/>
              </a:solidFill>
              <a:latin typeface="Arial" panose="020B0604020202020204" pitchFamily="34" charset="0"/>
              <a:cs typeface="Arial" panose="020B0604020202020204" pitchFamily="34" charset="0"/>
            </a:rPr>
            <a:t>CPI Energy</a:t>
          </a:r>
        </a:p>
      </cdr:txBody>
    </cdr:sp>
  </cdr:relSizeAnchor>
  <cdr:relSizeAnchor xmlns:cdr="http://schemas.openxmlformats.org/drawingml/2006/chartDrawing">
    <cdr:from>
      <cdr:x>0.83161</cdr:x>
      <cdr:y>0.73514</cdr:y>
    </cdr:from>
    <cdr:to>
      <cdr:x>0.94288</cdr:x>
      <cdr:y>0.90803</cdr:y>
    </cdr:to>
    <cdr:sp macro="" textlink="">
      <cdr:nvSpPr>
        <cdr:cNvPr id="6" name="Rectangle: Rounded Corners 5">
          <a:extLst xmlns:a="http://schemas.openxmlformats.org/drawingml/2006/main">
            <a:ext uri="{FF2B5EF4-FFF2-40B4-BE49-F238E27FC236}">
              <a16:creationId xmlns:a16="http://schemas.microsoft.com/office/drawing/2014/main" id="{C5582667-C080-4B74-B0CA-4C22B708E3D1}"/>
            </a:ext>
          </a:extLst>
        </cdr:cNvPr>
        <cdr:cNvSpPr/>
      </cdr:nvSpPr>
      <cdr:spPr>
        <a:xfrm xmlns:a="http://schemas.openxmlformats.org/drawingml/2006/main">
          <a:off x="7353302" y="2809862"/>
          <a:ext cx="983877" cy="660819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9A68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rPr>
            <a:t>Energy Leads by </a:t>
          </a:r>
        </a:p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rPr>
            <a:t>1 Month</a:t>
          </a:r>
        </a:p>
      </cdr:txBody>
    </cdr:sp>
  </cdr:relSizeAnchor>
  <cdr:relSizeAnchor xmlns:cdr="http://schemas.openxmlformats.org/drawingml/2006/chartDrawing">
    <cdr:from>
      <cdr:x>0.63313</cdr:x>
      <cdr:y>0.41238</cdr:y>
    </cdr:from>
    <cdr:to>
      <cdr:x>0.64328</cdr:x>
      <cdr:y>0.46656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06E03817-F5EF-45DF-A6DA-FC3B3226671C}"/>
            </a:ext>
          </a:extLst>
        </cdr:cNvPr>
        <cdr:cNvCxnSpPr/>
      </cdr:nvCxnSpPr>
      <cdr:spPr>
        <a:xfrm xmlns:a="http://schemas.openxmlformats.org/drawingml/2006/main" flipH="1">
          <a:off x="5598359" y="1602581"/>
          <a:ext cx="89770" cy="21058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0.60073</cdr:x>
      <cdr:y>0.34165</cdr:y>
    </cdr:from>
    <cdr:to>
      <cdr:x>0.68583</cdr:x>
      <cdr:y>0.43387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2B954DED-90F4-4B4A-8A7D-ADDB4723230D}"/>
            </a:ext>
          </a:extLst>
        </cdr:cNvPr>
        <cdr:cNvSpPr txBox="1"/>
      </cdr:nvSpPr>
      <cdr:spPr>
        <a:xfrm xmlns:a="http://schemas.openxmlformats.org/drawingml/2006/main">
          <a:off x="5311885" y="1327730"/>
          <a:ext cx="752487" cy="358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</a:p>
      </cdr:txBody>
    </cdr:sp>
  </cdr:relSizeAnchor>
  <cdr:relSizeAnchor xmlns:cdr="http://schemas.openxmlformats.org/drawingml/2006/chartDrawing">
    <cdr:from>
      <cdr:x>0.32197</cdr:x>
      <cdr:y>0.08954</cdr:y>
    </cdr:from>
    <cdr:to>
      <cdr:x>0.40707</cdr:x>
      <cdr:y>0.2273</cdr:y>
    </cdr:to>
    <cdr:grpSp>
      <cdr:nvGrpSpPr>
        <cdr:cNvPr id="7" name="Group 6">
          <a:extLst xmlns:a="http://schemas.openxmlformats.org/drawingml/2006/main">
            <a:ext uri="{FF2B5EF4-FFF2-40B4-BE49-F238E27FC236}">
              <a16:creationId xmlns:a16="http://schemas.microsoft.com/office/drawing/2014/main" id="{92C9F4C0-D0AB-FB7A-34F4-A9036FDC5019}"/>
            </a:ext>
          </a:extLst>
        </cdr:cNvPr>
        <cdr:cNvGrpSpPr/>
      </cdr:nvGrpSpPr>
      <cdr:grpSpPr>
        <a:xfrm xmlns:a="http://schemas.openxmlformats.org/drawingml/2006/main">
          <a:off x="2846979" y="347970"/>
          <a:ext cx="752487" cy="535363"/>
          <a:chOff x="2079608" y="246053"/>
          <a:chExt cx="752476" cy="773142"/>
        </a:xfrm>
      </cdr:grpSpPr>
      <cdr:cxnSp macro="">
        <cdr:nvCxnSpPr>
          <cdr:cNvPr id="10" name="Straight Arrow Connector 9">
            <a:extLst xmlns:a="http://schemas.openxmlformats.org/drawingml/2006/main">
              <a:ext uri="{FF2B5EF4-FFF2-40B4-BE49-F238E27FC236}">
                <a16:creationId xmlns:a16="http://schemas.microsoft.com/office/drawing/2014/main" id="{7F7C66D6-DCFB-44CB-A92C-E0BB3CABA2D2}"/>
              </a:ext>
            </a:extLst>
          </cdr:cNvPr>
          <cdr:cNvCxnSpPr/>
        </cdr:nvCxnSpPr>
        <cdr:spPr>
          <a:xfrm xmlns:a="http://schemas.openxmlformats.org/drawingml/2006/main">
            <a:off x="2466983" y="666750"/>
            <a:ext cx="276232" cy="352445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ysClr val="windowText" lastClr="000000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13" name="TextBox 1">
            <a:extLst xmlns:a="http://schemas.openxmlformats.org/drawingml/2006/main">
              <a:ext uri="{FF2B5EF4-FFF2-40B4-BE49-F238E27FC236}">
                <a16:creationId xmlns:a16="http://schemas.microsoft.com/office/drawing/2014/main" id="{3B3A3453-8F2B-458D-94C0-CACE9F35BF76}"/>
              </a:ext>
            </a:extLst>
          </cdr:cNvPr>
          <cdr:cNvSpPr txBox="1"/>
        </cdr:nvSpPr>
        <cdr:spPr>
          <a:xfrm xmlns:a="http://schemas.openxmlformats.org/drawingml/2006/main">
            <a:off x="2079608" y="246053"/>
            <a:ext cx="752476" cy="352444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400" b="1" dirty="0">
                <a:solidFill>
                  <a:srgbClr val="62BC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1/12</a:t>
            </a:r>
          </a:p>
        </cdr:txBody>
      </cdr:sp>
    </cdr:grp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0.71238</cdr:x>
      <cdr:y>0</cdr:y>
    </cdr:from>
    <cdr:to>
      <cdr:x>1</cdr:x>
      <cdr:y>0.11463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0C26AD92-4C94-4419-87A8-686C5ADF865E}"/>
            </a:ext>
          </a:extLst>
        </cdr:cNvPr>
        <cdr:cNvSpPr txBox="1"/>
      </cdr:nvSpPr>
      <cdr:spPr>
        <a:xfrm xmlns:a="http://schemas.openxmlformats.org/drawingml/2006/main">
          <a:off x="6299041" y="0"/>
          <a:ext cx="2543207" cy="43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baseline="0" dirty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rPr>
            <a:t>US IP (2017 = 100)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0.29873</cdr:x>
      <cdr:y>0.1246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821AE09F-846D-4DCB-B91B-B513FD1D8F67}"/>
            </a:ext>
          </a:extLst>
        </cdr:cNvPr>
        <cdr:cNvSpPr txBox="1"/>
      </cdr:nvSpPr>
      <cdr:spPr>
        <a:xfrm xmlns:a="http://schemas.openxmlformats.org/drawingml/2006/main">
          <a:off x="0" y="0"/>
          <a:ext cx="2641445" cy="4762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2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Oil ($ per bbl)</a:t>
          </a:r>
          <a:endParaRPr lang="en-US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0.81023</cdr:x>
      <cdr:y>0.78657</cdr:y>
    </cdr:from>
    <cdr:to>
      <cdr:x>0.94983</cdr:x>
      <cdr:y>0.9038</cdr:y>
    </cdr:to>
    <cdr:sp macro="" textlink="">
      <cdr:nvSpPr>
        <cdr:cNvPr id="7" name="Rectangle: Rounded Corners 6">
          <a:extLst xmlns:a="http://schemas.openxmlformats.org/drawingml/2006/main">
            <a:ext uri="{FF2B5EF4-FFF2-40B4-BE49-F238E27FC236}">
              <a16:creationId xmlns:a16="http://schemas.microsoft.com/office/drawing/2014/main" id="{C70D1A3A-B0BE-4A18-9AD3-6FE2F35E7993}"/>
            </a:ext>
          </a:extLst>
        </cdr:cNvPr>
        <cdr:cNvSpPr/>
      </cdr:nvSpPr>
      <cdr:spPr>
        <a:xfrm xmlns:a="http://schemas.openxmlformats.org/drawingml/2006/main">
          <a:off x="7164387" y="3056763"/>
          <a:ext cx="1234395" cy="455579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9A68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6858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rPr>
            <a:t>Coincident Relationship</a:t>
          </a:r>
        </a:p>
      </cdr:txBody>
    </cdr:sp>
  </cdr:relSizeAnchor>
  <cdr:relSizeAnchor xmlns:cdr="http://schemas.openxmlformats.org/drawingml/2006/chartDrawing">
    <cdr:from>
      <cdr:x>0.39965</cdr:x>
      <cdr:y>0.28409</cdr:y>
    </cdr:from>
    <cdr:to>
      <cdr:x>0.42119</cdr:x>
      <cdr:y>0.33642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E9DB2D16-882E-4746-F495-2FFAC8B64265}"/>
            </a:ext>
          </a:extLst>
        </cdr:cNvPr>
        <cdr:cNvCxnSpPr/>
      </cdr:nvCxnSpPr>
      <cdr:spPr>
        <a:xfrm xmlns:a="http://schemas.openxmlformats.org/drawingml/2006/main">
          <a:off x="3533775" y="1085850"/>
          <a:ext cx="190500" cy="20002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0.63807</cdr:x>
      <cdr:y>0.21265</cdr:y>
    </cdr:from>
    <cdr:to>
      <cdr:x>0.65961</cdr:x>
      <cdr:y>0.26499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374E554D-AB70-C6CD-A759-7256F8B00434}"/>
            </a:ext>
          </a:extLst>
        </cdr:cNvPr>
        <cdr:cNvCxnSpPr/>
      </cdr:nvCxnSpPr>
      <cdr:spPr>
        <a:xfrm xmlns:a="http://schemas.openxmlformats.org/drawingml/2006/main">
          <a:off x="5641975" y="812800"/>
          <a:ext cx="190500" cy="20002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0.33501</cdr:x>
      <cdr:y>0.20435</cdr:y>
    </cdr:from>
    <cdr:to>
      <cdr:x>0.45782</cdr:x>
      <cdr:y>0.29904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14B319A1-32CB-E240-859D-6F3872696252}"/>
            </a:ext>
          </a:extLst>
        </cdr:cNvPr>
        <cdr:cNvSpPr txBox="1"/>
      </cdr:nvSpPr>
      <cdr:spPr>
        <a:xfrm xmlns:a="http://schemas.openxmlformats.org/drawingml/2006/main">
          <a:off x="2962275" y="781050"/>
          <a:ext cx="1085850" cy="361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3MMA</a:t>
          </a:r>
        </a:p>
      </cdr:txBody>
    </cdr:sp>
  </cdr:relSizeAnchor>
  <cdr:relSizeAnchor xmlns:cdr="http://schemas.openxmlformats.org/drawingml/2006/chartDrawing">
    <cdr:from>
      <cdr:x>0.57559</cdr:x>
      <cdr:y>0.1354</cdr:y>
    </cdr:from>
    <cdr:to>
      <cdr:x>0.69839</cdr:x>
      <cdr:y>0.2301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8A1F2D94-F638-93CD-C01D-24625F98C52A}"/>
            </a:ext>
          </a:extLst>
        </cdr:cNvPr>
        <cdr:cNvSpPr txBox="1"/>
      </cdr:nvSpPr>
      <cdr:spPr>
        <a:xfrm xmlns:a="http://schemas.openxmlformats.org/drawingml/2006/main">
          <a:off x="5089525" y="517525"/>
          <a:ext cx="1085850" cy="361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rPr>
            <a:t>12MMA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0.22406</cdr:x>
      <cdr:y>0.12959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710FA53-52C7-4232-94AE-774FC890F6A4}"/>
            </a:ext>
          </a:extLst>
        </cdr:cNvPr>
        <cdr:cNvSpPr txBox="1"/>
      </cdr:nvSpPr>
      <cdr:spPr>
        <a:xfrm xmlns:a="http://schemas.openxmlformats.org/drawingml/2006/main">
          <a:off x="0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baseline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CPI</a:t>
          </a:r>
          <a:endParaRPr lang="en-US" sz="12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0.77594</cdr:x>
      <cdr:y>0</cdr:y>
    </cdr:from>
    <cdr:to>
      <cdr:x>1</cdr:x>
      <cdr:y>0.12959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A40140-B8AE-4CEF-BD76-2E82E5F280EE}"/>
            </a:ext>
          </a:extLst>
        </cdr:cNvPr>
        <cdr:cNvSpPr txBox="1"/>
      </cdr:nvSpPr>
      <cdr:spPr>
        <a:xfrm xmlns:a="http://schemas.openxmlformats.org/drawingml/2006/main">
          <a:off x="6861048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Spending</a:t>
          </a:r>
        </a:p>
      </cdr:txBody>
    </cdr:sp>
  </cdr:relSizeAnchor>
  <cdr:relSizeAnchor xmlns:cdr="http://schemas.openxmlformats.org/drawingml/2006/chartDrawing">
    <cdr:from>
      <cdr:x>0.70632</cdr:x>
      <cdr:y>0.72794</cdr:y>
    </cdr:from>
    <cdr:to>
      <cdr:x>0.84667</cdr:x>
      <cdr:y>0.90581</cdr:y>
    </cdr:to>
    <cdr:sp macro="" textlink="">
      <cdr:nvSpPr>
        <cdr:cNvPr id="6" name="Rectangle: Rounded Corners 5">
          <a:extLst xmlns:a="http://schemas.openxmlformats.org/drawingml/2006/main">
            <a:ext uri="{FF2B5EF4-FFF2-40B4-BE49-F238E27FC236}">
              <a16:creationId xmlns:a16="http://schemas.microsoft.com/office/drawing/2014/main" id="{64B99988-5763-4787-80E9-E027F276BBB4}"/>
            </a:ext>
          </a:extLst>
        </cdr:cNvPr>
        <cdr:cNvSpPr/>
      </cdr:nvSpPr>
      <cdr:spPr>
        <a:xfrm xmlns:a="http://schemas.openxmlformats.org/drawingml/2006/main">
          <a:off x="6245577" y="2828925"/>
          <a:ext cx="1241027" cy="691238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9A68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rPr>
            <a:t>Spending Leads by 23 Months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0.07017</cdr:x>
      <cdr:y>0.26332</cdr:y>
    </cdr:from>
    <cdr:to>
      <cdr:x>0.15093</cdr:x>
      <cdr:y>0.4492</cdr:y>
    </cdr:to>
    <cdr:sp macro="" textlink="">
      <cdr:nvSpPr>
        <cdr:cNvPr id="5" name="Oval 4">
          <a:extLst xmlns:a="http://schemas.openxmlformats.org/drawingml/2006/main">
            <a:ext uri="{FF2B5EF4-FFF2-40B4-BE49-F238E27FC236}">
              <a16:creationId xmlns:a16="http://schemas.microsoft.com/office/drawing/2014/main" id="{DB55C810-F1C3-4B25-9EB8-63030B85A2C2}"/>
            </a:ext>
          </a:extLst>
        </cdr:cNvPr>
        <cdr:cNvSpPr/>
      </cdr:nvSpPr>
      <cdr:spPr>
        <a:xfrm xmlns:a="http://schemas.openxmlformats.org/drawingml/2006/main">
          <a:off x="628844" y="1023299"/>
          <a:ext cx="723660" cy="722367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1750">
          <a:solidFill>
            <a:schemeClr val="accent1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6858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1350" b="0" i="0" u="none" strike="noStrike" kern="1200" cap="none" spc="0" normalizeH="0" baseline="0" noProof="0" dirty="0">
            <a:ln>
              <a:noFill/>
            </a:ln>
            <a:solidFill>
              <a:prstClr val="white"/>
            </a:solidFill>
            <a:effectLst/>
            <a:uLnTx/>
            <a:uFillTx/>
            <a:latin typeface="Arial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0.28382</cdr:x>
      <cdr:y>0.38587</cdr:y>
    </cdr:from>
    <cdr:to>
      <cdr:x>0.36458</cdr:x>
      <cdr:y>0.57175</cdr:y>
    </cdr:to>
    <cdr:sp macro="" textlink="">
      <cdr:nvSpPr>
        <cdr:cNvPr id="6" name="Oval 5">
          <a:extLst xmlns:a="http://schemas.openxmlformats.org/drawingml/2006/main">
            <a:ext uri="{FF2B5EF4-FFF2-40B4-BE49-F238E27FC236}">
              <a16:creationId xmlns:a16="http://schemas.microsoft.com/office/drawing/2014/main" id="{DB55C810-F1C3-4B25-9EB8-63030B85A2C2}"/>
            </a:ext>
          </a:extLst>
        </cdr:cNvPr>
        <cdr:cNvSpPr/>
      </cdr:nvSpPr>
      <cdr:spPr>
        <a:xfrm xmlns:a="http://schemas.openxmlformats.org/drawingml/2006/main">
          <a:off x="2543369" y="1499549"/>
          <a:ext cx="723660" cy="722367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1750">
          <a:solidFill>
            <a:schemeClr val="accent1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6858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1350" b="0" i="0" u="none" strike="noStrike" kern="1200" cap="none" spc="0" normalizeH="0" baseline="0" noProof="0" dirty="0">
            <a:ln>
              <a:noFill/>
            </a:ln>
            <a:solidFill>
              <a:prstClr val="white"/>
            </a:solidFill>
            <a:effectLst/>
            <a:uLnTx/>
            <a:uFillTx/>
            <a:latin typeface="Arial"/>
            <a:ea typeface="+mn-ea"/>
            <a:cs typeface="+mn-cs"/>
          </a:endParaRP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093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>
              <a:effectLst/>
              <a:latin typeface="+mn-lt"/>
              <a:ea typeface="+mn-ea"/>
              <a:cs typeface="+mn-cs"/>
            </a:rPr>
            <a:t>	</a:t>
          </a:r>
          <a:r>
            <a:rPr lang="en-US" sz="1100" b="0" baseline="0" dirty="0"/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MMT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0.16475</cdr:x>
      <cdr:y>0.25736</cdr:y>
    </cdr:from>
    <cdr:to>
      <cdr:x>0.18601</cdr:x>
      <cdr:y>0.34559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1476373" y="1000136"/>
          <a:ext cx="190502" cy="34288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0.27317</cdr:x>
      <cdr:y>0.28676</cdr:y>
    </cdr:from>
    <cdr:to>
      <cdr:x>0.29762</cdr:x>
      <cdr:y>0.37011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>
          <a:off x="2447938" y="1114425"/>
          <a:ext cx="219062" cy="32389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0.18991</cdr:x>
      <cdr:y>0.77612</cdr:y>
    </cdr:from>
    <cdr:to>
      <cdr:x>0.20904</cdr:x>
      <cdr:y>0.85946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1679277" y="3016167"/>
          <a:ext cx="169155" cy="32387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0.35183</cdr:x>
      <cdr:y>0.74707</cdr:y>
    </cdr:from>
    <cdr:to>
      <cdr:x>0.37628</cdr:x>
      <cdr:y>0.84266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3111013" y="2903262"/>
          <a:ext cx="216196" cy="37148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0.26469</cdr:x>
      <cdr:y>0.22795</cdr:y>
    </cdr:from>
    <cdr:to>
      <cdr:x>0.35503</cdr:x>
      <cdr:y>0.31128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2371942" y="885841"/>
          <a:ext cx="809548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0.3373</cdr:x>
      <cdr:y>0.68416</cdr:y>
    </cdr:from>
    <cdr:to>
      <cdr:x>0.42765</cdr:x>
      <cdr:y>0.7675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2982533" y="2658782"/>
          <a:ext cx="798909" cy="323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12MMT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0.152</cdr:x>
      <cdr:y>0.71566</cdr:y>
    </cdr:from>
    <cdr:to>
      <cdr:x>0.24235</cdr:x>
      <cdr:y>0.79899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1344063" y="2781207"/>
          <a:ext cx="798909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3MMT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0.1379</cdr:x>
      <cdr:y>0.19689</cdr:y>
    </cdr:from>
    <cdr:to>
      <cdr:x>0.22825</cdr:x>
      <cdr:y>0.26715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1235782" y="765156"/>
          <a:ext cx="809638" cy="273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0.13259</cdr:x>
      <cdr:y>0</cdr:y>
    </cdr:from>
    <cdr:to>
      <cdr:x>0.85963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72419" y="0"/>
          <a:ext cx="6428668" cy="54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aseline="0" dirty="0">
              <a:effectLst/>
              <a:latin typeface="+mn-lt"/>
              <a:ea typeface="+mn-ea"/>
              <a:cs typeface="+mn-cs"/>
            </a:rPr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MMA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0.32519</cdr:x>
      <cdr:y>0.18822</cdr:y>
    </cdr:from>
    <cdr:to>
      <cdr:x>0.34782</cdr:x>
      <cdr:y>0.25551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2875485" y="731464"/>
          <a:ext cx="200103" cy="26150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0.40156</cdr:x>
      <cdr:y>0.20152</cdr:y>
    </cdr:from>
    <cdr:to>
      <cdr:x>0.42201</cdr:x>
      <cdr:y>0.28167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>
          <a:off x="3550775" y="783166"/>
          <a:ext cx="180827" cy="31147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0.36416</cdr:x>
      <cdr:y>0.5746</cdr:y>
    </cdr:from>
    <cdr:to>
      <cdr:x>0.37999</cdr:x>
      <cdr:y>0.65293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3220060" y="2233004"/>
          <a:ext cx="139974" cy="30440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0.45792</cdr:x>
      <cdr:y>0.68763</cdr:y>
    </cdr:from>
    <cdr:to>
      <cdr:x>0.47731</cdr:x>
      <cdr:y>0.79977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4049106" y="2672260"/>
          <a:ext cx="171454" cy="43579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0.38834</cdr:x>
      <cdr:y>0.13189</cdr:y>
    </cdr:from>
    <cdr:to>
      <cdr:x>0.47868</cdr:x>
      <cdr:y>0.21522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3433879" y="512570"/>
          <a:ext cx="798820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0.43491</cdr:x>
      <cdr:y>0.62469</cdr:y>
    </cdr:from>
    <cdr:to>
      <cdr:x>0.54841</cdr:x>
      <cdr:y>0.70803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3845643" y="2427662"/>
          <a:ext cx="1003609" cy="32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12MMA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0.32852</cdr:x>
      <cdr:y>0.51189</cdr:y>
    </cdr:from>
    <cdr:to>
      <cdr:x>0.41887</cdr:x>
      <cdr:y>0.59522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2904917" y="1989300"/>
          <a:ext cx="798909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3MMA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0.29503</cdr:x>
      <cdr:y>0.12094</cdr:y>
    </cdr:from>
    <cdr:to>
      <cdr:x>0.37259</cdr:x>
      <cdr:y>0.20163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2608799" y="470001"/>
          <a:ext cx="685814" cy="3135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093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/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MMT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0.39749</cdr:x>
      <cdr:y>0.18938</cdr:y>
    </cdr:from>
    <cdr:to>
      <cdr:x>0.42335</cdr:x>
      <cdr:y>0.26415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 flipH="1">
          <a:off x="3514725" y="723861"/>
          <a:ext cx="228680" cy="285789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0.17344</cdr:x>
      <cdr:y>0.18192</cdr:y>
    </cdr:from>
    <cdr:to>
      <cdr:x>0.19067</cdr:x>
      <cdr:y>0.27412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>
          <a:off x="1533561" y="695334"/>
          <a:ext cx="152352" cy="352406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0.34472</cdr:x>
      <cdr:y>0.5009</cdr:y>
    </cdr:from>
    <cdr:to>
      <cdr:x>0.36195</cdr:x>
      <cdr:y>0.58314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3048056" y="1914532"/>
          <a:ext cx="152352" cy="314337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0.42658</cdr:x>
      <cdr:y>0.53578</cdr:y>
    </cdr:from>
    <cdr:to>
      <cdr:x>0.44706</cdr:x>
      <cdr:y>0.61553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3771900" y="2047868"/>
          <a:ext cx="181075" cy="304807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0.39066</cdr:x>
      <cdr:y>0.12813</cdr:y>
    </cdr:from>
    <cdr:to>
      <cdr:x>0.49121</cdr:x>
      <cdr:y>0.21146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3454303" y="489745"/>
          <a:ext cx="889088" cy="318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0.40142</cdr:x>
      <cdr:y>0.47099</cdr:y>
    </cdr:from>
    <cdr:to>
      <cdr:x>0.50198</cdr:x>
      <cdr:y>0.55433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3549415" y="1800206"/>
          <a:ext cx="889176" cy="3185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12MMT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0.30913</cdr:x>
      <cdr:y>0.44054</cdr:y>
    </cdr:from>
    <cdr:to>
      <cdr:x>0.39947</cdr:x>
      <cdr:y>0.52387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2733360" y="1683824"/>
          <a:ext cx="798897" cy="318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3MMT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0.14348</cdr:x>
      <cdr:y>0.12465</cdr:y>
    </cdr:from>
    <cdr:to>
      <cdr:x>0.20576</cdr:x>
      <cdr:y>0.1949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1268647" y="476437"/>
          <a:ext cx="550696" cy="2685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0.24265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111" cy="942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/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0.16394</cdr:x>
      <cdr:y>0.08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27DA68EC-CF9C-27F6-B1F6-4F866C89C8A4}"/>
            </a:ext>
          </a:extLst>
        </cdr:cNvPr>
        <cdr:cNvSpPr txBox="1"/>
      </cdr:nvSpPr>
      <cdr:spPr>
        <a:xfrm xmlns:a="http://schemas.openxmlformats.org/drawingml/2006/main">
          <a:off x="-150813" y="-1190625"/>
          <a:ext cx="1449659" cy="3108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Arizona</a:t>
          </a:r>
        </a:p>
      </cdr:txBody>
    </cdr:sp>
  </cdr:relSizeAnchor>
  <cdr:relSizeAnchor xmlns:cdr="http://schemas.openxmlformats.org/drawingml/2006/chartDrawing">
    <cdr:from>
      <cdr:x>0.83606</cdr:x>
      <cdr:y>0</cdr:y>
    </cdr:from>
    <cdr:to>
      <cdr:x>1</cdr:x>
      <cdr:y>0.08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AAFBD5E-A4D6-6FBF-6142-A3CB2166C4D1}"/>
            </a:ext>
          </a:extLst>
        </cdr:cNvPr>
        <cdr:cNvSpPr txBox="1"/>
      </cdr:nvSpPr>
      <cdr:spPr>
        <a:xfrm xmlns:a="http://schemas.openxmlformats.org/drawingml/2006/main">
          <a:off x="7392716" y="0"/>
          <a:ext cx="1449659" cy="3108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Yavapai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093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>
              <a:effectLst/>
              <a:latin typeface="+mn-lt"/>
              <a:ea typeface="+mn-ea"/>
              <a:cs typeface="+mn-cs"/>
            </a:rPr>
            <a:t>	</a:t>
          </a:r>
          <a:r>
            <a:rPr lang="en-US" sz="1100" b="0" baseline="0" dirty="0"/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MMT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0.33801</cdr:x>
      <cdr:y>0.24021</cdr:y>
    </cdr:from>
    <cdr:to>
      <cdr:x>0.3784</cdr:x>
      <cdr:y>0.28187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3028957" y="933487"/>
          <a:ext cx="361939" cy="16189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0.5017</cdr:x>
      <cdr:y>0.20344</cdr:y>
    </cdr:from>
    <cdr:to>
      <cdr:x>0.54953</cdr:x>
      <cdr:y>0.25982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>
          <a:off x="4495806" y="790590"/>
          <a:ext cx="428610" cy="21910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0.1637</cdr:x>
      <cdr:y>0.46813</cdr:y>
    </cdr:from>
    <cdr:to>
      <cdr:x>0.19346</cdr:x>
      <cdr:y>0.55146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1466929" y="1819250"/>
          <a:ext cx="266683" cy="32383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0.4071</cdr:x>
      <cdr:y>0.78431</cdr:y>
    </cdr:from>
    <cdr:to>
      <cdr:x>0.44324</cdr:x>
      <cdr:y>0.85784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3648075" y="3047986"/>
          <a:ext cx="323852" cy="28576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0.52298</cdr:x>
      <cdr:y>0.1201</cdr:y>
    </cdr:from>
    <cdr:to>
      <cdr:x>0.61332</cdr:x>
      <cdr:y>0.20343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4686499" y="466714"/>
          <a:ext cx="809547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0.40852</cdr:x>
      <cdr:y>0.70915</cdr:y>
    </cdr:from>
    <cdr:to>
      <cdr:x>0.49886</cdr:x>
      <cdr:y>0.79249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3660752" y="2755882"/>
          <a:ext cx="809637" cy="32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12MMT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0.12472</cdr:x>
      <cdr:y>0.39788</cdr:y>
    </cdr:from>
    <cdr:to>
      <cdr:x>0.21507</cdr:x>
      <cdr:y>0.48121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1117625" y="1546244"/>
          <a:ext cx="809637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3MMT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0.30372</cdr:x>
      <cdr:y>0.16994</cdr:y>
    </cdr:from>
    <cdr:to>
      <cdr:x>0.39407</cdr:x>
      <cdr:y>0.26471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2721680" y="660404"/>
          <a:ext cx="809637" cy="368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093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>
              <a:effectLst/>
              <a:latin typeface="+mn-lt"/>
              <a:ea typeface="+mn-ea"/>
              <a:cs typeface="+mn-cs"/>
            </a:rPr>
            <a:t>	</a:t>
          </a:r>
          <a:r>
            <a:rPr lang="en-US" sz="1100" b="0" baseline="0" dirty="0"/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MMT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0.17751</cdr:x>
      <cdr:y>0.14706</cdr:y>
    </cdr:from>
    <cdr:to>
      <cdr:x>0.19771</cdr:x>
      <cdr:y>0.20834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1590647" y="571505"/>
          <a:ext cx="181015" cy="23814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0.56547</cdr:x>
      <cdr:y>0.20098</cdr:y>
    </cdr:from>
    <cdr:to>
      <cdr:x>0.59417</cdr:x>
      <cdr:y>0.28188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>
          <a:off x="5067271" y="781040"/>
          <a:ext cx="257184" cy="31439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0.22321</cdr:x>
      <cdr:y>0.54657</cdr:y>
    </cdr:from>
    <cdr:to>
      <cdr:x>0.24341</cdr:x>
      <cdr:y>0.63234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2000241" y="2124092"/>
          <a:ext cx="181015" cy="33331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0.36777</cdr:x>
      <cdr:y>0.7451</cdr:y>
    </cdr:from>
    <cdr:to>
      <cdr:x>0.39859</cdr:x>
      <cdr:y>0.82844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3295666" y="2895592"/>
          <a:ext cx="276182" cy="32387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0.55805</cdr:x>
      <cdr:y>0.1348</cdr:y>
    </cdr:from>
    <cdr:to>
      <cdr:x>0.64839</cdr:x>
      <cdr:y>0.21813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5000780" y="523851"/>
          <a:ext cx="809547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0.35962</cdr:x>
      <cdr:y>0.67729</cdr:y>
    </cdr:from>
    <cdr:to>
      <cdr:x>0.44996</cdr:x>
      <cdr:y>0.76063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3222633" y="2632068"/>
          <a:ext cx="809548" cy="32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12MMT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0.18637</cdr:x>
      <cdr:y>0.48121</cdr:y>
    </cdr:from>
    <cdr:to>
      <cdr:x>0.27672</cdr:x>
      <cdr:y>0.56454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1670114" y="1870090"/>
          <a:ext cx="809637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3MMT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0.15173</cdr:x>
      <cdr:y>0.08905</cdr:y>
    </cdr:from>
    <cdr:to>
      <cdr:x>0.24208</cdr:x>
      <cdr:y>0.15931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1359629" y="346066"/>
          <a:ext cx="809637" cy="2730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MMT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0.4632</cdr:x>
      <cdr:y>0.29118</cdr:y>
    </cdr:from>
    <cdr:to>
      <cdr:x>0.48828</cdr:x>
      <cdr:y>0.35387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 flipH="1">
          <a:off x="4095750" y="1112956"/>
          <a:ext cx="221781" cy="239594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0.28008</cdr:x>
      <cdr:y>0.21183</cdr:y>
    </cdr:from>
    <cdr:to>
      <cdr:x>0.29624</cdr:x>
      <cdr:y>0.27912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>
          <a:off x="2476501" y="809670"/>
          <a:ext cx="142891" cy="257195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0.54834</cdr:x>
      <cdr:y>0.68281</cdr:y>
    </cdr:from>
    <cdr:to>
      <cdr:x>0.56661</cdr:x>
      <cdr:y>0.76256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4848596" y="2609850"/>
          <a:ext cx="161554" cy="304800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0.68443</cdr:x>
      <cdr:y>0.69776</cdr:y>
    </cdr:from>
    <cdr:to>
      <cdr:x>0.69736</cdr:x>
      <cdr:y>0.78997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6051921" y="2666982"/>
          <a:ext cx="114330" cy="352444"/>
        </a:xfrm>
        <a:prstGeom xmlns:a="http://schemas.openxmlformats.org/drawingml/2006/main" prst="straightConnector1">
          <a:avLst/>
        </a:prstGeom>
        <a:ln xmlns:a="http://schemas.openxmlformats.org/drawingml/2006/main" w="635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0.4574</cdr:x>
      <cdr:y>0.21782</cdr:y>
    </cdr:from>
    <cdr:to>
      <cdr:x>0.55795</cdr:x>
      <cdr:y>0.30115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4044437" y="832552"/>
          <a:ext cx="889088" cy="318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0.65387</cdr:x>
      <cdr:y>0.63296</cdr:y>
    </cdr:from>
    <cdr:to>
      <cdr:x>0.75443</cdr:x>
      <cdr:y>0.71631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5781687" y="2419281"/>
          <a:ext cx="889177" cy="3185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12MMT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0.51275</cdr:x>
      <cdr:y>0.61499</cdr:y>
    </cdr:from>
    <cdr:to>
      <cdr:x>0.60543</cdr:x>
      <cdr:y>0.69029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4533900" y="2350591"/>
          <a:ext cx="819500" cy="2878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3MMT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0.24796</cdr:x>
      <cdr:y>0.14707</cdr:y>
    </cdr:from>
    <cdr:to>
      <cdr:x>0.31024</cdr:x>
      <cdr:y>0.21732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2192488" y="562145"/>
          <a:ext cx="550695" cy="2685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0.22406</cdr:x>
      <cdr:y>0.12959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710FA53-52C7-4232-94AE-774FC890F6A4}"/>
            </a:ext>
          </a:extLst>
        </cdr:cNvPr>
        <cdr:cNvSpPr txBox="1"/>
      </cdr:nvSpPr>
      <cdr:spPr>
        <a:xfrm xmlns:a="http://schemas.openxmlformats.org/drawingml/2006/main">
          <a:off x="0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baseline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Nonres Construction</a:t>
          </a:r>
          <a:endParaRPr lang="en-US" sz="12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0.73789</cdr:x>
      <cdr:y>0</cdr:y>
    </cdr:from>
    <cdr:to>
      <cdr:x>1</cdr:x>
      <cdr:y>0.12959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A40140-B8AE-4CEF-BD76-2E82E5F280EE}"/>
            </a:ext>
          </a:extLst>
        </cdr:cNvPr>
        <cdr:cNvSpPr txBox="1"/>
      </cdr:nvSpPr>
      <cdr:spPr>
        <a:xfrm xmlns:a="http://schemas.openxmlformats.org/drawingml/2006/main">
          <a:off x="6524625" y="0"/>
          <a:ext cx="2317623" cy="4953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62BC93"/>
              </a:solidFill>
              <a:latin typeface="Arial" panose="020B0604020202020204" pitchFamily="34" charset="0"/>
              <a:cs typeface="Arial" panose="020B0604020202020204" pitchFamily="34" charset="0"/>
            </a:rPr>
            <a:t>Housing</a:t>
          </a:r>
          <a:r>
            <a:rPr lang="en-US" sz="1200" b="1" baseline="0" dirty="0">
              <a:solidFill>
                <a:srgbClr val="62BC93"/>
              </a:solidFill>
              <a:latin typeface="Arial" panose="020B0604020202020204" pitchFamily="34" charset="0"/>
              <a:cs typeface="Arial" panose="020B0604020202020204" pitchFamily="34" charset="0"/>
            </a:rPr>
            <a:t> Starts</a:t>
          </a:r>
          <a:endParaRPr lang="en-US" sz="1200" b="1" dirty="0">
            <a:solidFill>
              <a:srgbClr val="62BC93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0.8036</cdr:x>
      <cdr:y>0.73349</cdr:y>
    </cdr:from>
    <cdr:to>
      <cdr:x>0.95221</cdr:x>
      <cdr:y>0.90637</cdr:y>
    </cdr:to>
    <cdr:sp macro="" textlink="">
      <cdr:nvSpPr>
        <cdr:cNvPr id="6" name="Rectangle: Rounded Corners 5">
          <a:extLst xmlns:a="http://schemas.openxmlformats.org/drawingml/2006/main">
            <a:ext uri="{FF2B5EF4-FFF2-40B4-BE49-F238E27FC236}">
              <a16:creationId xmlns:a16="http://schemas.microsoft.com/office/drawing/2014/main" id="{CD82842D-0909-8855-723F-6B20DE420BA5}"/>
            </a:ext>
          </a:extLst>
        </cdr:cNvPr>
        <cdr:cNvSpPr/>
      </cdr:nvSpPr>
      <cdr:spPr>
        <a:xfrm xmlns:a="http://schemas.openxmlformats.org/drawingml/2006/main">
          <a:off x="7105649" y="2803525"/>
          <a:ext cx="1313997" cy="660781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9A68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rPr>
            <a:t>Housing Starts Lead by 24 Months</a:t>
          </a:r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0.24265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111" cy="942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/>
            <a:t>	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0" y="0"/>
          <a:ext cx="1447758" cy="447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200" dirty="0">
            <a:solidFill>
              <a:srgbClr val="00B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0.79613</cdr:x>
      <cdr:y>0</cdr:y>
    </cdr:from>
    <cdr:to>
      <cdr:x>1</cdr:x>
      <cdr:y>0.1152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E89E523B-7AEA-4A9B-849A-B8736929ABF4}"/>
            </a:ext>
          </a:extLst>
        </cdr:cNvPr>
        <cdr:cNvSpPr txBox="1"/>
      </cdr:nvSpPr>
      <cdr:spPr>
        <a:xfrm xmlns:a="http://schemas.openxmlformats.org/drawingml/2006/main">
          <a:off x="7134225" y="0"/>
          <a:ext cx="1826895" cy="447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200" dirty="0">
            <a:solidFill>
              <a:srgbClr val="00B0F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r"/>
          <a:endParaRPr lang="en-US" sz="1100" dirty="0"/>
        </a:p>
      </cdr:txBody>
    </cdr:sp>
  </cdr:relSizeAnchor>
  <cdr:relSizeAnchor xmlns:cdr="http://schemas.openxmlformats.org/drawingml/2006/chartDrawing">
    <cdr:from>
      <cdr:x>0.83844</cdr:x>
      <cdr:y>0</cdr:y>
    </cdr:from>
    <cdr:to>
      <cdr:x>1</cdr:x>
      <cdr:y>0.1152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337037AF-2833-4124-BF5A-81E376A82707}"/>
            </a:ext>
          </a:extLst>
        </cdr:cNvPr>
        <cdr:cNvSpPr txBox="1"/>
      </cdr:nvSpPr>
      <cdr:spPr>
        <a:xfrm xmlns:a="http://schemas.openxmlformats.org/drawingml/2006/main">
          <a:off x="7513362" y="0"/>
          <a:ext cx="1447758" cy="447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200" dirty="0">
            <a:solidFill>
              <a:schemeClr val="accent6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27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MMT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0.25078</cdr:x>
      <cdr:y>0.16296</cdr:y>
    </cdr:from>
    <cdr:to>
      <cdr:x>0.26672</cdr:x>
      <cdr:y>0.23893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2217511" y="633276"/>
          <a:ext cx="140948" cy="29523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0.31137</cdr:x>
      <cdr:y>0.20634</cdr:y>
    </cdr:from>
    <cdr:to>
      <cdr:x>0.33581</cdr:x>
      <cdr:y>0.29458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>
          <a:off x="2753271" y="801883"/>
          <a:ext cx="216107" cy="34291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0.52073</cdr:x>
      <cdr:y>0.69282</cdr:y>
    </cdr:from>
    <cdr:to>
      <cdr:x>0.53773</cdr:x>
      <cdr:y>0.78896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 flipH="1">
          <a:off x="4604470" y="2692435"/>
          <a:ext cx="150381" cy="37361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0.41484</cdr:x>
      <cdr:y>0.7273</cdr:y>
    </cdr:from>
    <cdr:to>
      <cdr:x>0.44855</cdr:x>
      <cdr:y>0.80392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>
          <a:off x="3668157" y="2826442"/>
          <a:ext cx="298090" cy="29775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0.30075</cdr:x>
      <cdr:y>0.14751</cdr:y>
    </cdr:from>
    <cdr:to>
      <cdr:x>0.39109</cdr:x>
      <cdr:y>0.23084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2659365" y="573258"/>
          <a:ext cx="798820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0.49494</cdr:x>
      <cdr:y>0.62583</cdr:y>
    </cdr:from>
    <cdr:to>
      <cdr:x>0.58529</cdr:x>
      <cdr:y>0.70917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4376479" y="2432094"/>
          <a:ext cx="798909" cy="32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12MMT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0.37162</cdr:x>
      <cdr:y>0.66014</cdr:y>
    </cdr:from>
    <cdr:to>
      <cdr:x>0.46197</cdr:x>
      <cdr:y>0.74347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3286000" y="2565436"/>
          <a:ext cx="798909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3MMT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0.22074</cdr:x>
      <cdr:y>0.10005</cdr:y>
    </cdr:from>
    <cdr:to>
      <cdr:x>0.31109</cdr:x>
      <cdr:y>0.17276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1951886" y="388795"/>
          <a:ext cx="798909" cy="2825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8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0.24265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111" cy="942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/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9.xml><?xml version="1.0" encoding="utf-8"?>
<c:userShapes xmlns:c="http://schemas.openxmlformats.org/drawingml/2006/chart">
  <cdr:relSizeAnchor xmlns:cdr="http://schemas.openxmlformats.org/drawingml/2006/chartDrawing">
    <cdr:from>
      <cdr:x>0.15306</cdr:x>
      <cdr:y>0.05732</cdr:y>
    </cdr:from>
    <cdr:to>
      <cdr:x>0.8801</cdr:x>
      <cdr:y>0.3115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53394" y="219088"/>
          <a:ext cx="6428668" cy="971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>
              <a:effectLst/>
              <a:latin typeface="+mn-lt"/>
              <a:ea typeface="+mn-ea"/>
              <a:cs typeface="+mn-cs"/>
            </a:rPr>
            <a:t>		</a:t>
          </a:r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0.17236</cdr:x>
      <cdr:y>0.54077</cdr:y>
    </cdr:from>
    <cdr:to>
      <cdr:x>0.19929</cdr:x>
      <cdr:y>0.60307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5ADC11A7-F1C9-6CD4-A5A9-056006C06BAA}"/>
            </a:ext>
          </a:extLst>
        </cdr:cNvPr>
        <cdr:cNvCxnSpPr/>
      </cdr:nvCxnSpPr>
      <cdr:spPr>
        <a:xfrm xmlns:a="http://schemas.openxmlformats.org/drawingml/2006/main">
          <a:off x="1524029" y="2066937"/>
          <a:ext cx="238122" cy="23812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0.31598</cdr:x>
      <cdr:y>0.64294</cdr:y>
    </cdr:from>
    <cdr:to>
      <cdr:x>0.32424</cdr:x>
      <cdr:y>0.73099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E88F42D7-FB69-F81C-681C-2B854EB7A90B}"/>
            </a:ext>
          </a:extLst>
        </cdr:cNvPr>
        <cdr:cNvCxnSpPr/>
      </cdr:nvCxnSpPr>
      <cdr:spPr>
        <a:xfrm xmlns:a="http://schemas.openxmlformats.org/drawingml/2006/main" flipH="1">
          <a:off x="2793982" y="2457452"/>
          <a:ext cx="73037" cy="33654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0.10772</cdr:x>
      <cdr:y>0.4685</cdr:y>
    </cdr:from>
    <cdr:to>
      <cdr:x>0.21545</cdr:x>
      <cdr:y>0.57316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B41846B7-F495-65B3-119D-80D683B19A41}"/>
            </a:ext>
          </a:extLst>
        </cdr:cNvPr>
        <cdr:cNvSpPr txBox="1"/>
      </cdr:nvSpPr>
      <cdr:spPr>
        <a:xfrm xmlns:a="http://schemas.openxmlformats.org/drawingml/2006/main">
          <a:off x="952466" y="1790707"/>
          <a:ext cx="952576" cy="400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Monthly</a:t>
          </a:r>
        </a:p>
      </cdr:txBody>
    </cdr:sp>
  </cdr:relSizeAnchor>
  <cdr:relSizeAnchor xmlns:cdr="http://schemas.openxmlformats.org/drawingml/2006/chartDrawing">
    <cdr:from>
      <cdr:x>0.28259</cdr:x>
      <cdr:y>0.55905</cdr:y>
    </cdr:from>
    <cdr:to>
      <cdr:x>0.39031</cdr:x>
      <cdr:y>0.66371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7FAC22EC-C704-ADE3-DF35-E1688E4FA74F}"/>
            </a:ext>
          </a:extLst>
        </cdr:cNvPr>
        <cdr:cNvSpPr txBox="1"/>
      </cdr:nvSpPr>
      <cdr:spPr>
        <a:xfrm xmlns:a="http://schemas.openxmlformats.org/drawingml/2006/main">
          <a:off x="2498694" y="2136785"/>
          <a:ext cx="952487" cy="400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12MMA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30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MMA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0.33716</cdr:x>
      <cdr:y>0.23176</cdr:y>
    </cdr:from>
    <cdr:to>
      <cdr:x>0.35979</cdr:x>
      <cdr:y>0.29905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2981224" y="885816"/>
          <a:ext cx="200101" cy="25719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0.61402</cdr:x>
      <cdr:y>0.25669</cdr:y>
    </cdr:from>
    <cdr:to>
      <cdr:x>0.63447</cdr:x>
      <cdr:y>0.33684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>
          <a:off x="5429322" y="981127"/>
          <a:ext cx="180824" cy="30634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0.207</cdr:x>
      <cdr:y>0.62688</cdr:y>
    </cdr:from>
    <cdr:to>
      <cdr:x>0.22283</cdr:x>
      <cdr:y>0.70521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1830387" y="2436166"/>
          <a:ext cx="139975" cy="30440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0.31903</cdr:x>
      <cdr:y>0.75292</cdr:y>
    </cdr:from>
    <cdr:to>
      <cdr:x>0.36104</cdr:x>
      <cdr:y>0.82021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2820987" y="2926012"/>
          <a:ext cx="371468" cy="26150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0.6008</cdr:x>
      <cdr:y>0.18706</cdr:y>
    </cdr:from>
    <cdr:to>
      <cdr:x>0.69114</cdr:x>
      <cdr:y>0.27039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5312428" y="714988"/>
          <a:ext cx="798809" cy="318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0.31757</cdr:x>
      <cdr:y>0.68002</cdr:y>
    </cdr:from>
    <cdr:to>
      <cdr:x>0.43107</cdr:x>
      <cdr:y>0.76336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2808077" y="2642708"/>
          <a:ext cx="1003610" cy="32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12MMA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0.16813</cdr:x>
      <cdr:y>0.55171</cdr:y>
    </cdr:from>
    <cdr:to>
      <cdr:x>0.25848</cdr:x>
      <cdr:y>0.63504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1486684" y="2144040"/>
          <a:ext cx="798909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3MMA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0.30161</cdr:x>
      <cdr:y>0.14953</cdr:y>
    </cdr:from>
    <cdr:to>
      <cdr:x>0.37917</cdr:x>
      <cdr:y>0.23022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2666883" y="571517"/>
          <a:ext cx="685804" cy="30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1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32.xml><?xml version="1.0" encoding="utf-8"?>
<c:userShapes xmlns:c="http://schemas.openxmlformats.org/drawingml/2006/chart">
  <cdr:relSizeAnchor xmlns:cdr="http://schemas.openxmlformats.org/drawingml/2006/chartDrawing">
    <cdr:from>
      <cdr:x>0.05451</cdr:x>
      <cdr:y>0.84217</cdr:y>
    </cdr:from>
    <cdr:to>
      <cdr:x>0.21879</cdr:x>
      <cdr:y>0.84217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093563FC-C3C9-4A6B-A7DE-1345E6E7A835}"/>
            </a:ext>
          </a:extLst>
        </cdr:cNvPr>
        <cdr:cNvCxnSpPr/>
      </cdr:nvCxnSpPr>
      <cdr:spPr>
        <a:xfrm xmlns:a="http://schemas.openxmlformats.org/drawingml/2006/main" flipV="1">
          <a:off x="708269" y="7949670"/>
          <a:ext cx="2134471" cy="42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0.2237</cdr:x>
      <cdr:y>0.6132</cdr:y>
    </cdr:from>
    <cdr:to>
      <cdr:x>0.41221</cdr:x>
      <cdr:y>0.84248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9BB1B640-E2E3-40B3-A9EC-ACEA047599B5}"/>
            </a:ext>
          </a:extLst>
        </cdr:cNvPr>
        <cdr:cNvCxnSpPr/>
      </cdr:nvCxnSpPr>
      <cdr:spPr>
        <a:xfrm xmlns:a="http://schemas.openxmlformats.org/drawingml/2006/main" flipV="1">
          <a:off x="1939518" y="3858846"/>
          <a:ext cx="1634392" cy="1442915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0.41994</cdr:x>
      <cdr:y>0.61708</cdr:y>
    </cdr:from>
    <cdr:to>
      <cdr:x>0.52113</cdr:x>
      <cdr:y>0.61899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5C3AAB11-AC68-4DF6-ACAF-BB0BB6C7D7A8}"/>
            </a:ext>
          </a:extLst>
        </cdr:cNvPr>
        <cdr:cNvCxnSpPr/>
      </cdr:nvCxnSpPr>
      <cdr:spPr>
        <a:xfrm xmlns:a="http://schemas.openxmlformats.org/drawingml/2006/main" flipV="1">
          <a:off x="3640992" y="3883269"/>
          <a:ext cx="877277" cy="12047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0.52229</cdr:x>
      <cdr:y>0.39198</cdr:y>
    </cdr:from>
    <cdr:to>
      <cdr:x>0.66917</cdr:x>
      <cdr:y>0.60864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190305F2-B89F-4B95-855C-510584035A69}"/>
            </a:ext>
          </a:extLst>
        </cdr:cNvPr>
        <cdr:cNvCxnSpPr/>
      </cdr:nvCxnSpPr>
      <cdr:spPr>
        <a:xfrm xmlns:a="http://schemas.openxmlformats.org/drawingml/2006/main" flipV="1">
          <a:off x="6786154" y="3700096"/>
          <a:ext cx="1908461" cy="2045173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0.67347</cdr:x>
      <cdr:y>0.39457</cdr:y>
    </cdr:from>
    <cdr:to>
      <cdr:x>0.75681</cdr:x>
      <cdr:y>0.39457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63249810-3413-4A9B-987B-C3964546120F}"/>
            </a:ext>
          </a:extLst>
        </cdr:cNvPr>
        <cdr:cNvCxnSpPr/>
      </cdr:nvCxnSpPr>
      <cdr:spPr>
        <a:xfrm xmlns:a="http://schemas.openxmlformats.org/drawingml/2006/main" flipV="1">
          <a:off x="8750438" y="3724556"/>
          <a:ext cx="1082843" cy="0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0.75869</cdr:x>
      <cdr:y>0.27457</cdr:y>
    </cdr:from>
    <cdr:to>
      <cdr:x>0.84132</cdr:x>
      <cdr:y>0.39069</cdr:y>
    </cdr:to>
    <cdr:cxnSp macro="">
      <cdr:nvCxnSpPr>
        <cdr:cNvPr id="14" name="Straight Arrow Connector 13">
          <a:extLst xmlns:a="http://schemas.openxmlformats.org/drawingml/2006/main">
            <a:ext uri="{FF2B5EF4-FFF2-40B4-BE49-F238E27FC236}">
              <a16:creationId xmlns:a16="http://schemas.microsoft.com/office/drawing/2014/main" id="{94ACEDC7-B1C8-4E31-832F-57549B8C0EDA}"/>
            </a:ext>
          </a:extLst>
        </cdr:cNvPr>
        <cdr:cNvCxnSpPr/>
      </cdr:nvCxnSpPr>
      <cdr:spPr>
        <a:xfrm xmlns:a="http://schemas.openxmlformats.org/drawingml/2006/main" flipV="1">
          <a:off x="9857704" y="2591789"/>
          <a:ext cx="1073618" cy="1096117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0.87136</cdr:x>
      <cdr:y>0.03364</cdr:y>
    </cdr:from>
    <cdr:to>
      <cdr:x>0.95681</cdr:x>
      <cdr:y>0.16339</cdr:y>
    </cdr:to>
    <cdr:sp macro="" textlink="">
      <cdr:nvSpPr>
        <cdr:cNvPr id="20" name="TextBox 19">
          <a:extLst xmlns:a="http://schemas.openxmlformats.org/drawingml/2006/main">
            <a:ext uri="{FF2B5EF4-FFF2-40B4-BE49-F238E27FC236}">
              <a16:creationId xmlns:a16="http://schemas.microsoft.com/office/drawing/2014/main" id="{98AAC068-50D3-41CA-8C1A-E57C5A2BC42E}"/>
            </a:ext>
          </a:extLst>
        </cdr:cNvPr>
        <cdr:cNvSpPr txBox="1"/>
      </cdr:nvSpPr>
      <cdr:spPr>
        <a:xfrm xmlns:a="http://schemas.openxmlformats.org/drawingml/2006/main">
          <a:off x="7552731" y="211798"/>
          <a:ext cx="740659" cy="8169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4000" b="1" dirty="0">
            <a:solidFill>
              <a:schemeClr val="accent1"/>
            </a:solidFill>
          </a:endParaRPr>
        </a:p>
      </cdr:txBody>
    </cdr:sp>
  </cdr:relSizeAnchor>
  <cdr:relSizeAnchor xmlns:cdr="http://schemas.openxmlformats.org/drawingml/2006/chartDrawing">
    <cdr:from>
      <cdr:x>0.96805</cdr:x>
      <cdr:y>0.94049</cdr:y>
    </cdr:from>
    <cdr:to>
      <cdr:x>1</cdr:x>
      <cdr:y>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6725964F-3055-44C5-8F0C-36DD3E6F16E2}"/>
            </a:ext>
          </a:extLst>
        </cdr:cNvPr>
        <cdr:cNvSpPr txBox="1"/>
      </cdr:nvSpPr>
      <cdr:spPr>
        <a:xfrm xmlns:a="http://schemas.openxmlformats.org/drawingml/2006/main">
          <a:off x="12577885" y="8877788"/>
          <a:ext cx="415192" cy="56173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33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0.00327</cdr:y>
    </cdr:from>
    <cdr:to>
      <cdr:x>0.16759</cdr:x>
      <cdr:y>0.0768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801C71F8-FDD4-4337-9F9C-D280DC8C9C4A}"/>
            </a:ext>
          </a:extLst>
        </cdr:cNvPr>
        <cdr:cNvSpPr txBox="1"/>
      </cdr:nvSpPr>
      <cdr:spPr>
        <a:xfrm xmlns:a="http://schemas.openxmlformats.org/drawingml/2006/main">
          <a:off x="0" y="12693"/>
          <a:ext cx="1501794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Stock Price</a:t>
          </a:r>
          <a:endParaRPr lang="en-US" sz="11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0.82533</cdr:x>
      <cdr:y>0</cdr:y>
    </cdr:from>
    <cdr:to>
      <cdr:x>1</cdr:x>
      <cdr:y>0.07353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801C71F8-FDD4-4337-9F9C-D280DC8C9C4A}"/>
            </a:ext>
          </a:extLst>
        </cdr:cNvPr>
        <cdr:cNvSpPr txBox="1"/>
      </cdr:nvSpPr>
      <cdr:spPr>
        <a:xfrm xmlns:a="http://schemas.openxmlformats.org/drawingml/2006/main">
          <a:off x="7395881" y="0"/>
          <a:ext cx="1565239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62BC93"/>
              </a:solidFill>
              <a:latin typeface="Arial" panose="020B0604020202020204" pitchFamily="34" charset="0"/>
              <a:cs typeface="Arial" panose="020B0604020202020204" pitchFamily="34" charset="0"/>
            </a:rPr>
            <a:t>Money Supply</a:t>
          </a:r>
          <a:endParaRPr lang="en-US" sz="1100" b="1" dirty="0">
            <a:solidFill>
              <a:srgbClr val="62BC93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0.21046</cdr:x>
      <cdr:y>0.22059</cdr:y>
    </cdr:from>
    <cdr:to>
      <cdr:x>0.23703</cdr:x>
      <cdr:y>0.31127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CC4CCA08-B4E5-470D-B6EE-5D1C51B76AB4}"/>
            </a:ext>
          </a:extLst>
        </cdr:cNvPr>
        <cdr:cNvCxnSpPr/>
      </cdr:nvCxnSpPr>
      <cdr:spPr>
        <a:xfrm xmlns:a="http://schemas.openxmlformats.org/drawingml/2006/main">
          <a:off x="1885955" y="857245"/>
          <a:ext cx="238120" cy="35243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0.4156</cdr:x>
      <cdr:y>0.28922</cdr:y>
    </cdr:from>
    <cdr:to>
      <cdr:x>0.42198</cdr:x>
      <cdr:y>0.40197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58F1D34-A1D3-4E65-9757-37D6C86CE4C8}"/>
            </a:ext>
          </a:extLst>
        </cdr:cNvPr>
        <cdr:cNvCxnSpPr/>
      </cdr:nvCxnSpPr>
      <cdr:spPr>
        <a:xfrm xmlns:a="http://schemas.openxmlformats.org/drawingml/2006/main" flipH="1">
          <a:off x="3724202" y="1123950"/>
          <a:ext cx="57223" cy="43816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0.38053</cdr:x>
      <cdr:y>0.22793</cdr:y>
    </cdr:from>
    <cdr:to>
      <cdr:x>0.46662</cdr:x>
      <cdr:y>0.30146</cdr:y>
    </cdr:to>
    <cdr:sp macro="" textlink="">
      <cdr:nvSpPr>
        <cdr:cNvPr id="9" name="TextBox 3">
          <a:extLst xmlns:a="http://schemas.openxmlformats.org/drawingml/2006/main">
            <a:ext uri="{FF2B5EF4-FFF2-40B4-BE49-F238E27FC236}">
              <a16:creationId xmlns:a16="http://schemas.microsoft.com/office/drawing/2014/main" id="{8A7E4FC4-39DC-4C1C-B075-8F30B8F7E9C4}"/>
            </a:ext>
          </a:extLst>
        </cdr:cNvPr>
        <cdr:cNvSpPr txBox="1"/>
      </cdr:nvSpPr>
      <cdr:spPr>
        <a:xfrm xmlns:a="http://schemas.openxmlformats.org/drawingml/2006/main">
          <a:off x="3409998" y="885798"/>
          <a:ext cx="771462" cy="285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62BC93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</a:p>
      </cdr:txBody>
    </cdr:sp>
  </cdr:relSizeAnchor>
  <cdr:relSizeAnchor xmlns:cdr="http://schemas.openxmlformats.org/drawingml/2006/chartDrawing">
    <cdr:from>
      <cdr:x>0.16192</cdr:x>
      <cdr:y>0.15769</cdr:y>
    </cdr:from>
    <cdr:to>
      <cdr:x>0.26609</cdr:x>
      <cdr:y>0.23039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AC48A23F-6A8D-49F2-A2EE-8284402DC1D4}"/>
            </a:ext>
          </a:extLst>
        </cdr:cNvPr>
        <cdr:cNvSpPr txBox="1"/>
      </cdr:nvSpPr>
      <cdr:spPr>
        <a:xfrm xmlns:a="http://schemas.openxmlformats.org/drawingml/2006/main">
          <a:off x="1450985" y="612815"/>
          <a:ext cx="933479" cy="2825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1/12</a:t>
          </a:r>
        </a:p>
      </cdr:txBody>
    </cdr:sp>
  </cdr:relSizeAnchor>
</c:userShapes>
</file>

<file path=ppt/drawings/drawing34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0.23591</cdr:x>
      <cdr:y>0.08722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0C26AD92-4C94-4419-87A8-686C5ADF865E}"/>
            </a:ext>
          </a:extLst>
        </cdr:cNvPr>
        <cdr:cNvSpPr txBox="1"/>
      </cdr:nvSpPr>
      <cdr:spPr>
        <a:xfrm xmlns:a="http://schemas.openxmlformats.org/drawingml/2006/main">
          <a:off x="-150813" y="-1190625"/>
          <a:ext cx="2086004" cy="3389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S&amp;P</a:t>
          </a:r>
          <a:r>
            <a:rPr lang="en-US" sz="1200" b="1" baseline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500 (1941 - 43 = 10)</a:t>
          </a:r>
          <a:endParaRPr lang="en-US" sz="1200" b="1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0.76409</cdr:x>
      <cdr:y>0</cdr:y>
    </cdr:from>
    <cdr:to>
      <cdr:x>1</cdr:x>
      <cdr:y>0.08722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821AE09F-846D-4DCB-B91B-B513FD1D8F67}"/>
            </a:ext>
          </a:extLst>
        </cdr:cNvPr>
        <cdr:cNvSpPr txBox="1"/>
      </cdr:nvSpPr>
      <cdr:spPr>
        <a:xfrm xmlns:a="http://schemas.openxmlformats.org/drawingml/2006/main">
          <a:off x="6756273" y="0"/>
          <a:ext cx="2085975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baseline="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LIRA (Bils. $)</a:t>
          </a:r>
          <a:endParaRPr lang="en-US" sz="1200" b="1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MMA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0.12603</cdr:x>
      <cdr:y>0.24422</cdr:y>
    </cdr:from>
    <cdr:to>
      <cdr:x>0.13938</cdr:x>
      <cdr:y>0.31545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1114388" y="933448"/>
          <a:ext cx="118044" cy="27225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0.24498</cdr:x>
      <cdr:y>0.21182</cdr:y>
    </cdr:from>
    <cdr:to>
      <cdr:x>0.26284</cdr:x>
      <cdr:y>0.30342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>
          <a:off x="2166155" y="809616"/>
          <a:ext cx="157923" cy="350113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0.28554</cdr:x>
      <cdr:y>0.59309</cdr:y>
    </cdr:from>
    <cdr:to>
      <cdr:x>0.30162</cdr:x>
      <cdr:y>0.67035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2524817" y="2266912"/>
          <a:ext cx="142183" cy="29530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0.36004</cdr:x>
      <cdr:y>0.7177</cdr:y>
    </cdr:from>
    <cdr:to>
      <cdr:x>0.38995</cdr:x>
      <cdr:y>0.80761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>
          <a:off x="3183574" y="2743195"/>
          <a:ext cx="264472" cy="34365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0.22755</cdr:x>
      <cdr:y>0.14609</cdr:y>
    </cdr:from>
    <cdr:to>
      <cdr:x>0.31789</cdr:x>
      <cdr:y>0.22943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2012035" y="558384"/>
          <a:ext cx="798809" cy="3185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0.35457</cdr:x>
      <cdr:y>0.65342</cdr:y>
    </cdr:from>
    <cdr:to>
      <cdr:x>0.45566</cdr:x>
      <cdr:y>0.72268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3135207" y="2497505"/>
          <a:ext cx="893863" cy="264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12MMA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0.24227</cdr:x>
      <cdr:y>0.51794</cdr:y>
    </cdr:from>
    <cdr:to>
      <cdr:x>0.33262</cdr:x>
      <cdr:y>0.60127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2142213" y="1979674"/>
          <a:ext cx="798897" cy="318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3MMA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0.10019</cdr:x>
      <cdr:y>0.17598</cdr:y>
    </cdr:from>
    <cdr:to>
      <cdr:x>0.16805</cdr:x>
      <cdr:y>0.26664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885884" y="672630"/>
          <a:ext cx="600035" cy="3465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0.52621</cdr:x>
      <cdr:y>0.27112</cdr:y>
    </cdr:from>
    <cdr:to>
      <cdr:x>0.62848</cdr:x>
      <cdr:y>0.50641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04617" y="10536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0.58923</cdr:x>
      <cdr:y>0.25378</cdr:y>
    </cdr:from>
    <cdr:to>
      <cdr:x>0.70314</cdr:x>
      <cdr:y>0.31599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280155" y="1113866"/>
          <a:ext cx="1020761" cy="273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marL="0" indent="0" algn="r"/>
          <a:fld id="{3D29C9E5-E757-4B47-9CE0-0F829A4EB66C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r"/>
            <a:t>United States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0.60954</cdr:x>
      <cdr:y>0.58509</cdr:y>
    </cdr:from>
    <cdr:to>
      <cdr:x>0.72344</cdr:x>
      <cdr:y>0.64731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462128" y="2568019"/>
          <a:ext cx="1020672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r"/>
          <a:fld id="{29375149-8F33-43F3-964B-F58932726320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r"/>
            <a:t>China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0.35071</cdr:x>
      <cdr:y>0.1151</cdr:y>
    </cdr:from>
    <cdr:to>
      <cdr:x>0.46462</cdr:x>
      <cdr:y>0.17732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142746" y="505181"/>
          <a:ext cx="1020779" cy="2730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Rest of World</a:t>
          </a:r>
        </a:p>
      </cdr:txBody>
    </cdr:sp>
  </cdr:relSizeAnchor>
  <cdr:relSizeAnchor xmlns:cdr="http://schemas.openxmlformats.org/drawingml/2006/chartDrawing">
    <cdr:from>
      <cdr:x>0.54056</cdr:x>
      <cdr:y>0.74452</cdr:y>
    </cdr:from>
    <cdr:to>
      <cdr:x>0.66892</cdr:x>
      <cdr:y>0.79973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880187" y="3267774"/>
          <a:ext cx="1158837" cy="242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l"/>
          <a:fld id="{6CE943E9-6D48-47D5-BB60-C426A6C73552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l"/>
            <a:t>Japan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0.48683</cdr:x>
      <cdr:y>0.62676</cdr:y>
    </cdr:from>
    <cdr:to>
      <cdr:x>0.51367</cdr:x>
      <cdr:y>0.86246</cdr:y>
    </cdr:to>
    <cdr:sp macro="" textlink="">
      <cdr:nvSpPr>
        <cdr:cNvPr id="7" name="TextBox 1"/>
        <cdr:cNvSpPr txBox="1"/>
      </cdr:nvSpPr>
      <cdr:spPr>
        <a:xfrm xmlns:a="http://schemas.openxmlformats.org/drawingml/2006/main" rot="16200000">
          <a:off x="3999040" y="3147037"/>
          <a:ext cx="1034516" cy="242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l"/>
          <a:fld id="{F50F509E-92EC-42F4-9662-18133F709D46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l"/>
            <a:t>Germany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0.43451</cdr:x>
      <cdr:y>0.71646</cdr:y>
    </cdr:from>
    <cdr:to>
      <cdr:x>0.46137</cdr:x>
      <cdr:y>0.84921</cdr:y>
    </cdr:to>
    <cdr:sp macro="" textlink="">
      <cdr:nvSpPr>
        <cdr:cNvPr id="8" name="TextBox 1"/>
        <cdr:cNvSpPr txBox="1"/>
      </cdr:nvSpPr>
      <cdr:spPr>
        <a:xfrm xmlns:a="http://schemas.openxmlformats.org/drawingml/2006/main" rot="17174328">
          <a:off x="3752713" y="3314706"/>
          <a:ext cx="582656" cy="242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l"/>
          <a:fld id="{A34D1E02-C25B-4E3A-A9E0-7303F5497F37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l"/>
            <a:t>UK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0.39705</cdr:x>
      <cdr:y>0.6184</cdr:y>
    </cdr:from>
    <cdr:to>
      <cdr:x>0.42409</cdr:x>
      <cdr:y>0.82872</cdr:y>
    </cdr:to>
    <cdr:sp macro="" textlink="">
      <cdr:nvSpPr>
        <cdr:cNvPr id="9" name="TextBox 1"/>
        <cdr:cNvSpPr txBox="1"/>
      </cdr:nvSpPr>
      <cdr:spPr>
        <a:xfrm xmlns:a="http://schemas.openxmlformats.org/drawingml/2006/main" rot="17933776">
          <a:off x="3245100" y="3053736"/>
          <a:ext cx="923119" cy="24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l"/>
          <a:fld id="{6D610170-5B79-49D0-8CD0-5B697AF23973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l"/>
            <a:t>India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0.36493</cdr:x>
      <cdr:y>0.56695</cdr:y>
    </cdr:from>
    <cdr:to>
      <cdr:x>0.39541</cdr:x>
      <cdr:y>0.79954</cdr:y>
    </cdr:to>
    <cdr:sp macro="" textlink="">
      <cdr:nvSpPr>
        <cdr:cNvPr id="10" name="TextBox 1"/>
        <cdr:cNvSpPr txBox="1"/>
      </cdr:nvSpPr>
      <cdr:spPr>
        <a:xfrm xmlns:a="http://schemas.openxmlformats.org/drawingml/2006/main" rot="18635079">
          <a:off x="2921719" y="2861279"/>
          <a:ext cx="1020865" cy="275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l"/>
          <a:fld id="{7856623C-D0B3-428D-AF66-34B367480F14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l"/>
            <a:t>France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0.30102</cdr:x>
      <cdr:y>0.64621</cdr:y>
    </cdr:from>
    <cdr:to>
      <cdr:x>0.37891</cdr:x>
      <cdr:y>0.70867</cdr:y>
    </cdr:to>
    <cdr:sp macro="" textlink="">
      <cdr:nvSpPr>
        <cdr:cNvPr id="11" name="TextBox 1"/>
        <cdr:cNvSpPr txBox="1"/>
      </cdr:nvSpPr>
      <cdr:spPr>
        <a:xfrm xmlns:a="http://schemas.openxmlformats.org/drawingml/2006/main" rot="19283446">
          <a:off x="2717648" y="2836277"/>
          <a:ext cx="703192" cy="2741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l"/>
          <a:fld id="{B5F35466-28D5-4FFD-AFA5-92EED9FDAE4D}" type="TxLink">
            <a:rPr lang="en-US" sz="1400" b="1" i="0" u="none" strike="noStrike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pPr marL="0" indent="0" algn="l"/>
            <a:t>Italy</a:t>
          </a:fld>
          <a:endParaRPr lang="en-US" sz="14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0.2787</cdr:x>
      <cdr:y>0.61144</cdr:y>
    </cdr:from>
    <cdr:to>
      <cdr:x>0.36603</cdr:x>
      <cdr:y>0.67366</cdr:y>
    </cdr:to>
    <cdr:sp macro="" textlink="">
      <cdr:nvSpPr>
        <cdr:cNvPr id="12" name="TextBox 1"/>
        <cdr:cNvSpPr txBox="1"/>
      </cdr:nvSpPr>
      <cdr:spPr>
        <a:xfrm xmlns:a="http://schemas.openxmlformats.org/drawingml/2006/main" rot="19602741">
          <a:off x="2516066" y="2683692"/>
          <a:ext cx="788417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E5DA7B29-CCBC-485E-B0E6-1064B9A81951}" type="TxLink">
            <a:rPr lang="en-US" sz="1300" b="1" i="0" u="none" strike="no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Canada</a:t>
          </a:fld>
          <a:endParaRPr lang="en-US" sz="13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0.26146</cdr:x>
      <cdr:y>0.56329</cdr:y>
    </cdr:from>
    <cdr:to>
      <cdr:x>0.37537</cdr:x>
      <cdr:y>0.62551</cdr:y>
    </cdr:to>
    <cdr:sp macro="" textlink="">
      <cdr:nvSpPr>
        <cdr:cNvPr id="13" name="TextBox 1"/>
        <cdr:cNvSpPr txBox="1"/>
      </cdr:nvSpPr>
      <cdr:spPr>
        <a:xfrm xmlns:a="http://schemas.openxmlformats.org/drawingml/2006/main" rot="20011296">
          <a:off x="2360468" y="2472355"/>
          <a:ext cx="1028381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250" b="1" i="0" u="none" strike="noStrik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S. </a:t>
          </a:r>
          <a:fld id="{BEC3B406-FE6F-4942-A83F-0D328C38FCFC}" type="TxLink">
            <a:rPr lang="en-US" sz="1250" b="1" i="0" u="none" strike="noStrike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Korea</a:t>
          </a:fld>
          <a:endParaRPr lang="en-US" sz="125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0.24195</cdr:x>
      <cdr:y>0.46414</cdr:y>
    </cdr:from>
    <cdr:to>
      <cdr:x>0.35587</cdr:x>
      <cdr:y>0.52635</cdr:y>
    </cdr:to>
    <cdr:sp macro="" textlink="">
      <cdr:nvSpPr>
        <cdr:cNvPr id="14" name="TextBox 1"/>
        <cdr:cNvSpPr txBox="1"/>
      </cdr:nvSpPr>
      <cdr:spPr>
        <a:xfrm xmlns:a="http://schemas.openxmlformats.org/drawingml/2006/main" rot="20970149">
          <a:off x="2184286" y="2037187"/>
          <a:ext cx="1028472" cy="273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3A8EBD1F-D560-485A-A2E3-40AF8A4E385C}" type="TxLink">
            <a:rPr lang="en-US" sz="1150" b="1" i="0" u="none" strike="no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Brazil</a:t>
          </a:fld>
          <a:endParaRPr lang="en-US" sz="115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0.23767</cdr:x>
      <cdr:y>0.40151</cdr:y>
    </cdr:from>
    <cdr:to>
      <cdr:x>0.35158</cdr:x>
      <cdr:y>0.46373</cdr:y>
    </cdr:to>
    <cdr:sp macro="" textlink="">
      <cdr:nvSpPr>
        <cdr:cNvPr id="15" name="TextBox 1"/>
        <cdr:cNvSpPr txBox="1"/>
      </cdr:nvSpPr>
      <cdr:spPr>
        <a:xfrm xmlns:a="http://schemas.openxmlformats.org/drawingml/2006/main" rot="21402337">
          <a:off x="2145673" y="1762294"/>
          <a:ext cx="1028382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8590AD9A-642B-443E-AE90-7A99C28692E6}" type="TxLink">
            <a:rPr lang="en-US" sz="1100" b="1" i="0" u="none" strike="no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Spain</a:t>
          </a:fld>
          <a:endParaRPr lang="en-US" sz="11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0.25338</cdr:x>
      <cdr:y>0.52742</cdr:y>
    </cdr:from>
    <cdr:to>
      <cdr:x>0.36729</cdr:x>
      <cdr:y>0.58964</cdr:y>
    </cdr:to>
    <cdr:sp macro="" textlink="">
      <cdr:nvSpPr>
        <cdr:cNvPr id="16" name="TextBox 1"/>
        <cdr:cNvSpPr txBox="1"/>
      </cdr:nvSpPr>
      <cdr:spPr>
        <a:xfrm xmlns:a="http://schemas.openxmlformats.org/drawingml/2006/main" rot="20354402">
          <a:off x="2287475" y="2314903"/>
          <a:ext cx="1028381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217C58CB-C7B7-4B50-8A75-41EBB0B5CE87}" type="TxLink">
            <a:rPr lang="en-US" sz="1200" b="1" i="0" u="none" strike="no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Russia</a:t>
          </a:fld>
          <a:endParaRPr lang="en-US" sz="12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0.24542</cdr:x>
      <cdr:y>0.49653</cdr:y>
    </cdr:from>
    <cdr:to>
      <cdr:x>0.35933</cdr:x>
      <cdr:y>0.55875</cdr:y>
    </cdr:to>
    <cdr:sp macro="" textlink="">
      <cdr:nvSpPr>
        <cdr:cNvPr id="17" name="TextBox 1"/>
        <cdr:cNvSpPr txBox="1"/>
      </cdr:nvSpPr>
      <cdr:spPr>
        <a:xfrm xmlns:a="http://schemas.openxmlformats.org/drawingml/2006/main" rot="20664176">
          <a:off x="2215672" y="2179351"/>
          <a:ext cx="1028382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C678153-903D-4501-A5F7-060CE3868389}" type="TxLink">
            <a:rPr lang="en-US" sz="1150" b="1" i="0" u="none" strike="no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Australia</a:t>
          </a:fld>
          <a:endParaRPr lang="en-US" sz="115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0.23957</cdr:x>
      <cdr:y>0.37788</cdr:y>
    </cdr:from>
    <cdr:to>
      <cdr:x>0.35348</cdr:x>
      <cdr:y>0.4401</cdr:y>
    </cdr:to>
    <cdr:sp macro="" textlink="">
      <cdr:nvSpPr>
        <cdr:cNvPr id="18" name="TextBox 1"/>
        <cdr:cNvSpPr txBox="1"/>
      </cdr:nvSpPr>
      <cdr:spPr>
        <a:xfrm xmlns:a="http://schemas.openxmlformats.org/drawingml/2006/main" rot="166067">
          <a:off x="2162885" y="1658567"/>
          <a:ext cx="1028381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5FA9B4A2-2B01-48B4-839F-65C3633A7458}" type="TxLink">
            <a:rPr lang="en-US" sz="1050" b="1" i="0" u="none" strike="no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Mexico</a:t>
          </a:fld>
          <a:endParaRPr lang="en-US" sz="105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0.24242</cdr:x>
      <cdr:y>0.35319</cdr:y>
    </cdr:from>
    <cdr:to>
      <cdr:x>0.35633</cdr:x>
      <cdr:y>0.41541</cdr:y>
    </cdr:to>
    <cdr:sp macro="" textlink="">
      <cdr:nvSpPr>
        <cdr:cNvPr id="19" name="TextBox 1"/>
        <cdr:cNvSpPr txBox="1"/>
      </cdr:nvSpPr>
      <cdr:spPr>
        <a:xfrm xmlns:a="http://schemas.openxmlformats.org/drawingml/2006/main" rot="372261">
          <a:off x="2188555" y="1550199"/>
          <a:ext cx="1028382" cy="273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DD80F731-0BCF-4E3D-8C48-AEC59D9F48AC}" type="TxLink">
            <a:rPr lang="en-US" sz="1000" b="1" i="0" u="none" strike="no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Indonesia</a:t>
          </a:fld>
          <a:endParaRPr lang="en-US" sz="1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0.24569</cdr:x>
      <cdr:y>0.33928</cdr:y>
    </cdr:from>
    <cdr:to>
      <cdr:x>0.35962</cdr:x>
      <cdr:y>0.40149</cdr:y>
    </cdr:to>
    <cdr:sp macro="" textlink="">
      <cdr:nvSpPr>
        <cdr:cNvPr id="20" name="TextBox 1"/>
        <cdr:cNvSpPr txBox="1"/>
      </cdr:nvSpPr>
      <cdr:spPr>
        <a:xfrm xmlns:a="http://schemas.openxmlformats.org/drawingml/2006/main" rot="567760">
          <a:off x="2218107" y="1489149"/>
          <a:ext cx="1028562" cy="273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E39AD307-455E-4EE7-9BAC-42B9D0CF3973}" type="TxLink">
            <a:rPr lang="en-US" sz="800" b="1" i="0" u="none" strike="noStrike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pPr algn="l"/>
            <a:t>Netherlands</a:t>
          </a:fld>
          <a:endParaRPr lang="en-US" sz="8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0.25561</cdr:x>
      <cdr:y>0.30346</cdr:y>
    </cdr:from>
    <cdr:to>
      <cdr:x>0.36952</cdr:x>
      <cdr:y>0.36569</cdr:y>
    </cdr:to>
    <cdr:sp macro="" textlink="">
      <cdr:nvSpPr>
        <cdr:cNvPr id="21" name="TextBox 1"/>
        <cdr:cNvSpPr txBox="1"/>
      </cdr:nvSpPr>
      <cdr:spPr>
        <a:xfrm xmlns:a="http://schemas.openxmlformats.org/drawingml/2006/main" rot="807076">
          <a:off x="2307619" y="1331944"/>
          <a:ext cx="1028381" cy="2730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800" b="1" i="0" u="none" strike="noStrike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Turkey</a:t>
          </a:r>
          <a:endParaRPr lang="en-US" sz="8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0.25173</cdr:x>
      <cdr:y>0.32032</cdr:y>
    </cdr:from>
    <cdr:to>
      <cdr:x>0.36564</cdr:x>
      <cdr:y>0.38253</cdr:y>
    </cdr:to>
    <cdr:sp macro="" textlink="">
      <cdr:nvSpPr>
        <cdr:cNvPr id="23" name="TextBox 1"/>
        <cdr:cNvSpPr txBox="1"/>
      </cdr:nvSpPr>
      <cdr:spPr>
        <a:xfrm xmlns:a="http://schemas.openxmlformats.org/drawingml/2006/main" rot="769466">
          <a:off x="2272590" y="1405918"/>
          <a:ext cx="1028382" cy="273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800" b="1" i="0" u="none" strike="noStrike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Saudi Arabia</a:t>
          </a:r>
          <a:endParaRPr lang="en-US" sz="8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0.22715</cdr:x>
      <cdr:y>0.60069</cdr:y>
    </cdr:from>
    <cdr:to>
      <cdr:x>0.2423</cdr:x>
      <cdr:y>0.61263</cdr:y>
    </cdr:to>
    <cdr:cxnSp macro="">
      <cdr:nvCxnSpPr>
        <cdr:cNvPr id="35" name="Straight Connector 34">
          <a:extLst xmlns:a="http://schemas.openxmlformats.org/drawingml/2006/main">
            <a:ext uri="{FF2B5EF4-FFF2-40B4-BE49-F238E27FC236}">
              <a16:creationId xmlns:a16="http://schemas.microsoft.com/office/drawing/2014/main" id="{2AC156C7-54CB-4EE4-9348-FE69706049AA}"/>
            </a:ext>
          </a:extLst>
        </cdr:cNvPr>
        <cdr:cNvCxnSpPr/>
      </cdr:nvCxnSpPr>
      <cdr:spPr>
        <a:xfrm xmlns:a="http://schemas.openxmlformats.org/drawingml/2006/main" flipV="1">
          <a:off x="2050724" y="2636520"/>
          <a:ext cx="136804" cy="52388"/>
        </a:xfrm>
        <a:prstGeom xmlns:a="http://schemas.openxmlformats.org/drawingml/2006/main" prst="line">
          <a:avLst/>
        </a:prstGeom>
        <a:ln xmlns:a="http://schemas.openxmlformats.org/drawingml/2006/main" w="31750" cap="rnd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0.22406</cdr:x>
      <cdr:y>0.12959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710FA53-52C7-4232-94AE-774FC890F6A4}"/>
            </a:ext>
          </a:extLst>
        </cdr:cNvPr>
        <cdr:cNvSpPr txBox="1"/>
      </cdr:nvSpPr>
      <cdr:spPr>
        <a:xfrm xmlns:a="http://schemas.openxmlformats.org/drawingml/2006/main">
          <a:off x="0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China IP</a:t>
          </a:r>
          <a:endParaRPr lang="en-US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0.77594</cdr:x>
      <cdr:y>0</cdr:y>
    </cdr:from>
    <cdr:to>
      <cdr:x>1</cdr:x>
      <cdr:y>0.12959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A40140-B8AE-4CEF-BD76-2E82E5F280EE}"/>
            </a:ext>
          </a:extLst>
        </cdr:cNvPr>
        <cdr:cNvSpPr txBox="1"/>
      </cdr:nvSpPr>
      <cdr:spPr>
        <a:xfrm xmlns:a="http://schemas.openxmlformats.org/drawingml/2006/main">
          <a:off x="6861048" y="0"/>
          <a:ext cx="19812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2DB8B5"/>
              </a:solidFill>
              <a:latin typeface="Arial" panose="020B0604020202020204" pitchFamily="34" charset="0"/>
              <a:cs typeface="Arial" panose="020B0604020202020204" pitchFamily="34" charset="0"/>
            </a:rPr>
            <a:t>US IP</a:t>
          </a:r>
        </a:p>
      </cdr:txBody>
    </cdr:sp>
  </cdr:relSizeAnchor>
  <cdr:relSizeAnchor xmlns:cdr="http://schemas.openxmlformats.org/drawingml/2006/chartDrawing">
    <cdr:from>
      <cdr:x>0.7975</cdr:x>
      <cdr:y>0.73847</cdr:y>
    </cdr:from>
    <cdr:to>
      <cdr:x>0.94364</cdr:x>
      <cdr:y>0.88467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CE349735-D43C-1773-C4AD-B197CE5EC7E7}"/>
            </a:ext>
          </a:extLst>
        </cdr:cNvPr>
        <cdr:cNvSpPr/>
      </cdr:nvSpPr>
      <cdr:spPr>
        <a:xfrm xmlns:a="http://schemas.openxmlformats.org/drawingml/2006/main">
          <a:off x="7051675" y="2822576"/>
          <a:ext cx="1292225" cy="558800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9A68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1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rPr>
            <a:t>US IP Lags by 3 Months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0.15306</cdr:x>
      <cdr:y>0</cdr:y>
    </cdr:from>
    <cdr:to>
      <cdr:x>0.8801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71589" y="0"/>
          <a:ext cx="6515093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0" baseline="0" dirty="0"/>
            <a:t>	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0.62713</cdr:x>
      <cdr:y>0.29412</cdr:y>
    </cdr:from>
    <cdr:to>
      <cdr:x>0.82589</cdr:x>
      <cdr:y>0.46814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8E9B224-FF66-444A-A16D-17A3F09F35C1}"/>
            </a:ext>
          </a:extLst>
        </cdr:cNvPr>
        <cdr:cNvSpPr txBox="1"/>
      </cdr:nvSpPr>
      <cdr:spPr>
        <a:xfrm xmlns:a="http://schemas.openxmlformats.org/drawingml/2006/main">
          <a:off x="5619750" y="1143000"/>
          <a:ext cx="1781175" cy="676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1.11593E-7</cdr:x>
      <cdr:y>0</cdr:y>
    </cdr:from>
    <cdr:to>
      <cdr:x>0.16156</cdr:x>
      <cdr:y>0.1152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D5C1634-E255-4D4E-A937-D34E705E856E}"/>
            </a:ext>
          </a:extLst>
        </cdr:cNvPr>
        <cdr:cNvSpPr txBox="1"/>
      </cdr:nvSpPr>
      <cdr:spPr>
        <a:xfrm xmlns:a="http://schemas.openxmlformats.org/drawingml/2006/main">
          <a:off x="1" y="0"/>
          <a:ext cx="144780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i="0" baseline="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R-O-C</a:t>
          </a:r>
          <a:endParaRPr lang="en-US" sz="1200" dirty="0">
            <a:solidFill>
              <a:schemeClr val="bg1">
                <a:lumMod val="65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0.92666</cdr:x>
      <cdr:y>0</cdr:y>
    </cdr:from>
    <cdr:to>
      <cdr:x>1</cdr:x>
      <cdr:y>0.07108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8A172B6-9786-4A1F-9833-068ED0423437}"/>
            </a:ext>
          </a:extLst>
        </cdr:cNvPr>
        <cdr:cNvSpPr txBox="1"/>
      </cdr:nvSpPr>
      <cdr:spPr>
        <a:xfrm xmlns:a="http://schemas.openxmlformats.org/drawingml/2006/main">
          <a:off x="8303895" y="0"/>
          <a:ext cx="6572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2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MMA</a:t>
          </a:r>
          <a:endParaRPr lang="en-US" sz="1100" b="1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0.34227</cdr:x>
      <cdr:y>0.17402</cdr:y>
    </cdr:from>
    <cdr:to>
      <cdr:x>0.38266</cdr:x>
      <cdr:y>0.21568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F7AF8DD8-CE62-4147-8CC2-58C849025549}"/>
            </a:ext>
          </a:extLst>
        </cdr:cNvPr>
        <cdr:cNvCxnSpPr/>
      </cdr:nvCxnSpPr>
      <cdr:spPr>
        <a:xfrm xmlns:a="http://schemas.openxmlformats.org/drawingml/2006/main">
          <a:off x="3067079" y="676284"/>
          <a:ext cx="361939" cy="16189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0.38691</cdr:x>
      <cdr:y>0.48285</cdr:y>
    </cdr:from>
    <cdr:to>
      <cdr:x>0.4188</cdr:x>
      <cdr:y>0.51226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87709B5-B231-4C9D-A1FA-5BF60C6A8795}"/>
            </a:ext>
          </a:extLst>
        </cdr:cNvPr>
        <cdr:cNvCxnSpPr/>
      </cdr:nvCxnSpPr>
      <cdr:spPr>
        <a:xfrm xmlns:a="http://schemas.openxmlformats.org/drawingml/2006/main" flipH="1" flipV="1">
          <a:off x="3467107" y="1876452"/>
          <a:ext cx="285770" cy="114293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0.3614</cdr:x>
      <cdr:y>0.70342</cdr:y>
    </cdr:from>
    <cdr:to>
      <cdr:x>0.39116</cdr:x>
      <cdr:y>0.78675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B5CD836D-7934-4476-B5F9-A3714C08FFE1}"/>
            </a:ext>
          </a:extLst>
        </cdr:cNvPr>
        <cdr:cNvCxnSpPr/>
      </cdr:nvCxnSpPr>
      <cdr:spPr>
        <a:xfrm xmlns:a="http://schemas.openxmlformats.org/drawingml/2006/main">
          <a:off x="3238532" y="2733643"/>
          <a:ext cx="266683" cy="32383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0.45175</cdr:x>
      <cdr:y>0.76716</cdr:y>
    </cdr:from>
    <cdr:to>
      <cdr:x>0.50595</cdr:x>
      <cdr:y>0.80392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5E6C45AC-5BE8-4621-B809-1CDDA52BE530}"/>
            </a:ext>
          </a:extLst>
        </cdr:cNvPr>
        <cdr:cNvCxnSpPr/>
      </cdr:nvCxnSpPr>
      <cdr:spPr>
        <a:xfrm xmlns:a="http://schemas.openxmlformats.org/drawingml/2006/main" flipH="1" flipV="1">
          <a:off x="4048187" y="2981352"/>
          <a:ext cx="485693" cy="14285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0.40287</cdr:x>
      <cdr:y>0.50245</cdr:y>
    </cdr:from>
    <cdr:to>
      <cdr:x>0.49321</cdr:x>
      <cdr:y>0.58578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9ADF8D2-BF74-4540-BA3C-FA7693893E7F}"/>
            </a:ext>
          </a:extLst>
        </cdr:cNvPr>
        <cdr:cNvSpPr txBox="1"/>
      </cdr:nvSpPr>
      <cdr:spPr>
        <a:xfrm xmlns:a="http://schemas.openxmlformats.org/drawingml/2006/main">
          <a:off x="3610127" y="1952621"/>
          <a:ext cx="809547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12/12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0.48398</cdr:x>
      <cdr:y>0.79738</cdr:y>
    </cdr:from>
    <cdr:to>
      <cdr:x>0.58558</cdr:x>
      <cdr:y>0.88072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28099482-8E5A-44DE-91F7-F52F46D31373}"/>
            </a:ext>
          </a:extLst>
        </cdr:cNvPr>
        <cdr:cNvSpPr txBox="1"/>
      </cdr:nvSpPr>
      <cdr:spPr>
        <a:xfrm xmlns:a="http://schemas.openxmlformats.org/drawingml/2006/main">
          <a:off x="4279532" y="3098778"/>
          <a:ext cx="898399" cy="32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A685"/>
              </a:solidFill>
              <a:latin typeface="Arial" panose="020B0604020202020204" pitchFamily="34" charset="0"/>
              <a:cs typeface="Arial" panose="020B0604020202020204" pitchFamily="34" charset="0"/>
            </a:rPr>
            <a:t>12MMA</a:t>
          </a:r>
          <a:endParaRPr lang="en-US" sz="1100" b="1" dirty="0">
            <a:solidFill>
              <a:srgbClr val="08A6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0.32136</cdr:x>
      <cdr:y>0.62827</cdr:y>
    </cdr:from>
    <cdr:to>
      <cdr:x>0.41171</cdr:x>
      <cdr:y>0.7116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33B6FB63-BBB3-4AA2-9634-5DAFCF04337C}"/>
            </a:ext>
          </a:extLst>
        </cdr:cNvPr>
        <cdr:cNvSpPr txBox="1"/>
      </cdr:nvSpPr>
      <cdr:spPr>
        <a:xfrm xmlns:a="http://schemas.openxmlformats.org/drawingml/2006/main">
          <a:off x="2879728" y="2441595"/>
          <a:ext cx="809638" cy="323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3MMA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0.31223</cdr:x>
      <cdr:y>0.11111</cdr:y>
    </cdr:from>
    <cdr:to>
      <cdr:x>0.40258</cdr:x>
      <cdr:y>0.20588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D13A80EA-5D11-4BD6-9F42-973E54FBF803}"/>
            </a:ext>
          </a:extLst>
        </cdr:cNvPr>
        <cdr:cNvSpPr txBox="1"/>
      </cdr:nvSpPr>
      <cdr:spPr>
        <a:xfrm xmlns:a="http://schemas.openxmlformats.org/drawingml/2006/main">
          <a:off x="2797887" y="431803"/>
          <a:ext cx="809637" cy="368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rPr>
            <a:t>3/12</a:t>
          </a:r>
          <a:endParaRPr lang="en-US" sz="1100" b="1" dirty="0">
            <a:solidFill>
              <a:srgbClr val="5F5F5F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0.79679</cdr:x>
      <cdr:y>0</cdr:y>
    </cdr:from>
    <cdr:to>
      <cdr:x>1</cdr:x>
      <cdr:y>0.07815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621587" y="0"/>
          <a:ext cx="2198813" cy="612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en-US" sz="1200" b="1" i="0" u="none" strike="noStrike" dirty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rPr>
            <a:t>PMI</a:t>
          </a:r>
          <a:endParaRPr lang="en-US" sz="1200" b="1" dirty="0">
            <a:solidFill>
              <a:srgbClr val="33CC33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0.003</cdr:x>
      <cdr:y>1.27566E-7</cdr:y>
    </cdr:from>
    <cdr:to>
      <cdr:x>0.20694</cdr:x>
      <cdr:y>0.07815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2461" y="1"/>
          <a:ext cx="2206713" cy="612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200" b="1" i="0" u="none" strike="noStrike" dirty="0">
              <a:solidFill>
                <a:srgbClr val="183863"/>
              </a:solidFill>
              <a:latin typeface="Arial" panose="020B0604020202020204" pitchFamily="34" charset="0"/>
              <a:cs typeface="Arial" panose="020B0604020202020204" pitchFamily="34" charset="0"/>
            </a:rPr>
            <a:t>Global Supply</a:t>
          </a:r>
          <a:endParaRPr lang="en-US" sz="1200" b="1" dirty="0">
            <a:solidFill>
              <a:srgbClr val="183863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0.05934</cdr:x>
      <cdr:y>0.81487</cdr:y>
    </cdr:from>
    <cdr:to>
      <cdr:x>0.18022</cdr:x>
      <cdr:y>0.91047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4350" y="5114925"/>
          <a:ext cx="1047750" cy="600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b="0" i="0" u="none" strike="noStrike" dirty="0">
              <a:solidFill>
                <a:srgbClr val="000000"/>
              </a:solidFill>
              <a:latin typeface="Arial"/>
              <a:cs typeface="Arial"/>
            </a:rPr>
            <a:t> 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0.25741</cdr:x>
      <cdr:y>0.82748</cdr:y>
    </cdr:from>
    <cdr:to>
      <cdr:x>0.39524</cdr:x>
      <cdr:y>0.87018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230123" y="5201939"/>
          <a:ext cx="1194105" cy="2684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0" i="0" u="none" strike="noStrike" dirty="0">
              <a:solidFill>
                <a:srgbClr val="7F7F7F"/>
              </a:solidFill>
              <a:latin typeface="Calibri"/>
              <a:cs typeface="Calibri"/>
            </a:rPr>
            <a:t> </a:t>
          </a:r>
          <a:endParaRPr lang="en-US" sz="1100" dirty="0">
            <a:solidFill>
              <a:srgbClr val="7F7F7F"/>
            </a:solidFill>
          </a:endParaRPr>
        </a:p>
      </cdr:txBody>
    </cdr:sp>
  </cdr:relSizeAnchor>
  <cdr:relSizeAnchor xmlns:cdr="http://schemas.openxmlformats.org/drawingml/2006/chartDrawing">
    <cdr:from>
      <cdr:x>0.34463</cdr:x>
      <cdr:y>0.16278</cdr:y>
    </cdr:from>
    <cdr:to>
      <cdr:x>0.41153</cdr:x>
      <cdr:y>0.25391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A8E84258-32CF-4620-A28B-A522C7BCCF0B}"/>
            </a:ext>
          </a:extLst>
        </cdr:cNvPr>
        <cdr:cNvSpPr txBox="1"/>
      </cdr:nvSpPr>
      <cdr:spPr>
        <a:xfrm xmlns:a="http://schemas.openxmlformats.org/drawingml/2006/main">
          <a:off x="3047376" y="627162"/>
          <a:ext cx="591555" cy="3511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rPr>
            <a:t>1/12</a:t>
          </a:r>
        </a:p>
      </cdr:txBody>
    </cdr:sp>
  </cdr:relSizeAnchor>
  <cdr:relSizeAnchor xmlns:cdr="http://schemas.openxmlformats.org/drawingml/2006/chartDrawing">
    <cdr:from>
      <cdr:x>0.45218</cdr:x>
      <cdr:y>0.25047</cdr:y>
    </cdr:from>
    <cdr:to>
      <cdr:x>0.55312</cdr:x>
      <cdr:y>0.3416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82AB9C36-52AF-477F-858A-CDB75DEC28A8}"/>
            </a:ext>
          </a:extLst>
        </cdr:cNvPr>
        <cdr:cNvSpPr txBox="1"/>
      </cdr:nvSpPr>
      <cdr:spPr>
        <a:xfrm xmlns:a="http://schemas.openxmlformats.org/drawingml/2006/main">
          <a:off x="3998366" y="965036"/>
          <a:ext cx="892550" cy="3511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183863"/>
              </a:solidFill>
              <a:latin typeface="Arial" panose="020B0604020202020204" pitchFamily="34" charset="0"/>
              <a:cs typeface="Arial" panose="020B0604020202020204" pitchFamily="34" charset="0"/>
            </a:rPr>
            <a:t>Monthly</a:t>
          </a:r>
        </a:p>
      </cdr:txBody>
    </cdr:sp>
  </cdr:relSizeAnchor>
  <cdr:relSizeAnchor xmlns:cdr="http://schemas.openxmlformats.org/drawingml/2006/chartDrawing">
    <cdr:from>
      <cdr:x>0.3772</cdr:x>
      <cdr:y>0.22826</cdr:y>
    </cdr:from>
    <cdr:to>
      <cdr:x>0.41472</cdr:x>
      <cdr:y>0.31397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85617C61-8453-4DBD-AC28-DC0F1626628C}"/>
            </a:ext>
          </a:extLst>
        </cdr:cNvPr>
        <cdr:cNvCxnSpPr/>
      </cdr:nvCxnSpPr>
      <cdr:spPr bwMode="auto">
        <a:xfrm xmlns:a="http://schemas.openxmlformats.org/drawingml/2006/main">
          <a:off x="3335330" y="879460"/>
          <a:ext cx="331795" cy="330215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3175" cap="flat" cmpd="sng" algn="ctr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0.45836</cdr:x>
      <cdr:y>0.3115</cdr:y>
    </cdr:from>
    <cdr:to>
      <cdr:x>0.49767</cdr:x>
      <cdr:y>0.41936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2AF26A88-188B-4612-94CA-DC5C420B5722}"/>
            </a:ext>
          </a:extLst>
        </cdr:cNvPr>
        <cdr:cNvCxnSpPr/>
      </cdr:nvCxnSpPr>
      <cdr:spPr bwMode="auto">
        <a:xfrm xmlns:a="http://schemas.openxmlformats.org/drawingml/2006/main" flipH="1">
          <a:off x="4053016" y="1200150"/>
          <a:ext cx="347534" cy="415571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3175" cap="flat" cmpd="sng" algn="ctr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0.81221</cdr:x>
      <cdr:y>0.78977</cdr:y>
    </cdr:from>
    <cdr:to>
      <cdr:x>0.95086</cdr:x>
      <cdr:y>0.90606</cdr:y>
    </cdr:to>
    <cdr:sp macro="" textlink="">
      <cdr:nvSpPr>
        <cdr:cNvPr id="10" name="Rectangle: Rounded Corners 9">
          <a:extLst xmlns:a="http://schemas.openxmlformats.org/drawingml/2006/main">
            <a:ext uri="{FF2B5EF4-FFF2-40B4-BE49-F238E27FC236}">
              <a16:creationId xmlns:a16="http://schemas.microsoft.com/office/drawing/2014/main" id="{86F7AB89-1302-475B-B9CB-100756824285}"/>
            </a:ext>
          </a:extLst>
        </cdr:cNvPr>
        <cdr:cNvSpPr/>
      </cdr:nvSpPr>
      <cdr:spPr>
        <a:xfrm xmlns:a="http://schemas.openxmlformats.org/drawingml/2006/main">
          <a:off x="7181850" y="3042856"/>
          <a:ext cx="1226000" cy="448056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9A68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914378">
            <a:defRPr/>
          </a:pPr>
          <a:r>
            <a:rPr lang="en-US" sz="1400" dirty="0">
              <a:solidFill>
                <a:prstClr val="white"/>
              </a:solidFill>
              <a:latin typeface="Arial"/>
            </a:rPr>
            <a:t>PMI Leads </a:t>
          </a:r>
        </a:p>
        <a:p xmlns:a="http://schemas.openxmlformats.org/drawingml/2006/main">
          <a:pPr algn="ctr" defTabSz="914378">
            <a:defRPr/>
          </a:pPr>
          <a:r>
            <a:rPr lang="en-US" sz="1400" dirty="0">
              <a:solidFill>
                <a:prstClr val="white"/>
              </a:solidFill>
              <a:latin typeface="Arial"/>
            </a:rPr>
            <a:t>by 7 Months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0.60268</cdr:x>
      <cdr:y>0.26961</cdr:y>
    </cdr:from>
    <cdr:to>
      <cdr:x>0.75999</cdr:x>
      <cdr:y>0.39706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6772DC7-ED38-417F-981D-0129A924A6A3}"/>
            </a:ext>
          </a:extLst>
        </cdr:cNvPr>
        <cdr:cNvSpPr txBox="1"/>
      </cdr:nvSpPr>
      <cdr:spPr>
        <a:xfrm xmlns:a="http://schemas.openxmlformats.org/drawingml/2006/main">
          <a:off x="5400675" y="1047750"/>
          <a:ext cx="140970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0.31455</cdr:x>
      <cdr:y>0.12959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710FA53-52C7-4232-94AE-774FC890F6A4}"/>
            </a:ext>
          </a:extLst>
        </cdr:cNvPr>
        <cdr:cNvSpPr txBox="1"/>
      </cdr:nvSpPr>
      <cdr:spPr>
        <a:xfrm xmlns:a="http://schemas.openxmlformats.org/drawingml/2006/main">
          <a:off x="0" y="0"/>
          <a:ext cx="2781300" cy="4953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baseline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Money Supply (Tril. 1982 $)</a:t>
          </a:r>
          <a:endParaRPr lang="en-US" sz="1200" b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0.72712</cdr:x>
      <cdr:y>0</cdr:y>
    </cdr:from>
    <cdr:to>
      <cdr:x>1</cdr:x>
      <cdr:y>0.12959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A40140-B8AE-4CEF-BD76-2E82E5F280EE}"/>
            </a:ext>
          </a:extLst>
        </cdr:cNvPr>
        <cdr:cNvSpPr txBox="1"/>
      </cdr:nvSpPr>
      <cdr:spPr>
        <a:xfrm xmlns:a="http://schemas.openxmlformats.org/drawingml/2006/main">
          <a:off x="6429375" y="0"/>
          <a:ext cx="2412873" cy="4953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Debt (Tril. $)</a:t>
          </a:r>
        </a:p>
      </cdr:txBody>
    </cdr:sp>
  </cdr:relSizeAnchor>
  <cdr:relSizeAnchor xmlns:cdr="http://schemas.openxmlformats.org/drawingml/2006/chartDrawing">
    <cdr:from>
      <cdr:x>0.34794</cdr:x>
      <cdr:y>0.60057</cdr:y>
    </cdr:from>
    <cdr:to>
      <cdr:x>0.3781</cdr:x>
      <cdr:y>0.67533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43423DE7-C5D3-4001-BECA-512C4533B8EB}"/>
            </a:ext>
          </a:extLst>
        </cdr:cNvPr>
        <cdr:cNvCxnSpPr/>
      </cdr:nvCxnSpPr>
      <cdr:spPr>
        <a:xfrm xmlns:a="http://schemas.openxmlformats.org/drawingml/2006/main">
          <a:off x="3076541" y="2295506"/>
          <a:ext cx="266682" cy="28574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0.74759</cdr:x>
      <cdr:y>0.5607</cdr:y>
    </cdr:from>
    <cdr:to>
      <cdr:x>0.77883</cdr:x>
      <cdr:y>0.623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726D932-410B-4A68-B70E-C37E6FCA5292}"/>
            </a:ext>
          </a:extLst>
        </cdr:cNvPr>
        <cdr:cNvCxnSpPr/>
      </cdr:nvCxnSpPr>
      <cdr:spPr>
        <a:xfrm xmlns:a="http://schemas.openxmlformats.org/drawingml/2006/main" flipH="1" flipV="1">
          <a:off x="6610417" y="2143106"/>
          <a:ext cx="276231" cy="23812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ysClr val="windowText" lastClr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0.27899</cdr:x>
      <cdr:y>0.51336</cdr:y>
    </cdr:from>
    <cdr:to>
      <cdr:x>0.39102</cdr:x>
      <cdr:y>0.61055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C8CFD17B-218D-436F-8A6B-D6DA6CCA098E}"/>
            </a:ext>
          </a:extLst>
        </cdr:cNvPr>
        <cdr:cNvSpPr txBox="1"/>
      </cdr:nvSpPr>
      <cdr:spPr>
        <a:xfrm xmlns:a="http://schemas.openxmlformats.org/drawingml/2006/main">
          <a:off x="2466898" y="1962157"/>
          <a:ext cx="990598" cy="3714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Raw</a:t>
          </a:r>
        </a:p>
      </cdr:txBody>
    </cdr:sp>
  </cdr:relSizeAnchor>
  <cdr:relSizeAnchor xmlns:cdr="http://schemas.openxmlformats.org/drawingml/2006/chartDrawing">
    <cdr:from>
      <cdr:x>0.73717</cdr:x>
      <cdr:y>0.62134</cdr:y>
    </cdr:from>
    <cdr:to>
      <cdr:x>0.8492</cdr:x>
      <cdr:y>0.71853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FB16D63D-0D6B-4581-B5EA-FA9F67E440D3}"/>
            </a:ext>
          </a:extLst>
        </cdr:cNvPr>
        <cdr:cNvSpPr txBox="1"/>
      </cdr:nvSpPr>
      <cdr:spPr>
        <a:xfrm xmlns:a="http://schemas.openxmlformats.org/drawingml/2006/main">
          <a:off x="6518280" y="2374899"/>
          <a:ext cx="990597" cy="3714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3MMA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FC904-8970-470A-A8B5-717233E759BC}" type="datetimeFigureOut">
              <a:rPr lang="en-US" smtClean="0"/>
              <a:t>3/31/2023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E46B0-1B66-41EB-BDF8-2BB418A6EB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55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Proofed EZ 12.17.21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C3CDA-4667-4A42-BE49-662925A963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407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from SQL\SOC MMA\SOC MMA 4 SQL Charts.xlsx		WORLDIP SOC 		3/27/2023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AFCF18-D0D9-41BB-9140-FF7FF177B7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53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Charts\Master SQL Charts		GSCPX PMI 1.12		3/17/2023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82C57-DF7E-4DEC-A139-ACA8812B45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229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Charts-Special\FDI Charts Updated.xlsx	12MMT Table		3/27/2023		</a:t>
            </a:r>
            <a:r>
              <a:rPr lang="en-US" b="1" dirty="0"/>
              <a:t>China ranks dead last at $ -1.369</a:t>
            </a:r>
          </a:p>
          <a:p>
            <a:r>
              <a:rPr lang="en-US" dirty="0"/>
              <a:t>FDIUS, EU-FDIUS, CANFDIUS, NTHFDIUS, IREFDIUS, UKFDIUS, GERFDIUS, SWTFDIUS, FRFDIUS,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MEXFDIUS, ITLFDIUS, SPFDIUS, BRZFDIUS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110995-059D-4AB6-B62D-D6907C0E88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109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Charts-Special\FDI Charts Updated.xlsx	12MMT Table (DIA)	3/27/2023		</a:t>
            </a:r>
            <a:r>
              <a:rPr lang="en-US" b="1" dirty="0"/>
              <a:t>China ranks #10 at $9.2 bn</a:t>
            </a:r>
          </a:p>
          <a:p>
            <a:r>
              <a:rPr lang="en-US" dirty="0"/>
              <a:t>No DOS Codes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110995-059D-4AB6-B62D-D6907C0E88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915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Jan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4A3882-E76F-4AE4-957B-40816F00BD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866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389C3A-17D2-4692-8010-0DF0AEDF2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44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from SQL\Raw Comp\Raw Comp 2 NSQL Charts.xlsx		M2D FDDBTOUTSTDT		3/29/2023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27BB49-1304-4D0F-BF2B-2D8D7E6FDD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244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\Charts from SQL\12MMA Comp\12MMA Comp 6 SQL Charts.xlsx	TIPROHNSA FDDBTOUTSTDT		3/20/2023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99A9F-D0C1-4437-9A98-188A3F98F1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7289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Reserve\Comps\CPIUA Comp NSQL.xlsx		CPIUA </a:t>
            </a:r>
            <a:r>
              <a:rPr lang="en-US" i="0" dirty="0"/>
              <a:t>IMFDPI	</a:t>
            </a:r>
            <a:r>
              <a:rPr lang="en-US" dirty="0"/>
              <a:t>	3/20/2023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490E32-330E-4864-9C00-A6D1FAE6D0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3942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- Reserve\Comps\CPIUA Comp NSQL.xlsx		CPIUA CPI ENERGY		3/20/2023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B0DB0-04A5-4D24-BC25-021D3B5DD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60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9288" y="801688"/>
            <a:ext cx="7132637" cy="40116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75556">
              <a:defRPr/>
            </a:pPr>
            <a:r>
              <a:rPr lang="en-US" sz="3000" b="1" dirty="0"/>
              <a:t>March 8 2023 BB </a:t>
            </a:r>
            <a:r>
              <a:rPr lang="en-US" sz="3000" b="1" dirty="0">
                <a:highlight>
                  <a:srgbClr val="FFFF00"/>
                </a:highlight>
              </a:rPr>
              <a:t>–       </a:t>
            </a:r>
            <a:r>
              <a:rPr lang="en-US" sz="3000" b="1" dirty="0"/>
              <a:t>NO ASTERISK!!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CE46B9-3FE0-4CE1-A00B-922A77F4BFA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9705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Reserve\Comps\OILWTI Comp NSQL.xlsx	OILWTI TIPRONSA 2		3/23/2023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74DA16-647F-4662-B7D3-C798827AF1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108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Reserve\Comps\CPIUA Comp NSQL.xlsx		CPIUA FDGVSPND		3/20/2023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960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DA47E-22FD-4995-B797-C0EBDC00D69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960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2697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Tec Generic 4	SQL	GBOND CHART	3/29/2023</a:t>
            </a:r>
            <a:r>
              <a:rPr lang="en-US" baseline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/>
              <a:t>(Update daily – 10am)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baseline="0" dirty="0"/>
              <a:t>FINANCIAL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8C49-1AEA-4503-BB8E-53374140F0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244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Tec Generic 4 SQL	GBOND 3MOTBOND		3/29/2023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/>
              <a:t>(Update daily – 10am)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baseline="0" dirty="0"/>
              <a:t>FINANCIAL</a:t>
            </a:r>
          </a:p>
          <a:p>
            <a:endParaRPr lang="en-US" dirty="0"/>
          </a:p>
          <a:p>
            <a:endParaRPr lang="en-US" dirty="0"/>
          </a:p>
          <a:p>
            <a:r>
              <a:rPr lang="en-US" i="1" dirty="0"/>
              <a:t>Financial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87293-4ED0-43B3-9215-81581475DA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5122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\PPT Charts\Master SQL Charts		RPIXTBR RPI DT	3/17/2023	</a:t>
            </a:r>
            <a:r>
              <a:rPr lang="en-US" b="1" dirty="0"/>
              <a:t>3MMAs</a:t>
            </a:r>
          </a:p>
          <a:p>
            <a:endParaRPr lang="en-US" dirty="0"/>
          </a:p>
          <a:p>
            <a:r>
              <a:rPr lang="en-US" i="1" dirty="0"/>
              <a:t>DPI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3E222-601C-4D7D-A880-182F18940E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4625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2/24/23  W:\ITRDATA\PowerPoint Charts\Charts from SQL\Tables\SQL Tables 13		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Profits and Delinquency Rates </a:t>
            </a:r>
            <a:r>
              <a:rPr lang="en-US" dirty="0"/>
              <a:t>		2/24/23</a:t>
            </a:r>
          </a:p>
          <a:p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AUTDELRT</a:t>
            </a:r>
            <a:r>
              <a:rPr lang="en-US" sz="2800" b="1" i="1" dirty="0"/>
              <a:t> </a:t>
            </a:r>
            <a:r>
              <a:rPr lang="en-US" b="1" i="1" dirty="0"/>
              <a:t> 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CCDELRATE</a:t>
            </a:r>
            <a:r>
              <a:rPr lang="en-US" sz="2800" b="1" i="1" dirty="0"/>
              <a:t>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REDELR</a:t>
            </a:r>
            <a:r>
              <a:rPr lang="en-US" sz="2800" b="1" i="1" dirty="0"/>
              <a:t> </a:t>
            </a:r>
            <a:r>
              <a:rPr lang="en-US" b="1" i="1" dirty="0"/>
              <a:t>CORPNFWCCA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067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D08875-A533-4D58-A434-DEC292D8FF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067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889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Charts\Master SQL Charts.xlsx		RS22 SOC		3/27/2023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866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from SQL\SOC MMA\SOC MMA 14 SQL Charts.xlsx		DELINQ SOC 		3/17/2023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AFCF18-D0D9-41BB-9140-FF7FF177B7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4677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from SQL\SOC MMT\SOC MMT 11 SQL Charts.xlsx		BUSBNKRPTCS SOC 		3/17/2023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AFCF18-D0D9-41BB-9140-FF7FF177B7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99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State\Arizona\Arizona SQL Charts.xlsx		PERMSFAZ SOC		3/27/2023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033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Charts-State\Arizona\Arizona SQL Charts		AZ3MMAGDP	3/27/23</a:t>
            </a:r>
          </a:p>
          <a:p>
            <a:r>
              <a:rPr lang="en-US" dirty="0"/>
              <a:t>GDPCON, GDP-AZ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E46B0-1B66-41EB-BDF8-2BB418A6EB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7543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- State\Arizona\Arizona SQL Charts.xlsx		PERMMFAZ SOC		3/27/2023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0373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State\Arizona\Arizona SQL Charts.xlsx		PERMPRESCOTT SOC		3/27/2023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EC1B9-2653-4316-BB8C-4F8E0E1B6F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4660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PowerPoint Charts/Maps/Home Affordability	1/27/23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DOS codes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DFDC28-3446-46CF-8DA2-9F78AE6356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5880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State\Arizona\Arizona-Charts.xlsm			Rental-Homeownership		3/27/2023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4155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from SQL\Raw Comp 6 SQL Charts		 USHPI Raw		3/29/2023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Purchase only (estimated using sales price data) housing price index for the United States, NSA. The FHFA House Price Index (HPI) is a broad measure of the movement of single-family house prices.  The HPI is a weighted, repeat-sales index, meaning that it measures average price changes in repeat sales or refinancings on the same properties. This information is obtained by reviewing repeat mortgage transactions on single-family properties whose mortgages have been purchased or securitized by Fannie Mae or Freddie Mac since January 1975.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EC1B9-2653-4316-BB8C-4F8E0E1B6F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3352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- State\Arizona\Arizona SQL Charts.xlsx		AZHPINSA Raw		3/27/2023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8476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900">
              <a:defRPr/>
            </a:pPr>
            <a:r>
              <a:rPr lang="en-US" dirty="0"/>
              <a:t>W:\ITRDATA\PowerPoint Charts\Charts - Reserve\Comps\CONNRES Comps NSQL	CONNRES HS2FAM	3/23/2023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9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CE46B9-3FE0-4CE1-A00B-922A77F4BFA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9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0730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from SQL\12MMA Comp\12MMA Comp 2 SQL Charts.xlsx			FOODX 12MMA	3/17/2023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CE46B9-3FE0-4CE1-A00B-922A77F4BF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7893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W:ITRDATA\PowerPoint Charts/Charts from SQL/SOC MMT/SOC MMT 2 SQL Charts	DPHRSR SOC		3/17/2023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BF86F6-AB9E-4574-9408-F68A9E7F0C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7241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- State\Arizona\Arizona-Charts.xlsm			AZ Unemploy		3/27/2023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Annotates: USUERT AZUERT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453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State\Arizona\Arizona SQL Charts.xlsx		AZ Yavapai GDP		3/27/2023</a:t>
            </a:r>
          </a:p>
          <a:p>
            <a:r>
              <a:rPr lang="en-US" dirty="0"/>
              <a:t>GDP – AZ</a:t>
            </a:r>
          </a:p>
          <a:p>
            <a:r>
              <a:rPr lang="en-US" dirty="0"/>
              <a:t>Yavapai county data is not on the database.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3205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- State\Arizona\Arizona SQL Charts.xlsx		AZ Yavapai Unemployment Rate		3/27/2023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46B0-1B66-41EB-BDF8-2BB418A6EB7D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2788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Reserve\Comps\EMPNFJO Comp NSQL.xlsx		EMPNFJO DT		3/10/2023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16BDD0-29EF-468B-8356-1BF369852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9057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Charts from SQL\SOC MMA\SOC MMA 13 SQL Charts		EMPNFQR SOC	3/13/2023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E46B0-1B66-41EB-BDF8-2BB418A6EB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6724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from SQL\Raw Comp\Raw Comp 4 NSQL Charts.xlsx		EMPAFWGFT Raw		3/22/2023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58D07-ADFB-4E12-8F67-03224A2472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9694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State\Arizona\Multi-State Generation Calcs (multi) 2021 5-Year Estimates.xlsx		3/27/2023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7A2691-3AB3-4927-9355-6113B438AD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4196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Charts\Maps\State Population Growth Rates\</a:t>
            </a:r>
            <a:r>
              <a:rPr lang="en-US" strike="sngStrike" dirty="0"/>
              <a:t>2015-2019</a:t>
            </a:r>
            <a:r>
              <a:rPr lang="en-US" dirty="0"/>
              <a:t> State Population Growth.twb		48 States		3/14/23</a:t>
            </a:r>
          </a:p>
          <a:p>
            <a:r>
              <a:rPr lang="en-US" dirty="0"/>
              <a:t>Based on 1-year estimates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889CFB-29EA-4747-A671-9009536A76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4956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W:\ITRDATA\Powerpoint Presentations\Company\ITR\ITR Webinars\2021\OPTIMIZER May 14 2021\MISC\S&amp;P 500 from Eric P.xlsx		</a:t>
            </a:r>
            <a:r>
              <a:rPr lang="en-US" dirty="0"/>
              <a:t>Chart 1  3/9/23</a:t>
            </a:r>
          </a:p>
          <a:p>
            <a:r>
              <a:rPr lang="en-US" dirty="0"/>
              <a:t>This one updates correctly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Update on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389C3A-17D2-4692-8010-0DF0AEDF2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7904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W:ITRDATA/PowerPoint Charts/Charts from SQL/1-12 Comp/1-12 Comp 2 SQL Charts		SP5 M2D	3/29/2023  </a:t>
            </a:r>
            <a:r>
              <a:rPr lang="en-US" b="1" dirty="0"/>
              <a:t>New TITLE 3/22 BB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8EE867-F580-4A9D-939D-AAA48AFCC8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2444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Charts\Charts from SQL\Raw Comp\Raw Comp 6 SQL Charts.xlsx	SP5 LIRA		3/6/2023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87293-4ED0-43B3-9215-81581475DA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04563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3/2/23  BB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415CA-4819-4367-A3BA-BDEBFED2B0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561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Charts from SQL\3MMA Comp\3MMA Comp 4 SQL Charts		</a:t>
            </a:r>
            <a:r>
              <a:rPr lang="en-US" strike="sngStrike" dirty="0"/>
              <a:t>GDP</a:t>
            </a:r>
            <a:r>
              <a:rPr lang="en-US" dirty="0"/>
              <a:t> GDPCON </a:t>
            </a:r>
            <a:r>
              <a:rPr lang="en-US" strike="sngStrike" dirty="0"/>
              <a:t>CANGDP</a:t>
            </a:r>
            <a:r>
              <a:rPr lang="en-US" dirty="0"/>
              <a:t>	3/23/2023</a:t>
            </a:r>
          </a:p>
          <a:p>
            <a:r>
              <a:rPr lang="en-US" b="1" dirty="0"/>
              <a:t>NOTE: Using forecast that is NOT in SQL, sent by BB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B530E-5758-4C43-B23A-195967B207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6052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March 24, 2023 per BB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407272-ED5B-4A15-899B-07FDE26945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07644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Jan 6, 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8543E6-244C-4199-BC5F-4AC3CE7A8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334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501775" y="973138"/>
            <a:ext cx="8626475" cy="4852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/>
              <a:t>**NOTE – COPY AND PASTE THIS ONE FROM MASTER G/DO NO CHANGE THE TEMPLATE </a:t>
            </a:r>
          </a:p>
          <a:p>
            <a:r>
              <a:rPr lang="en-US" dirty="0"/>
              <a:t>W:\ITRDATA\PowerPoint Charts\Charts - Special\Data Prep Rates-of-Change.xlsx	Uses WTTOT 	3/7/2023</a:t>
            </a:r>
          </a:p>
          <a:p>
            <a:r>
              <a:rPr lang="en-US" dirty="0"/>
              <a:t>One DP only in final %</a:t>
            </a:r>
          </a:p>
          <a:p>
            <a:endParaRPr lang="en-US" dirty="0"/>
          </a:p>
          <a:p>
            <a:r>
              <a:rPr lang="en-US" dirty="0"/>
              <a:t>Text from, “Projecting When Business Cycles Will Change. An ITR Economics Technical Reference Manual” pg 8.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i="1" dirty="0"/>
              <a:t>Wholesale Trade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482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2B23A-10AB-456C-84A6-6BA20CF05D84}" type="slidenum"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7482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957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W:\ITRDATA\PowerPoint Charts\Master SQL Charts	TIPRONSA SOC frcst	3/23/2023	June 2021 forecast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FRB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BF86F6-AB9E-4574-9408-F68A9E7F0C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616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7388"/>
            <a:ext cx="6092825" cy="3427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procedure: W:\Data\DM\Procedures\Presentations\Special Chart Updates\GDP (world) Pie Chart.docx</a:t>
            </a:r>
          </a:p>
          <a:p>
            <a:r>
              <a:rPr lang="en-US" dirty="0"/>
              <a:t>Misc</a:t>
            </a:r>
            <a:r>
              <a:rPr lang="en-US" baseline="0" dirty="0"/>
              <a:t> Imp Charts/IMF Global GDP	WorldGDPChart 	10/13/22	</a:t>
            </a:r>
            <a:r>
              <a:rPr lang="en-US" b="1" baseline="0" dirty="0"/>
              <a:t>*update in Apr 2023	</a:t>
            </a:r>
            <a:r>
              <a:rPr lang="en-US" baseline="0" dirty="0"/>
              <a:t>	</a:t>
            </a:r>
            <a:r>
              <a:rPr lang="en-US" b="1" baseline="0" dirty="0"/>
              <a:t>2021 DATA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6AC10A-1E1D-4F79-9D22-233E3A4BCE4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7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782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W:\ITRDATA\PowerPoint Charts\Charts - Reserve\Comps\CHINAIP Comp NSQL.xlsx		CHINAIP TIPRONSA		3/24/2023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CE46B9-3FE0-4CE1-A00B-922A77F4BF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548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783723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656471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559340"/>
            <a:ext cx="8841850" cy="35179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278677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Chart Placeholder 4">
            <a:extLst>
              <a:ext uri="{FF2B5EF4-FFF2-40B4-BE49-F238E27FC236}">
                <a16:creationId xmlns:a16="http://schemas.microsoft.com/office/drawing/2014/main" id="{48F7D20D-8002-49F8-A00D-0B96A0FEDCB8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AABEC21-2672-4EF8-8417-B7698338E3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E2B850F0-C220-4E9E-8359-EC7C32C20EC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582958-F5CF-4F89-ACCD-B1DFE7BBD1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047638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38AB7D53-CA89-4372-BDC3-35BDB000F70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340009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4261168-6CF8-4F45-9FF7-83D88CC22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87A2E5EF-FA28-4330-82F6-ADD4776C8F5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FFFCF74-08B1-46B2-93CA-8F76311510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F0486D3-1316-4701-9102-201FF3584C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853704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759178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504163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734429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609A167-718D-4DFE-A297-F680293411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619618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2201981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570237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609A167-718D-4DFE-A297-F680293411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594241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67E0E88-D0B5-4D9F-A76E-5B73F557ED7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363394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Source LON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2925470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29B998A-09FC-4595-80B8-440147C7B0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79651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1659864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LONG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EB0DB-E4B6-4F4F-B935-49F57FAAA9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3869631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NOTES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3F36225D-2131-4567-92A8-71466BBBAD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CA4FFD-A9EF-4363-973D-67F13424B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2A414C7-9A4E-45B9-A735-8B6F798DB6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408886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NOTES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4DF3F3D-A495-45DA-8B24-385F9383A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731FA600-8FD7-424D-8E34-1C3144130D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85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all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98D2ABF-3F90-469F-BF70-21A8357F938D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2DD67D6-C6EF-44E0-8832-A5E63A51B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7D6B776-1FB0-4772-9965-534BE67FF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5F1210E5-83D8-4BA0-815F-406E414CD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06385550-B378-407D-861F-07A1A2A6B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F6A3134F-D5E4-4210-8406-F4A866F01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25DDA71-345A-476C-8595-7FDFC51533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180AF0-2591-493F-BC6A-1D9F547C9A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327D9EA-1187-4A35-BEBF-469EED5BF8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8262841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CECB630-15C4-41C8-838A-CEB14E513235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314DD453-A1C0-4F72-9B5C-565E990F3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A8D098E-2C1E-4A9D-8294-73FAA710B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F473055-BE58-44D7-8C71-0F53085E4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7B4998DE-35E8-4278-9369-DB01CE43B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6C772689-52F1-48AB-A2F5-B1792056291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2887900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all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0F1D07-81C6-4EE8-BA9F-37D4640E0210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692D03C-B648-4997-AF7D-CDB60AF60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840C6BC-81B8-4B67-8DA4-D9E5512FC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DDA0FC8-8D69-4205-9EB9-2D845EA77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15F914EF-522F-4B66-9C47-E87D0DF27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4F8EAC5-06CB-4A4E-9BA0-B229B8C52F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D59C35C-B97A-4D88-9853-378595D2E60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66C5E93-7183-4424-9CB0-58E61CA286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636350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Ex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613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4034212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arge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F007565-0510-4DA4-BB41-0E0EE80E218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5EEBA9CC-CD68-4EC2-8C73-EE32F1E81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D2D8E55-55EF-45DB-B98A-91E6242E9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CC2561A-FAAF-46BF-8314-85F887D8F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344043D-B205-4F24-AC95-A7AF54958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E527380-3FC4-4A83-A258-E54206AE9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917C389-C1B7-400D-AB93-62476CEBA4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58EB7B-89B8-4C56-A036-17FE8AC26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7EAF6A4C-FD42-4A0F-8D90-E095A387B6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029483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7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arge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2459233-4D19-4132-A81E-5334BAAEE2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617065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1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140E31EC-F82D-4AA3-AB84-299731A3C22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E17488B3-1385-4741-AD13-A5A57F65C9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64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1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57EEB37-A0DF-4515-BBC1-40A014FCFF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43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Long Tex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865433F-1EF4-4B8A-AA94-9B71E0E462A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38328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F9250E24-0DB4-4F70-8B4E-30E4F20E7C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19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Long Tex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D555A89A-0D4C-40EA-8EFA-3E73BD6620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45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2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69F88B3E-C771-4F76-A80F-ABE8AC604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3326833B-AA7C-4897-AA1D-067572F0D60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1646063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2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1764E34-A77A-47B6-AECD-79007D7660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08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61699"/>
            <a:ext cx="8483600" cy="358416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402C428F-C758-4000-8EB6-C117C2BC2A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3D56BBEE-5467-482F-B09F-F3976F021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62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1380163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972355"/>
            <a:ext cx="8483600" cy="377351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9835FB1-3D45-4E29-A434-148582403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48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&amp; Imag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670D344A-73AD-452D-91D2-48F744A690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400253B0-BAC1-45A3-8C2D-9954A0167FA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1988336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&amp; Image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1614BCC3-8268-4178-8657-908A811C4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23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B17DE-8FEE-46E7-B004-57F9134DD8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538" y="1269659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07106AD4-5D78-4487-BD4C-8E49FCF75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2260617"/>
            <a:ext cx="1142421" cy="6506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1B03D7-DA98-43CD-AA19-4F22F40BE6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1269486"/>
            <a:ext cx="1142421" cy="650625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51623CD-97AF-480A-9589-799ED354C4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1269486"/>
            <a:ext cx="1142421" cy="650625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C192C0E0-BABF-4ABF-8B91-7073BABAD1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2248054"/>
            <a:ext cx="1142421" cy="6506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78DD9E-9D10-4C50-8B21-5C652A37DA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955" y="3183935"/>
            <a:ext cx="3282696" cy="1321308"/>
          </a:xfrm>
          <a:prstGeom prst="rect">
            <a:avLst/>
          </a:prstGeom>
        </p:spPr>
      </p:pic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217CC99-F1A8-43B4-92BC-559498224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460" y="2074323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83D4F2A-1BB9-4CC3-BE8A-BBB71F6E19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538" y="2881804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26B9446-358F-4427-B0D9-210DF757B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0538" y="3689285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798DB-3F5E-4460-AFF9-5790048B26AC}"/>
              </a:ext>
            </a:extLst>
          </p:cNvPr>
          <p:cNvSpPr txBox="1"/>
          <p:nvPr userDrawn="1"/>
        </p:nvSpPr>
        <p:spPr>
          <a:xfrm>
            <a:off x="91440" y="73152"/>
            <a:ext cx="2416239" cy="420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Tips to Remember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321514A6-EED7-4579-80A4-875D32148B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45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3B066FB-3B5E-4517-85D9-702C43B1CE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200" y="1543699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#1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ACC44A78-9FE8-4DBF-860A-7AC53EC6D1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1496667"/>
            <a:ext cx="780593" cy="432618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D73803C4-8392-4860-B338-EFE7BDC83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2418687"/>
            <a:ext cx="780593" cy="432618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BB5F0330-44A2-4687-B7C6-548553E9F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3340707"/>
            <a:ext cx="780593" cy="43261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D6BE789-4C58-405F-B273-00F378C8C8DE}"/>
              </a:ext>
            </a:extLst>
          </p:cNvPr>
          <p:cNvGrpSpPr/>
          <p:nvPr userDrawn="1"/>
        </p:nvGrpSpPr>
        <p:grpSpPr>
          <a:xfrm>
            <a:off x="4983480" y="1496667"/>
            <a:ext cx="3596640" cy="2583303"/>
            <a:chOff x="4968240" y="1348885"/>
            <a:chExt cx="3596640" cy="2583303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7153280F-4AE7-46A0-81A6-57DD30E4790E}"/>
                </a:ext>
              </a:extLst>
            </p:cNvPr>
            <p:cNvSpPr/>
            <p:nvPr/>
          </p:nvSpPr>
          <p:spPr>
            <a:xfrm>
              <a:off x="4968240" y="1348885"/>
              <a:ext cx="3596640" cy="2583303"/>
            </a:xfrm>
            <a:prstGeom prst="roundRect">
              <a:avLst/>
            </a:prstGeom>
            <a:solidFill>
              <a:srgbClr val="18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81A136-3813-45F6-8F56-242AD3BB4EFF}"/>
                </a:ext>
              </a:extLst>
            </p:cNvPr>
            <p:cNvSpPr txBox="1"/>
            <p:nvPr/>
          </p:nvSpPr>
          <p:spPr>
            <a:xfrm>
              <a:off x="5105659" y="1662227"/>
              <a:ext cx="3321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chemeClr val="bg1"/>
                  </a:solidFill>
                  <a:latin typeface="+mj-lt"/>
                  <a:ea typeface="Roboto" panose="02000000000000000000" pitchFamily="2" charset="0"/>
                </a:rPr>
                <a:t>Next Steps</a:t>
              </a:r>
            </a:p>
            <a:p>
              <a:endParaRPr lang="en-US" sz="1600" b="1" i="1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83F945-9C46-44D8-A868-7EDDE7981F77}"/>
                </a:ext>
              </a:extLst>
            </p:cNvPr>
            <p:cNvCxnSpPr/>
            <p:nvPr/>
          </p:nvCxnSpPr>
          <p:spPr>
            <a:xfrm>
              <a:off x="5196839" y="2087880"/>
              <a:ext cx="3200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599FE-5AB5-4F73-BEE0-FC2B9BECE4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95875" y="2245373"/>
            <a:ext cx="3371850" cy="1586081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B6EF879-F827-41F8-BD99-0D81DC0697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00" y="2462880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#2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0309BB2-57D0-4914-B602-374429AC74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00" y="3382061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#3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074F8A3C-5426-467B-81FB-F48224B1C9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4FEEA7-AFD3-4621-A566-31CDF7CD4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section summary</a:t>
            </a:r>
          </a:p>
        </p:txBody>
      </p:sp>
    </p:spTree>
    <p:extLst>
      <p:ext uri="{BB962C8B-B14F-4D97-AF65-F5344CB8AC3E}">
        <p14:creationId xmlns:p14="http://schemas.microsoft.com/office/powerpoint/2010/main" val="4252046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6D2EF4-20AF-41BE-8792-B23C0FF77B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98956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#3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A692561-BA02-4619-B94D-B285F8590B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9527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0BA34-7E5C-4176-9699-6DFE4C0B18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232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#1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50C280A-E588-4D5C-9407-9E043D5CF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40" y="3764280"/>
            <a:ext cx="9131386" cy="1379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1F3208-B7DE-45DC-AAB0-977588688E24}"/>
              </a:ext>
            </a:extLst>
          </p:cNvPr>
          <p:cNvSpPr txBox="1"/>
          <p:nvPr userDrawn="1"/>
        </p:nvSpPr>
        <p:spPr>
          <a:xfrm>
            <a:off x="91440" y="73152"/>
            <a:ext cx="2029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Looking Ahead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1C22D2E-E1D2-4B03-B822-736695936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782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h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DE37EA6-52E0-4D2F-B4AF-57B3D795D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00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onso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03E9AEF-78D0-443E-B34B-37CC1E3BC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9CB37C-FDBC-4CAF-9C45-E933B720D2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59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9BA657-C29F-4FE9-A07E-8CD0D0D33B20}"/>
              </a:ext>
            </a:extLst>
          </p:cNvPr>
          <p:cNvSpPr/>
          <p:nvPr/>
        </p:nvSpPr>
        <p:spPr>
          <a:xfrm>
            <a:off x="0" y="4659464"/>
            <a:ext cx="9144000" cy="476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608EA7-A3DB-4016-848E-16F9621F0E86}"/>
              </a:ext>
            </a:extLst>
          </p:cNvPr>
          <p:cNvSpPr/>
          <p:nvPr userDrawn="1"/>
        </p:nvSpPr>
        <p:spPr>
          <a:xfrm>
            <a:off x="0" y="0"/>
            <a:ext cx="9144000" cy="767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287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 Double - SF, M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 userDrawn="1"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Single-Family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 userDrawn="1"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Multi-Family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F122B3-CCCC-4DE2-AAB5-2EF5E0DA76E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396142A-BC92-4A59-94E0-21ED0E3026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285189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67E0E88-D0B5-4D9F-A76E-5B73F557ED7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970545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 Double - Vacan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 userDrawn="1"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Homeownership Rate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 userDrawn="1"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Vacancy Rates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73D4755-D0BA-487D-A9C3-F30BA5646B6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66848A8-5E35-43A7-B183-1AB8E777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147914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4F8CFD-E8AF-4346-9E49-FBC4874464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EA071C7C-581E-41CA-8D2D-B059D89C53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0826026-65D0-4052-972F-9912E0FA8E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F368A21-8FB9-4C64-8553-7A8EB8BBFA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018981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782F5B5-E11C-4154-A22F-66F80E272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0A2D8D-73C6-4E68-8BFD-28EACAC6D12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0968B9-C42E-407D-A095-AFB476413A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944840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MA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9E1636-57B0-4C50-925D-96CA59D1D252}"/>
              </a:ext>
            </a:extLst>
          </p:cNvPr>
          <p:cNvSpPr txBox="1"/>
          <p:nvPr/>
        </p:nvSpPr>
        <p:spPr>
          <a:xfrm>
            <a:off x="1279693" y="1005978"/>
            <a:ext cx="2088821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Average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D8A10-2B50-498B-A3DB-B2A6A124A308}"/>
              </a:ext>
            </a:extLst>
          </p:cNvPr>
          <p:cNvSpPr txBox="1"/>
          <p:nvPr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D57C76-5872-4BEC-9D1D-83400EDE7D94}"/>
              </a:ext>
            </a:extLst>
          </p:cNvPr>
          <p:cNvSpPr txBox="1"/>
          <p:nvPr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0434417D-0F2C-4CCB-935C-906BF744D7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B719BC9-1184-4D02-986C-0C1713B7C0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856DDAA-47FE-4530-B63D-4919054098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6E009F06-774C-4C28-9F17-B4EEC0441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02A5C06E-EC26-4ED2-B2A5-DE4915D4158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6C186D0-9162-41B9-A107-5F5A6219F9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3754232A-4E87-41EB-A0A2-8EB5912BA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4020612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MT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80065FF8-2D1C-4746-8635-BC2C8762E2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05A3BBCB-DD9C-41F8-A982-96F017B919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16FCB25-5EB9-4BA6-90CA-027A57C635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CF9CA8-29D6-40DE-8F45-9BD4DD05FD4B}"/>
              </a:ext>
            </a:extLst>
          </p:cNvPr>
          <p:cNvSpPr txBox="1"/>
          <p:nvPr userDrawn="1"/>
        </p:nvSpPr>
        <p:spPr>
          <a:xfrm>
            <a:off x="1397515" y="1005978"/>
            <a:ext cx="1853180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Total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DADA0A-001D-4716-800F-97E55290BDE8}"/>
              </a:ext>
            </a:extLst>
          </p:cNvPr>
          <p:cNvSpPr txBox="1"/>
          <p:nvPr userDrawn="1"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D7AA4A-014B-4ED6-B592-1BB3B45126CD}"/>
              </a:ext>
            </a:extLst>
          </p:cNvPr>
          <p:cNvSpPr txBox="1"/>
          <p:nvPr userDrawn="1"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3B25696-D700-4622-82EC-14F763CFB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163B52E3-7363-49C6-87FB-94E652933FDC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8834F5C-1A36-439A-B833-86EAAB5B673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D713307D-E8A5-464E-8252-C6FC17825F4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66027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779492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Double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321976"/>
            <a:ext cx="8841850" cy="375534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797737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404874"/>
            <a:ext cx="8841850" cy="367244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91132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559340"/>
            <a:ext cx="8841850" cy="35179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837938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Chart Placeholder 4">
            <a:extLst>
              <a:ext uri="{FF2B5EF4-FFF2-40B4-BE49-F238E27FC236}">
                <a16:creationId xmlns:a16="http://schemas.microsoft.com/office/drawing/2014/main" id="{48F7D20D-8002-49F8-A00D-0B96A0FEDCB8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AABEC21-2672-4EF8-8417-B7698338E3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E2B850F0-C220-4E9E-8359-EC7C32C20EC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582958-F5CF-4F89-ACCD-B1DFE7BBD1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993672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Source LON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3470470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38AB7D53-CA89-4372-BDC3-35BDB000F70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589440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4261168-6CF8-4F45-9FF7-83D88CC22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87A2E5EF-FA28-4330-82F6-ADD4776C8F5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FFFCF74-08B1-46B2-93CA-8F76311510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F0486D3-1316-4701-9102-201FF3584C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195264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608709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462796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017039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609A167-718D-4DFE-A297-F680293411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632234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980513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42754608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67E0E88-D0B5-4D9F-A76E-5B73F557ED7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128530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Source LON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578796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29B998A-09FC-4595-80B8-440147C7B0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79651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3769928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29B998A-09FC-4595-80B8-440147C7B0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79651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3787925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LONG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EB0DB-E4B6-4F4F-B935-49F57FAAA9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1034680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NOTES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3F36225D-2131-4567-92A8-71466BBBAD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CA4FFD-A9EF-4363-973D-67F13424B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2A414C7-9A4E-45B9-A735-8B6F798DB6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209167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NOTES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4DF3F3D-A495-45DA-8B24-385F9383A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731FA600-8FD7-424D-8E34-1C3144130D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30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all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98D2ABF-3F90-469F-BF70-21A8357F938D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2DD67D6-C6EF-44E0-8832-A5E63A51B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7D6B776-1FB0-4772-9965-534BE67FF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5F1210E5-83D8-4BA0-815F-406E414CD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06385550-B378-407D-861F-07A1A2A6B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F6A3134F-D5E4-4210-8406-F4A866F01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25DDA71-345A-476C-8595-7FDFC51533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180AF0-2591-493F-BC6A-1D9F547C9A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327D9EA-1187-4A35-BEBF-469EED5BF8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456198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CECB630-15C4-41C8-838A-CEB14E513235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314DD453-A1C0-4F72-9B5C-565E990F3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A8D098E-2C1E-4A9D-8294-73FAA710B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F473055-BE58-44D7-8C71-0F53085E4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7B4998DE-35E8-4278-9369-DB01CE43B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6C772689-52F1-48AB-A2F5-B1792056291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1773320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all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0F1D07-81C6-4EE8-BA9F-37D4640E0210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692D03C-B648-4997-AF7D-CDB60AF60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840C6BC-81B8-4B67-8DA4-D9E5512FC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DDA0FC8-8D69-4205-9EB9-2D845EA77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15F914EF-522F-4B66-9C47-E87D0DF27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4F8EAC5-06CB-4A4E-9BA0-B229B8C52F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D59C35C-B97A-4D88-9853-378595D2E60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66C5E93-7183-4424-9CB0-58E61CA286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643014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Ex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3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arge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F007565-0510-4DA4-BB41-0E0EE80E218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5EEBA9CC-CD68-4EC2-8C73-EE32F1E81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D2D8E55-55EF-45DB-B98A-91E6242E9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CC2561A-FAAF-46BF-8314-85F887D8F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344043D-B205-4F24-AC95-A7AF54958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E527380-3FC4-4A83-A258-E54206AE9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917C389-C1B7-400D-AB93-62476CEBA4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58EB7B-89B8-4C56-A036-17FE8AC26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7EAF6A4C-FD42-4A0F-8D90-E095A387B6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192875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3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 Only LONG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EB0DB-E4B6-4F4F-B935-49F57FAAA9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2527835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arge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2459233-4D19-4132-A81E-5334BAAEE2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688585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1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140E31EC-F82D-4AA3-AB84-299731A3C22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E17488B3-1385-4741-AD13-A5A57F65C9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25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1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57EEB37-A0DF-4515-BBC1-40A014FCFF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03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Long Tex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865433F-1EF4-4B8A-AA94-9B71E0E462A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38328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F9250E24-0DB4-4F70-8B4E-30E4F20E7C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88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Long Tex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D555A89A-0D4C-40EA-8EFA-3E73BD6620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4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2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69F88B3E-C771-4F76-A80F-ABE8AC604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3326833B-AA7C-4897-AA1D-067572F0D60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583417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2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1764E34-A77A-47B6-AECD-79007D7660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00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61699"/>
            <a:ext cx="8483600" cy="35841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402C428F-C758-4000-8EB6-C117C2BC2A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3D56BBEE-5467-482F-B09F-F3976F021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24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972355"/>
            <a:ext cx="8483600" cy="377351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9835FB1-3D45-4E29-A434-148582403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43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&amp; Imag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670D344A-73AD-452D-91D2-48F744A690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400253B0-BAC1-45A3-8C2D-9954A0167FA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29583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NOTES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3F36225D-2131-4567-92A8-71466BBBAD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CA4FFD-A9EF-4363-973D-67F13424B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2A414C7-9A4E-45B9-A735-8B6F798DB6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679459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&amp; Image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1614BCC3-8268-4178-8657-908A811C4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16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B17DE-8FEE-46E7-B004-57F9134DD8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538" y="1269659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07106AD4-5D78-4487-BD4C-8E49FCF75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2260617"/>
            <a:ext cx="1142421" cy="6506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1B03D7-DA98-43CD-AA19-4F22F40BE6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1269486"/>
            <a:ext cx="1142421" cy="650625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51623CD-97AF-480A-9589-799ED354C4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1269486"/>
            <a:ext cx="1142421" cy="650625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C192C0E0-BABF-4ABF-8B91-7073BABAD1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2248054"/>
            <a:ext cx="1142421" cy="6506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78DD9E-9D10-4C50-8B21-5C652A37DA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955" y="3183935"/>
            <a:ext cx="3282696" cy="1321308"/>
          </a:xfrm>
          <a:prstGeom prst="rect">
            <a:avLst/>
          </a:prstGeom>
        </p:spPr>
      </p:pic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217CC99-F1A8-43B4-92BC-559498224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460" y="2074323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83D4F2A-1BB9-4CC3-BE8A-BBB71F6E19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538" y="2881804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26B9446-358F-4427-B0D9-210DF757B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0538" y="3689285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798DB-3F5E-4460-AFF9-5790048B26AC}"/>
              </a:ext>
            </a:extLst>
          </p:cNvPr>
          <p:cNvSpPr txBox="1"/>
          <p:nvPr userDrawn="1"/>
        </p:nvSpPr>
        <p:spPr>
          <a:xfrm>
            <a:off x="91440" y="73152"/>
            <a:ext cx="2416239" cy="420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Tips to Remember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321514A6-EED7-4579-80A4-875D32148B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08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3B066FB-3B5E-4517-85D9-702C43B1CE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200" y="1543699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#1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ACC44A78-9FE8-4DBF-860A-7AC53EC6D1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1496667"/>
            <a:ext cx="780593" cy="432618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D73803C4-8392-4860-B338-EFE7BDC83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2418687"/>
            <a:ext cx="780593" cy="432618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BB5F0330-44A2-4687-B7C6-548553E9F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3340707"/>
            <a:ext cx="780593" cy="43261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D6BE789-4C58-405F-B273-00F378C8C8DE}"/>
              </a:ext>
            </a:extLst>
          </p:cNvPr>
          <p:cNvGrpSpPr/>
          <p:nvPr userDrawn="1"/>
        </p:nvGrpSpPr>
        <p:grpSpPr>
          <a:xfrm>
            <a:off x="4983480" y="1496667"/>
            <a:ext cx="3596640" cy="2583303"/>
            <a:chOff x="4968240" y="1348885"/>
            <a:chExt cx="3596640" cy="2583303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7153280F-4AE7-46A0-81A6-57DD30E4790E}"/>
                </a:ext>
              </a:extLst>
            </p:cNvPr>
            <p:cNvSpPr/>
            <p:nvPr/>
          </p:nvSpPr>
          <p:spPr>
            <a:xfrm>
              <a:off x="4968240" y="1348885"/>
              <a:ext cx="3596640" cy="2583303"/>
            </a:xfrm>
            <a:prstGeom prst="roundRect">
              <a:avLst/>
            </a:prstGeom>
            <a:solidFill>
              <a:srgbClr val="18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81A136-3813-45F6-8F56-242AD3BB4EFF}"/>
                </a:ext>
              </a:extLst>
            </p:cNvPr>
            <p:cNvSpPr txBox="1"/>
            <p:nvPr/>
          </p:nvSpPr>
          <p:spPr>
            <a:xfrm>
              <a:off x="5105659" y="1662227"/>
              <a:ext cx="3321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chemeClr val="bg1"/>
                  </a:solidFill>
                  <a:latin typeface="+mj-lt"/>
                  <a:ea typeface="Roboto" panose="02000000000000000000" pitchFamily="2" charset="0"/>
                </a:rPr>
                <a:t>Next Steps</a:t>
              </a:r>
            </a:p>
            <a:p>
              <a:endParaRPr lang="en-US" sz="1600" b="1" i="1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83F945-9C46-44D8-A868-7EDDE7981F77}"/>
                </a:ext>
              </a:extLst>
            </p:cNvPr>
            <p:cNvCxnSpPr/>
            <p:nvPr/>
          </p:nvCxnSpPr>
          <p:spPr>
            <a:xfrm>
              <a:off x="5196839" y="2087880"/>
              <a:ext cx="3200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599FE-5AB5-4F73-BEE0-FC2B9BECE4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95875" y="2245373"/>
            <a:ext cx="3371850" cy="1586081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B6EF879-F827-41F8-BD99-0D81DC0697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00" y="2462880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#2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0309BB2-57D0-4914-B602-374429AC74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00" y="3382061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#3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074F8A3C-5426-467B-81FB-F48224B1C9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4FEEA7-AFD3-4621-A566-31CDF7CD4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section summary</a:t>
            </a:r>
          </a:p>
        </p:txBody>
      </p:sp>
    </p:spTree>
    <p:extLst>
      <p:ext uri="{BB962C8B-B14F-4D97-AF65-F5344CB8AC3E}">
        <p14:creationId xmlns:p14="http://schemas.microsoft.com/office/powerpoint/2010/main" val="2126063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6D2EF4-20AF-41BE-8792-B23C0FF77B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98956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#3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A692561-BA02-4619-B94D-B285F8590B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9527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0BA34-7E5C-4176-9699-6DFE4C0B18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232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#1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50C280A-E588-4D5C-9407-9E043D5CF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40" y="3764280"/>
            <a:ext cx="9131386" cy="1379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1F3208-B7DE-45DC-AAB0-977588688E24}"/>
              </a:ext>
            </a:extLst>
          </p:cNvPr>
          <p:cNvSpPr txBox="1"/>
          <p:nvPr userDrawn="1"/>
        </p:nvSpPr>
        <p:spPr>
          <a:xfrm>
            <a:off x="91440" y="73152"/>
            <a:ext cx="2029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Looking Ahead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1C22D2E-E1D2-4B03-B822-736695936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88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h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DE37EA6-52E0-4D2F-B4AF-57B3D795D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61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onso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03E9AEF-78D0-443E-B34B-37CC1E3BC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9CB37C-FDBC-4CAF-9C45-E933B720D2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32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9BA657-C29F-4FE9-A07E-8CD0D0D33B20}"/>
              </a:ext>
            </a:extLst>
          </p:cNvPr>
          <p:cNvSpPr/>
          <p:nvPr/>
        </p:nvSpPr>
        <p:spPr>
          <a:xfrm>
            <a:off x="0" y="4659464"/>
            <a:ext cx="9144000" cy="476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608EA7-A3DB-4016-848E-16F9621F0E86}"/>
              </a:ext>
            </a:extLst>
          </p:cNvPr>
          <p:cNvSpPr/>
          <p:nvPr userDrawn="1"/>
        </p:nvSpPr>
        <p:spPr>
          <a:xfrm>
            <a:off x="0" y="0"/>
            <a:ext cx="9144000" cy="767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59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 Double - SF, M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 userDrawn="1"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Single-Family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 userDrawn="1"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Multi-Family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F122B3-CCCC-4DE2-AAB5-2EF5E0DA76E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396142A-BC92-4A59-94E0-21ED0E3026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33857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 Double - Vacan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 userDrawn="1"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Homeownership Rate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 userDrawn="1"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Vacancy Rates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73D4755-D0BA-487D-A9C3-F30BA5646B6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66848A8-5E35-43A7-B183-1AB8E777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8284707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4F8CFD-E8AF-4346-9E49-FBC4874464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EA071C7C-581E-41CA-8D2D-B059D89C53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0826026-65D0-4052-972F-9912E0FA8E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F368A21-8FB9-4C64-8553-7A8EB8BBFA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4261828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NOTES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4DF3F3D-A495-45DA-8B24-385F9383A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731FA600-8FD7-424D-8E34-1C3144130D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56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782F5B5-E11C-4154-A22F-66F80E272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0A2D8D-73C6-4E68-8BFD-28EACAC6D12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0968B9-C42E-407D-A095-AFB476413A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272026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MA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icon to add chart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9E1636-57B0-4C50-925D-96CA59D1D252}"/>
              </a:ext>
            </a:extLst>
          </p:cNvPr>
          <p:cNvSpPr txBox="1"/>
          <p:nvPr/>
        </p:nvSpPr>
        <p:spPr>
          <a:xfrm>
            <a:off x="1279693" y="1005978"/>
            <a:ext cx="2088821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Average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D8A10-2B50-498B-A3DB-B2A6A124A308}"/>
              </a:ext>
            </a:extLst>
          </p:cNvPr>
          <p:cNvSpPr txBox="1"/>
          <p:nvPr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D57C76-5872-4BEC-9D1D-83400EDE7D94}"/>
              </a:ext>
            </a:extLst>
          </p:cNvPr>
          <p:cNvSpPr txBox="1"/>
          <p:nvPr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0434417D-0F2C-4CCB-935C-906BF744D7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B719BC9-1184-4D02-986C-0C1713B7C0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856DDAA-47FE-4530-B63D-4919054098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6E009F06-774C-4C28-9F17-B4EEC0441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02A5C06E-EC26-4ED2-B2A5-DE4915D4158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6C186D0-9162-41B9-A107-5F5A6219F9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3754232A-4E87-41EB-A0A2-8EB5912BA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441308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MT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/>
              <a:t>Click icon to add chart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80065FF8-2D1C-4746-8635-BC2C8762E2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05A3BBCB-DD9C-41F8-A982-96F017B919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16FCB25-5EB9-4BA6-90CA-027A57C635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CF9CA8-29D6-40DE-8F45-9BD4DD05FD4B}"/>
              </a:ext>
            </a:extLst>
          </p:cNvPr>
          <p:cNvSpPr txBox="1"/>
          <p:nvPr userDrawn="1"/>
        </p:nvSpPr>
        <p:spPr>
          <a:xfrm>
            <a:off x="1397515" y="1005978"/>
            <a:ext cx="1853180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Total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DADA0A-001D-4716-800F-97E55290BDE8}"/>
              </a:ext>
            </a:extLst>
          </p:cNvPr>
          <p:cNvSpPr txBox="1"/>
          <p:nvPr userDrawn="1"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D7AA4A-014B-4ED6-B592-1BB3B45126CD}"/>
              </a:ext>
            </a:extLst>
          </p:cNvPr>
          <p:cNvSpPr txBox="1"/>
          <p:nvPr userDrawn="1"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3B25696-D700-4622-82EC-14F763CFB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163B52E3-7363-49C6-87FB-94E652933FDC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8834F5C-1A36-439A-B833-86EAAB5B673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D713307D-E8A5-464E-8252-C6FC17825F4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985493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Double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321976"/>
            <a:ext cx="8841850" cy="375534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66994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all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98D2ABF-3F90-469F-BF70-21A8357F938D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2DD67D6-C6EF-44E0-8832-A5E63A51B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7D6B776-1FB0-4772-9965-534BE67FF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5F1210E5-83D8-4BA0-815F-406E414CD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06385550-B378-407D-861F-07A1A2A6B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F6A3134F-D5E4-4210-8406-F4A866F01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25DDA71-345A-476C-8595-7FDFC51533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180AF0-2591-493F-BC6A-1D9F547C9A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327D9EA-1187-4A35-BEBF-469EED5BF8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756387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CECB630-15C4-41C8-838A-CEB14E513235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314DD453-A1C0-4F72-9B5C-565E990F3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A8D098E-2C1E-4A9D-8294-73FAA710B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F473055-BE58-44D7-8C71-0F53085E4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7B4998DE-35E8-4278-9369-DB01CE43B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6C772689-52F1-48AB-A2F5-B1792056291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4151972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Small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0F1D07-81C6-4EE8-BA9F-37D4640E0210}"/>
              </a:ext>
            </a:extLst>
          </p:cNvPr>
          <p:cNvGrpSpPr/>
          <p:nvPr userDrawn="1"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692D03C-B648-4997-AF7D-CDB60AF60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840C6BC-81B8-4B67-8DA4-D9E5512FC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DDA0FC8-8D69-4205-9EB9-2D845EA77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15F914EF-522F-4B66-9C47-E87D0DF27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4F8EAC5-06CB-4A4E-9BA0-B229B8C52F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D59C35C-B97A-4D88-9853-378595D2E60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66C5E93-7183-4424-9CB0-58E61CA286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199689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Ex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87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arge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F007565-0510-4DA4-BB41-0E0EE80E218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5EEBA9CC-CD68-4EC2-8C73-EE32F1E81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D2D8E55-55EF-45DB-B98A-91E6242E9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CC2561A-FAAF-46BF-8314-85F887D8F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344043D-B205-4F24-AC95-A7AF54958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E527380-3FC4-4A83-A258-E54206AE9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917C389-C1B7-400D-AB93-62476CEBA4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58EB7B-89B8-4C56-A036-17FE8AC26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7EAF6A4C-FD42-4A0F-8D90-E095A387B6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535952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4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49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- Large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2459233-4D19-4132-A81E-5334BAAEE2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425081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1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140E31EC-F82D-4AA3-AB84-299731A3C22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E17488B3-1385-4741-AD13-A5A57F65C9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74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1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57EEB37-A0DF-4515-BBC1-40A014FCFF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0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Long Tex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865433F-1EF4-4B8A-AA94-9B71E0E462A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38328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F9250E24-0DB4-4F70-8B4E-30E4F20E7C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89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404874"/>
            <a:ext cx="8841850" cy="367244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929295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Long Tex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/>
              <a:t>Click to edit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 userDrawn="1"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D555A89A-0D4C-40EA-8EFA-3E73BD6620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63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2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69F88B3E-C771-4F76-A80F-ABE8AC604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3326833B-AA7C-4897-AA1D-067572F0D60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2439232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ext 2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1764E34-A77A-47B6-AECD-79007D7660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38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61699"/>
            <a:ext cx="8483600" cy="358416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402C428F-C758-4000-8EB6-C117C2BC2A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3D56BBEE-5467-482F-B09F-F3976F021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77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972355"/>
            <a:ext cx="8483600" cy="377351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9835FB1-3D45-4E29-A434-148582403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98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&amp; Imag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670D344A-73AD-452D-91D2-48F744A690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400253B0-BAC1-45A3-8C2D-9954A0167FA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3786254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&amp; Image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1614BCC3-8268-4178-8657-908A811C4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64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B17DE-8FEE-46E7-B004-57F9134DD8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538" y="1269659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07106AD4-5D78-4487-BD4C-8E49FCF75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2260617"/>
            <a:ext cx="1142421" cy="6506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1B03D7-DA98-43CD-AA19-4F22F40BE6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1269486"/>
            <a:ext cx="1142421" cy="650625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51623CD-97AF-480A-9589-799ED354C4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1269486"/>
            <a:ext cx="1142421" cy="650625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C192C0E0-BABF-4ABF-8B91-7073BABAD1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2248054"/>
            <a:ext cx="1142421" cy="6506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78DD9E-9D10-4C50-8B21-5C652A37DA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955" y="3183935"/>
            <a:ext cx="3282696" cy="1321308"/>
          </a:xfrm>
          <a:prstGeom prst="rect">
            <a:avLst/>
          </a:prstGeom>
        </p:spPr>
      </p:pic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217CC99-F1A8-43B4-92BC-559498224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460" y="2074323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83D4F2A-1BB9-4CC3-BE8A-BBB71F6E19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538" y="2881804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26B9446-358F-4427-B0D9-210DF757B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0538" y="3689285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798DB-3F5E-4460-AFF9-5790048B26AC}"/>
              </a:ext>
            </a:extLst>
          </p:cNvPr>
          <p:cNvSpPr txBox="1"/>
          <p:nvPr userDrawn="1"/>
        </p:nvSpPr>
        <p:spPr>
          <a:xfrm>
            <a:off x="91440" y="73152"/>
            <a:ext cx="2416239" cy="420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Tips to Remember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321514A6-EED7-4579-80A4-875D32148B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16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3B066FB-3B5E-4517-85D9-702C43B1CE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200" y="1543699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#1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ACC44A78-9FE8-4DBF-860A-7AC53EC6D1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1496667"/>
            <a:ext cx="780593" cy="432618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D73803C4-8392-4860-B338-EFE7BDC83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2418687"/>
            <a:ext cx="780593" cy="432618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BB5F0330-44A2-4687-B7C6-548553E9F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3340707"/>
            <a:ext cx="780593" cy="43261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D6BE789-4C58-405F-B273-00F378C8C8DE}"/>
              </a:ext>
            </a:extLst>
          </p:cNvPr>
          <p:cNvGrpSpPr/>
          <p:nvPr userDrawn="1"/>
        </p:nvGrpSpPr>
        <p:grpSpPr>
          <a:xfrm>
            <a:off x="4983480" y="1496667"/>
            <a:ext cx="3596640" cy="2583303"/>
            <a:chOff x="4968240" y="1348885"/>
            <a:chExt cx="3596640" cy="2583303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7153280F-4AE7-46A0-81A6-57DD30E4790E}"/>
                </a:ext>
              </a:extLst>
            </p:cNvPr>
            <p:cNvSpPr/>
            <p:nvPr/>
          </p:nvSpPr>
          <p:spPr>
            <a:xfrm>
              <a:off x="4968240" y="1348885"/>
              <a:ext cx="3596640" cy="2583303"/>
            </a:xfrm>
            <a:prstGeom prst="roundRect">
              <a:avLst/>
            </a:prstGeom>
            <a:solidFill>
              <a:srgbClr val="18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81A136-3813-45F6-8F56-242AD3BB4EFF}"/>
                </a:ext>
              </a:extLst>
            </p:cNvPr>
            <p:cNvSpPr txBox="1"/>
            <p:nvPr/>
          </p:nvSpPr>
          <p:spPr>
            <a:xfrm>
              <a:off x="5105659" y="1662227"/>
              <a:ext cx="3321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chemeClr val="bg1"/>
                  </a:solidFill>
                  <a:latin typeface="+mj-lt"/>
                  <a:ea typeface="Roboto" panose="02000000000000000000" pitchFamily="2" charset="0"/>
                </a:rPr>
                <a:t>Next Steps</a:t>
              </a:r>
            </a:p>
            <a:p>
              <a:endParaRPr lang="en-US" sz="1600" b="1" i="1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83F945-9C46-44D8-A868-7EDDE7981F77}"/>
                </a:ext>
              </a:extLst>
            </p:cNvPr>
            <p:cNvCxnSpPr/>
            <p:nvPr/>
          </p:nvCxnSpPr>
          <p:spPr>
            <a:xfrm>
              <a:off x="5196839" y="2087880"/>
              <a:ext cx="3200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599FE-5AB5-4F73-BEE0-FC2B9BECE4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95875" y="2245373"/>
            <a:ext cx="3371850" cy="1586081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B6EF879-F827-41F8-BD99-0D81DC0697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00" y="2462880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#2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0309BB2-57D0-4914-B602-374429AC74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00" y="3382061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#3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074F8A3C-5426-467B-81FB-F48224B1C9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4FEEA7-AFD3-4621-A566-31CDF7CD4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section summary</a:t>
            </a:r>
          </a:p>
        </p:txBody>
      </p:sp>
    </p:spTree>
    <p:extLst>
      <p:ext uri="{BB962C8B-B14F-4D97-AF65-F5344CB8AC3E}">
        <p14:creationId xmlns:p14="http://schemas.microsoft.com/office/powerpoint/2010/main" val="3804548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6D2EF4-20AF-41BE-8792-B23C0FF77B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98956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#3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A692561-BA02-4619-B94D-B285F8590B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9527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0BA34-7E5C-4176-9699-6DFE4C0B18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232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#1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50C280A-E588-4D5C-9407-9E043D5CF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40" y="3764280"/>
            <a:ext cx="9131386" cy="1379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1F3208-B7DE-45DC-AAB0-977588688E24}"/>
              </a:ext>
            </a:extLst>
          </p:cNvPr>
          <p:cNvSpPr txBox="1"/>
          <p:nvPr userDrawn="1"/>
        </p:nvSpPr>
        <p:spPr>
          <a:xfrm>
            <a:off x="91440" y="73152"/>
            <a:ext cx="2029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Looking Ahead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1C22D2E-E1D2-4B03-B822-736695936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1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559340"/>
            <a:ext cx="8841850" cy="35179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349749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h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DE37EA6-52E0-4D2F-B4AF-57B3D795D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16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onso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03E9AEF-78D0-443E-B34B-37CC1E3BC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9CB37C-FDBC-4CAF-9C45-E933B720D2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3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9BA657-C29F-4FE9-A07E-8CD0D0D33B20}"/>
              </a:ext>
            </a:extLst>
          </p:cNvPr>
          <p:cNvSpPr/>
          <p:nvPr/>
        </p:nvSpPr>
        <p:spPr>
          <a:xfrm>
            <a:off x="0" y="4659464"/>
            <a:ext cx="9144000" cy="476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608EA7-A3DB-4016-848E-16F9621F0E86}"/>
              </a:ext>
            </a:extLst>
          </p:cNvPr>
          <p:cNvSpPr/>
          <p:nvPr userDrawn="1"/>
        </p:nvSpPr>
        <p:spPr>
          <a:xfrm>
            <a:off x="0" y="0"/>
            <a:ext cx="9144000" cy="767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195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 Double - SF, M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 userDrawn="1"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Single-Family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 userDrawn="1"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Multi-Family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F122B3-CCCC-4DE2-AAB5-2EF5E0DA76E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396142A-BC92-4A59-94E0-21ED0E3026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455877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 Double - Vacan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 userDrawn="1"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Homeownership Rate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 userDrawn="1"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Vacancy Rates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73D4755-D0BA-487D-A9C3-F30BA5646B6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66848A8-5E35-43A7-B183-1AB8E777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10828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4F8CFD-E8AF-4346-9E49-FBC4874464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EA071C7C-581E-41CA-8D2D-B059D89C53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0826026-65D0-4052-972F-9912E0FA8E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F368A21-8FB9-4C64-8553-7A8EB8BBFA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66141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782F5B5-E11C-4154-A22F-66F80E272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0A2D8D-73C6-4E68-8BFD-28EACAC6D12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0968B9-C42E-407D-A095-AFB476413A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954854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MA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9E1636-57B0-4C50-925D-96CA59D1D252}"/>
              </a:ext>
            </a:extLst>
          </p:cNvPr>
          <p:cNvSpPr txBox="1"/>
          <p:nvPr/>
        </p:nvSpPr>
        <p:spPr>
          <a:xfrm>
            <a:off x="1279693" y="1005978"/>
            <a:ext cx="2088821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Average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D8A10-2B50-498B-A3DB-B2A6A124A308}"/>
              </a:ext>
            </a:extLst>
          </p:cNvPr>
          <p:cNvSpPr txBox="1"/>
          <p:nvPr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D57C76-5872-4BEC-9D1D-83400EDE7D94}"/>
              </a:ext>
            </a:extLst>
          </p:cNvPr>
          <p:cNvSpPr txBox="1"/>
          <p:nvPr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0434417D-0F2C-4CCB-935C-906BF744D7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B719BC9-1184-4D02-986C-0C1713B7C0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856DDAA-47FE-4530-B63D-4919054098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6E009F06-774C-4C28-9F17-B4EEC0441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02A5C06E-EC26-4ED2-B2A5-DE4915D4158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6C186D0-9162-41B9-A107-5F5A6219F9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3754232A-4E87-41EB-A0A2-8EB5912BA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490194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MT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80065FF8-2D1C-4746-8635-BC2C8762E2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05A3BBCB-DD9C-41F8-A982-96F017B919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16FCB25-5EB9-4BA6-90CA-027A57C635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CF9CA8-29D6-40DE-8F45-9BD4DD05FD4B}"/>
              </a:ext>
            </a:extLst>
          </p:cNvPr>
          <p:cNvSpPr txBox="1"/>
          <p:nvPr userDrawn="1"/>
        </p:nvSpPr>
        <p:spPr>
          <a:xfrm>
            <a:off x="1397515" y="1005978"/>
            <a:ext cx="1853180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Total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DADA0A-001D-4716-800F-97E55290BDE8}"/>
              </a:ext>
            </a:extLst>
          </p:cNvPr>
          <p:cNvSpPr txBox="1"/>
          <p:nvPr userDrawn="1"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D7AA4A-014B-4ED6-B592-1BB3B45126CD}"/>
              </a:ext>
            </a:extLst>
          </p:cNvPr>
          <p:cNvSpPr txBox="1"/>
          <p:nvPr userDrawn="1"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3B25696-D700-4622-82EC-14F763CFB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163B52E3-7363-49C6-87FB-94E652933FDC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8834F5C-1A36-439A-B833-86EAAB5B673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D713307D-E8A5-464E-8252-C6FC17825F4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589744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693307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Chart Placeholder 4">
            <a:extLst>
              <a:ext uri="{FF2B5EF4-FFF2-40B4-BE49-F238E27FC236}">
                <a16:creationId xmlns:a16="http://schemas.microsoft.com/office/drawing/2014/main" id="{48F7D20D-8002-49F8-A00D-0B96A0FEDCB8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AABEC21-2672-4EF8-8417-B7698338E3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E2B850F0-C220-4E9E-8359-EC7C32C20EC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582958-F5CF-4F89-ACCD-B1DFE7BBD1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641176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Double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321976"/>
            <a:ext cx="8841850" cy="375534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469238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404874"/>
            <a:ext cx="8841850" cy="367244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861853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559340"/>
            <a:ext cx="8841850" cy="35179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544002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Chart Placeholder 4">
            <a:extLst>
              <a:ext uri="{FF2B5EF4-FFF2-40B4-BE49-F238E27FC236}">
                <a16:creationId xmlns:a16="http://schemas.microsoft.com/office/drawing/2014/main" id="{48F7D20D-8002-49F8-A00D-0B96A0FEDCB8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AABEC21-2672-4EF8-8417-B7698338E3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E2B850F0-C220-4E9E-8359-EC7C32C20EC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582958-F5CF-4F89-ACCD-B1DFE7BBD1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587944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38AB7D53-CA89-4372-BDC3-35BDB000F70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82837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4261168-6CF8-4F45-9FF7-83D88CC22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87A2E5EF-FA28-4330-82F6-ADD4776C8F5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FFFCF74-08B1-46B2-93CA-8F76311510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F0486D3-1316-4701-9102-201FF3584C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171714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LONG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872273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092499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5770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305758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174024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609A167-718D-4DFE-A297-F680293411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2898846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38AB7D53-CA89-4372-BDC3-35BDB000F70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772948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LONG Ms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3836926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rce Only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1866304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rce Only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67E0E88-D0B5-4D9F-A76E-5B73F557ED7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819708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Source LONG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</p:spTree>
    <p:extLst>
      <p:ext uri="{BB962C8B-B14F-4D97-AF65-F5344CB8AC3E}">
        <p14:creationId xmlns:p14="http://schemas.microsoft.com/office/powerpoint/2010/main" val="2658369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rce Only LONG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29B998A-09FC-4595-80B8-440147C7B0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79651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991735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rce Only LONG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ACA7460-1C8D-40B7-8E0A-38CED1E30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078D971A-B76E-4B16-969B-9FA283752E4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EB0DB-E4B6-4F4F-B935-49F57FAAA9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</p:spTree>
    <p:extLst>
      <p:ext uri="{BB962C8B-B14F-4D97-AF65-F5344CB8AC3E}">
        <p14:creationId xmlns:p14="http://schemas.microsoft.com/office/powerpoint/2010/main" val="3268049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NO NOTES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3F36225D-2131-4567-92A8-71466BBBAD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CA4FFD-A9EF-4363-973D-67F13424B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2A414C7-9A4E-45B9-A735-8B6F798DB6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249995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NO NOTES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4DF3F3D-A495-45DA-8B24-385F9383A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731FA600-8FD7-424D-8E34-1C3144130D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5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- Small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98D2ABF-3F90-469F-BF70-21A8357F938D}"/>
              </a:ext>
            </a:extLst>
          </p:cNvPr>
          <p:cNvGrpSpPr/>
          <p:nvPr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2DD67D6-C6EF-44E0-8832-A5E63A51B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7D6B776-1FB0-4772-9965-534BE67FF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5F1210E5-83D8-4BA0-815F-406E414CD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06385550-B378-407D-861F-07A1A2A6B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F6A3134F-D5E4-4210-8406-F4A866F01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25DDA71-345A-476C-8595-7FDFC51533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E558482-3C6C-480A-AE11-5D5EC9D78A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7A8CB6F6-CC4D-453E-AEA1-99C5A7B522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296015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- Sm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CECB630-15C4-41C8-838A-CEB14E513235}"/>
              </a:ext>
            </a:extLst>
          </p:cNvPr>
          <p:cNvGrpSpPr/>
          <p:nvPr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314DD453-A1C0-4F72-9B5C-565E990F3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A8D098E-2C1E-4A9D-8294-73FAA710B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F473055-BE58-44D7-8C71-0F53085E4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7B4998DE-35E8-4278-9369-DB01CE43B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6C772689-52F1-48AB-A2F5-B1792056291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0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891596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4261168-6CF8-4F45-9FF7-83D88CC22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87A2E5EF-FA28-4330-82F6-ADD4776C8F5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FFFCF74-08B1-46B2-93CA-8F76311510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F0486D3-1316-4701-9102-201FF3584C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4119468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- Small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60F1D07-81C6-4EE8-BA9F-37D4640E0210}"/>
              </a:ext>
            </a:extLst>
          </p:cNvPr>
          <p:cNvGrpSpPr/>
          <p:nvPr/>
        </p:nvGrpSpPr>
        <p:grpSpPr>
          <a:xfrm>
            <a:off x="1577629" y="4328768"/>
            <a:ext cx="5988741" cy="663188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8692D03C-B648-4997-AF7D-CDB60AF60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840C6BC-81B8-4B67-8DA4-D9E5512FC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DDA0FC8-8D69-4205-9EB9-2D845EA77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15F914EF-522F-4B66-9C47-E87D0DF27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4F8EAC5-06CB-4A4E-9BA0-B229B8C52F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D59C35C-B97A-4D88-9853-378595D2E60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66C5E93-7183-4424-9CB0-58E61CA286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427062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-Ex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0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63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- Large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F007565-0510-4DA4-BB41-0E0EE80E2185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5EEBA9CC-CD68-4EC2-8C73-EE32F1E81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D2D8E55-55EF-45DB-B98A-91E6242E9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18" name="Picture 17" descr="Logo&#10;&#10;Description automatically generated">
              <a:extLst>
                <a:ext uri="{FF2B5EF4-FFF2-40B4-BE49-F238E27FC236}">
                  <a16:creationId xmlns:a16="http://schemas.microsoft.com/office/drawing/2014/main" id="{6CC2561A-FAAF-46BF-8314-85F887D8F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344043D-B205-4F24-AC95-A7AF54958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E527380-3FC4-4A83-A258-E54206AE94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917C389-C1B7-400D-AB93-62476CEBA4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38328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58EB7B-89B8-4C56-A036-17FE8AC26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7EAF6A4C-FD42-4A0F-8D90-E095A387B6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539397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- Lg Single Titl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" y="630936"/>
            <a:ext cx="7927848" cy="31089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000" b="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pPr marL="342848" lvl="0" indent="-342848">
              <a:spcBef>
                <a:spcPts val="0"/>
              </a:spcBef>
            </a:pPr>
            <a:r>
              <a:rPr lang="en-US" dirty="0"/>
              <a:t>Click to edit Source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6D039EC5-3E9D-4207-8B50-42DCC0E9F7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66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- Large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DD11613-0C68-40B2-AF33-3AB21346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84DFD-2B7E-46D4-8D8A-48382E9CC228}"/>
              </a:ext>
            </a:extLst>
          </p:cNvPr>
          <p:cNvGrpSpPr>
            <a:grpSpLocks noChangeAspect="1"/>
          </p:cNvGrpSpPr>
          <p:nvPr/>
        </p:nvGrpSpPr>
        <p:grpSpPr>
          <a:xfrm>
            <a:off x="2891146" y="4698076"/>
            <a:ext cx="3361707" cy="372272"/>
            <a:chOff x="1463618" y="4228771"/>
            <a:chExt cx="5988741" cy="663188"/>
          </a:xfrm>
        </p:grpSpPr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4EA22F06-8341-4D9A-9087-5357FFF52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938" y="4241334"/>
              <a:ext cx="1142421" cy="6506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DC430-E3C7-4BE5-8AB4-6CCE15FA5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618" y="4228771"/>
              <a:ext cx="1142421" cy="650625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140DD5B1-C483-4573-A071-46DB6D975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058" y="4228771"/>
              <a:ext cx="1142421" cy="650625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8985CEDA-7529-4BEE-AD79-4BED134A2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498" y="4228771"/>
              <a:ext cx="1142421" cy="650625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1F54D7-C1DC-4151-AFD7-9F86131A8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94DD031E-5FEB-4775-9A2E-1238E328970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2459233-4D19-4132-A81E-5334BAAEE2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630936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084926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-Text 1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140E31EC-F82D-4AA3-AB84-299731A3C22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E17488B3-1385-4741-AD13-A5A57F65C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68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-Text 1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53693" y="1894789"/>
            <a:ext cx="2571750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/>
        </p:nvSpPr>
        <p:spPr>
          <a:xfrm>
            <a:off x="3881535" y="1703904"/>
            <a:ext cx="3946573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053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57EEB37-A0DF-4515-BBC1-40A014FCFF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40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-Long Tex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0865433F-1EF4-4B8A-AA94-9B71E0E462A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F9250E24-0DB4-4F70-8B4E-30E4F20E7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20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-Long Tex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BD551B8-A03C-4957-86DD-A462CE8967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4071" y="1894789"/>
            <a:ext cx="3130831" cy="2420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kern="1200" dirty="0">
                <a:solidFill>
                  <a:srgbClr val="08A685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848" lvl="0" indent="-342848" algn="l" defTabSz="9334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/>
              <a:t>Click to edit Master text styles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CFDEBC3-3E14-4F4B-AE6A-5B94B0FE8B4C}"/>
              </a:ext>
            </a:extLst>
          </p:cNvPr>
          <p:cNvSpPr/>
          <p:nvPr/>
        </p:nvSpPr>
        <p:spPr>
          <a:xfrm>
            <a:off x="3681914" y="1703904"/>
            <a:ext cx="4476854" cy="2808426"/>
          </a:xfrm>
          <a:prstGeom prst="frame">
            <a:avLst>
              <a:gd name="adj1" fmla="val 5450"/>
            </a:avLst>
          </a:prstGeom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785E86-F1F2-4CE2-8F8E-DDE3E100AB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5432" y="1374129"/>
            <a:ext cx="3806825" cy="2657475"/>
          </a:xfrm>
          <a:prstGeom prst="rect">
            <a:avLst/>
          </a:prstGeom>
          <a:ln w="22225"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F7AB24-A859-40C6-B0CB-0A8F95656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D555A89A-0D4C-40EA-8EFA-3E73BD6620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14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-Text 2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69F88B3E-C771-4F76-A80F-ABE8AC604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3326833B-AA7C-4897-AA1D-067572F0D60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3284111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ONG Db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567563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-Text 2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12F6C05-0DF7-40D9-8D57-526CF75B5B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9368" y="1293481"/>
            <a:ext cx="4896667" cy="3261180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D0C4F-995D-46D4-BD49-198A5C051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840" y="1236382"/>
            <a:ext cx="3725779" cy="3489325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1pPr>
            <a:lvl2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2pPr>
            <a:lvl3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3pPr>
            <a:lvl4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4pPr>
            <a:lvl5pPr>
              <a:lnSpc>
                <a:spcPct val="150000"/>
              </a:lnSpc>
              <a:defRPr sz="1800" b="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F93C8B-C0FA-45FE-8231-36421E871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1764E34-A77A-47B6-AECD-79007D7660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39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61699"/>
            <a:ext cx="8483600" cy="358416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SmartArt graphic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402C428F-C758-4000-8EB6-C117C2BC2A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3D56BBEE-5467-482F-B09F-F3976F021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35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972355"/>
            <a:ext cx="8483600" cy="377351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SmartArt graphic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4C9390-7706-43B1-A99E-DA78CEAF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9835FB1-3D45-4E29-A434-1485824031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04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 &amp; Image w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SmartArt graphic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670D344A-73AD-452D-91D2-48F744A69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400253B0-BAC1-45A3-8C2D-9954A0167FA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4042131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 &amp; Image NO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A662BC1A-CB8C-477B-8A29-55DAA0C2708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0200" y="1179914"/>
            <a:ext cx="5463772" cy="334168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SmartArt graphic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A1BCBE-141A-46D3-88A5-2E2766A415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82136" y="1833283"/>
            <a:ext cx="3131664" cy="2239797"/>
          </a:xfrm>
          <a:prstGeom prst="roundRect">
            <a:avLst>
              <a:gd name="adj" fmla="val 7405"/>
            </a:avLst>
          </a:prstGeom>
          <a:ln w="22225">
            <a:noFill/>
          </a:ln>
          <a:effectLst>
            <a:reflection blurRad="12700" stA="38000" endPos="20000" dist="5080" dir="5400000" sy="-100000" algn="bl" rotWithShape="0"/>
          </a:effectLst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CB61BF3-08A0-4A30-84A5-10189AC2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1614BCC3-8268-4178-8657-908A811C4B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55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B17DE-8FEE-46E7-B004-57F9134DD8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538" y="1269659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07106AD4-5D78-4487-BD4C-8E49FCF75C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2260617"/>
            <a:ext cx="1142421" cy="6506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1B03D7-DA98-43CD-AA19-4F22F40BE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1269486"/>
            <a:ext cx="1142421" cy="650625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51623CD-97AF-480A-9589-799ED354C4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88" y="1269486"/>
            <a:ext cx="1142421" cy="650625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C192C0E0-BABF-4ABF-8B91-7073BABAD1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837" y="2248054"/>
            <a:ext cx="1142421" cy="6506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78DD9E-9D10-4C50-8B21-5C652A37DA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955" y="3183935"/>
            <a:ext cx="3282696" cy="1321308"/>
          </a:xfrm>
          <a:prstGeom prst="rect">
            <a:avLst/>
          </a:prstGeom>
        </p:spPr>
      </p:pic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217CC99-F1A8-43B4-92BC-559498224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460" y="2074323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83D4F2A-1BB9-4CC3-BE8A-BBB71F6E19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538" y="2881804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26B9446-358F-4427-B0D9-210DF757B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0538" y="3689285"/>
            <a:ext cx="4457700" cy="65087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798DB-3F5E-4460-AFF9-5790048B26AC}"/>
              </a:ext>
            </a:extLst>
          </p:cNvPr>
          <p:cNvSpPr txBox="1"/>
          <p:nvPr/>
        </p:nvSpPr>
        <p:spPr>
          <a:xfrm>
            <a:off x="91440" y="73152"/>
            <a:ext cx="2416239" cy="420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Tips to Remember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321514A6-EED7-4579-80A4-875D32148B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7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3B066FB-3B5E-4517-85D9-702C43B1CE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200" y="1543699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#1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ACC44A78-9FE8-4DBF-860A-7AC53EC6D1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1496667"/>
            <a:ext cx="780593" cy="432618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D73803C4-8392-4860-B338-EFE7BDC83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2418687"/>
            <a:ext cx="780593" cy="432618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BB5F0330-44A2-4687-B7C6-548553E9F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57" y="3340707"/>
            <a:ext cx="780593" cy="43261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D6BE789-4C58-405F-B273-00F378C8C8DE}"/>
              </a:ext>
            </a:extLst>
          </p:cNvPr>
          <p:cNvGrpSpPr/>
          <p:nvPr/>
        </p:nvGrpSpPr>
        <p:grpSpPr>
          <a:xfrm>
            <a:off x="4983480" y="1496667"/>
            <a:ext cx="3596640" cy="2583303"/>
            <a:chOff x="4968240" y="1348885"/>
            <a:chExt cx="3596640" cy="2583303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7153280F-4AE7-46A0-81A6-57DD30E4790E}"/>
                </a:ext>
              </a:extLst>
            </p:cNvPr>
            <p:cNvSpPr/>
            <p:nvPr/>
          </p:nvSpPr>
          <p:spPr>
            <a:xfrm>
              <a:off x="4968240" y="1348885"/>
              <a:ext cx="3596640" cy="2583303"/>
            </a:xfrm>
            <a:prstGeom prst="roundRect">
              <a:avLst/>
            </a:prstGeom>
            <a:solidFill>
              <a:srgbClr val="18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81A136-3813-45F6-8F56-242AD3BB4EFF}"/>
                </a:ext>
              </a:extLst>
            </p:cNvPr>
            <p:cNvSpPr txBox="1"/>
            <p:nvPr/>
          </p:nvSpPr>
          <p:spPr>
            <a:xfrm>
              <a:off x="5105659" y="1414892"/>
              <a:ext cx="33218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chemeClr val="bg1"/>
                  </a:solidFill>
                  <a:latin typeface="+mj-lt"/>
                  <a:ea typeface="Roboto" panose="02000000000000000000" pitchFamily="2" charset="0"/>
                </a:rPr>
                <a:t>Next Steps</a:t>
              </a:r>
              <a:endParaRPr lang="en-US" sz="1600" b="1" i="1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83F945-9C46-44D8-A868-7EDDE7981F77}"/>
                </a:ext>
              </a:extLst>
            </p:cNvPr>
            <p:cNvCxnSpPr/>
            <p:nvPr/>
          </p:nvCxnSpPr>
          <p:spPr>
            <a:xfrm>
              <a:off x="5196839" y="1870525"/>
              <a:ext cx="3200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599FE-5AB5-4F73-BEE0-FC2B9BECE4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95875" y="2073830"/>
            <a:ext cx="3371850" cy="1831105"/>
          </a:xfrm>
          <a:prstGeom prst="rect">
            <a:avLst/>
          </a:prstGeom>
        </p:spPr>
        <p:txBody>
          <a:bodyPr/>
          <a:lstStyle>
            <a:lvl1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B6EF879-F827-41F8-BD99-0D81DC0697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00" y="2462880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#2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80309BB2-57D0-4914-B602-374429AC74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00" y="3382061"/>
            <a:ext cx="3307598" cy="650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>
              <a:defRPr lang="en-US" sz="1600" b="1" kern="1200" dirty="0" smtClean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>
              <a:defRPr lang="en-US" sz="16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key takeaway #3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074F8A3C-5426-467B-81FB-F48224B1C9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4FEEA7-AFD3-4621-A566-31CDF7CD4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section summary</a:t>
            </a:r>
          </a:p>
        </p:txBody>
      </p:sp>
    </p:spTree>
    <p:extLst>
      <p:ext uri="{BB962C8B-B14F-4D97-AF65-F5344CB8AC3E}">
        <p14:creationId xmlns:p14="http://schemas.microsoft.com/office/powerpoint/2010/main" val="1199568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C6D2EF4-20AF-41BE-8792-B23C0FF77B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98956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#3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A692561-BA02-4619-B94D-B285F8590B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9527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0BA34-7E5C-4176-9699-6DFE4C0B18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232" y="1434585"/>
            <a:ext cx="2563812" cy="1747837"/>
          </a:xfrm>
          <a:prstGeom prst="roundRect">
            <a:avLst/>
          </a:prstGeom>
          <a:ln w="28575">
            <a:solidFill>
              <a:srgbClr val="08A685"/>
            </a:solidFill>
          </a:ln>
        </p:spPr>
        <p:txBody>
          <a:bodyPr/>
          <a:lstStyle>
            <a:lvl1pPr marL="0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 marL="457133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2pPr>
            <a:lvl3pPr marL="91426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3pPr>
            <a:lvl4pPr marL="1371396" indent="0" algn="ctr">
              <a:buNone/>
              <a:defRPr lang="en-US" sz="1600" kern="1200" dirty="0" smtClean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4pPr>
            <a:lvl5pPr marL="1828529" indent="0" algn="ctr">
              <a:buNone/>
              <a:defRPr lang="en-US" sz="1600" kern="12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 dirty="0"/>
              <a:t>Click to edit major key takeaway from whole presentation here</a:t>
            </a:r>
          </a:p>
          <a:p>
            <a:pPr lvl="0"/>
            <a:r>
              <a:rPr lang="en-US" dirty="0"/>
              <a:t>#1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50C280A-E588-4D5C-9407-9E043D5CFE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40" y="3764280"/>
            <a:ext cx="9131386" cy="1379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1F3208-B7DE-45DC-AAB0-977588688E24}"/>
              </a:ext>
            </a:extLst>
          </p:cNvPr>
          <p:cNvSpPr txBox="1"/>
          <p:nvPr/>
        </p:nvSpPr>
        <p:spPr>
          <a:xfrm>
            <a:off x="91440" y="73152"/>
            <a:ext cx="2029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Looking Ahead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1C22D2E-E1D2-4B03-B822-7366959364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81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h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DE37EA6-52E0-4D2F-B4AF-57B3D795D4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343" y="111699"/>
            <a:ext cx="887803" cy="3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0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onso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03E9AEF-78D0-443E-B34B-37CC1E3BC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9CB37C-FDBC-4CAF-9C45-E933B720D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15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060276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9BA657-C29F-4FE9-A07E-8CD0D0D33B20}"/>
              </a:ext>
            </a:extLst>
          </p:cNvPr>
          <p:cNvSpPr/>
          <p:nvPr/>
        </p:nvSpPr>
        <p:spPr>
          <a:xfrm>
            <a:off x="0" y="4659464"/>
            <a:ext cx="9144000" cy="476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608EA7-A3DB-4016-848E-16F9621F0E86}"/>
              </a:ext>
            </a:extLst>
          </p:cNvPr>
          <p:cNvSpPr/>
          <p:nvPr/>
        </p:nvSpPr>
        <p:spPr>
          <a:xfrm>
            <a:off x="0" y="0"/>
            <a:ext cx="9144000" cy="767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978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 Double - SF, M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Single-Family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Multi-Family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F122B3-CCCC-4DE2-AAB5-2EF5E0DA76E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396142A-BC92-4A59-94E0-21ED0E3026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792947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 Double - Vacan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6BF9B2F-3B9E-439C-BF05-0B0D3D3CF3B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89940" y="1560470"/>
            <a:ext cx="4399764" cy="32186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68F3E036-F281-444C-8C4E-04B7D0282B95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49526" y="1560470"/>
            <a:ext cx="4399764" cy="32186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1F2350-756A-4D66-A0CC-72645BDEC66A}"/>
              </a:ext>
            </a:extLst>
          </p:cNvPr>
          <p:cNvSpPr txBox="1">
            <a:spLocks/>
          </p:cNvSpPr>
          <p:nvPr/>
        </p:nvSpPr>
        <p:spPr>
          <a:xfrm>
            <a:off x="37923" y="1260905"/>
            <a:ext cx="4495977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Homeownership Rate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2832627-050C-42DE-9DF9-4057CADE7E71}"/>
              </a:ext>
            </a:extLst>
          </p:cNvPr>
          <p:cNvSpPr txBox="1">
            <a:spLocks/>
          </p:cNvSpPr>
          <p:nvPr/>
        </p:nvSpPr>
        <p:spPr>
          <a:xfrm>
            <a:off x="4610100" y="1261913"/>
            <a:ext cx="4495975" cy="304800"/>
          </a:xfrm>
          <a:prstGeom prst="rect">
            <a:avLst/>
          </a:prstGeom>
        </p:spPr>
        <p:txBody>
          <a:bodyPr/>
          <a:lstStyle>
            <a:lvl1pPr marL="0" indent="0" algn="ctr" defTabSz="914265" rtl="0" eaLnBrk="1" latinLnBrk="0" hangingPunct="1">
              <a:lnSpc>
                <a:spcPts val="1600"/>
              </a:lnSpc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33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6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96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529" indent="0" algn="ct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65" rtl="0" eaLnBrk="1" fontAlgn="auto" latinLnBrk="0" hangingPunct="1">
              <a:lnSpc>
                <a:spcPts val="1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Vacancy Rates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E159A01-DB39-480C-BE6A-B661114CF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928B23CC-38F7-49DC-A094-31F85DD098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73D4755-D0BA-487D-A9C3-F30BA5646B6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66848A8-5E35-43A7-B183-1AB8E777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731900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4F8CFD-E8AF-4346-9E49-FBC4874464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EA071C7C-581E-41CA-8D2D-B059D89C53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0826026-65D0-4052-972F-9912E0FA8E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F368A21-8FB9-4C64-8553-7A8EB8BBFAA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501920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 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C8C62D4B-F849-406C-B60F-2EF4FBC84FB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7203" y="1147071"/>
            <a:ext cx="4462462" cy="193626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2F9C0869-5105-4F17-A743-BDF3B03DAA9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7203" y="3164497"/>
            <a:ext cx="4462462" cy="193852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97FC8FBE-BCAF-4133-B240-556A0B94AD59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613802" y="1150573"/>
            <a:ext cx="4462462" cy="193626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C12BDA30-C19D-4426-8F1B-E4838834F0DE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3802" y="3167999"/>
            <a:ext cx="4462462" cy="193852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782F5B5-E11C-4154-A22F-66F80E272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0A2D8D-73C6-4E68-8BFD-28EACAC6D12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0968B9-C42E-407D-A095-AFB476413A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3447455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MA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9E1636-57B0-4C50-925D-96CA59D1D252}"/>
              </a:ext>
            </a:extLst>
          </p:cNvPr>
          <p:cNvSpPr txBox="1"/>
          <p:nvPr/>
        </p:nvSpPr>
        <p:spPr>
          <a:xfrm>
            <a:off x="1279693" y="1005978"/>
            <a:ext cx="2088821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Average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D8A10-2B50-498B-A3DB-B2A6A124A308}"/>
              </a:ext>
            </a:extLst>
          </p:cNvPr>
          <p:cNvSpPr txBox="1"/>
          <p:nvPr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D57C76-5872-4BEC-9D1D-83400EDE7D94}"/>
              </a:ext>
            </a:extLst>
          </p:cNvPr>
          <p:cNvSpPr txBox="1"/>
          <p:nvPr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0434417D-0F2C-4CCB-935C-906BF744D7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B719BC9-1184-4D02-986C-0C1713B7C0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856DDAA-47FE-4530-B63D-4919054098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6E009F06-774C-4C28-9F17-B4EEC0441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02A5C06E-EC26-4ED2-B2A5-DE4915D4158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6C186D0-9162-41B9-A107-5F5A6219F9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3754232A-4E87-41EB-A0A2-8EB5912BA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834225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MT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05E007C1-E389-48AB-AA3C-64BF8E12F8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24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CEBBA393-B46E-4C67-A792-F4DF5825F41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48200" y="1537283"/>
            <a:ext cx="4343400" cy="2454852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A82535-2A6F-4A97-A35F-B6573675E0FC}"/>
              </a:ext>
            </a:extLst>
          </p:cNvPr>
          <p:cNvSpPr txBox="1"/>
          <p:nvPr/>
        </p:nvSpPr>
        <p:spPr>
          <a:xfrm>
            <a:off x="1049676" y="4154607"/>
            <a:ext cx="2548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 Trend: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Phase: </a:t>
            </a:r>
          </a:p>
          <a:p>
            <a:pPr marL="285708" marR="0" lvl="0" indent="-285708" algn="l" defTabSz="91426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Year-over-Year: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4FBA7FA-541C-4549-B1B8-EE780B6BF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9400" y="4139497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4F41E478-CC22-461D-96E9-FF0F550146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3372" y="4383211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ABCD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AE62DED-5237-4246-9F16-D8BBBD9C09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49129" y="4634482"/>
            <a:ext cx="990600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#.#%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595BDB-F663-4E9C-8614-871D813A2C8F}"/>
              </a:ext>
            </a:extLst>
          </p:cNvPr>
          <p:cNvGrpSpPr/>
          <p:nvPr/>
        </p:nvGrpSpPr>
        <p:grpSpPr>
          <a:xfrm>
            <a:off x="5667020" y="4187661"/>
            <a:ext cx="1152880" cy="707886"/>
            <a:chOff x="5395957" y="3946960"/>
            <a:chExt cx="1152880" cy="7078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8AFBDD-6BB9-4101-BD1D-3E4B7A9C2F4C}"/>
                </a:ext>
              </a:extLst>
            </p:cNvPr>
            <p:cNvSpPr txBox="1"/>
            <p:nvPr/>
          </p:nvSpPr>
          <p:spPr>
            <a:xfrm>
              <a:off x="5395957" y="3946960"/>
              <a:ext cx="11528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Outlook</a:t>
              </a:r>
            </a:p>
          </p:txBody>
        </p:sp>
        <p:pic>
          <p:nvPicPr>
            <p:cNvPr id="25" name="Picture 6" descr="MC900438063[1]">
              <a:extLst>
                <a:ext uri="{FF2B5EF4-FFF2-40B4-BE49-F238E27FC236}">
                  <a16:creationId xmlns:a16="http://schemas.microsoft.com/office/drawing/2014/main" id="{E58BEF12-403E-4A34-8D49-87B75375D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187" y="3989948"/>
              <a:ext cx="311284" cy="307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E6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69C520C5-E7AB-4954-A7B7-FF7EB5C07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80065FF8-2D1C-4746-8635-BC2C8762E2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9900" y="4017061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05A3BBCB-DD9C-41F8-A982-96F017B919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9900" y="4362720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16FCB25-5EB9-4BA6-90CA-027A57C635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9900" y="4707177"/>
            <a:ext cx="1615629" cy="277813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130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914265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371396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1828529" indent="0">
              <a:buNone/>
              <a:defRPr sz="1600" b="1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Year: #.#%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CF9CA8-29D6-40DE-8F45-9BD4DD05FD4B}"/>
              </a:ext>
            </a:extLst>
          </p:cNvPr>
          <p:cNvSpPr txBox="1"/>
          <p:nvPr/>
        </p:nvSpPr>
        <p:spPr>
          <a:xfrm>
            <a:off x="1397515" y="1005978"/>
            <a:ext cx="1853180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12-Month Moving Total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DADA0A-001D-4716-800F-97E55290BDE8}"/>
              </a:ext>
            </a:extLst>
          </p:cNvPr>
          <p:cNvSpPr txBox="1"/>
          <p:nvPr/>
        </p:nvSpPr>
        <p:spPr>
          <a:xfrm>
            <a:off x="5942107" y="1011533"/>
            <a:ext cx="1755589" cy="27698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12/12 Rate-of-Change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D7AA4A-014B-4ED6-B592-1BB3B45126CD}"/>
              </a:ext>
            </a:extLst>
          </p:cNvPr>
          <p:cNvSpPr txBox="1"/>
          <p:nvPr/>
        </p:nvSpPr>
        <p:spPr>
          <a:xfrm>
            <a:off x="5542413" y="1182578"/>
            <a:ext cx="2554975" cy="307766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marL="342848" marR="0" lvl="0" indent="-342848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1" kern="1200" noProof="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rPr>
              <a:t>Year-over-Year Growth Rate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3B25696-D700-4622-82EC-14F763CFB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163B52E3-7363-49C6-87FB-94E652933FDC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8834F5C-1A36-439A-B833-86EAAB5B673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" y="1170432"/>
            <a:ext cx="4343400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lang="en-US" sz="1400" b="1" kern="1200" dirty="0">
                <a:solidFill>
                  <a:srgbClr val="183961"/>
                </a:solidFill>
                <a:latin typeface="+mj-lt"/>
                <a:ea typeface="Roboto" panose="02000000000000000000" pitchFamily="2" charset="0"/>
                <a:cs typeface="+mn-cs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D713307D-E8A5-464E-8252-C6FC17825F4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3528365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Doub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191116"/>
            <a:ext cx="8841850" cy="38862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896112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682575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Double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61D5E6-3B9A-49BA-A8CE-BF7B226FA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630936"/>
            <a:ext cx="7925435" cy="621792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  <a:p>
            <a:pPr lvl="0"/>
            <a:r>
              <a:rPr lang="en-US" dirty="0"/>
              <a:t>LONG title</a:t>
            </a:r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151075" y="1321976"/>
            <a:ext cx="8841850" cy="375534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9940" y="73152"/>
            <a:ext cx="7547477" cy="420624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ct val="1000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7"/>
            <a:ext cx="3198954" cy="42062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659223"/>
            <a:ext cx="952381" cy="32857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F755F-8375-4532-8594-9803C6C402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057043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939054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ONG MSG or SRC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E9B47-3F5E-4323-A017-482415873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103599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F53AF52-B194-4B3A-BD35-7781998E2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600" y="896112"/>
            <a:ext cx="7925435" cy="3108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133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26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396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529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chart title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3BB6886-23D1-4AD4-A149-7CB22707AEE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38942" y="51206"/>
            <a:ext cx="3198954" cy="5925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000" b="0">
                <a:solidFill>
                  <a:schemeClr val="bg1"/>
                </a:solidFill>
              </a:defRPr>
            </a:lvl1pPr>
            <a:lvl2pPr marL="457118" indent="0" algn="r">
              <a:buNone/>
              <a:defRPr sz="1400"/>
            </a:lvl2pPr>
            <a:lvl3pPr marL="914243" indent="0" algn="r">
              <a:buNone/>
              <a:defRPr sz="1400"/>
            </a:lvl3pPr>
            <a:lvl4pPr marL="1371362" indent="0" algn="r">
              <a:buNone/>
              <a:defRPr sz="1400"/>
            </a:lvl4pPr>
            <a:lvl5pPr marL="1828484" indent="0" algn="r">
              <a:buNone/>
              <a:defRPr sz="1400"/>
            </a:lvl5pPr>
          </a:lstStyle>
          <a:p>
            <a:pPr lvl="0"/>
            <a:r>
              <a:rPr lang="en-US" dirty="0"/>
              <a:t>Click to edit Source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D03465B-ACA4-4044-BBB0-4CBA4095A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35" y="937549"/>
            <a:ext cx="952381" cy="32857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311912-7014-4D46-90B2-635A64977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40" y="73151"/>
            <a:ext cx="7547477" cy="687629"/>
          </a:xfrm>
          <a:prstGeom prst="rect">
            <a:avLst/>
          </a:prstGeom>
        </p:spPr>
        <p:txBody>
          <a:bodyPr lIns="91430" tIns="45715" rIns="91430" bIns="45715" anchor="t">
            <a:normAutofit/>
          </a:bodyPr>
          <a:lstStyle>
            <a:lvl1pPr algn="l">
              <a:lnSpc>
                <a:spcPts val="2200"/>
              </a:lnSpc>
              <a:defRPr sz="2000" b="1" i="1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message</a:t>
            </a:r>
            <a:br>
              <a:rPr lang="en-US" dirty="0"/>
            </a:br>
            <a:r>
              <a:rPr lang="en-US" dirty="0"/>
              <a:t>LONG message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F06EADCD-352A-4B49-A4E0-EAF184473B5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51075" y="1404874"/>
            <a:ext cx="8841850" cy="367244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D3D4DA-B970-4B1E-B57B-072C4D1E3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48" y="1144775"/>
            <a:ext cx="7926387" cy="31089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lang="en-US" sz="1400" b="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1pPr>
            <a:lvl2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2pPr>
            <a:lvl3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3pPr>
            <a:lvl4pPr>
              <a:defRPr lang="en-US" sz="1350" dirty="0" smtClean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4pPr>
            <a:lvl5pPr>
              <a:defRPr lang="en-US" sz="1350" dirty="0">
                <a:solidFill>
                  <a:srgbClr val="006742"/>
                </a:solidFill>
                <a:latin typeface="+mj-lt"/>
                <a:ea typeface="Roboto" panose="02000000000000000000" pitchFamily="2" charset="0"/>
              </a:defRPr>
            </a:lvl5pPr>
          </a:lstStyle>
          <a:p>
            <a:pPr marL="342848" lvl="0" indent="-342848"/>
            <a:r>
              <a:rPr lang="en-US" dirty="0"/>
              <a:t>Click to edit description</a:t>
            </a:r>
          </a:p>
        </p:txBody>
      </p:sp>
    </p:spTree>
    <p:extLst>
      <p:ext uri="{BB962C8B-B14F-4D97-AF65-F5344CB8AC3E}">
        <p14:creationId xmlns:p14="http://schemas.microsoft.com/office/powerpoint/2010/main" val="1610246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87.xml"/><Relationship Id="rId21" Type="http://schemas.openxmlformats.org/officeDocument/2006/relationships/slideLayout" Target="../slideLayouts/slideLayout69.xml"/><Relationship Id="rId34" Type="http://schemas.openxmlformats.org/officeDocument/2006/relationships/slideLayout" Target="../slideLayouts/slideLayout82.xml"/><Relationship Id="rId42" Type="http://schemas.openxmlformats.org/officeDocument/2006/relationships/slideLayout" Target="../slideLayouts/slideLayout90.xml"/><Relationship Id="rId47" Type="http://schemas.openxmlformats.org/officeDocument/2006/relationships/slideLayout" Target="../slideLayouts/slideLayout95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32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8.xml"/><Relationship Id="rId45" Type="http://schemas.openxmlformats.org/officeDocument/2006/relationships/slideLayout" Target="../slideLayouts/slideLayout93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36" Type="http://schemas.openxmlformats.org/officeDocument/2006/relationships/slideLayout" Target="../slideLayouts/slideLayout84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79.xml"/><Relationship Id="rId44" Type="http://schemas.openxmlformats.org/officeDocument/2006/relationships/slideLayout" Target="../slideLayouts/slideLayout92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8.xml"/><Relationship Id="rId35" Type="http://schemas.openxmlformats.org/officeDocument/2006/relationships/slideLayout" Target="../slideLayouts/slideLayout83.xml"/><Relationship Id="rId43" Type="http://schemas.openxmlformats.org/officeDocument/2006/relationships/slideLayout" Target="../slideLayouts/slideLayout91.xml"/><Relationship Id="rId48" Type="http://schemas.openxmlformats.org/officeDocument/2006/relationships/slideLayout" Target="../slideLayouts/slideLayout96.xml"/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33" Type="http://schemas.openxmlformats.org/officeDocument/2006/relationships/slideLayout" Target="../slideLayouts/slideLayout81.xml"/><Relationship Id="rId38" Type="http://schemas.openxmlformats.org/officeDocument/2006/relationships/slideLayout" Target="../slideLayouts/slideLayout86.xml"/><Relationship Id="rId4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68.xml"/><Relationship Id="rId41" Type="http://schemas.openxmlformats.org/officeDocument/2006/relationships/slideLayout" Target="../slideLayouts/slideLayout89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9.xml"/><Relationship Id="rId18" Type="http://schemas.openxmlformats.org/officeDocument/2006/relationships/slideLayout" Target="../slideLayouts/slideLayout114.xml"/><Relationship Id="rId26" Type="http://schemas.openxmlformats.org/officeDocument/2006/relationships/slideLayout" Target="../slideLayouts/slideLayout122.xml"/><Relationship Id="rId39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17.xml"/><Relationship Id="rId34" Type="http://schemas.openxmlformats.org/officeDocument/2006/relationships/slideLayout" Target="../slideLayouts/slideLayout130.xml"/><Relationship Id="rId42" Type="http://schemas.openxmlformats.org/officeDocument/2006/relationships/slideLayout" Target="../slideLayouts/slideLayout138.xml"/><Relationship Id="rId47" Type="http://schemas.openxmlformats.org/officeDocument/2006/relationships/slideLayout" Target="../slideLayouts/slideLayout143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29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20.xml"/><Relationship Id="rId32" Type="http://schemas.openxmlformats.org/officeDocument/2006/relationships/slideLayout" Target="../slideLayouts/slideLayout128.xml"/><Relationship Id="rId37" Type="http://schemas.openxmlformats.org/officeDocument/2006/relationships/slideLayout" Target="../slideLayouts/slideLayout133.xml"/><Relationship Id="rId40" Type="http://schemas.openxmlformats.org/officeDocument/2006/relationships/slideLayout" Target="../slideLayouts/slideLayout136.xml"/><Relationship Id="rId45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23" Type="http://schemas.openxmlformats.org/officeDocument/2006/relationships/slideLayout" Target="../slideLayouts/slideLayout119.xml"/><Relationship Id="rId28" Type="http://schemas.openxmlformats.org/officeDocument/2006/relationships/slideLayout" Target="../slideLayouts/slideLayout124.xml"/><Relationship Id="rId36" Type="http://schemas.openxmlformats.org/officeDocument/2006/relationships/slideLayout" Target="../slideLayouts/slideLayout132.xml"/><Relationship Id="rId49" Type="http://schemas.openxmlformats.org/officeDocument/2006/relationships/theme" Target="../theme/theme3.xml"/><Relationship Id="rId10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115.xml"/><Relationship Id="rId31" Type="http://schemas.openxmlformats.org/officeDocument/2006/relationships/slideLayout" Target="../slideLayouts/slideLayout127.xml"/><Relationship Id="rId44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Relationship Id="rId22" Type="http://schemas.openxmlformats.org/officeDocument/2006/relationships/slideLayout" Target="../slideLayouts/slideLayout118.xml"/><Relationship Id="rId27" Type="http://schemas.openxmlformats.org/officeDocument/2006/relationships/slideLayout" Target="../slideLayouts/slideLayout123.xml"/><Relationship Id="rId30" Type="http://schemas.openxmlformats.org/officeDocument/2006/relationships/slideLayout" Target="../slideLayouts/slideLayout126.xml"/><Relationship Id="rId35" Type="http://schemas.openxmlformats.org/officeDocument/2006/relationships/slideLayout" Target="../slideLayouts/slideLayout131.xml"/><Relationship Id="rId43" Type="http://schemas.openxmlformats.org/officeDocument/2006/relationships/slideLayout" Target="../slideLayouts/slideLayout139.xml"/><Relationship Id="rId48" Type="http://schemas.openxmlformats.org/officeDocument/2006/relationships/slideLayout" Target="../slideLayouts/slideLayout144.xml"/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5" Type="http://schemas.openxmlformats.org/officeDocument/2006/relationships/slideLayout" Target="../slideLayouts/slideLayout121.xml"/><Relationship Id="rId33" Type="http://schemas.openxmlformats.org/officeDocument/2006/relationships/slideLayout" Target="../slideLayouts/slideLayout129.xml"/><Relationship Id="rId38" Type="http://schemas.openxmlformats.org/officeDocument/2006/relationships/slideLayout" Target="../slideLayouts/slideLayout134.xml"/><Relationship Id="rId4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16.xml"/><Relationship Id="rId41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7.xml"/><Relationship Id="rId18" Type="http://schemas.openxmlformats.org/officeDocument/2006/relationships/slideLayout" Target="../slideLayouts/slideLayout162.xml"/><Relationship Id="rId26" Type="http://schemas.openxmlformats.org/officeDocument/2006/relationships/slideLayout" Target="../slideLayouts/slideLayout170.xml"/><Relationship Id="rId39" Type="http://schemas.openxmlformats.org/officeDocument/2006/relationships/slideLayout" Target="../slideLayouts/slideLayout183.xml"/><Relationship Id="rId21" Type="http://schemas.openxmlformats.org/officeDocument/2006/relationships/slideLayout" Target="../slideLayouts/slideLayout165.xml"/><Relationship Id="rId34" Type="http://schemas.openxmlformats.org/officeDocument/2006/relationships/slideLayout" Target="../slideLayouts/slideLayout178.xml"/><Relationship Id="rId42" Type="http://schemas.openxmlformats.org/officeDocument/2006/relationships/slideLayout" Target="../slideLayouts/slideLayout186.xml"/><Relationship Id="rId47" Type="http://schemas.openxmlformats.org/officeDocument/2006/relationships/slideLayout" Target="../slideLayouts/slideLayout191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29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55.xml"/><Relationship Id="rId24" Type="http://schemas.openxmlformats.org/officeDocument/2006/relationships/slideLayout" Target="../slideLayouts/slideLayout168.xml"/><Relationship Id="rId32" Type="http://schemas.openxmlformats.org/officeDocument/2006/relationships/slideLayout" Target="../slideLayouts/slideLayout176.xml"/><Relationship Id="rId37" Type="http://schemas.openxmlformats.org/officeDocument/2006/relationships/slideLayout" Target="../slideLayouts/slideLayout181.xml"/><Relationship Id="rId40" Type="http://schemas.openxmlformats.org/officeDocument/2006/relationships/slideLayout" Target="../slideLayouts/slideLayout184.xml"/><Relationship Id="rId45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23" Type="http://schemas.openxmlformats.org/officeDocument/2006/relationships/slideLayout" Target="../slideLayouts/slideLayout167.xml"/><Relationship Id="rId28" Type="http://schemas.openxmlformats.org/officeDocument/2006/relationships/slideLayout" Target="../slideLayouts/slideLayout172.xml"/><Relationship Id="rId36" Type="http://schemas.openxmlformats.org/officeDocument/2006/relationships/slideLayout" Target="../slideLayouts/slideLayout180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54.xml"/><Relationship Id="rId19" Type="http://schemas.openxmlformats.org/officeDocument/2006/relationships/slideLayout" Target="../slideLayouts/slideLayout163.xml"/><Relationship Id="rId31" Type="http://schemas.openxmlformats.org/officeDocument/2006/relationships/slideLayout" Target="../slideLayouts/slideLayout175.xml"/><Relationship Id="rId44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Relationship Id="rId22" Type="http://schemas.openxmlformats.org/officeDocument/2006/relationships/slideLayout" Target="../slideLayouts/slideLayout166.xml"/><Relationship Id="rId27" Type="http://schemas.openxmlformats.org/officeDocument/2006/relationships/slideLayout" Target="../slideLayouts/slideLayout171.xml"/><Relationship Id="rId30" Type="http://schemas.openxmlformats.org/officeDocument/2006/relationships/slideLayout" Target="../slideLayouts/slideLayout174.xml"/><Relationship Id="rId35" Type="http://schemas.openxmlformats.org/officeDocument/2006/relationships/slideLayout" Target="../slideLayouts/slideLayout179.xml"/><Relationship Id="rId43" Type="http://schemas.openxmlformats.org/officeDocument/2006/relationships/slideLayout" Target="../slideLayouts/slideLayout187.xml"/><Relationship Id="rId48" Type="http://schemas.openxmlformats.org/officeDocument/2006/relationships/slideLayout" Target="../slideLayouts/slideLayout192.xml"/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6.xml"/><Relationship Id="rId17" Type="http://schemas.openxmlformats.org/officeDocument/2006/relationships/slideLayout" Target="../slideLayouts/slideLayout161.xml"/><Relationship Id="rId25" Type="http://schemas.openxmlformats.org/officeDocument/2006/relationships/slideLayout" Target="../slideLayouts/slideLayout169.xml"/><Relationship Id="rId33" Type="http://schemas.openxmlformats.org/officeDocument/2006/relationships/slideLayout" Target="../slideLayouts/slideLayout177.xml"/><Relationship Id="rId38" Type="http://schemas.openxmlformats.org/officeDocument/2006/relationships/slideLayout" Target="../slideLayouts/slideLayout182.xml"/><Relationship Id="rId4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64.xml"/><Relationship Id="rId41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542506-CEBF-4C70-8F0B-C6476FC51C85}"/>
              </a:ext>
            </a:extLst>
          </p:cNvPr>
          <p:cNvSpPr/>
          <p:nvPr userDrawn="1"/>
        </p:nvSpPr>
        <p:spPr>
          <a:xfrm>
            <a:off x="0" y="4669875"/>
            <a:ext cx="2877208" cy="398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9CF3FD-5B00-4B2B-AC88-863078708C9E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5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  <p:sldLayoutId id="2147484229" r:id="rId12"/>
    <p:sldLayoutId id="2147484230" r:id="rId13"/>
    <p:sldLayoutId id="2147484231" r:id="rId14"/>
    <p:sldLayoutId id="2147484232" r:id="rId15"/>
    <p:sldLayoutId id="2147484233" r:id="rId16"/>
    <p:sldLayoutId id="2147484234" r:id="rId17"/>
    <p:sldLayoutId id="2147484235" r:id="rId18"/>
    <p:sldLayoutId id="2147484236" r:id="rId19"/>
    <p:sldLayoutId id="2147484237" r:id="rId20"/>
    <p:sldLayoutId id="2147484238" r:id="rId21"/>
    <p:sldLayoutId id="2147484239" r:id="rId22"/>
    <p:sldLayoutId id="2147484240" r:id="rId23"/>
    <p:sldLayoutId id="2147484241" r:id="rId24"/>
    <p:sldLayoutId id="2147484242" r:id="rId25"/>
    <p:sldLayoutId id="2147484243" r:id="rId26"/>
    <p:sldLayoutId id="2147484244" r:id="rId27"/>
    <p:sldLayoutId id="2147484245" r:id="rId28"/>
    <p:sldLayoutId id="2147484246" r:id="rId29"/>
    <p:sldLayoutId id="2147484247" r:id="rId30"/>
    <p:sldLayoutId id="2147484248" r:id="rId31"/>
    <p:sldLayoutId id="2147484249" r:id="rId32"/>
    <p:sldLayoutId id="2147484250" r:id="rId33"/>
    <p:sldLayoutId id="2147484251" r:id="rId34"/>
    <p:sldLayoutId id="2147484252" r:id="rId35"/>
    <p:sldLayoutId id="2147484253" r:id="rId36"/>
    <p:sldLayoutId id="2147484254" r:id="rId37"/>
    <p:sldLayoutId id="2147484255" r:id="rId38"/>
    <p:sldLayoutId id="2147484256" r:id="rId39"/>
    <p:sldLayoutId id="2147484257" r:id="rId40"/>
    <p:sldLayoutId id="2147484258" r:id="rId41"/>
    <p:sldLayoutId id="2147484259" r:id="rId42"/>
    <p:sldLayoutId id="2147484260" r:id="rId43"/>
    <p:sldLayoutId id="2147484261" r:id="rId44"/>
    <p:sldLayoutId id="2147484262" r:id="rId45"/>
    <p:sldLayoutId id="2147484263" r:id="rId46"/>
    <p:sldLayoutId id="2147484264" r:id="rId47"/>
    <p:sldLayoutId id="2147484265" r:id="rId48"/>
  </p:sldLayoutIdLst>
  <p:hf sldNum="0" hdr="0" ftr="0" dt="0"/>
  <p:txStyles>
    <p:titleStyle>
      <a:lvl1pPr algn="ctr" defTabSz="914265" rtl="0" eaLnBrk="1" latinLnBrk="0" hangingPunct="1">
        <a:spcBef>
          <a:spcPct val="0"/>
        </a:spcBef>
        <a:buNone/>
        <a:defRPr sz="28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848" indent="-342848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1" indent="-285708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542506-CEBF-4C70-8F0B-C6476FC51C85}"/>
              </a:ext>
            </a:extLst>
          </p:cNvPr>
          <p:cNvSpPr/>
          <p:nvPr/>
        </p:nvSpPr>
        <p:spPr>
          <a:xfrm>
            <a:off x="0" y="4669875"/>
            <a:ext cx="2877208" cy="398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9CF3FD-5B00-4B2B-AC88-863078708C9E}"/>
              </a:ext>
            </a:extLst>
          </p:cNvPr>
          <p:cNvPicPr>
            <a:picLocks noChangeAspect="1"/>
          </p:cNvPicPr>
          <p:nvPr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4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68" r:id="rId2"/>
    <p:sldLayoutId id="2147484269" r:id="rId3"/>
    <p:sldLayoutId id="2147484270" r:id="rId4"/>
    <p:sldLayoutId id="2147484271" r:id="rId5"/>
    <p:sldLayoutId id="2147484272" r:id="rId6"/>
    <p:sldLayoutId id="2147484273" r:id="rId7"/>
    <p:sldLayoutId id="2147484274" r:id="rId8"/>
    <p:sldLayoutId id="2147484275" r:id="rId9"/>
    <p:sldLayoutId id="2147484276" r:id="rId10"/>
    <p:sldLayoutId id="2147484277" r:id="rId11"/>
    <p:sldLayoutId id="2147484278" r:id="rId12"/>
    <p:sldLayoutId id="2147484279" r:id="rId13"/>
    <p:sldLayoutId id="2147484280" r:id="rId14"/>
    <p:sldLayoutId id="2147484281" r:id="rId15"/>
    <p:sldLayoutId id="2147484282" r:id="rId16"/>
    <p:sldLayoutId id="2147484283" r:id="rId17"/>
    <p:sldLayoutId id="2147484284" r:id="rId18"/>
    <p:sldLayoutId id="2147484285" r:id="rId19"/>
    <p:sldLayoutId id="2147484286" r:id="rId20"/>
    <p:sldLayoutId id="2147484287" r:id="rId21"/>
    <p:sldLayoutId id="2147484288" r:id="rId22"/>
    <p:sldLayoutId id="2147484289" r:id="rId23"/>
    <p:sldLayoutId id="2147484290" r:id="rId24"/>
    <p:sldLayoutId id="2147484291" r:id="rId25"/>
    <p:sldLayoutId id="2147484292" r:id="rId26"/>
    <p:sldLayoutId id="2147484293" r:id="rId27"/>
    <p:sldLayoutId id="2147484294" r:id="rId28"/>
    <p:sldLayoutId id="2147484295" r:id="rId29"/>
    <p:sldLayoutId id="2147484296" r:id="rId30"/>
    <p:sldLayoutId id="2147484297" r:id="rId31"/>
    <p:sldLayoutId id="2147484298" r:id="rId32"/>
    <p:sldLayoutId id="2147484299" r:id="rId33"/>
    <p:sldLayoutId id="2147484300" r:id="rId34"/>
    <p:sldLayoutId id="2147484301" r:id="rId35"/>
    <p:sldLayoutId id="2147484302" r:id="rId36"/>
    <p:sldLayoutId id="2147484303" r:id="rId37"/>
    <p:sldLayoutId id="2147484304" r:id="rId38"/>
    <p:sldLayoutId id="2147484305" r:id="rId39"/>
    <p:sldLayoutId id="2147484306" r:id="rId40"/>
    <p:sldLayoutId id="2147484307" r:id="rId41"/>
    <p:sldLayoutId id="2147484308" r:id="rId42"/>
    <p:sldLayoutId id="2147484309" r:id="rId43"/>
    <p:sldLayoutId id="2147484310" r:id="rId44"/>
    <p:sldLayoutId id="2147484311" r:id="rId45"/>
    <p:sldLayoutId id="2147484312" r:id="rId46"/>
    <p:sldLayoutId id="2147484313" r:id="rId47"/>
    <p:sldLayoutId id="2147484314" r:id="rId48"/>
  </p:sldLayoutIdLst>
  <p:hf sldNum="0" hdr="0" ftr="0" dt="0"/>
  <p:txStyles>
    <p:titleStyle>
      <a:lvl1pPr algn="ctr" defTabSz="914265" rtl="0" eaLnBrk="1" latinLnBrk="0" hangingPunct="1">
        <a:spcBef>
          <a:spcPct val="0"/>
        </a:spcBef>
        <a:buNone/>
        <a:defRPr sz="28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848" indent="-342848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1" indent="-285708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542506-CEBF-4C70-8F0B-C6476FC51C85}"/>
              </a:ext>
            </a:extLst>
          </p:cNvPr>
          <p:cNvSpPr/>
          <p:nvPr userDrawn="1"/>
        </p:nvSpPr>
        <p:spPr>
          <a:xfrm>
            <a:off x="0" y="4669875"/>
            <a:ext cx="2877208" cy="398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9CF3FD-5B00-4B2B-AC88-863078708C9E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18" r:id="rId3"/>
    <p:sldLayoutId id="2147484319" r:id="rId4"/>
    <p:sldLayoutId id="2147484320" r:id="rId5"/>
    <p:sldLayoutId id="2147484321" r:id="rId6"/>
    <p:sldLayoutId id="2147484322" r:id="rId7"/>
    <p:sldLayoutId id="2147484323" r:id="rId8"/>
    <p:sldLayoutId id="2147484324" r:id="rId9"/>
    <p:sldLayoutId id="2147484325" r:id="rId10"/>
    <p:sldLayoutId id="2147484326" r:id="rId11"/>
    <p:sldLayoutId id="2147484327" r:id="rId12"/>
    <p:sldLayoutId id="2147484328" r:id="rId13"/>
    <p:sldLayoutId id="2147484329" r:id="rId14"/>
    <p:sldLayoutId id="2147484330" r:id="rId15"/>
    <p:sldLayoutId id="2147484331" r:id="rId16"/>
    <p:sldLayoutId id="2147484332" r:id="rId17"/>
    <p:sldLayoutId id="2147484333" r:id="rId18"/>
    <p:sldLayoutId id="2147484334" r:id="rId19"/>
    <p:sldLayoutId id="2147484335" r:id="rId20"/>
    <p:sldLayoutId id="2147484336" r:id="rId21"/>
    <p:sldLayoutId id="2147484337" r:id="rId22"/>
    <p:sldLayoutId id="2147484338" r:id="rId23"/>
    <p:sldLayoutId id="2147484339" r:id="rId24"/>
    <p:sldLayoutId id="2147484340" r:id="rId25"/>
    <p:sldLayoutId id="2147484341" r:id="rId26"/>
    <p:sldLayoutId id="2147484342" r:id="rId27"/>
    <p:sldLayoutId id="2147484343" r:id="rId28"/>
    <p:sldLayoutId id="2147484344" r:id="rId29"/>
    <p:sldLayoutId id="2147484345" r:id="rId30"/>
    <p:sldLayoutId id="2147484346" r:id="rId31"/>
    <p:sldLayoutId id="2147484347" r:id="rId32"/>
    <p:sldLayoutId id="2147484348" r:id="rId33"/>
    <p:sldLayoutId id="2147484349" r:id="rId34"/>
    <p:sldLayoutId id="2147484350" r:id="rId35"/>
    <p:sldLayoutId id="2147484351" r:id="rId36"/>
    <p:sldLayoutId id="2147484352" r:id="rId37"/>
    <p:sldLayoutId id="2147484353" r:id="rId38"/>
    <p:sldLayoutId id="2147484354" r:id="rId39"/>
    <p:sldLayoutId id="2147484355" r:id="rId40"/>
    <p:sldLayoutId id="2147484356" r:id="rId41"/>
    <p:sldLayoutId id="2147484357" r:id="rId42"/>
    <p:sldLayoutId id="2147484358" r:id="rId43"/>
    <p:sldLayoutId id="2147484359" r:id="rId44"/>
    <p:sldLayoutId id="2147484360" r:id="rId45"/>
    <p:sldLayoutId id="2147484361" r:id="rId46"/>
    <p:sldLayoutId id="2147484362" r:id="rId47"/>
    <p:sldLayoutId id="2147484363" r:id="rId48"/>
  </p:sldLayoutIdLst>
  <p:hf sldNum="0" hdr="0" ftr="0" dt="0"/>
  <p:txStyles>
    <p:titleStyle>
      <a:lvl1pPr algn="ctr" defTabSz="914265" rtl="0" eaLnBrk="1" latinLnBrk="0" hangingPunct="1">
        <a:spcBef>
          <a:spcPct val="0"/>
        </a:spcBef>
        <a:buNone/>
        <a:defRPr sz="28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848" indent="-342848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1" indent="-285708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542506-CEBF-4C70-8F0B-C6476FC51C85}"/>
              </a:ext>
            </a:extLst>
          </p:cNvPr>
          <p:cNvSpPr/>
          <p:nvPr userDrawn="1"/>
        </p:nvSpPr>
        <p:spPr>
          <a:xfrm>
            <a:off x="0" y="4669875"/>
            <a:ext cx="2877208" cy="398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9CF3FD-5B00-4B2B-AC88-863078708C9E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82"/>
            <a:ext cx="9144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7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5" r:id="rId1"/>
    <p:sldLayoutId id="2147484366" r:id="rId2"/>
    <p:sldLayoutId id="2147484367" r:id="rId3"/>
    <p:sldLayoutId id="2147484368" r:id="rId4"/>
    <p:sldLayoutId id="2147484369" r:id="rId5"/>
    <p:sldLayoutId id="2147484370" r:id="rId6"/>
    <p:sldLayoutId id="2147484371" r:id="rId7"/>
    <p:sldLayoutId id="2147484372" r:id="rId8"/>
    <p:sldLayoutId id="2147484373" r:id="rId9"/>
    <p:sldLayoutId id="2147484374" r:id="rId10"/>
    <p:sldLayoutId id="2147484375" r:id="rId11"/>
    <p:sldLayoutId id="2147484376" r:id="rId12"/>
    <p:sldLayoutId id="2147484377" r:id="rId13"/>
    <p:sldLayoutId id="2147484378" r:id="rId14"/>
    <p:sldLayoutId id="2147484379" r:id="rId15"/>
    <p:sldLayoutId id="2147484380" r:id="rId16"/>
    <p:sldLayoutId id="2147484381" r:id="rId17"/>
    <p:sldLayoutId id="2147484382" r:id="rId18"/>
    <p:sldLayoutId id="2147484383" r:id="rId19"/>
    <p:sldLayoutId id="2147484384" r:id="rId20"/>
    <p:sldLayoutId id="2147484385" r:id="rId21"/>
    <p:sldLayoutId id="2147484386" r:id="rId22"/>
    <p:sldLayoutId id="2147484387" r:id="rId23"/>
    <p:sldLayoutId id="2147484388" r:id="rId24"/>
    <p:sldLayoutId id="2147484389" r:id="rId25"/>
    <p:sldLayoutId id="2147484390" r:id="rId26"/>
    <p:sldLayoutId id="2147484391" r:id="rId27"/>
    <p:sldLayoutId id="2147484392" r:id="rId28"/>
    <p:sldLayoutId id="2147484393" r:id="rId29"/>
    <p:sldLayoutId id="2147484394" r:id="rId30"/>
    <p:sldLayoutId id="2147484395" r:id="rId31"/>
    <p:sldLayoutId id="2147484396" r:id="rId32"/>
    <p:sldLayoutId id="2147484397" r:id="rId33"/>
    <p:sldLayoutId id="2147484398" r:id="rId34"/>
    <p:sldLayoutId id="2147484399" r:id="rId35"/>
    <p:sldLayoutId id="2147484400" r:id="rId36"/>
    <p:sldLayoutId id="2147484401" r:id="rId37"/>
    <p:sldLayoutId id="2147484402" r:id="rId38"/>
    <p:sldLayoutId id="2147484403" r:id="rId39"/>
    <p:sldLayoutId id="2147484404" r:id="rId40"/>
    <p:sldLayoutId id="2147484405" r:id="rId41"/>
    <p:sldLayoutId id="2147484406" r:id="rId42"/>
    <p:sldLayoutId id="2147484407" r:id="rId43"/>
    <p:sldLayoutId id="2147484408" r:id="rId44"/>
    <p:sldLayoutId id="2147484409" r:id="rId45"/>
    <p:sldLayoutId id="2147484410" r:id="rId46"/>
    <p:sldLayoutId id="2147484411" r:id="rId47"/>
    <p:sldLayoutId id="2147484412" r:id="rId48"/>
  </p:sldLayoutIdLst>
  <p:hf sldNum="0" hdr="0" ftr="0" dt="0"/>
  <p:txStyles>
    <p:titleStyle>
      <a:lvl1pPr algn="ctr" defTabSz="914265" rtl="0" eaLnBrk="1" latinLnBrk="0" hangingPunct="1">
        <a:spcBef>
          <a:spcPct val="0"/>
        </a:spcBef>
        <a:buNone/>
        <a:defRPr sz="28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848" indent="-342848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1" indent="-285708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4.xml"/><Relationship Id="rId4" Type="http://schemas.openxmlformats.org/officeDocument/2006/relationships/chart" Target="../charts/char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brian@itreconomics.com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AB7A61B-6C56-B123-792D-4C2C6F69F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816A97-D1EB-4185-B37C-70240C364D3F}"/>
              </a:ext>
            </a:extLst>
          </p:cNvPr>
          <p:cNvSpPr txBox="1"/>
          <p:nvPr/>
        </p:nvSpPr>
        <p:spPr>
          <a:xfrm>
            <a:off x="4272287" y="3713558"/>
            <a:ext cx="4704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783">
              <a:defRPr/>
            </a:pPr>
            <a:r>
              <a:rPr lang="en-US" sz="2400" b="1" dirty="0">
                <a:solidFill>
                  <a:srgbClr val="08A685"/>
                </a:solidFill>
                <a:latin typeface="Georgia" panose="02040502050405020303" pitchFamily="18" charset="0"/>
              </a:rPr>
              <a:t>Presented by ITR Economics CEO and Chief Economist Brian Beaulieu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B78BA3-E88B-4BCE-8B9E-4343CB19A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445585"/>
            <a:ext cx="4405023" cy="2679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6267AB-55B3-7C75-B060-4B73F2034889}"/>
              </a:ext>
            </a:extLst>
          </p:cNvPr>
          <p:cNvSpPr txBox="1"/>
          <p:nvPr/>
        </p:nvSpPr>
        <p:spPr>
          <a:xfrm>
            <a:off x="4272287" y="2714502"/>
            <a:ext cx="4704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455">
              <a:defRPr/>
            </a:pPr>
            <a:r>
              <a:rPr lang="en-US" sz="4400" b="1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Shifting Trends</a:t>
            </a:r>
          </a:p>
        </p:txBody>
      </p:sp>
      <p:pic>
        <p:nvPicPr>
          <p:cNvPr id="2" name="x_Picture 13" descr="Fain Signature Group | Commercial Residential Development">
            <a:extLst>
              <a:ext uri="{FF2B5EF4-FFF2-40B4-BE49-F238E27FC236}">
                <a16:creationId xmlns:a16="http://schemas.microsoft.com/office/drawing/2014/main" id="{50784856-64DC-4DC7-E8CA-8BA6FD9BAC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465" y="1146189"/>
            <a:ext cx="3139557" cy="678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ext, logo&#10;&#10;Description automatically generated">
            <a:extLst>
              <a:ext uri="{FF2B5EF4-FFF2-40B4-BE49-F238E27FC236}">
                <a16:creationId xmlns:a16="http://schemas.microsoft.com/office/drawing/2014/main" id="{67A80AE5-12F3-3025-F8ED-1625F253D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844" y="92807"/>
            <a:ext cx="2793206" cy="8429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248B54-8F68-05F5-2DAB-5ACFE20B096F}"/>
              </a:ext>
            </a:extLst>
          </p:cNvPr>
          <p:cNvSpPr txBox="1"/>
          <p:nvPr/>
        </p:nvSpPr>
        <p:spPr>
          <a:xfrm>
            <a:off x="6962381" y="890173"/>
            <a:ext cx="15888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Arial"/>
              </a:rPr>
              <a:t>Brought to you by </a:t>
            </a:r>
          </a:p>
        </p:txBody>
      </p:sp>
    </p:spTree>
    <p:extLst>
      <p:ext uri="{BB962C8B-B14F-4D97-AF65-F5344CB8AC3E}">
        <p14:creationId xmlns:p14="http://schemas.microsoft.com/office/powerpoint/2010/main" val="2708653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0890D49C-3B25-4819-A1A2-33072C670B2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2280914188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D1A463D-2B31-EAEC-89FC-C6261AA8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China is Weakening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FEEB2-63D8-991A-B537-10531A50A8C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China National </a:t>
            </a:r>
          </a:p>
          <a:p>
            <a:r>
              <a:rPr lang="en-US" dirty="0"/>
              <a:t>Bureau of Statistics, FRB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C79A8D-0F7D-BDA0-E7E3-F44A6E99177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3/12 Rates-of-Change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1A0163-9799-D2A3-6DE1-7C4BF1E264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China Industrial Production Index to US Industrial Production Index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346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37A21459-6DC5-4B21-B0E2-FCD7B4EDACA7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328441406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3772D8B-09B7-58BF-B8FC-EE3340F18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Weakness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89C78-33B4-E3B7-31DD-B9CAD72F0A0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CPB Netherlands Bureau </a:t>
            </a:r>
          </a:p>
          <a:p>
            <a:r>
              <a:rPr lang="en-US" dirty="0"/>
              <a:t>For Economic Policy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E426D9-4F4E-3BCF-0F95-2638394A4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2010 = 100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034E6C-1134-3C03-96AE-DD362FFC7B1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World Industrial Production Index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18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00000000-0008-0000-1000-00000200000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4043248451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1E18F85-C6AE-45E9-A4BE-090CB87E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Less Supply Chain Pressure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F147C8-5165-4215-A27B-D2E883975E8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FRBNY, 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23B2C-0D4B-4914-87B7-F0673BD463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Rates-of-Change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9F1866-1776-4237-8498-EE5261390D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Global Supply Chain Pressure Index to US Purchasing Managers Index</a:t>
            </a:r>
          </a:p>
        </p:txBody>
      </p:sp>
    </p:spTree>
    <p:extLst>
      <p:ext uri="{BB962C8B-B14F-4D97-AF65-F5344CB8AC3E}">
        <p14:creationId xmlns:p14="http://schemas.microsoft.com/office/powerpoint/2010/main" val="369721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67755-1EA5-D629-CF0A-1581D27EA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is the #1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2E432-E0BA-AB4D-23AF-F265869EAE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BEA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D2665-AC50-E17C-1362-DE46CD24B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Annual Data Trend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E344FFF-FADC-43C0-9C3C-52AC7C0DBC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Foreign Direct Investment Into the US</a:t>
            </a:r>
          </a:p>
        </p:txBody>
      </p:sp>
      <p:graphicFrame>
        <p:nvGraphicFramePr>
          <p:cNvPr id="5" name="Table 11">
            <a:extLst>
              <a:ext uri="{FF2B5EF4-FFF2-40B4-BE49-F238E27FC236}">
                <a16:creationId xmlns:a16="http://schemas.microsoft.com/office/drawing/2014/main" id="{1AF15668-CBB9-F509-82AE-93858C41B9EF}"/>
              </a:ext>
            </a:extLst>
          </p:cNvPr>
          <p:cNvGraphicFramePr>
            <a:graphicFrameLocks noGrp="1"/>
          </p:cNvGraphicFramePr>
          <p:nvPr/>
        </p:nvGraphicFramePr>
        <p:xfrm>
          <a:off x="4109958" y="873081"/>
          <a:ext cx="3521501" cy="404703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988334">
                  <a:extLst>
                    <a:ext uri="{9D8B030D-6E8A-4147-A177-3AD203B41FA5}">
                      <a16:colId xmlns:a16="http://schemas.microsoft.com/office/drawing/2014/main" val="1855203749"/>
                    </a:ext>
                  </a:extLst>
                </a:gridCol>
                <a:gridCol w="1533167">
                  <a:extLst>
                    <a:ext uri="{9D8B030D-6E8A-4147-A177-3AD203B41FA5}">
                      <a16:colId xmlns:a16="http://schemas.microsoft.com/office/drawing/2014/main" val="2851441212"/>
                    </a:ext>
                  </a:extLst>
                </a:gridCol>
              </a:tblGrid>
              <a:tr h="2976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183863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183863"/>
                          </a:solidFill>
                          <a:effectLst/>
                          <a:latin typeface="Arial" panose="020B0604020202020204" pitchFamily="34" charset="0"/>
                        </a:rPr>
                        <a:t> Billions $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663906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85725" marR="0" marT="0" marB="0" anchor="ctr">
                    <a:solidFill>
                      <a:srgbClr val="A9DC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$301.9 </a:t>
                      </a:r>
                    </a:p>
                  </a:txBody>
                  <a:tcPr marL="85725" marR="0" marT="0" marB="0" anchor="b">
                    <a:solidFill>
                      <a:srgbClr val="A9DC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8340"/>
                  </a:ext>
                </a:extLst>
              </a:tr>
              <a:tr h="130417"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157139635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European Union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107.2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1939500235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United Kingdom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52.2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3579425212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Canada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51.3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3404428796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Germany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27.0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2658290796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26.9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1507396509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Sweden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14.4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4191302293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Switzerland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14.0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2048481576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Luxembourg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6.714</a:t>
                      </a:r>
                    </a:p>
                  </a:txBody>
                  <a:tcPr marL="85725" marR="0" marT="0" marB="0" anchor="b"/>
                </a:tc>
                <a:extLst>
                  <a:ext uri="{0D108BD9-81ED-4DB2-BD59-A6C34878D82A}">
                    <a16:rowId xmlns:a16="http://schemas.microsoft.com/office/drawing/2014/main" val="2958994915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South Korea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5.195</a:t>
                      </a: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118534691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Mexico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5.170</a:t>
                      </a: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465610832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Denmark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3.544</a:t>
                      </a: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1630888655"/>
                  </a:ext>
                </a:extLst>
              </a:tr>
              <a:tr h="2783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Israel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0.749</a:t>
                      </a: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1463191"/>
                  </a:ext>
                </a:extLst>
              </a:tr>
            </a:tbl>
          </a:graphicData>
        </a:graphic>
      </p:graphicFrame>
      <p:pic>
        <p:nvPicPr>
          <p:cNvPr id="9" name="Picture 8" descr="A hand holding a card&#10;&#10;Description automatically generated with medium confidence">
            <a:extLst>
              <a:ext uri="{FF2B5EF4-FFF2-40B4-BE49-F238E27FC236}">
                <a16:creationId xmlns:a16="http://schemas.microsoft.com/office/drawing/2014/main" id="{F8CBA20D-41D6-11FC-77E4-337C52BBD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24" y="1582541"/>
            <a:ext cx="3258277" cy="356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44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9A4C3F-019E-231B-9CA8-6C0A4337A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is the #1 Destination of Outbound FDI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2E432-E0BA-AB4D-23AF-F265869EAE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BEA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D2665-AC50-E17C-1362-DE46CD24B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Annual Data Trend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E344FFF-FADC-43C0-9C3C-52AC7C0DBC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Direct Investment Abroad</a:t>
            </a:r>
          </a:p>
        </p:txBody>
      </p:sp>
      <p:graphicFrame>
        <p:nvGraphicFramePr>
          <p:cNvPr id="5" name="Table 11">
            <a:extLst>
              <a:ext uri="{FF2B5EF4-FFF2-40B4-BE49-F238E27FC236}">
                <a16:creationId xmlns:a16="http://schemas.microsoft.com/office/drawing/2014/main" id="{1AF15668-CBB9-F509-82AE-93858C41B9EF}"/>
              </a:ext>
            </a:extLst>
          </p:cNvPr>
          <p:cNvGraphicFramePr>
            <a:graphicFrameLocks noGrp="1"/>
          </p:cNvGraphicFramePr>
          <p:nvPr/>
        </p:nvGraphicFramePr>
        <p:xfrm>
          <a:off x="4268087" y="873080"/>
          <a:ext cx="3604003" cy="396059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23403">
                  <a:extLst>
                    <a:ext uri="{9D8B030D-6E8A-4147-A177-3AD203B41FA5}">
                      <a16:colId xmlns:a16="http://schemas.microsoft.com/office/drawing/2014/main" val="1855203749"/>
                    </a:ext>
                  </a:extLst>
                </a:gridCol>
                <a:gridCol w="1280600">
                  <a:extLst>
                    <a:ext uri="{9D8B030D-6E8A-4147-A177-3AD203B41FA5}">
                      <a16:colId xmlns:a16="http://schemas.microsoft.com/office/drawing/2014/main" val="2851441212"/>
                    </a:ext>
                  </a:extLst>
                </a:gridCol>
              </a:tblGrid>
              <a:tr h="3400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183863"/>
                          </a:solidFill>
                          <a:effectLst/>
                          <a:latin typeface="Arial" panose="020B0604020202020204" pitchFamily="34" charset="0"/>
                        </a:rPr>
                        <a:t> Top 10 Recipients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183863"/>
                          </a:solidFill>
                          <a:effectLst/>
                          <a:latin typeface="Arial" panose="020B0604020202020204" pitchFamily="34" charset="0"/>
                        </a:rPr>
                        <a:t> Billions $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663906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85725" marR="0" marT="0" marB="0" anchor="ctr">
                    <a:solidFill>
                      <a:srgbClr val="A9DC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$373.0 </a:t>
                      </a:r>
                    </a:p>
                  </a:txBody>
                  <a:tcPr marL="85725" marR="0" marT="0" marB="0" anchor="b">
                    <a:solidFill>
                      <a:srgbClr val="A9DC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8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157139635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United Kingdom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85.8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1939500235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63.0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3579425212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Ireland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47.9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3404428796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Canada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42.2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2658290796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Singapore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37.1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1507396509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Bermuda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18.8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4191302293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 Islands, Caribbean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17.8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2048481576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Mexico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16.7</a:t>
                      </a:r>
                    </a:p>
                  </a:txBody>
                  <a:tcPr marL="171450" marR="0" marT="0" marB="0" anchor="b"/>
                </a:tc>
                <a:extLst>
                  <a:ext uri="{0D108BD9-81ED-4DB2-BD59-A6C34878D82A}">
                    <a16:rowId xmlns:a16="http://schemas.microsoft.com/office/drawing/2014/main" val="2958994915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Germany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12.9</a:t>
                      </a:r>
                    </a:p>
                  </a:txBody>
                  <a:tcPr marL="171450" marR="0" marT="0" marB="0" anchor="ctr"/>
                </a:tc>
                <a:extLst>
                  <a:ext uri="{0D108BD9-81ED-4DB2-BD59-A6C34878D82A}">
                    <a16:rowId xmlns:a16="http://schemas.microsoft.com/office/drawing/2014/main" val="118534691"/>
                  </a:ext>
                </a:extLst>
              </a:tr>
              <a:tr h="31805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China</a:t>
                      </a:r>
                    </a:p>
                  </a:txBody>
                  <a:tcPr marL="85725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9.153</a:t>
                      </a:r>
                    </a:p>
                  </a:txBody>
                  <a:tcPr marL="171450" marR="0" marT="0" marB="0" anchor="ctr"/>
                </a:tc>
                <a:extLst>
                  <a:ext uri="{0D108BD9-81ED-4DB2-BD59-A6C34878D82A}">
                    <a16:rowId xmlns:a16="http://schemas.microsoft.com/office/drawing/2014/main" val="465610832"/>
                  </a:ext>
                </a:extLst>
              </a:tr>
            </a:tbl>
          </a:graphicData>
        </a:graphic>
      </p:graphicFrame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B96D4BC4-F0F3-0E2B-F3F6-23029B741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3" y="1631516"/>
            <a:ext cx="3680296" cy="2443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5A058D-ABE0-9FCB-7FA3-655A3F76689B}"/>
              </a:ext>
            </a:extLst>
          </p:cNvPr>
          <p:cNvSpPr txBox="1"/>
          <p:nvPr/>
        </p:nvSpPr>
        <p:spPr>
          <a:xfrm>
            <a:off x="284173" y="4479728"/>
            <a:ext cx="257797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 Total: $ 114.9 bn</a:t>
            </a:r>
          </a:p>
        </p:txBody>
      </p:sp>
    </p:spTree>
    <p:extLst>
      <p:ext uri="{BB962C8B-B14F-4D97-AF65-F5344CB8AC3E}">
        <p14:creationId xmlns:p14="http://schemas.microsoft.com/office/powerpoint/2010/main" val="2614760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A4F5D-AF20-4F7B-A1C3-1F3EBC6F9A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China is becoming more of a problem going forward with mounting risks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560C3E-DC96-47C5-83C4-45016C0FA0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Develop a strategy to capitalize on the nationalism trend</a:t>
            </a:r>
          </a:p>
          <a:p>
            <a:r>
              <a:rPr lang="en-US" dirty="0"/>
              <a:t>Lessen your reliance on China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402AC8-7121-465A-A46E-0F34C4BB14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Russia is a hollowed-out version of its former self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2C98BF-19F0-4EC6-938B-6C2AF98388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Nationalism is the long-term play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53A93A-3BF1-4DBD-848D-98DD50F6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Summary</a:t>
            </a:r>
          </a:p>
        </p:txBody>
      </p:sp>
    </p:spTree>
    <p:extLst>
      <p:ext uri="{BB962C8B-B14F-4D97-AF65-F5344CB8AC3E}">
        <p14:creationId xmlns:p14="http://schemas.microsoft.com/office/powerpoint/2010/main" val="504085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EF4CEF-F5BA-4329-BF10-0FDF1EEFE0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514975" cy="5173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021A13-7848-470B-A24F-A78925D45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89720" cy="5173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97A1DF-1DC4-4C71-9EEE-D41B9F81E5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44" y="3404521"/>
            <a:ext cx="5095251" cy="5214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BCA4C3-4779-47F4-8B76-6B3CB36ADB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644" y="3556921"/>
            <a:ext cx="5095251" cy="5214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F3FFDE-A835-4E7F-B08D-028EDC7DB6EE}"/>
              </a:ext>
            </a:extLst>
          </p:cNvPr>
          <p:cNvSpPr txBox="1"/>
          <p:nvPr/>
        </p:nvSpPr>
        <p:spPr>
          <a:xfrm>
            <a:off x="3798152" y="2271531"/>
            <a:ext cx="52274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3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Inflation &amp; </a:t>
            </a:r>
          </a:p>
          <a:p>
            <a:pPr marL="0" marR="0" lvl="0" indent="0" algn="r" defTabSz="913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Interest Rates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6E44514-A161-8CB6-B94F-00409E5A3960}"/>
              </a:ext>
            </a:extLst>
          </p:cNvPr>
          <p:cNvGrpSpPr/>
          <p:nvPr/>
        </p:nvGrpSpPr>
        <p:grpSpPr>
          <a:xfrm>
            <a:off x="6698318" y="92808"/>
            <a:ext cx="2445682" cy="1088708"/>
            <a:chOff x="6698318" y="92808"/>
            <a:chExt cx="2445682" cy="1088708"/>
          </a:xfrm>
        </p:grpSpPr>
        <p:pic>
          <p:nvPicPr>
            <p:cNvPr id="3" name="x_Picture 13" descr="Fain Signature Group | Commercial Residential Development">
              <a:extLst>
                <a:ext uri="{FF2B5EF4-FFF2-40B4-BE49-F238E27FC236}">
                  <a16:creationId xmlns:a16="http://schemas.microsoft.com/office/drawing/2014/main" id="{08201759-F115-3BEB-6244-6F1974F56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318" y="692523"/>
              <a:ext cx="2261177" cy="488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 descr="Text, logo&#10;&#10;Description automatically generated">
              <a:extLst>
                <a:ext uri="{FF2B5EF4-FFF2-40B4-BE49-F238E27FC236}">
                  <a16:creationId xmlns:a16="http://schemas.microsoft.com/office/drawing/2014/main" id="{B98DE0BA-12E2-FC6B-F75F-482322C31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3834" y="92808"/>
              <a:ext cx="1725215" cy="52065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989E1A-242B-EBF1-D70F-009472D95C32}"/>
                </a:ext>
              </a:extLst>
            </p:cNvPr>
            <p:cNvSpPr txBox="1"/>
            <p:nvPr/>
          </p:nvSpPr>
          <p:spPr>
            <a:xfrm>
              <a:off x="7516036" y="540888"/>
              <a:ext cx="16279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i="1" dirty="0">
                  <a:solidFill>
                    <a:srgbClr val="000000"/>
                  </a:solidFill>
                  <a:latin typeface="Arial"/>
                </a:rPr>
                <a:t>Brought to you by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5312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B0D9F1A8-635D-457E-9C53-788637E066C9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169283233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itle 10">
            <a:extLst>
              <a:ext uri="{FF2B5EF4-FFF2-40B4-BE49-F238E27FC236}">
                <a16:creationId xmlns:a16="http://schemas.microsoft.com/office/drawing/2014/main" id="{E155BE60-3769-6B42-08D5-88423D9AF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Lot of Damage to Correct For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D72BC3-E9A9-1EAD-7E7B-6ABDBE4E4D9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FRB, US Department of the Treasury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79D47-EC99-BE0D-F9B2-0ABCCCF4D1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Data Trends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C89823-786B-E99A-FCA8-25CB82EDCE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M2 Money Supply (deflated) to US Total Public Debt Outstanding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3F192D-E7DE-C3FD-737B-9E1B7707D942}"/>
              </a:ext>
            </a:extLst>
          </p:cNvPr>
          <p:cNvCxnSpPr>
            <a:cxnSpLocks/>
          </p:cNvCxnSpPr>
          <p:nvPr/>
        </p:nvCxnSpPr>
        <p:spPr>
          <a:xfrm flipV="1">
            <a:off x="5543550" y="1857375"/>
            <a:ext cx="2475485" cy="1900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6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F21AA916-DAF3-4658-A3B5-2B8B01E1BB6B}"/>
              </a:ext>
            </a:extLst>
          </p:cNvPr>
          <p:cNvGraphicFramePr>
            <a:graphicFrameLocks noGrp="1"/>
          </p:cNvGraphicFramePr>
          <p:nvPr>
            <p:ph type="chart" sz="quarter" idx="16"/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9D675E2-A4E8-40F8-85C4-37EDBBEE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2009 Tipping Point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05ABF2-D60B-49E8-B324-485A70A6E3D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FRB, US Treasury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1399C7-3108-4893-8ED6-FB693FA2F5B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Data Trends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0FCF6-6091-445C-935F-55DAB93445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Industrial Production Index to US Total Public Debt Outstanding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681C92-A243-41ED-9A44-248D1AAA325C}"/>
              </a:ext>
            </a:extLst>
          </p:cNvPr>
          <p:cNvCxnSpPr>
            <a:cxnSpLocks/>
          </p:cNvCxnSpPr>
          <p:nvPr/>
        </p:nvCxnSpPr>
        <p:spPr>
          <a:xfrm flipV="1">
            <a:off x="6010656" y="1399403"/>
            <a:ext cx="0" cy="33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89D889F-B9FE-4EA9-AC36-0241C96EEA53}"/>
              </a:ext>
            </a:extLst>
          </p:cNvPr>
          <p:cNvCxnSpPr/>
          <p:nvPr/>
        </p:nvCxnSpPr>
        <p:spPr>
          <a:xfrm flipV="1">
            <a:off x="3925824" y="1499542"/>
            <a:ext cx="2462784" cy="1895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4FEA1C-2978-418F-B98D-FA42BD747D25}"/>
              </a:ext>
            </a:extLst>
          </p:cNvPr>
          <p:cNvCxnSpPr>
            <a:cxnSpLocks/>
          </p:cNvCxnSpPr>
          <p:nvPr/>
        </p:nvCxnSpPr>
        <p:spPr>
          <a:xfrm flipV="1">
            <a:off x="5510373" y="1669870"/>
            <a:ext cx="2243191" cy="210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60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BBDF01A0-0581-4ECF-84B4-8F85F86F3253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724114345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D518EBB-7FCD-8898-AB16-E5C424B4B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Disinflation in Food Prices is Alleviating Some CPI Pressure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42AE8-368F-12A1-7A17-E18DC9E9C2F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49E911-A8A1-8D1C-CC07-D1721A4A8D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3/12 Rates-of-Change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73C918-AE6C-CB67-223B-72954E7BA2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Consumer Price Index to US Intermediate Food Materials Producer Price Index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45A540-DDAB-A602-FD74-8E16C0E119C6}"/>
              </a:ext>
            </a:extLst>
          </p:cNvPr>
          <p:cNvSpPr txBox="1"/>
          <p:nvPr/>
        </p:nvSpPr>
        <p:spPr>
          <a:xfrm>
            <a:off x="1170432" y="4434840"/>
            <a:ext cx="1188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Food</a:t>
            </a:r>
          </a:p>
        </p:txBody>
      </p:sp>
    </p:spTree>
    <p:extLst>
      <p:ext uri="{BB962C8B-B14F-4D97-AF65-F5344CB8AC3E}">
        <p14:creationId xmlns:p14="http://schemas.microsoft.com/office/powerpoint/2010/main" val="1379855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14910"/>
            <a:ext cx="914400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04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9A68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ITR Economics provides the best economic intelligence to reduce</a:t>
            </a:r>
          </a:p>
          <a:p>
            <a:pPr marL="0" marR="0" lvl="0" indent="0" algn="ctr" defTabSz="91404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9A68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risk and drive practical and profitable business decisions.</a:t>
            </a:r>
          </a:p>
        </p:txBody>
      </p:sp>
      <p:sp>
        <p:nvSpPr>
          <p:cNvPr id="6" name="Title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2022 Forecast Results</a:t>
            </a:r>
            <a:br>
              <a:rPr lang="en-US" dirty="0"/>
            </a:br>
            <a:endParaRPr lang="en-US" b="0" dirty="0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FFA1D6A-CE77-4B1C-BBD2-EFE746F3FC37}"/>
              </a:ext>
            </a:extLst>
          </p:cNvPr>
          <p:cNvGraphicFramePr>
            <a:graphicFrameLocks/>
          </p:cNvGraphicFramePr>
          <p:nvPr/>
        </p:nvGraphicFramePr>
        <p:xfrm>
          <a:off x="840059" y="913844"/>
          <a:ext cx="7463884" cy="3219835"/>
        </p:xfrm>
        <a:graphic>
          <a:graphicData uri="http://schemas.openxmlformats.org/drawingml/2006/table">
            <a:tbl>
              <a:tblPr firstRow="1" bandRow="1">
                <a:effectLst/>
                <a:tableStyleId>{2A488322-F2BA-4B5B-9748-0D474271808F}</a:tableStyleId>
              </a:tblPr>
              <a:tblGrid>
                <a:gridCol w="3942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89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4707">
                <a:tc>
                  <a:txBody>
                    <a:bodyPr/>
                    <a:lstStyle/>
                    <a:p>
                      <a:pPr algn="l"/>
                      <a:endParaRPr lang="en-US" sz="1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51435" marR="51435" anchor="ctr">
                    <a:solidFill>
                      <a:srgbClr val="87C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Duration</a:t>
                      </a:r>
                    </a:p>
                  </a:txBody>
                  <a:tcPr marL="51435" marR="51435" anchor="ctr">
                    <a:solidFill>
                      <a:srgbClr val="87C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Accuracy </a:t>
                      </a:r>
                    </a:p>
                  </a:txBody>
                  <a:tcPr marL="51435" marR="51435" anchor="ctr">
                    <a:solidFill>
                      <a:srgbClr val="87C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GDP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98.9%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Ind.</a:t>
                      </a:r>
                      <a:r>
                        <a:rPr lang="en-US" sz="16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Production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98.9%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Europe</a:t>
                      </a:r>
                      <a:r>
                        <a:rPr lang="en-US" sz="16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Ind. Production</a:t>
                      </a:r>
                      <a:endParaRPr lang="en-US" sz="11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99.6%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Canada</a:t>
                      </a:r>
                      <a:r>
                        <a:rPr lang="en-US" sz="1600" b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Ind.</a:t>
                      </a:r>
                      <a:r>
                        <a:rPr lang="en-US" sz="16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Production</a:t>
                      </a:r>
                      <a:endParaRPr lang="en-US" sz="16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99.5%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China Ind.</a:t>
                      </a:r>
                      <a:r>
                        <a:rPr lang="en-US" sz="16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Production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98.5%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Retail Sales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98.0%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Housing - Single Family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84.8%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14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Employment-Private Sector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1435" marR="514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98.7%</a:t>
                      </a:r>
                    </a:p>
                  </a:txBody>
                  <a:tcPr marL="51435" marR="5143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076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AF66B00-A4AF-4944-844E-09495DD67713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846632328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00C11D7-7148-D723-0E9A-9668EE530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is Added to the Disinflation List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C4323-B2BA-DCF2-C2C1-C4A6C2BF388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E559D6-6C88-3C13-2525-EDBC19DBE5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Rates-of-Change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484F7D-6804-BC6B-E3A8-ACAB6C2A07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Consumer Price Index to US Energy Consumer Price Index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10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28DAB058-6493-4543-8D2C-15DD40CAC21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248594600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81D7B1-63BB-0751-B7DA-2EE665496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 Oil Prices Will Provide Some Relief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4EC47B-3841-BD16-6C39-E5037FF9C18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EIA, FRB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B57BE5-E08E-0FC8-3B67-2A1D2C5D18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Data Trends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AD8F22-4157-9256-D0F8-BD0F9AE8AC4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Crude Oil Spot Prices to US Industrial Production Index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114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136207E4-BC2E-4AEB-97AD-85C59954B9A6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757666623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DB7566B-D501-4923-B7FE-09B48D4DA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Near-Term Disinflation; Longer-Term Pressure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7E3A7C-5142-4885-AD92-9C865A5D051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BLS, White House Office </a:t>
            </a:r>
          </a:p>
          <a:p>
            <a:r>
              <a:rPr lang="en-US" dirty="0"/>
              <a:t>of Management and Budget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714597-C790-4B03-BB86-1B6F4877532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3/12 Rates-of-Change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1A54C-5AE4-479C-86BE-A5F7B12699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Consumer Price Index to US Total Government Spending</a:t>
            </a:r>
          </a:p>
        </p:txBody>
      </p:sp>
    </p:spTree>
    <p:extLst>
      <p:ext uri="{BB962C8B-B14F-4D97-AF65-F5344CB8AC3E}">
        <p14:creationId xmlns:p14="http://schemas.microsoft.com/office/powerpoint/2010/main" val="4013105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Placeholder 14">
            <a:extLst>
              <a:ext uri="{FF2B5EF4-FFF2-40B4-BE49-F238E27FC236}">
                <a16:creationId xmlns:a16="http://schemas.microsoft.com/office/drawing/2014/main" id="{685C9DAB-E93A-43D7-A7C9-CEEBBE4B920E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2315338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75DDFF7-6542-4C73-9137-330DC65F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Expect Cyclical Changes With a Tendency for Long-Term Rise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0C2E0-FD4B-449D-BB69-ABD6095AEAD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FRB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8377F9-A56C-4FCE-B5C4-6DBCBC7074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Raw Data, Percent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99D19B-0BFE-4B29-911A-87E72AB863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Government Long-Term Bond Yields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F3416E-F5A8-4905-992D-F46E928B7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412" y="630936"/>
            <a:ext cx="1042506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57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247102787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2878562-2342-430A-B9FA-A55AFAA76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Yield Curve in Place: Business Cycle Decline Ahead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60D90-D29B-4339-82EA-6E0D63E17D8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</a:t>
            </a:r>
          </a:p>
          <a:p>
            <a:r>
              <a:rPr lang="en-US" dirty="0"/>
              <a:t>US Treasury Dept.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EBB6E-81F1-4C64-BF87-F93CA845DD6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Raw Data: Percent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52F303-17F0-4826-B1C3-1A6A7729CB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Government Long-Term Bond Yields to US 3-Month Treasury Bond Yield</a:t>
            </a:r>
          </a:p>
        </p:txBody>
      </p:sp>
    </p:spTree>
    <p:extLst>
      <p:ext uri="{BB962C8B-B14F-4D97-AF65-F5344CB8AC3E}">
        <p14:creationId xmlns:p14="http://schemas.microsoft.com/office/powerpoint/2010/main" val="4129176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A4F5D-AF20-4F7B-A1C3-1F3EBC6F9A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Inflation is decreasing, but is it fast enough for the Fed?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560C3E-DC96-47C5-83C4-45016C0FA0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This Federal Reserve is a wild card from our perspective. Stay with us via our weekly Fed Watch YouTube effort until this is over.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402AC8-7121-465A-A46E-0F34C4BB14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Fed could stop raising interest rates now; will likely stop 2Q23.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2C98BF-19F0-4EC6-938B-6C2AF98388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Banks are tightening credit. Too much makes for a worse recession.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53A93A-3BF1-4DBD-848D-98DD50F6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Summary</a:t>
            </a:r>
          </a:p>
        </p:txBody>
      </p:sp>
    </p:spTree>
    <p:extLst>
      <p:ext uri="{BB962C8B-B14F-4D97-AF65-F5344CB8AC3E}">
        <p14:creationId xmlns:p14="http://schemas.microsoft.com/office/powerpoint/2010/main" val="3712880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necktie, wearing, person, neck&#10;&#10;Description automatically generated">
            <a:extLst>
              <a:ext uri="{FF2B5EF4-FFF2-40B4-BE49-F238E27FC236}">
                <a16:creationId xmlns:a16="http://schemas.microsoft.com/office/drawing/2014/main" id="{656B24E2-0029-42C9-A126-140A149AF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594961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021A13-7848-470B-A24F-A78925D45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284" y="1"/>
            <a:ext cx="8874716" cy="5143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97A1DF-1DC4-4C71-9EEE-D41B9F81E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44" y="3404521"/>
            <a:ext cx="5095251" cy="5214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E2B59A-45DD-479D-AAC4-3AF8C8313B03}"/>
              </a:ext>
            </a:extLst>
          </p:cNvPr>
          <p:cNvSpPr txBox="1"/>
          <p:nvPr/>
        </p:nvSpPr>
        <p:spPr>
          <a:xfrm>
            <a:off x="3257929" y="2679455"/>
            <a:ext cx="5701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3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 US Economy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B046F1-3EDE-CC3A-79FA-8640634C162E}"/>
              </a:ext>
            </a:extLst>
          </p:cNvPr>
          <p:cNvGrpSpPr/>
          <p:nvPr/>
        </p:nvGrpSpPr>
        <p:grpSpPr>
          <a:xfrm>
            <a:off x="6698318" y="92808"/>
            <a:ext cx="2445682" cy="1088708"/>
            <a:chOff x="6698318" y="92808"/>
            <a:chExt cx="2445682" cy="1088708"/>
          </a:xfrm>
        </p:grpSpPr>
        <p:pic>
          <p:nvPicPr>
            <p:cNvPr id="3" name="x_Picture 13" descr="Fain Signature Group | Commercial Residential Development">
              <a:extLst>
                <a:ext uri="{FF2B5EF4-FFF2-40B4-BE49-F238E27FC236}">
                  <a16:creationId xmlns:a16="http://schemas.microsoft.com/office/drawing/2014/main" id="{26CD7444-8934-10D3-B26E-31E2D6A2F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318" y="692523"/>
              <a:ext cx="2261177" cy="488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 descr="Text, logo&#10;&#10;Description automatically generated">
              <a:extLst>
                <a:ext uri="{FF2B5EF4-FFF2-40B4-BE49-F238E27FC236}">
                  <a16:creationId xmlns:a16="http://schemas.microsoft.com/office/drawing/2014/main" id="{B880F677-FE2A-742F-6E47-E244FFE5D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3834" y="92808"/>
              <a:ext cx="1725215" cy="52065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A75970-C47F-30F9-B19D-1122F82169CB}"/>
                </a:ext>
              </a:extLst>
            </p:cNvPr>
            <p:cNvSpPr txBox="1"/>
            <p:nvPr/>
          </p:nvSpPr>
          <p:spPr>
            <a:xfrm>
              <a:off x="7516036" y="540888"/>
              <a:ext cx="16279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i="1" dirty="0">
                  <a:solidFill>
                    <a:srgbClr val="000000"/>
                  </a:solidFill>
                  <a:latin typeface="Arial"/>
                </a:rPr>
                <a:t>Brought to you by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19794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872178D0-FA11-49A2-A8AA-CE4F8EA8223F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931632906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9077669-8E8D-3836-A778-F5578B3E6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 Adjusted Wages Are Rising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CB8DD-7711-F4EE-1AB0-4EF432EF3FD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0D4A5-94EF-A275-D08B-B39B827B802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Quarterly Data Trends in Trillions of Chained 2012 Dollars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5A9444-CFD0-6694-72C9-0F7DAF2F66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Real Personal Income (excluding current transfer receipts) to US Real Personal Income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5F2FA5C-16AD-E643-489C-F492DD66329E}"/>
              </a:ext>
            </a:extLst>
          </p:cNvPr>
          <p:cNvCxnSpPr>
            <a:cxnSpLocks/>
          </p:cNvCxnSpPr>
          <p:nvPr/>
        </p:nvCxnSpPr>
        <p:spPr>
          <a:xfrm flipV="1">
            <a:off x="1298309" y="1710138"/>
            <a:ext cx="6720727" cy="233137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8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D7687-096C-481C-8A1C-760EA40A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Able to Service the Debt Loads Going Into 2023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1273A-02E1-4A42-A9DE-350012D754D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FRBNY, FRB, BEA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5B4C04-6E6E-6241-FF17-E493E7DACD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b="1" dirty="0"/>
              <a:t>US Profits and Delinquency Rates</a:t>
            </a:r>
          </a:p>
          <a:p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6C64FBF-1C25-4CBC-9BB2-8E8BE46A614F}"/>
              </a:ext>
            </a:extLst>
          </p:cNvPr>
          <p:cNvSpPr txBox="1">
            <a:spLocks/>
          </p:cNvSpPr>
          <p:nvPr/>
        </p:nvSpPr>
        <p:spPr>
          <a:xfrm>
            <a:off x="1836359" y="4590649"/>
            <a:ext cx="7079043" cy="286974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18" indent="0" algn="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3" indent="0" algn="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2" indent="0" algn="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4" indent="0" algn="r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22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56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87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18" indent="-228564" algn="l" defTabSz="9142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1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8609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0C9F33-1A71-7D0E-0BE1-888BC286A605}"/>
              </a:ext>
            </a:extLst>
          </p:cNvPr>
          <p:cNvSpPr/>
          <p:nvPr/>
        </p:nvSpPr>
        <p:spPr>
          <a:xfrm>
            <a:off x="1321904" y="4224130"/>
            <a:ext cx="6390861" cy="846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8ACD5E-9CDB-4242-BF0F-7FE0D0AF4E4D}"/>
              </a:ext>
            </a:extLst>
          </p:cNvPr>
          <p:cNvGraphicFramePr>
            <a:graphicFrameLocks noGrp="1"/>
          </p:cNvGraphicFramePr>
          <p:nvPr/>
        </p:nvGraphicFramePr>
        <p:xfrm>
          <a:off x="89940" y="1161247"/>
          <a:ext cx="8947956" cy="342940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490479">
                  <a:extLst>
                    <a:ext uri="{9D8B030D-6E8A-4147-A177-3AD203B41FA5}">
                      <a16:colId xmlns:a16="http://schemas.microsoft.com/office/drawing/2014/main" val="3486951359"/>
                    </a:ext>
                  </a:extLst>
                </a:gridCol>
                <a:gridCol w="1266354">
                  <a:extLst>
                    <a:ext uri="{9D8B030D-6E8A-4147-A177-3AD203B41FA5}">
                      <a16:colId xmlns:a16="http://schemas.microsoft.com/office/drawing/2014/main" val="2201202667"/>
                    </a:ext>
                  </a:extLst>
                </a:gridCol>
                <a:gridCol w="4191123">
                  <a:extLst>
                    <a:ext uri="{9D8B030D-6E8A-4147-A177-3AD203B41FA5}">
                      <a16:colId xmlns:a16="http://schemas.microsoft.com/office/drawing/2014/main" val="1614558866"/>
                    </a:ext>
                  </a:extLst>
                </a:gridCol>
              </a:tblGrid>
              <a:tr h="429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kern="1200" dirty="0">
                          <a:solidFill>
                            <a:srgbClr val="18395E"/>
                          </a:solidFill>
                        </a:rPr>
                        <a:t> </a:t>
                      </a:r>
                      <a:endParaRPr lang="en-US" sz="2000" b="1" kern="1200" dirty="0">
                        <a:solidFill>
                          <a:srgbClr val="18395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kern="1200" dirty="0">
                          <a:solidFill>
                            <a:srgbClr val="18395E"/>
                          </a:solidFill>
                        </a:rPr>
                        <a:t>Monthly</a:t>
                      </a:r>
                      <a:endParaRPr lang="en-US" sz="2000" b="1" kern="1200" dirty="0">
                        <a:solidFill>
                          <a:srgbClr val="18395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kern="1200" dirty="0">
                          <a:solidFill>
                            <a:srgbClr val="18395E"/>
                          </a:solidFill>
                        </a:rPr>
                        <a:t>Notes</a:t>
                      </a:r>
                      <a:endParaRPr lang="en-US" sz="2000" b="1" kern="1200" dirty="0">
                        <a:solidFill>
                          <a:srgbClr val="18395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6937860"/>
                  </a:ext>
                </a:extLst>
              </a:tr>
              <a:tr h="75003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 Loan Delinquency</a:t>
                      </a:r>
                    </a:p>
                  </a:txBody>
                  <a:tcPr marL="128588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3.73%</a:t>
                      </a:r>
                    </a:p>
                  </a:txBody>
                  <a:tcPr marL="0" marR="17145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Five year low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6148994"/>
                  </a:ext>
                </a:extLst>
              </a:tr>
              <a:tr h="75003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Credit Card Delinquency</a:t>
                      </a:r>
                    </a:p>
                  </a:txBody>
                  <a:tcPr marL="128588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2.34%</a:t>
                      </a:r>
                    </a:p>
                  </a:txBody>
                  <a:tcPr marL="0" marR="17145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Pre-Covid 10yr avg 2.76%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2887228"/>
                  </a:ext>
                </a:extLst>
              </a:tr>
              <a:tr h="75003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Residential Delinquency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(&gt;90 days)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588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1.85%</a:t>
                      </a:r>
                    </a:p>
                  </a:txBody>
                  <a:tcPr marL="0" marR="17145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 1.80%, lowest in 15.5 years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1596397"/>
                  </a:ext>
                </a:extLst>
              </a:tr>
              <a:tr h="75003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Domestic Nonfinancial Profits</a:t>
                      </a:r>
                    </a:p>
                  </a:txBody>
                  <a:tcPr marL="128588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$2.09T</a:t>
                      </a:r>
                    </a:p>
                  </a:txBody>
                  <a:tcPr marL="0" marR="17145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Record high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4441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982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5CCF1E-D5D2-90AD-62BF-58AF04751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to Normal After the COVID Echo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FD533-7460-A2D4-CE32-8B55FFECCA0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E832B5-9560-49BC-5B7C-E080D605FE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Trillions of Dollars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CFFFCF-ADCD-A16A-0B5C-CAC8379DFF3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Total Retail Sales</a:t>
            </a:r>
          </a:p>
          <a:p>
            <a:endParaRPr lang="en-US" dirty="0"/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EFE2322A-1C49-40E2-89DE-E66691B6C808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2818707041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287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503B48D-499C-4E3A-85A8-F08429C6295B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681079605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CF6C1457-1F7C-A922-39AF-2BBC7DB6A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Arizona Growing Faster Since The Great Recession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52AA857-998E-C255-E965-E27585EA450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BEA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D96080F-E01D-3A86-085C-E88CC0FF928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Quarterly Data Trends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44277F3-578D-94EF-1C47-82A4DEBB67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and Arizona Gross Domestic Product</a:t>
            </a:r>
          </a:p>
        </p:txBody>
      </p:sp>
    </p:spTree>
    <p:extLst>
      <p:ext uri="{BB962C8B-B14F-4D97-AF65-F5344CB8AC3E}">
        <p14:creationId xmlns:p14="http://schemas.microsoft.com/office/powerpoint/2010/main" val="608815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655E57A3-291F-47E5-862A-CA13873B7E34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2648806978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F86AFE40-EFF8-6DF3-46AB-090FFBBAA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Stress in This Sector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4D7EB7-DEC5-638E-85B8-67508942D71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FRB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4CD548-C4EC-4B86-950B-2C431FD187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Percent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A49161-E75B-D26E-5C82-C13FE21447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Commercial and Industrial Loan Delinquency 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0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AA9437C2-C1EF-46F4-91E3-E1A661732F0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488507881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EA8FA2C-B693-A4B7-2E04-3016F1D81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Bankruptcies Remain Very Low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B03EF-1526-5179-BAEE-18A28BF3922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Court Administration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57E2D5-9310-FF4D-615C-7BCC45432D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Thousands of Bankruptcy Filings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318BC5-2DF2-11F8-FAAA-5B66800499B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Business Bankruptcies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375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65A21C9-69E3-4BD2-BBD6-926B958A2945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2412287037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14051B24-B5C1-95C4-D8B6-4B0A77CFD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Fall From an Exaggerated High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AF419F-E9B0-F550-4D93-F96B5C7CC73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C67C98-CF90-217B-725A-B8394DD0E2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Thousands of Units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7414FD-CF35-04C1-4A6E-41F8190EB7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Arizona Single Family Housing Unit Building Permits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635031-0AB4-E284-AD9E-92C7C5FEF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395" y="1346015"/>
            <a:ext cx="1046846" cy="6292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98958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Placeholder 11">
            <a:extLst>
              <a:ext uri="{FF2B5EF4-FFF2-40B4-BE49-F238E27FC236}">
                <a16:creationId xmlns:a16="http://schemas.microsoft.com/office/drawing/2014/main" id="{8FAF1900-743A-4DD9-B6AB-ECE1770AF3CD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2869030656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1F73CBAB-FD97-43CB-F646-2A361BB8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Multi-Unit Holding Up Very Well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EF28D4A-C919-EFAD-4879-F8A88CD30DC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A1245E-3529-7D0F-C6DB-E7F4CB4CD5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Thousands of Units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B5E6CFA-ED1C-62E4-707E-66EB070E359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Arizona Multi-Family Housing Unit Building Permits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F49FCB-4CAB-1C16-82DB-A2342F466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614" y="1236345"/>
            <a:ext cx="1046846" cy="6292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0587280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DAD2D-8F5D-489D-8486-ED4EA85BA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Checking Point™ Signal in Place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67F3E8-C1C1-4DE3-AAE7-DD53F7FE6FB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B29265-7846-4C54-B9E0-5246197ABA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1400" b="0" baseline="0" dirty="0">
                <a:effectLst/>
                <a:latin typeface="+mn-lt"/>
                <a:ea typeface="+mn-ea"/>
                <a:cs typeface="+mn-cs"/>
              </a:rPr>
              <a:t>Thousands of Units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EBC9D-9328-46EE-A3EF-C4899A196D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 defTabSz="914400">
              <a:defRPr/>
            </a:pPr>
            <a:r>
              <a:rPr lang="en-US" dirty="0"/>
              <a:t>US Arizona Prescott Housing Permits</a:t>
            </a:r>
          </a:p>
          <a:p>
            <a:endParaRPr lang="en-US" dirty="0"/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AD90C05A-4C52-4E14-8A03-2CA3D350FD67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4005806767"/>
              </p:ext>
            </p:extLst>
          </p:nvPr>
        </p:nvGraphicFramePr>
        <p:xfrm>
          <a:off x="150812" y="1184148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3212E3C-AD28-6BAB-7DCF-5EC37F49A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775" y="1346015"/>
            <a:ext cx="1046846" cy="6292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7006699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CA56540-6632-43C6-A740-198BE5B01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946" y="849784"/>
            <a:ext cx="7902054" cy="42205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5DDF6F-0F92-743B-2F06-B1B9F695A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6" y="3342111"/>
            <a:ext cx="2090220" cy="16157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E130D6-3FAB-4877-BA6E-BEBF9306F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Housing Affordability Varies Considerably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D7E60-F354-47C8-A1D9-231145A611A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Sources: </a:t>
            </a:r>
            <a:r>
              <a:rPr lang="en-US" spc="-60" dirty="0">
                <a:latin typeface="Arial" panose="020B0604020202020204" pitchFamily="34" charset="0"/>
                <a:cs typeface="Arial" panose="020B0604020202020204" pitchFamily="34" charset="0"/>
              </a:rPr>
              <a:t>Zillow, Tax -Rates.org, Wall Street Journal, Federal Housing Agency, US Census Bureau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3C5BA8-869B-4034-9AF0-81634CB4C05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-50" normalizeH="0" noProof="0" dirty="0">
                <a:ln>
                  <a:noFill/>
                </a:ln>
                <a:solidFill>
                  <a:srgbClr val="0067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Average Household Income Surplus or Deficit to Income Needed to Afford an Average Priced Home</a:t>
            </a:r>
          </a:p>
          <a:p>
            <a:endParaRPr lang="en-US" spc="-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0B569E-164E-467F-60E9-D99F21D469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8424"/>
          <a:stretch/>
        </p:blipFill>
        <p:spPr>
          <a:xfrm>
            <a:off x="7487242" y="4388272"/>
            <a:ext cx="1333686" cy="3108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86A2B0-0A03-35E5-5DFA-19554E9A59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5166" y="4227121"/>
            <a:ext cx="990467" cy="63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63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B0C8ABE-AA88-88F5-32DE-B0C814214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Still-Favorable Numbers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9D0527-0F12-156D-FE8B-31F5811340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19903E-A864-48F0-2DD5-B4E5537464B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Raw Data: Percent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E4AF82A-92A1-C37A-7F45-98805DD386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Arizona Homeownership and Vacancy Rates</a:t>
            </a:r>
          </a:p>
          <a:p>
            <a:endParaRPr lang="en-US" dirty="0"/>
          </a:p>
        </p:txBody>
      </p:sp>
      <p:graphicFrame>
        <p:nvGraphicFramePr>
          <p:cNvPr id="14" name="Chart Placeholder 13">
            <a:extLst>
              <a:ext uri="{FF2B5EF4-FFF2-40B4-BE49-F238E27FC236}">
                <a16:creationId xmlns:a16="http://schemas.microsoft.com/office/drawing/2014/main" id="{00000000-0008-0000-3700-000003000000}"/>
              </a:ext>
            </a:extLst>
          </p:cNvPr>
          <p:cNvGraphicFramePr>
            <a:graphicFrameLocks noGrp="1"/>
          </p:cNvGraphicFramePr>
          <p:nvPr>
            <p:ph type="chart" sz="quarter" idx="21"/>
          </p:nvPr>
        </p:nvGraphicFramePr>
        <p:xfrm>
          <a:off x="4649788" y="1560513"/>
          <a:ext cx="4398962" cy="321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Placeholder 14">
            <a:extLst>
              <a:ext uri="{FF2B5EF4-FFF2-40B4-BE49-F238E27FC236}">
                <a16:creationId xmlns:a16="http://schemas.microsoft.com/office/drawing/2014/main" id="{00000000-0008-0000-3700-000002000000}"/>
              </a:ext>
            </a:extLst>
          </p:cNvPr>
          <p:cNvGraphicFramePr>
            <a:graphicFrameLocks noGrp="1"/>
          </p:cNvGraphicFramePr>
          <p:nvPr>
            <p:ph type="chart" sz="quarter" idx="20"/>
          </p:nvPr>
        </p:nvGraphicFramePr>
        <p:xfrm>
          <a:off x="90488" y="1560513"/>
          <a:ext cx="4398962" cy="321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485846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Placeholder 10">
            <a:extLst>
              <a:ext uri="{FF2B5EF4-FFF2-40B4-BE49-F238E27FC236}">
                <a16:creationId xmlns:a16="http://schemas.microsoft.com/office/drawing/2014/main" id="{B2B9E490-6EF0-4A5F-9CD5-C6E2E6254051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2155714826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8A32802-8084-42F3-BC60-E9AC3EA20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Post-Covid Market Correction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54530D-CD92-4207-BA8D-D8FE79BF250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FHFA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3991EF-F174-4624-835F-F2FF3DDD230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Raw Data, Q1 1991 = 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624D5-BD08-41F1-B6BB-39FDC6CA48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Housing Price Index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06FAD3-B4D8-2532-E2CB-21378DF64EA0}"/>
              </a:ext>
            </a:extLst>
          </p:cNvPr>
          <p:cNvSpPr txBox="1"/>
          <p:nvPr/>
        </p:nvSpPr>
        <p:spPr>
          <a:xfrm>
            <a:off x="3505200" y="127635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Risk: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if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correction scares people instead of increasing housing affordability</a:t>
            </a:r>
          </a:p>
        </p:txBody>
      </p:sp>
    </p:spTree>
    <p:extLst>
      <p:ext uri="{BB962C8B-B14F-4D97-AF65-F5344CB8AC3E}">
        <p14:creationId xmlns:p14="http://schemas.microsoft.com/office/powerpoint/2010/main" val="346045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10F984-4811-F610-B605-40EC2EBD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Adjusting in Arizona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5ED8E-EBE1-D972-1E04-0010AB2EEBF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1000" dirty="0"/>
              <a:t>Source:</a:t>
            </a:r>
            <a:r>
              <a:rPr lang="en-US" sz="1000" baseline="0" dirty="0"/>
              <a:t> FHFA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62A043-1A39-12A3-555B-CAC1E380DC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1400" b="0" baseline="0" dirty="0"/>
              <a:t>Raw Data: 1991 = 100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AF8F3D-51A8-4230-E9A6-0C9E0C79D54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Arizona Housing Price Index</a:t>
            </a:r>
          </a:p>
          <a:p>
            <a:endParaRPr lang="en-US" dirty="0"/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D8FD5ECE-DC99-4E4D-87FA-E9E7409D98D5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273912936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57434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53BA7365-AB7C-4462-99F7-BC2AAA78FAC7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369535250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46DC0D49-6A28-43D1-A649-462CA8478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Lagging Segment Represents Opportunities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5FE954-36C8-4D85-88FE-8C5856746B7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CEECCF-1FF3-4919-8D1B-FFB7A428379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12/12 Rates-of-Change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0DEEEC5-9022-4CB2-84C7-C8DAC1D400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Private Nonresidential Construction to US Single-Unit Housing Starts</a:t>
            </a:r>
          </a:p>
        </p:txBody>
      </p:sp>
    </p:spTree>
    <p:extLst>
      <p:ext uri="{BB962C8B-B14F-4D97-AF65-F5344CB8AC3E}">
        <p14:creationId xmlns:p14="http://schemas.microsoft.com/office/powerpoint/2010/main" val="1196961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41E51C57-A947-4288-A3A6-89909A01DBE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168491799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2577DB4F-B2CA-9F57-2704-D1ADF2ADB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County Almost Keeping Pace With All of AZ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9D050-C32C-C18E-A1A1-E1EB72378F9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2F139-7438-7EF7-CD16-B204A7AE22B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Quarterly Data Trends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C9F5E5-2FBA-F15F-A2AE-5FBBFE59A0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Arizona to Yavapai GDP</a:t>
            </a:r>
          </a:p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B54A40-429C-C409-FE30-C10A7AD390D0}"/>
              </a:ext>
            </a:extLst>
          </p:cNvPr>
          <p:cNvCxnSpPr/>
          <p:nvPr/>
        </p:nvCxnSpPr>
        <p:spPr>
          <a:xfrm flipV="1">
            <a:off x="2771121" y="1870681"/>
            <a:ext cx="5975010" cy="642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33A2D3-F01F-5E3B-E41E-7579AB2486AE}"/>
              </a:ext>
            </a:extLst>
          </p:cNvPr>
          <p:cNvCxnSpPr>
            <a:cxnSpLocks/>
          </p:cNvCxnSpPr>
          <p:nvPr/>
        </p:nvCxnSpPr>
        <p:spPr>
          <a:xfrm flipV="1">
            <a:off x="2624537" y="1870681"/>
            <a:ext cx="6470602" cy="1263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48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30A4832-48F0-47BE-997B-42755599FF05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29941780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7A81F4D5-CA13-AAFE-245C-81B9D9653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Preferred Market Segment ~ Modest Growth Rate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D5593C-5C1A-904F-43C1-AB8A6EC5653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FRB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C0A12-23A6-A627-429F-72523AE4045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Annual Data Trends: 2017 = 100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F326A0-E4BA-24A8-0335-438403B1568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Food Production Index</a:t>
            </a:r>
          </a:p>
          <a:p>
            <a:endParaRPr lang="en-US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85CAAAF-F186-D885-184D-8B256AE45DD9}"/>
              </a:ext>
            </a:extLst>
          </p:cNvPr>
          <p:cNvGraphicFramePr>
            <a:graphicFrameLocks noGrp="1"/>
          </p:cNvGraphicFramePr>
          <p:nvPr/>
        </p:nvGraphicFramePr>
        <p:xfrm>
          <a:off x="1266824" y="1325308"/>
          <a:ext cx="1812132" cy="79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6066">
                  <a:extLst>
                    <a:ext uri="{9D8B030D-6E8A-4147-A177-3AD203B41FA5}">
                      <a16:colId xmlns:a16="http://schemas.microsoft.com/office/drawing/2014/main" val="2112650659"/>
                    </a:ext>
                  </a:extLst>
                </a:gridCol>
                <a:gridCol w="906066">
                  <a:extLst>
                    <a:ext uri="{9D8B030D-6E8A-4147-A177-3AD203B41FA5}">
                      <a16:colId xmlns:a16="http://schemas.microsoft.com/office/drawing/2014/main" val="937082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1737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3/12: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1737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101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1737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12/12: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1737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06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649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59C701E7-D00B-4A3C-93FE-323C3CD3B531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282256175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136A4A7-46F3-4DE7-B056-F99611D92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 Resistant Markets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B3FE31-5887-4980-9CE4-01B39FAEBA3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D5ECA5-8419-4474-A338-01AD9BFF5E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Billions of Dollars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8C42B-A00C-4973-BDC1-42BF4D6B938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Data Processing, Hosting and Related Services Revenue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10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A4F5D-AF20-4F7B-A1C3-1F3EBC6F9A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The consumer balance sheet is strong.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560C3E-DC96-47C5-83C4-45016C0FA0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Determine if a Peloton effect is present</a:t>
            </a:r>
          </a:p>
          <a:p>
            <a:r>
              <a:rPr lang="en-US" dirty="0"/>
              <a:t>Play into the bifurcation of the economy</a:t>
            </a:r>
          </a:p>
          <a:p>
            <a:r>
              <a:rPr lang="en-US" dirty="0"/>
              <a:t>Seek additional talent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402AC8-7121-465A-A46E-0F34C4BB14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Corporate sector looks good.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2C98BF-19F0-4EC6-938B-6C2AF98388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Sales expressed in units will trend lower than nominal $ sales.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53A93A-3BF1-4DBD-848D-98DD50F6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Macroeconomic Trends Summary</a:t>
            </a:r>
          </a:p>
        </p:txBody>
      </p:sp>
    </p:spTree>
    <p:extLst>
      <p:ext uri="{BB962C8B-B14F-4D97-AF65-F5344CB8AC3E}">
        <p14:creationId xmlns:p14="http://schemas.microsoft.com/office/powerpoint/2010/main" val="25927742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BD97E3EE-0FB9-4541-A615-B612641FF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6816118" cy="5220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021A13-7848-470B-A24F-A78925D45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144000" cy="5220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97A1DF-1DC4-4C71-9EEE-D41B9F81E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44" y="3404521"/>
            <a:ext cx="5095251" cy="5214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C64DD6-7DE3-4970-90D0-DBE9B5C9D7DE}"/>
              </a:ext>
            </a:extLst>
          </p:cNvPr>
          <p:cNvSpPr txBox="1"/>
          <p:nvPr/>
        </p:nvSpPr>
        <p:spPr>
          <a:xfrm>
            <a:off x="3467101" y="2734221"/>
            <a:ext cx="535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3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People &amp; Wages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A713F8D-B756-2DDB-DD5D-8E586B292BA5}"/>
              </a:ext>
            </a:extLst>
          </p:cNvPr>
          <p:cNvGrpSpPr/>
          <p:nvPr/>
        </p:nvGrpSpPr>
        <p:grpSpPr>
          <a:xfrm>
            <a:off x="6698318" y="92808"/>
            <a:ext cx="2445682" cy="1088708"/>
            <a:chOff x="6698318" y="92808"/>
            <a:chExt cx="2445682" cy="1088708"/>
          </a:xfrm>
        </p:grpSpPr>
        <p:pic>
          <p:nvPicPr>
            <p:cNvPr id="4" name="x_Picture 13" descr="Fain Signature Group | Commercial Residential Development">
              <a:extLst>
                <a:ext uri="{FF2B5EF4-FFF2-40B4-BE49-F238E27FC236}">
                  <a16:creationId xmlns:a16="http://schemas.microsoft.com/office/drawing/2014/main" id="{142F3634-DF50-5515-BAF7-EA9496234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318" y="692523"/>
              <a:ext cx="2261177" cy="488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 descr="Text, logo&#10;&#10;Description automatically generated">
              <a:extLst>
                <a:ext uri="{FF2B5EF4-FFF2-40B4-BE49-F238E27FC236}">
                  <a16:creationId xmlns:a16="http://schemas.microsoft.com/office/drawing/2014/main" id="{1B357C61-3D31-AD9D-7A20-8044EA47D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3834" y="92808"/>
              <a:ext cx="1725215" cy="52065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2A12A8-2FED-AC1F-0EE9-ACC0ACDE3CC1}"/>
                </a:ext>
              </a:extLst>
            </p:cNvPr>
            <p:cNvSpPr txBox="1"/>
            <p:nvPr/>
          </p:nvSpPr>
          <p:spPr>
            <a:xfrm>
              <a:off x="7516036" y="540888"/>
              <a:ext cx="16279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i="1" dirty="0">
                  <a:solidFill>
                    <a:srgbClr val="000000"/>
                  </a:solidFill>
                  <a:latin typeface="Arial"/>
                </a:rPr>
                <a:t>Brought to you by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1199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56CE7D-14D5-0DE8-3CF0-6FC3F170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9FF18-3B88-B792-6912-0B1F10FCD9F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819A9-ACA1-F5AE-47B9-424A4F10E0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Percentages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FF71C-5CED-056C-719D-C65033C72A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to Arizona Unemployment Rates</a:t>
            </a:r>
          </a:p>
          <a:p>
            <a:endParaRPr lang="en-US" dirty="0"/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37961209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A81FDA6-DF97-BF99-1255-CBA9743558F7}"/>
              </a:ext>
            </a:extLst>
          </p:cNvPr>
          <p:cNvSpPr txBox="1"/>
          <p:nvPr/>
        </p:nvSpPr>
        <p:spPr>
          <a:xfrm>
            <a:off x="7142824" y="1898240"/>
            <a:ext cx="1749198" cy="1287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February 2023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1023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AZ 3.2%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1F5B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US 3.8%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B9F534-F805-AE83-1259-14FFE1CFF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2273236"/>
            <a:ext cx="1304984" cy="120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0673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20929C-06C5-C205-D835-49DA054F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Incredibly Low Numbers Persist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5D0CB-B788-1874-5A2A-D7097DF5F8D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D16B86-1658-F1C7-2A85-418D5F0D23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Raw Data: Percentages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95E831-D08D-0B94-ADCF-949E82A4D6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1400" baseline="0" dirty="0">
                <a:effectLst/>
                <a:latin typeface="+mn-lt"/>
                <a:ea typeface="+mn-ea"/>
                <a:cs typeface="+mn-cs"/>
              </a:rPr>
              <a:t>Arizona to Yavapai Unemployment Rate</a:t>
            </a:r>
          </a:p>
          <a:p>
            <a:endParaRPr lang="en-US" dirty="0"/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F2074649-64D2-4ECC-AD81-3937870DA7BF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679954678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33696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ADA7C887-7156-4409-ACAB-5F37C6D3325F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542152823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BC5B88C-ACAF-4A21-3DC0-DF42C19FA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Openings Remain High But Are Decreasing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6D801A-A7BC-7887-D6D3-B78EDBA831C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C72DB-3E29-743A-0D4A-A10F01822EF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Data Trends: Millions of Job Openings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D249EF-F147-1383-FBB4-405293856F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Total Nonfarm Job Openings </a:t>
            </a:r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EF60F-2AC6-D7D5-0F3E-09BDEE8556D5}"/>
              </a:ext>
            </a:extLst>
          </p:cNvPr>
          <p:cNvCxnSpPr>
            <a:cxnSpLocks/>
          </p:cNvCxnSpPr>
          <p:nvPr/>
        </p:nvCxnSpPr>
        <p:spPr>
          <a:xfrm flipV="1">
            <a:off x="2695699" y="2333501"/>
            <a:ext cx="5569528" cy="2042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AD26466-6554-82D5-238D-E9832B9099B4}"/>
              </a:ext>
            </a:extLst>
          </p:cNvPr>
          <p:cNvSpPr txBox="1"/>
          <p:nvPr/>
        </p:nvSpPr>
        <p:spPr>
          <a:xfrm>
            <a:off x="1676400" y="142875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37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Concern: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37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job openings drop below trend</a:t>
            </a:r>
          </a:p>
        </p:txBody>
      </p:sp>
    </p:spTree>
    <p:extLst>
      <p:ext uri="{BB962C8B-B14F-4D97-AF65-F5344CB8AC3E}">
        <p14:creationId xmlns:p14="http://schemas.microsoft.com/office/powerpoint/2010/main" val="216759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375B4642-DBDD-4EC1-8B8E-1F3F07227DE9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833181038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FCF3DAC0-3CCA-F873-4596-A8787A43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Quit Rate is Coming Down: Expect That Trend to Continue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E1828-C8AC-CF69-C35B-1F5804628ED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BLS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3EE214-788C-8909-F8CF-BC5E9DE38F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Percent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B71D38-43FE-FE3C-4B42-BEAA97140D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Nonfarm Quit Rate</a:t>
            </a:r>
          </a:p>
        </p:txBody>
      </p:sp>
    </p:spTree>
    <p:extLst>
      <p:ext uri="{BB962C8B-B14F-4D97-AF65-F5344CB8AC3E}">
        <p14:creationId xmlns:p14="http://schemas.microsoft.com/office/powerpoint/2010/main" val="10024934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FF65FC76-1D5D-4994-82B2-2531ED88FD80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198000217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998D80B-8B4F-CAC3-A3B8-1400293A2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Wage Growth Has Likely Peaked For This Business Cycle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9E1B6-52DE-93CA-CBCA-08E364FB62D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Federal Reserve </a:t>
            </a:r>
          </a:p>
          <a:p>
            <a:r>
              <a:rPr lang="en-US" dirty="0"/>
              <a:t>Bank of Atlanta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B7F92-2446-856C-DD28-F010A0A827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Percent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B9B676-32A4-2DC6-AD52-D1485D0E927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Full-Time Wage Growth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7039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EE3F946-53E8-45A9-B831-AE6C5AE89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Positive Implications of Younger Workforces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F5B49FC-21D9-48FF-891B-B1E83E272E8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CDF252B-F73F-4217-99B0-EA61E0FDF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Percent of Total Population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A3F921-1EBC-4DD1-A7D2-62DF18AC5B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Available Workforce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739514F-7D0F-4028-893A-AA108FA6AC9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10600" y="1700238"/>
            <a:ext cx="3425400" cy="2212809"/>
          </a:xfrm>
          <a:prstGeom prst="rect">
            <a:avLst/>
          </a:prstGeom>
          <a:ln w="12700">
            <a:solidFill>
              <a:srgbClr val="7491B6"/>
            </a:solidFill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B154C77-D392-4AB3-9276-2F8FD4520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585275"/>
              </p:ext>
            </p:extLst>
          </p:nvPr>
        </p:nvGraphicFramePr>
        <p:xfrm>
          <a:off x="3748283" y="1654166"/>
          <a:ext cx="5289613" cy="2304952"/>
        </p:xfrm>
        <a:graphic>
          <a:graphicData uri="http://schemas.openxmlformats.org/drawingml/2006/table">
            <a:tbl>
              <a:tblPr firstRow="1" bandRow="1">
                <a:effectLst>
                  <a:outerShdw blurRad="38100" dist="12700" dir="5400000" algn="t" rotWithShape="0">
                    <a:prstClr val="black">
                      <a:alpha val="40000"/>
                    </a:prstClr>
                  </a:outerShdw>
                </a:effectLst>
                <a:tableStyleId>{9D7B26C5-4107-4FEC-AEDC-1716B250A1EF}</a:tableStyleId>
              </a:tblPr>
              <a:tblGrid>
                <a:gridCol w="1306686">
                  <a:extLst>
                    <a:ext uri="{9D8B030D-6E8A-4147-A177-3AD203B41FA5}">
                      <a16:colId xmlns:a16="http://schemas.microsoft.com/office/drawing/2014/main" val="176575481"/>
                    </a:ext>
                  </a:extLst>
                </a:gridCol>
                <a:gridCol w="831953">
                  <a:extLst>
                    <a:ext uri="{9D8B030D-6E8A-4147-A177-3AD203B41FA5}">
                      <a16:colId xmlns:a16="http://schemas.microsoft.com/office/drawing/2014/main" val="2987109766"/>
                    </a:ext>
                  </a:extLst>
                </a:gridCol>
                <a:gridCol w="1201567">
                  <a:extLst>
                    <a:ext uri="{9D8B030D-6E8A-4147-A177-3AD203B41FA5}">
                      <a16:colId xmlns:a16="http://schemas.microsoft.com/office/drawing/2014/main" val="4219641049"/>
                    </a:ext>
                  </a:extLst>
                </a:gridCol>
                <a:gridCol w="801045">
                  <a:extLst>
                    <a:ext uri="{9D8B030D-6E8A-4147-A177-3AD203B41FA5}">
                      <a16:colId xmlns:a16="http://schemas.microsoft.com/office/drawing/2014/main" val="1603468204"/>
                    </a:ext>
                  </a:extLst>
                </a:gridCol>
                <a:gridCol w="1148362">
                  <a:extLst>
                    <a:ext uri="{9D8B030D-6E8A-4147-A177-3AD203B41FA5}">
                      <a16:colId xmlns:a16="http://schemas.microsoft.com/office/drawing/2014/main" val="2333610793"/>
                    </a:ext>
                  </a:extLst>
                </a:gridCol>
              </a:tblGrid>
              <a:tr h="569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kern="1200" dirty="0">
                          <a:solidFill>
                            <a:srgbClr val="18395E"/>
                          </a:solidFill>
                          <a:latin typeface="+mn-lt"/>
                          <a:ea typeface="+mn-ea"/>
                          <a:cs typeface="+mn-cs"/>
                        </a:rPr>
                        <a:t>Gen Z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kern="1200" dirty="0">
                          <a:solidFill>
                            <a:srgbClr val="18395E"/>
                          </a:solidFill>
                          <a:latin typeface="+mn-lt"/>
                          <a:ea typeface="+mn-ea"/>
                          <a:cs typeface="+mn-cs"/>
                        </a:rPr>
                        <a:t>Millennials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kern="1200" dirty="0">
                          <a:solidFill>
                            <a:srgbClr val="18395E"/>
                          </a:solidFill>
                          <a:latin typeface="+mn-lt"/>
                          <a:ea typeface="+mn-ea"/>
                          <a:cs typeface="+mn-cs"/>
                        </a:rPr>
                        <a:t>Gen X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kern="1200" dirty="0">
                          <a:solidFill>
                            <a:srgbClr val="18395E"/>
                          </a:solidFill>
                          <a:latin typeface="+mn-lt"/>
                          <a:ea typeface="+mn-ea"/>
                          <a:cs typeface="+mn-cs"/>
                        </a:rPr>
                        <a:t>Boomers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863776"/>
                  </a:ext>
                </a:extLst>
              </a:tr>
              <a:tr h="547936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21.7%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656067"/>
                  </a:ext>
                </a:extLst>
              </a:tr>
              <a:tr h="547936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21.5%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21.3%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19.1%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20.1%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25228"/>
                  </a:ext>
                </a:extLst>
              </a:tr>
              <a:tr h="547936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Yavapai County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15.2%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14.4%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33.6%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296213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9B194782-FAEC-332A-53CF-50A6396693B0}"/>
              </a:ext>
            </a:extLst>
          </p:cNvPr>
          <p:cNvSpPr/>
          <p:nvPr/>
        </p:nvSpPr>
        <p:spPr>
          <a:xfrm>
            <a:off x="5004769" y="3280672"/>
            <a:ext cx="4033127" cy="678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97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27C677C-0128-47A9-A3FB-D66B438D6FAD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738714570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6AE871F8-3F77-B537-234E-17F141B13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Yield Curve Fallout Ahead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FE1D55-AB43-A6C2-4CDC-C0B1DCDCE54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1000" dirty="0"/>
              <a:t>Source: BEA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1FCF40A-6423-7868-4F55-5AC20EE335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1400" b="0" baseline="0" dirty="0"/>
              <a:t>Quarterly Data Trends: Trillions of Chained 2012 Dollars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7C4B46-9DE3-FE13-8D1F-C9B4BBB6BC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Real Gross Domestic Product</a:t>
            </a:r>
          </a:p>
        </p:txBody>
      </p:sp>
    </p:spTree>
    <p:extLst>
      <p:ext uri="{BB962C8B-B14F-4D97-AF65-F5344CB8AC3E}">
        <p14:creationId xmlns:p14="http://schemas.microsoft.com/office/powerpoint/2010/main" val="20510937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9E2399-5786-AE45-600D-54CC22CD8B1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225" y="869936"/>
            <a:ext cx="7660588" cy="42062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F342B5-5A58-48BB-BA62-842C49274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Population Growth 2018 to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3F4A4-03BF-47F9-AE50-FF95C67D9F3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US Census Bureau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5E07D-96FD-4E4F-85A7-66A91C0E44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Population Growth 2018 – 2022, Percent Change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D59433-A3A5-2C12-F317-0A3311B0EB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2315"/>
          <a:stretch/>
        </p:blipFill>
        <p:spPr>
          <a:xfrm>
            <a:off x="-7883" y="3007002"/>
            <a:ext cx="2042684" cy="1600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532021-8BD1-E93A-D382-423FAAEFA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589" y="4512564"/>
            <a:ext cx="844486" cy="5669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D1A2D01-8F39-F219-720B-1CD27C7A5B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7417" y="4140858"/>
            <a:ext cx="1088136" cy="46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132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A4F5D-AF20-4F7B-A1C3-1F3EBC6F9A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There is a risk that wage inflation will not abate enough to satisfy the Fed.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560C3E-DC96-47C5-83C4-45016C0FA0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848" marR="0" lvl="0" indent="-342848" algn="l" defTabSz="91426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Roboto" panose="02000000000000000000" pitchFamily="2" charset="0"/>
                <a:cs typeface="+mn-cs"/>
              </a:rPr>
              <a:t>There are going to be some layoffs in 2023-2024; grab some freed-up talent</a:t>
            </a:r>
          </a:p>
          <a:p>
            <a:pPr marL="342848" marR="0" lvl="0" indent="-342848" algn="l" defTabSz="91426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Roboto" panose="02000000000000000000" pitchFamily="2" charset="0"/>
                <a:cs typeface="+mn-cs"/>
              </a:rPr>
              <a:t>Tougher times increases employee “stickiness” so moderate your own wage inflation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402AC8-7121-465A-A46E-0F34C4BB14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Seeing Job Openings decline below the long-term trend would be a concern.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2C98BF-19F0-4EC6-938B-6C2AF98388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Unemployment stays too low for the Fed’s comfort.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53A93A-3BF1-4DBD-848D-98DD50F6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People Summary</a:t>
            </a:r>
          </a:p>
        </p:txBody>
      </p:sp>
    </p:spTree>
    <p:extLst>
      <p:ext uri="{BB962C8B-B14F-4D97-AF65-F5344CB8AC3E}">
        <p14:creationId xmlns:p14="http://schemas.microsoft.com/office/powerpoint/2010/main" val="15957738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Blue and Yellow Graph on Stock Market Monitor">
            <a:extLst>
              <a:ext uri="{FF2B5EF4-FFF2-40B4-BE49-F238E27FC236}">
                <a16:creationId xmlns:a16="http://schemas.microsoft.com/office/drawing/2014/main" id="{526A6F47-0B10-4FFD-9426-95619FAC1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1"/>
            <a:ext cx="4771504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021A13-7848-470B-A24F-A78925D45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97A1DF-1DC4-4C71-9EEE-D41B9F81E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44" y="3404521"/>
            <a:ext cx="5095251" cy="521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339877-15FD-467F-9825-D9D67017D35B}"/>
              </a:ext>
            </a:extLst>
          </p:cNvPr>
          <p:cNvSpPr txBox="1"/>
          <p:nvPr/>
        </p:nvSpPr>
        <p:spPr>
          <a:xfrm>
            <a:off x="3679739" y="2696600"/>
            <a:ext cx="5227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34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Financial Market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7CC79B-644F-BA25-356B-B73472B10B5D}"/>
              </a:ext>
            </a:extLst>
          </p:cNvPr>
          <p:cNvGrpSpPr/>
          <p:nvPr/>
        </p:nvGrpSpPr>
        <p:grpSpPr>
          <a:xfrm>
            <a:off x="6698318" y="92808"/>
            <a:ext cx="2445682" cy="1088708"/>
            <a:chOff x="6698318" y="92808"/>
            <a:chExt cx="2445682" cy="1088708"/>
          </a:xfrm>
        </p:grpSpPr>
        <p:pic>
          <p:nvPicPr>
            <p:cNvPr id="3" name="x_Picture 13" descr="Fain Signature Group | Commercial Residential Development">
              <a:extLst>
                <a:ext uri="{FF2B5EF4-FFF2-40B4-BE49-F238E27FC236}">
                  <a16:creationId xmlns:a16="http://schemas.microsoft.com/office/drawing/2014/main" id="{C7C812A6-07DD-433D-4BB2-E584EF560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318" y="692523"/>
              <a:ext cx="2261177" cy="488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 descr="Text, logo&#10;&#10;Description automatically generated">
              <a:extLst>
                <a:ext uri="{FF2B5EF4-FFF2-40B4-BE49-F238E27FC236}">
                  <a16:creationId xmlns:a16="http://schemas.microsoft.com/office/drawing/2014/main" id="{55DA1370-50C5-7707-BF5A-7A26906D3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3834" y="92808"/>
              <a:ext cx="1725215" cy="52065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D2CAB1-A72A-07EF-65BD-6CF3A53466BB}"/>
                </a:ext>
              </a:extLst>
            </p:cNvPr>
            <p:cNvSpPr txBox="1"/>
            <p:nvPr/>
          </p:nvSpPr>
          <p:spPr>
            <a:xfrm>
              <a:off x="7516036" y="540888"/>
              <a:ext cx="16279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i="1" dirty="0">
                  <a:solidFill>
                    <a:srgbClr val="000000"/>
                  </a:solidFill>
                  <a:latin typeface="Arial"/>
                </a:rPr>
                <a:t>Brought to you by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8973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B68E92B2-2B3B-4B6D-B1A7-DD0A28D4A3BF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815912065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5810A31-25BD-4D8E-8D5F-5521BF0A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Not Always 7%</a:t>
            </a:r>
            <a:endParaRPr lang="en-US" sz="1600" b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F8A13C-4410-423C-BDEB-CCD91B4F0D0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WSJ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744992-299F-4965-9085-9F155D01F5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Raw Data, Index: 1941-43 = 10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68E557-3AEA-4EB8-8EFB-51FEE57C89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S&amp;P 500, Log Scale, 1920 – Present</a:t>
            </a:r>
          </a:p>
        </p:txBody>
      </p:sp>
    </p:spTree>
    <p:extLst>
      <p:ext uri="{BB962C8B-B14F-4D97-AF65-F5344CB8AC3E}">
        <p14:creationId xmlns:p14="http://schemas.microsoft.com/office/powerpoint/2010/main" val="33519634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B0104FC9-C9A2-45CE-8452-4A9EF9ADE3D5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837958593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4DBD2E3-4E67-460E-B176-B6E79D552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Downside Pressure Stemming from Monetary Policy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D02F02-6D7E-4AA4-86F3-29FB049F865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Wall Street Journal, FRB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92B3F4-6482-4C13-8122-D3423DFAB2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Rates-of-Change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418C4-C628-4B29-AD14-CCFBE505EF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S&amp;P 500 Stock Prices Index to M2 Money Supply (deflated)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CA2060-007F-183A-9BA6-FF819736EE86}"/>
              </a:ext>
            </a:extLst>
          </p:cNvPr>
          <p:cNvGrpSpPr/>
          <p:nvPr/>
        </p:nvGrpSpPr>
        <p:grpSpPr>
          <a:xfrm>
            <a:off x="1399452" y="3133724"/>
            <a:ext cx="727613" cy="845634"/>
            <a:chOff x="1468542" y="1904068"/>
            <a:chExt cx="727613" cy="83078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31554DD-3841-0B77-A636-7C58CCC4E543}"/>
                </a:ext>
              </a:extLst>
            </p:cNvPr>
            <p:cNvCxnSpPr/>
            <p:nvPr/>
          </p:nvCxnSpPr>
          <p:spPr>
            <a:xfrm>
              <a:off x="1468542" y="1904068"/>
              <a:ext cx="0" cy="82651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6B43280-3409-56C8-D94C-C4C15BD88F9B}"/>
                </a:ext>
              </a:extLst>
            </p:cNvPr>
            <p:cNvCxnSpPr/>
            <p:nvPr/>
          </p:nvCxnSpPr>
          <p:spPr>
            <a:xfrm>
              <a:off x="2196155" y="2001834"/>
              <a:ext cx="0" cy="733017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4E961FA-873E-575A-B9D2-B1B97CC20E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68542" y="2727707"/>
              <a:ext cx="727613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AB54110B-3EF5-3817-EE39-BE23330566BD}"/>
                </a:ext>
              </a:extLst>
            </p:cNvPr>
            <p:cNvSpPr txBox="1"/>
            <p:nvPr/>
          </p:nvSpPr>
          <p:spPr>
            <a:xfrm>
              <a:off x="1481509" y="2421215"/>
              <a:ext cx="707870" cy="251282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18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BEE2AF-BF33-B613-53D1-8F3417D9B78C}"/>
              </a:ext>
            </a:extLst>
          </p:cNvPr>
          <p:cNvGrpSpPr/>
          <p:nvPr/>
        </p:nvGrpSpPr>
        <p:grpSpPr>
          <a:xfrm>
            <a:off x="3292364" y="2905759"/>
            <a:ext cx="609089" cy="1068558"/>
            <a:chOff x="4052880" y="1591902"/>
            <a:chExt cx="609089" cy="1049806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7214AF-E5A8-8D58-5876-BCADF0672D0F}"/>
                </a:ext>
              </a:extLst>
            </p:cNvPr>
            <p:cNvCxnSpPr>
              <a:cxnSpLocks/>
            </p:cNvCxnSpPr>
            <p:nvPr/>
          </p:nvCxnSpPr>
          <p:spPr>
            <a:xfrm>
              <a:off x="4059035" y="1591902"/>
              <a:ext cx="0" cy="1049412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8C7BC53-DD8C-60BF-4CC6-A4FE9EFFA85B}"/>
                </a:ext>
              </a:extLst>
            </p:cNvPr>
            <p:cNvCxnSpPr/>
            <p:nvPr/>
          </p:nvCxnSpPr>
          <p:spPr>
            <a:xfrm>
              <a:off x="4661969" y="2054105"/>
              <a:ext cx="0" cy="587603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3A4E1D5-350A-BEA9-C1EA-4D1937BEC9CE}"/>
                </a:ext>
              </a:extLst>
            </p:cNvPr>
            <p:cNvCxnSpPr>
              <a:cxnSpLocks/>
            </p:cNvCxnSpPr>
            <p:nvPr/>
          </p:nvCxnSpPr>
          <p:spPr>
            <a:xfrm>
              <a:off x="4052880" y="2634851"/>
              <a:ext cx="609089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1">
              <a:extLst>
                <a:ext uri="{FF2B5EF4-FFF2-40B4-BE49-F238E27FC236}">
                  <a16:creationId xmlns:a16="http://schemas.microsoft.com/office/drawing/2014/main" id="{12B4DF9E-DC34-F7AB-D2BE-51073ED277AF}"/>
                </a:ext>
              </a:extLst>
            </p:cNvPr>
            <p:cNvSpPr txBox="1"/>
            <p:nvPr/>
          </p:nvSpPr>
          <p:spPr>
            <a:xfrm>
              <a:off x="4076692" y="2332355"/>
              <a:ext cx="571717" cy="24687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15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C6CD525-B564-4E21-637F-11E2C3F52272}"/>
              </a:ext>
            </a:extLst>
          </p:cNvPr>
          <p:cNvGrpSpPr/>
          <p:nvPr/>
        </p:nvGrpSpPr>
        <p:grpSpPr>
          <a:xfrm>
            <a:off x="5263818" y="3099856"/>
            <a:ext cx="581897" cy="873397"/>
            <a:chOff x="6086671" y="1912124"/>
            <a:chExt cx="581897" cy="85806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706D894-D209-ADE2-6561-A68E38CDDA8A}"/>
                </a:ext>
              </a:extLst>
            </p:cNvPr>
            <p:cNvCxnSpPr>
              <a:cxnSpLocks/>
            </p:cNvCxnSpPr>
            <p:nvPr/>
          </p:nvCxnSpPr>
          <p:spPr>
            <a:xfrm>
              <a:off x="6089478" y="1912124"/>
              <a:ext cx="0" cy="852252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FD5606D-2E9C-5C43-60EA-D61DB7300140}"/>
                </a:ext>
              </a:extLst>
            </p:cNvPr>
            <p:cNvCxnSpPr/>
            <p:nvPr/>
          </p:nvCxnSpPr>
          <p:spPr>
            <a:xfrm>
              <a:off x="6661832" y="2193924"/>
              <a:ext cx="0" cy="576263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3F7DA56-EC34-C019-5E0D-8B19FE285766}"/>
                </a:ext>
              </a:extLst>
            </p:cNvPr>
            <p:cNvCxnSpPr>
              <a:cxnSpLocks/>
            </p:cNvCxnSpPr>
            <p:nvPr/>
          </p:nvCxnSpPr>
          <p:spPr>
            <a:xfrm>
              <a:off x="6086671" y="2765369"/>
              <a:ext cx="581897" cy="0"/>
            </a:xfrm>
            <a:prstGeom prst="line">
              <a:avLst/>
            </a:pr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1">
              <a:extLst>
                <a:ext uri="{FF2B5EF4-FFF2-40B4-BE49-F238E27FC236}">
                  <a16:creationId xmlns:a16="http://schemas.microsoft.com/office/drawing/2014/main" id="{EC8AC997-8DDF-DC87-CC29-CBBFBC868FC6}"/>
                </a:ext>
              </a:extLst>
            </p:cNvPr>
            <p:cNvSpPr txBox="1"/>
            <p:nvPr/>
          </p:nvSpPr>
          <p:spPr>
            <a:xfrm>
              <a:off x="6111875" y="2460681"/>
              <a:ext cx="536045" cy="251278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3550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DEEBD225-664E-4CD8-8E42-075CD0FB65A4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4193946816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FDBBC0F-D300-46C4-B3BB-A24590C0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Stock Market Adversity is an Economic 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9C95DF-C635-4054-B9B3-FB28F30140A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Sources: WSJ, Harvard US Leading </a:t>
            </a:r>
          </a:p>
          <a:p>
            <a:r>
              <a:rPr lang="en-US" dirty="0"/>
              <a:t>Indicator of Remodeling Activity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E2B52-6C3F-4FF2-B648-D6A70C4FE1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Raw Data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FD1CBF-2BA3-4D49-8EA3-099AABB416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S&amp;P 500 Stock Prices Index to Harvard US Leading Indicator of Remodeling Activity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F95F56-F695-DE32-9263-5DA27CBE1E25}"/>
              </a:ext>
            </a:extLst>
          </p:cNvPr>
          <p:cNvSpPr txBox="1"/>
          <p:nvPr/>
        </p:nvSpPr>
        <p:spPr>
          <a:xfrm>
            <a:off x="762000" y="1609344"/>
            <a:ext cx="4343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Risk: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Burned through COVID $ and market is not supplying the wealth to keep on spending on large discretionary expenditures </a:t>
            </a:r>
          </a:p>
        </p:txBody>
      </p:sp>
    </p:spTree>
    <p:extLst>
      <p:ext uri="{BB962C8B-B14F-4D97-AF65-F5344CB8AC3E}">
        <p14:creationId xmlns:p14="http://schemas.microsoft.com/office/powerpoint/2010/main" val="20253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0CE79A-8B40-FE27-5A44-6AB292DC8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90" y="1296706"/>
            <a:ext cx="8682361" cy="37955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040932-9B52-4FDC-BCF4-9CFF005EB849}"/>
              </a:ext>
            </a:extLst>
          </p:cNvPr>
          <p:cNvSpPr txBox="1"/>
          <p:nvPr/>
        </p:nvSpPr>
        <p:spPr>
          <a:xfrm>
            <a:off x="4754528" y="1349474"/>
            <a:ext cx="2967348" cy="275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5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9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A41ADA-B9D3-5BA7-6754-FD86E8E45AE8}"/>
              </a:ext>
            </a:extLst>
          </p:cNvPr>
          <p:cNvCxnSpPr>
            <a:cxnSpLocks/>
          </p:cNvCxnSpPr>
          <p:nvPr/>
        </p:nvCxnSpPr>
        <p:spPr>
          <a:xfrm>
            <a:off x="6223908" y="3486965"/>
            <a:ext cx="1714921" cy="211821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ED9DF4-2FE3-D278-3889-5C8AA1B29B88}"/>
              </a:ext>
            </a:extLst>
          </p:cNvPr>
          <p:cNvCxnSpPr>
            <a:cxnSpLocks/>
          </p:cNvCxnSpPr>
          <p:nvPr/>
        </p:nvCxnSpPr>
        <p:spPr>
          <a:xfrm>
            <a:off x="4774370" y="1482979"/>
            <a:ext cx="1278173" cy="429371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896A15B-FFAD-FD4F-D9F6-2559D309BC6B}"/>
              </a:ext>
            </a:extLst>
          </p:cNvPr>
          <p:cNvCxnSpPr>
            <a:cxnSpLocks/>
          </p:cNvCxnSpPr>
          <p:nvPr/>
        </p:nvCxnSpPr>
        <p:spPr>
          <a:xfrm flipV="1">
            <a:off x="4964980" y="1548578"/>
            <a:ext cx="1421517" cy="15753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27E135-2C30-1BFA-6BA2-B2CE206A522B}"/>
              </a:ext>
            </a:extLst>
          </p:cNvPr>
          <p:cNvCxnSpPr>
            <a:cxnSpLocks/>
          </p:cNvCxnSpPr>
          <p:nvPr/>
        </p:nvCxnSpPr>
        <p:spPr>
          <a:xfrm flipV="1">
            <a:off x="6332131" y="2892176"/>
            <a:ext cx="1389746" cy="11704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B9EC12A-6B69-4188-F9EC-7D03484C2B30}"/>
              </a:ext>
            </a:extLst>
          </p:cNvPr>
          <p:cNvCxnSpPr>
            <a:cxnSpLocks/>
          </p:cNvCxnSpPr>
          <p:nvPr/>
        </p:nvCxnSpPr>
        <p:spPr>
          <a:xfrm flipV="1">
            <a:off x="6843802" y="1851661"/>
            <a:ext cx="1461999" cy="3800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3DD0D60-85CE-EE93-CD47-CEE07E166785}"/>
              </a:ext>
            </a:extLst>
          </p:cNvPr>
          <p:cNvCxnSpPr>
            <a:cxnSpLocks/>
          </p:cNvCxnSpPr>
          <p:nvPr/>
        </p:nvCxnSpPr>
        <p:spPr>
          <a:xfrm>
            <a:off x="6843802" y="2301725"/>
            <a:ext cx="1293768" cy="504943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39C0A-277D-0406-4A2E-E3962C6C288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D7F7E0-1206-358A-7AAA-35901266E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50/50 Blend Optimizer (50% A, 50% B) </a:t>
            </a:r>
            <a:br>
              <a:rPr lang="en-US" i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i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Oct 1, 2020 through February 28, 2023</a:t>
            </a:r>
            <a:br>
              <a:rPr lang="en-US" i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A951AB1-1633-92E0-02A0-B21A45B58E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940" y="840376"/>
            <a:ext cx="7926387" cy="310896"/>
          </a:xfrm>
        </p:spPr>
        <p:txBody>
          <a:bodyPr/>
          <a:lstStyle/>
          <a:p>
            <a:r>
              <a:rPr lang="en-US" b="1" dirty="0">
                <a:ea typeface="+mn-ea"/>
              </a:rPr>
              <a:t>50/50 Blend Optimizer is made up of 50% Optimizer A, and 50% Optimizer B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A5B08-B8FF-995F-DF0D-C017536E0140}"/>
              </a:ext>
            </a:extLst>
          </p:cNvPr>
          <p:cNvSpPr txBox="1"/>
          <p:nvPr/>
        </p:nvSpPr>
        <p:spPr>
          <a:xfrm>
            <a:off x="2440614" y="3852420"/>
            <a:ext cx="3891517" cy="374571"/>
          </a:xfrm>
          <a:prstGeom prst="roundRect">
            <a:avLst/>
          </a:prstGeom>
          <a:solidFill>
            <a:srgbClr val="09A684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brian@itreconomics.com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 learn more</a:t>
            </a:r>
          </a:p>
        </p:txBody>
      </p:sp>
    </p:spTree>
    <p:extLst>
      <p:ext uri="{BB962C8B-B14F-4D97-AF65-F5344CB8AC3E}">
        <p14:creationId xmlns:p14="http://schemas.microsoft.com/office/powerpoint/2010/main" val="134296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DA4F5D-AF20-4F7B-A1C3-1F3EBC6F9A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Stock market is going to experience greater-than-normal volatility. 	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560C3E-DC96-47C5-83C4-45016C0FA0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Global weakness can lead to financial “shocks” that could worsen the 2023-2024 portion of this business cycle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402AC8-7121-465A-A46E-0F34C4BB14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General stock market seems unlikely to refill coffers in 2023.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2C98BF-19F0-4EC6-938B-6C2AF98388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National debt is more of a longer-term issue.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53A93A-3BF1-4DBD-848D-98DD50F6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Markets Summary</a:t>
            </a:r>
          </a:p>
        </p:txBody>
      </p:sp>
    </p:spTree>
    <p:extLst>
      <p:ext uri="{BB962C8B-B14F-4D97-AF65-F5344CB8AC3E}">
        <p14:creationId xmlns:p14="http://schemas.microsoft.com/office/powerpoint/2010/main" val="22684739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32D8CE-6FF3-4197-9896-951DA62D6F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96688" y="1100254"/>
            <a:ext cx="2564946" cy="2706029"/>
          </a:xfrm>
        </p:spPr>
        <p:txBody>
          <a:bodyPr anchor="ctr"/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400" dirty="0"/>
              <a:t>Assess cash needs; credit conditions are tightening.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400" dirty="0"/>
              <a:t>Interest rates are likely to come down before they go further upward.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400" dirty="0"/>
              <a:t>Think about expanding the asset classes you are invested in and how you invest in securities.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4D1E6-948A-4D9B-B19B-C3ED455F3F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88393" y="1100254"/>
            <a:ext cx="2564946" cy="2706029"/>
          </a:xfrm>
        </p:spPr>
        <p:txBody>
          <a:bodyPr anchor="ctr"/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400" dirty="0"/>
              <a:t>Expect a recession to begin in 2023 and most of 2024. 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400" dirty="0"/>
              <a:t>We expect the recession to be mild but that will not be true of every market.</a:t>
            </a:r>
          </a:p>
          <a:p>
            <a:pPr marL="257175" marR="0" lvl="0" indent="-257175" algn="l" defTabSz="91426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Roboto" panose="02000000000000000000" pitchFamily="2" charset="0"/>
                <a:cs typeface="+mn-cs"/>
              </a:rPr>
              <a:t>Maximize competitive advantages to protect margins.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E3745-8C65-4BA8-9C4D-C37482D877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098" y="1100254"/>
            <a:ext cx="2564946" cy="2706029"/>
          </a:xfrm>
        </p:spPr>
        <p:txBody>
          <a:bodyPr anchor="ctr"/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400" dirty="0"/>
              <a:t>Disinflation and deflation will characterize 2023 and 2024 with an attendant easing of wage inflation. 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1400" dirty="0"/>
              <a:t>The Fed’s actions gave rise to an inverse yield curve. Join us for </a:t>
            </a:r>
            <a:r>
              <a:rPr lang="en-US" sz="1400" u="sng" dirty="0"/>
              <a:t>Fed Watch</a:t>
            </a:r>
            <a:r>
              <a:rPr lang="en-US" sz="1400" dirty="0"/>
              <a:t> to keep track of how this unfolds.</a:t>
            </a:r>
          </a:p>
        </p:txBody>
      </p:sp>
    </p:spTree>
    <p:extLst>
      <p:ext uri="{BB962C8B-B14F-4D97-AF65-F5344CB8AC3E}">
        <p14:creationId xmlns:p14="http://schemas.microsoft.com/office/powerpoint/2010/main" val="40456479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32797023-4A51-DB82-70CC-FA1833AC1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5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2DB121-34F9-4A89-AD88-2B1FA2B5ADBE}"/>
              </a:ext>
            </a:extLst>
          </p:cNvPr>
          <p:cNvSpPr/>
          <p:nvPr/>
        </p:nvSpPr>
        <p:spPr>
          <a:xfrm>
            <a:off x="1" y="1040323"/>
            <a:ext cx="9152546" cy="3823361"/>
          </a:xfrm>
          <a:prstGeom prst="rect">
            <a:avLst/>
          </a:prstGeom>
          <a:solidFill>
            <a:srgbClr val="87CF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F32E4C-ABFF-4D40-939D-AD1A572519CB}"/>
              </a:ext>
            </a:extLst>
          </p:cNvPr>
          <p:cNvGraphicFramePr>
            <a:graphicFrameLocks noGrp="1"/>
          </p:cNvGraphicFramePr>
          <p:nvPr/>
        </p:nvGraphicFramePr>
        <p:xfrm>
          <a:off x="154322" y="1164270"/>
          <a:ext cx="1169036" cy="3586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1137">
                  <a:extLst>
                    <a:ext uri="{9D8B030D-6E8A-4147-A177-3AD203B41FA5}">
                      <a16:colId xmlns:a16="http://schemas.microsoft.com/office/drawing/2014/main" val="2521349182"/>
                    </a:ext>
                  </a:extLst>
                </a:gridCol>
                <a:gridCol w="607899">
                  <a:extLst>
                    <a:ext uri="{9D8B030D-6E8A-4147-A177-3AD203B41FA5}">
                      <a16:colId xmlns:a16="http://schemas.microsoft.com/office/drawing/2014/main" val="1868414748"/>
                    </a:ext>
                  </a:extLst>
                </a:gridCol>
              </a:tblGrid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4.803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4663049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6.035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9440266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5.850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21881792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5.756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83158608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6.216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7631936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5.982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66318869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6.075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68218589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6.208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39641154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6.279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40626341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Dec-21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6.366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08711513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6.524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97126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6.063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0904915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6.001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03394403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7.406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91869230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6.904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14506495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7.162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9062027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7.501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81765629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6.697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20627477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7.228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61223761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7.056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46550219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7.014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95639036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Dec-22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6.857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83160608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Jan-23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6.818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1123602"/>
                  </a:ext>
                </a:extLst>
              </a:tr>
              <a:tr h="149449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Feb-23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6.458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9877566"/>
                  </a:ext>
                </a:extLst>
              </a:tr>
            </a:tbl>
          </a:graphicData>
        </a:graphic>
      </p:graphicFrame>
      <p:sp>
        <p:nvSpPr>
          <p:cNvPr id="8" name="Title"/>
          <p:cNvSpPr txBox="1">
            <a:spLocks noChangeArrowheads="1"/>
          </p:cNvSpPr>
          <p:nvPr/>
        </p:nvSpPr>
        <p:spPr>
          <a:xfrm>
            <a:off x="2470" y="178012"/>
            <a:ext cx="9144000" cy="479822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33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14" name="Table 3MMT"/>
          <p:cNvGraphicFramePr>
            <a:graphicFrameLocks noGrp="1"/>
          </p:cNvGraphicFramePr>
          <p:nvPr/>
        </p:nvGraphicFramePr>
        <p:xfrm>
          <a:off x="1685925" y="1002424"/>
          <a:ext cx="594138" cy="3748620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594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961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1" u="sng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3MMT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0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0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graphicFrame>
        <p:nvGraphicFramePr>
          <p:cNvPr id="15" name="Table 12MMT"/>
          <p:cNvGraphicFramePr>
            <a:graphicFrameLocks noGrp="1"/>
          </p:cNvGraphicFramePr>
          <p:nvPr/>
        </p:nvGraphicFramePr>
        <p:xfrm>
          <a:off x="3107367" y="1002424"/>
          <a:ext cx="609600" cy="3740250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12MMT</a:t>
                      </a:r>
                      <a:endParaRPr lang="en-US" sz="900" b="1" i="0" u="sng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73.4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77.2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78.5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80.3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81.2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81.9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82.4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82.7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83.1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graphicFrame>
        <p:nvGraphicFramePr>
          <p:cNvPr id="18" name="Table 12/12"/>
          <p:cNvGraphicFramePr>
            <a:graphicFrameLocks noGrp="1"/>
          </p:cNvGraphicFramePr>
          <p:nvPr/>
        </p:nvGraphicFramePr>
        <p:xfrm>
          <a:off x="3828062" y="1002424"/>
          <a:ext cx="609600" cy="3740250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12/12</a:t>
                      </a:r>
                      <a:endParaRPr lang="en-US" sz="900" b="1" i="0" u="sng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21.5%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21.0%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20.2%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19.5%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17.9%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16.4%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9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15.2%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20" name="Oval down 3 raw"/>
          <p:cNvSpPr/>
          <p:nvPr/>
        </p:nvSpPr>
        <p:spPr>
          <a:xfrm>
            <a:off x="161947" y="4294511"/>
            <a:ext cx="1200134" cy="481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val up 3 raw"/>
          <p:cNvSpPr/>
          <p:nvPr/>
        </p:nvSpPr>
        <p:spPr>
          <a:xfrm>
            <a:off x="152400" y="2483467"/>
            <a:ext cx="1200150" cy="4921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ight Arrow down 3MMT"/>
          <p:cNvSpPr/>
          <p:nvPr/>
        </p:nvSpPr>
        <p:spPr>
          <a:xfrm>
            <a:off x="1363595" y="4639265"/>
            <a:ext cx="381000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ight Arrow up 3MMT"/>
          <p:cNvSpPr/>
          <p:nvPr/>
        </p:nvSpPr>
        <p:spPr>
          <a:xfrm>
            <a:off x="1352550" y="2873444"/>
            <a:ext cx="400050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8" name="Table 3/12"/>
          <p:cNvGraphicFramePr>
            <a:graphicFrameLocks noGrp="1"/>
          </p:cNvGraphicFramePr>
          <p:nvPr/>
        </p:nvGraphicFramePr>
        <p:xfrm>
          <a:off x="2391836" y="1002424"/>
          <a:ext cx="608610" cy="3739892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608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900" b="1" u="sng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3/12</a:t>
                      </a:r>
                      <a:endParaRPr lang="en-US" sz="900" b="1" u="sng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26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900" b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21.7%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21.7%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21.0%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19.0%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17.3%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14.9%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14.7%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11.0%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7.9%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89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29" name="Oval 3/12"/>
          <p:cNvSpPr/>
          <p:nvPr/>
        </p:nvSpPr>
        <p:spPr>
          <a:xfrm>
            <a:off x="2422614" y="4587931"/>
            <a:ext cx="548640" cy="1726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val down Raw"/>
          <p:cNvSpPr/>
          <p:nvPr/>
        </p:nvSpPr>
        <p:spPr>
          <a:xfrm>
            <a:off x="142668" y="2986674"/>
            <a:ext cx="1200150" cy="17719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up Raw"/>
          <p:cNvSpPr/>
          <p:nvPr/>
        </p:nvSpPr>
        <p:spPr>
          <a:xfrm>
            <a:off x="142667" y="1143639"/>
            <a:ext cx="1200150" cy="18001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ight Arrow up 12MMT"/>
          <p:cNvSpPr/>
          <p:nvPr/>
        </p:nvSpPr>
        <p:spPr>
          <a:xfrm>
            <a:off x="1347392" y="2878143"/>
            <a:ext cx="1831643" cy="4778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Right Arrow down 12MMT"/>
          <p:cNvSpPr/>
          <p:nvPr/>
        </p:nvSpPr>
        <p:spPr>
          <a:xfrm>
            <a:off x="1359122" y="4645337"/>
            <a:ext cx="1819914" cy="474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Oval 12/12"/>
          <p:cNvSpPr/>
          <p:nvPr/>
        </p:nvSpPr>
        <p:spPr>
          <a:xfrm>
            <a:off x="3854760" y="4587931"/>
            <a:ext cx="548640" cy="1726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algn="l"/>
            <a:r>
              <a:rPr lang="en-US" sz="2200" b="1" i="1" dirty="0">
                <a:solidFill>
                  <a:schemeClr val="bg1"/>
                </a:solidFill>
                <a:ea typeface="Roboto" panose="02000000000000000000" pitchFamily="2" charset="0"/>
              </a:rPr>
              <a:t>A Powerful Management Tool  • </a:t>
            </a:r>
            <a:r>
              <a:rPr lang="en-US" sz="2200" dirty="0">
                <a:solidFill>
                  <a:schemeClr val="bg1"/>
                </a:solidFill>
                <a:ea typeface="Roboto" panose="02000000000000000000" pitchFamily="2" charset="0"/>
              </a:rPr>
              <a:t> Rates-of-Change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9B2F82-27E1-45C5-989E-1B78B6A92A6B}"/>
              </a:ext>
            </a:extLst>
          </p:cNvPr>
          <p:cNvGrpSpPr/>
          <p:nvPr/>
        </p:nvGrpSpPr>
        <p:grpSpPr>
          <a:xfrm>
            <a:off x="764385" y="885717"/>
            <a:ext cx="689835" cy="289718"/>
            <a:chOff x="5353234" y="1154097"/>
            <a:chExt cx="798991" cy="29511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2792E0C-C5DE-4E90-BC7C-00B904356EAB}"/>
                </a:ext>
              </a:extLst>
            </p:cNvPr>
            <p:cNvSpPr/>
            <p:nvPr/>
          </p:nvSpPr>
          <p:spPr>
            <a:xfrm>
              <a:off x="5353235" y="1154097"/>
              <a:ext cx="719091" cy="25511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Raw</a:t>
              </a:r>
            </a:p>
          </p:txBody>
        </p:sp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4B151DF5-29E2-4AB1-8F61-E7E17BB77B7C}"/>
                </a:ext>
              </a:extLst>
            </p:cNvPr>
            <p:cNvSpPr/>
            <p:nvPr/>
          </p:nvSpPr>
          <p:spPr>
            <a:xfrm>
              <a:off x="6072326" y="1161512"/>
              <a:ext cx="79899" cy="146421"/>
            </a:xfrm>
            <a:prstGeom prst="rtTriangle">
              <a:avLst/>
            </a:prstGeom>
            <a:solidFill>
              <a:srgbClr val="00206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E018CA-638F-4BCB-BB98-1D0627252237}"/>
                </a:ext>
              </a:extLst>
            </p:cNvPr>
            <p:cNvSpPr/>
            <p:nvPr/>
          </p:nvSpPr>
          <p:spPr>
            <a:xfrm>
              <a:off x="5353234" y="1403497"/>
              <a:ext cx="719091" cy="457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FC624D-7718-4BE8-B84A-59DA4C632D8B}"/>
              </a:ext>
            </a:extLst>
          </p:cNvPr>
          <p:cNvGrpSpPr/>
          <p:nvPr/>
        </p:nvGrpSpPr>
        <p:grpSpPr>
          <a:xfrm>
            <a:off x="4746323" y="1678057"/>
            <a:ext cx="1958573" cy="2482211"/>
            <a:chOff x="5010399" y="1554443"/>
            <a:chExt cx="1958573" cy="229018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29D4DB3-EABA-4A63-9F1A-647B02BB739F}"/>
                </a:ext>
              </a:extLst>
            </p:cNvPr>
            <p:cNvGrpSpPr/>
            <p:nvPr/>
          </p:nvGrpSpPr>
          <p:grpSpPr>
            <a:xfrm>
              <a:off x="5010401" y="1554443"/>
              <a:ext cx="1958571" cy="734136"/>
              <a:chOff x="5353233" y="1154097"/>
              <a:chExt cx="719093" cy="281301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745915E-E447-4BD5-B0C2-33697C4B92E2}"/>
                  </a:ext>
                </a:extLst>
              </p:cNvPr>
              <p:cNvSpPr/>
              <p:nvPr/>
            </p:nvSpPr>
            <p:spPr>
              <a:xfrm>
                <a:off x="5353235" y="1154097"/>
                <a:ext cx="719091" cy="239697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3/12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4B1C4C3E-1FE2-4CFF-9374-B40C59D3DDE5}"/>
                  </a:ext>
                </a:extLst>
              </p:cNvPr>
              <p:cNvSpPr/>
              <p:nvPr/>
            </p:nvSpPr>
            <p:spPr>
              <a:xfrm>
                <a:off x="5353233" y="1389679"/>
                <a:ext cx="719091" cy="45719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C91277-9311-4866-A27D-4D2527936B1C}"/>
                </a:ext>
              </a:extLst>
            </p:cNvPr>
            <p:cNvSpPr/>
            <p:nvPr/>
          </p:nvSpPr>
          <p:spPr>
            <a:xfrm>
              <a:off x="5010399" y="2299317"/>
              <a:ext cx="1958571" cy="1545313"/>
            </a:xfrm>
            <a:prstGeom prst="rect">
              <a:avLst/>
            </a:prstGeom>
            <a:solidFill>
              <a:srgbClr val="E8EAE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Based on data from a consecutive 3-month period compared to one year earlier.</a:t>
              </a: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innerShdw blurRad="114300">
                      <a:prstClr val="black"/>
                    </a:inn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Anticipates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innerShdw blurRad="114300">
                      <a:prstClr val="black"/>
                    </a:inn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shifts in business cycle trends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65D5ED-EDEF-4690-B471-26C94C85CB60}"/>
              </a:ext>
            </a:extLst>
          </p:cNvPr>
          <p:cNvGrpSpPr/>
          <p:nvPr/>
        </p:nvGrpSpPr>
        <p:grpSpPr>
          <a:xfrm>
            <a:off x="6902185" y="1678057"/>
            <a:ext cx="1958569" cy="2481255"/>
            <a:chOff x="6969355" y="1484570"/>
            <a:chExt cx="1958569" cy="2450686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61AD70A-2D51-41DE-A3D1-1926A675A214}"/>
                </a:ext>
              </a:extLst>
            </p:cNvPr>
            <p:cNvGrpSpPr/>
            <p:nvPr/>
          </p:nvGrpSpPr>
          <p:grpSpPr>
            <a:xfrm>
              <a:off x="6969355" y="1484570"/>
              <a:ext cx="1958569" cy="2450686"/>
              <a:chOff x="5007789" y="1554443"/>
              <a:chExt cx="1958571" cy="2450686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A74C9A5-CA9E-4CAF-BDDC-3799758720D5}"/>
                  </a:ext>
                </a:extLst>
              </p:cNvPr>
              <p:cNvSpPr/>
              <p:nvPr/>
            </p:nvSpPr>
            <p:spPr>
              <a:xfrm>
                <a:off x="5007791" y="1554443"/>
                <a:ext cx="1958566" cy="678007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12/12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EAFEB2B3-5AD9-49E8-9962-26E8A885093E}"/>
                  </a:ext>
                </a:extLst>
              </p:cNvPr>
              <p:cNvSpPr/>
              <p:nvPr/>
            </p:nvSpPr>
            <p:spPr>
              <a:xfrm>
                <a:off x="5007789" y="2320952"/>
                <a:ext cx="1958571" cy="1684177"/>
              </a:xfrm>
              <a:prstGeom prst="rect">
                <a:avLst/>
              </a:prstGeom>
              <a:solidFill>
                <a:srgbClr val="E8EAEE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Based on data from a consecutive 12-month period compared to one year earlier.</a:t>
                </a:r>
              </a:p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Defines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the business cycle.</a:t>
                </a:r>
              </a:p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1C621DB-5435-4849-A233-A7F82153F98C}"/>
                </a:ext>
              </a:extLst>
            </p:cNvPr>
            <p:cNvSpPr/>
            <p:nvPr/>
          </p:nvSpPr>
          <p:spPr>
            <a:xfrm>
              <a:off x="6969356" y="2149228"/>
              <a:ext cx="1958566" cy="12932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40D3332-C088-4825-94ED-6F32829B39DF}"/>
              </a:ext>
            </a:extLst>
          </p:cNvPr>
          <p:cNvGrpSpPr/>
          <p:nvPr/>
        </p:nvGrpSpPr>
        <p:grpSpPr>
          <a:xfrm>
            <a:off x="1678781" y="885717"/>
            <a:ext cx="677215" cy="289718"/>
            <a:chOff x="5353234" y="1154097"/>
            <a:chExt cx="798991" cy="29511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B8B1ADC-5C85-4D42-8244-C232DE675F91}"/>
                </a:ext>
              </a:extLst>
            </p:cNvPr>
            <p:cNvSpPr/>
            <p:nvPr/>
          </p:nvSpPr>
          <p:spPr>
            <a:xfrm>
              <a:off x="5353235" y="1154097"/>
              <a:ext cx="719091" cy="25511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3MMT</a:t>
              </a:r>
            </a:p>
          </p:txBody>
        </p:sp>
        <p:sp>
          <p:nvSpPr>
            <p:cNvPr id="62" name="Right Triangle 61">
              <a:extLst>
                <a:ext uri="{FF2B5EF4-FFF2-40B4-BE49-F238E27FC236}">
                  <a16:creationId xmlns:a16="http://schemas.microsoft.com/office/drawing/2014/main" id="{713E9419-3D6B-4933-83D2-578DD50E9A4D}"/>
                </a:ext>
              </a:extLst>
            </p:cNvPr>
            <p:cNvSpPr/>
            <p:nvPr/>
          </p:nvSpPr>
          <p:spPr>
            <a:xfrm>
              <a:off x="6072326" y="1161512"/>
              <a:ext cx="79899" cy="146421"/>
            </a:xfrm>
            <a:prstGeom prst="rtTriangle">
              <a:avLst/>
            </a:prstGeom>
            <a:solidFill>
              <a:srgbClr val="00206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AC81E7B-65C2-424D-B8AF-674BC5559DBC}"/>
                </a:ext>
              </a:extLst>
            </p:cNvPr>
            <p:cNvSpPr/>
            <p:nvPr/>
          </p:nvSpPr>
          <p:spPr>
            <a:xfrm>
              <a:off x="5353234" y="1403497"/>
              <a:ext cx="719091" cy="457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E0997CF-92DD-4EEB-8547-D5E527DA8E0A}"/>
              </a:ext>
            </a:extLst>
          </p:cNvPr>
          <p:cNvGrpSpPr/>
          <p:nvPr/>
        </p:nvGrpSpPr>
        <p:grpSpPr>
          <a:xfrm>
            <a:off x="2383633" y="885717"/>
            <a:ext cx="693820" cy="289718"/>
            <a:chOff x="5353234" y="1154097"/>
            <a:chExt cx="798991" cy="29511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D09E263-AED6-41B7-94DA-53419EE9EB8B}"/>
                </a:ext>
              </a:extLst>
            </p:cNvPr>
            <p:cNvSpPr/>
            <p:nvPr/>
          </p:nvSpPr>
          <p:spPr>
            <a:xfrm>
              <a:off x="5353235" y="1154097"/>
              <a:ext cx="719091" cy="25511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3/12</a:t>
              </a:r>
            </a:p>
          </p:txBody>
        </p:sp>
        <p:sp>
          <p:nvSpPr>
            <p:cNvPr id="69" name="Right Triangle 68">
              <a:extLst>
                <a:ext uri="{FF2B5EF4-FFF2-40B4-BE49-F238E27FC236}">
                  <a16:creationId xmlns:a16="http://schemas.microsoft.com/office/drawing/2014/main" id="{EA7FEDE3-A49E-487E-A19F-CFC918E9E6D7}"/>
                </a:ext>
              </a:extLst>
            </p:cNvPr>
            <p:cNvSpPr/>
            <p:nvPr/>
          </p:nvSpPr>
          <p:spPr>
            <a:xfrm>
              <a:off x="6072326" y="1161512"/>
              <a:ext cx="79899" cy="146421"/>
            </a:xfrm>
            <a:prstGeom prst="rtTriangle">
              <a:avLst/>
            </a:prstGeom>
            <a:solidFill>
              <a:srgbClr val="00206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50D3EEB3-167E-4CFB-A1E4-61FCA45465F8}"/>
                </a:ext>
              </a:extLst>
            </p:cNvPr>
            <p:cNvSpPr/>
            <p:nvPr/>
          </p:nvSpPr>
          <p:spPr>
            <a:xfrm>
              <a:off x="5353234" y="1403497"/>
              <a:ext cx="719091" cy="457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E3996A5-DAF8-402A-BD3D-D37A4AB1A77A}"/>
              </a:ext>
            </a:extLst>
          </p:cNvPr>
          <p:cNvGrpSpPr/>
          <p:nvPr/>
        </p:nvGrpSpPr>
        <p:grpSpPr>
          <a:xfrm>
            <a:off x="3099364" y="885717"/>
            <a:ext cx="693820" cy="289718"/>
            <a:chOff x="5353234" y="1154097"/>
            <a:chExt cx="798991" cy="295119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33491E2-2BC8-401E-B0EA-1679E0886523}"/>
                </a:ext>
              </a:extLst>
            </p:cNvPr>
            <p:cNvSpPr/>
            <p:nvPr/>
          </p:nvSpPr>
          <p:spPr>
            <a:xfrm>
              <a:off x="5353235" y="1154097"/>
              <a:ext cx="719091" cy="255115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12MMT</a:t>
              </a:r>
            </a:p>
          </p:txBody>
        </p:sp>
        <p:sp>
          <p:nvSpPr>
            <p:cNvPr id="73" name="Right Triangle 72">
              <a:extLst>
                <a:ext uri="{FF2B5EF4-FFF2-40B4-BE49-F238E27FC236}">
                  <a16:creationId xmlns:a16="http://schemas.microsoft.com/office/drawing/2014/main" id="{2C11B6F4-EEA5-4517-9837-448EE9D5CFB8}"/>
                </a:ext>
              </a:extLst>
            </p:cNvPr>
            <p:cNvSpPr/>
            <p:nvPr/>
          </p:nvSpPr>
          <p:spPr>
            <a:xfrm>
              <a:off x="6072326" y="1161512"/>
              <a:ext cx="79899" cy="146421"/>
            </a:xfrm>
            <a:prstGeom prst="rtTriangle">
              <a:avLst/>
            </a:prstGeom>
            <a:solidFill>
              <a:srgbClr val="00206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EAE67F9-1B18-436D-9DDD-313539FC4487}"/>
                </a:ext>
              </a:extLst>
            </p:cNvPr>
            <p:cNvSpPr/>
            <p:nvPr/>
          </p:nvSpPr>
          <p:spPr>
            <a:xfrm>
              <a:off x="5353234" y="1403497"/>
              <a:ext cx="719091" cy="457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AF95005-8BDC-4230-B181-8E509D577401}"/>
              </a:ext>
            </a:extLst>
          </p:cNvPr>
          <p:cNvGrpSpPr/>
          <p:nvPr/>
        </p:nvGrpSpPr>
        <p:grpSpPr>
          <a:xfrm>
            <a:off x="3820470" y="885717"/>
            <a:ext cx="693820" cy="289718"/>
            <a:chOff x="5353234" y="1154097"/>
            <a:chExt cx="798991" cy="295119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FE7C62F-B245-4AEC-814E-37CBA1B065EA}"/>
                </a:ext>
              </a:extLst>
            </p:cNvPr>
            <p:cNvSpPr/>
            <p:nvPr/>
          </p:nvSpPr>
          <p:spPr>
            <a:xfrm>
              <a:off x="5353235" y="1154097"/>
              <a:ext cx="719091" cy="255115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12/12</a:t>
              </a:r>
            </a:p>
          </p:txBody>
        </p:sp>
        <p:sp>
          <p:nvSpPr>
            <p:cNvPr id="78" name="Right Triangle 77">
              <a:extLst>
                <a:ext uri="{FF2B5EF4-FFF2-40B4-BE49-F238E27FC236}">
                  <a16:creationId xmlns:a16="http://schemas.microsoft.com/office/drawing/2014/main" id="{2C22352A-FDF3-4B8D-84C0-61AA16483A93}"/>
                </a:ext>
              </a:extLst>
            </p:cNvPr>
            <p:cNvSpPr/>
            <p:nvPr/>
          </p:nvSpPr>
          <p:spPr>
            <a:xfrm>
              <a:off x="6072326" y="1161512"/>
              <a:ext cx="79899" cy="146421"/>
            </a:xfrm>
            <a:prstGeom prst="rtTriangle">
              <a:avLst/>
            </a:prstGeom>
            <a:solidFill>
              <a:srgbClr val="00206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F3BD2D8-94D2-4135-90B7-C35C80F8CE79}"/>
                </a:ext>
              </a:extLst>
            </p:cNvPr>
            <p:cNvSpPr/>
            <p:nvPr/>
          </p:nvSpPr>
          <p:spPr>
            <a:xfrm>
              <a:off x="5353234" y="1403497"/>
              <a:ext cx="719091" cy="457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202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5" grpId="0" animBg="1"/>
      <p:bldP spid="25" grpId="1" animBg="1"/>
      <p:bldP spid="26" grpId="0" animBg="1"/>
      <p:bldP spid="26" grpId="1" animBg="1"/>
      <p:bldP spid="26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02DCFA2C-B639-4897-BD82-0876EE609983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818079423"/>
              </p:ext>
            </p:extLst>
          </p:nvPr>
        </p:nvGraphicFramePr>
        <p:xfrm>
          <a:off x="150813" y="1190625"/>
          <a:ext cx="884237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AF9C8C-00A6-40CC-BBD7-6431950E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Yield Curve Induced Recession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8DEEE0-46C9-457B-A8C2-B1B7FF5C46B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FRB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FA0A8E-E1B6-4CD3-83B4-61A8CA0FF6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2017 = 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10E52-FE28-483D-BD10-8DAF5E77E1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US Industrial Production Index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3DAE80-9A65-450B-9771-84298DCB1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412" y="630936"/>
            <a:ext cx="1042506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88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FDBF08-3E62-44E3-8D95-AA35BC3D6B1D}"/>
              </a:ext>
            </a:extLst>
          </p:cNvPr>
          <p:cNvSpPr/>
          <p:nvPr/>
        </p:nvSpPr>
        <p:spPr>
          <a:xfrm>
            <a:off x="0" y="0"/>
            <a:ext cx="3627416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 descr="Satellite view of Earth">
            <a:extLst>
              <a:ext uri="{FF2B5EF4-FFF2-40B4-BE49-F238E27FC236}">
                <a16:creationId xmlns:a16="http://schemas.microsoft.com/office/drawing/2014/main" id="{077921EE-94C8-4CA4-98C9-7584AB06A2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7"/>
          <a:stretch/>
        </p:blipFill>
        <p:spPr>
          <a:xfrm>
            <a:off x="0" y="766149"/>
            <a:ext cx="3645152" cy="36112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021A13-7848-470B-A24F-A78925D45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97A1DF-1DC4-4C71-9EEE-D41B9F81E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44" y="3404521"/>
            <a:ext cx="5095251" cy="5214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848C9C-76A5-A3A3-CD53-6E6381DD9982}"/>
              </a:ext>
            </a:extLst>
          </p:cNvPr>
          <p:cNvSpPr txBox="1"/>
          <p:nvPr/>
        </p:nvSpPr>
        <p:spPr>
          <a:xfrm>
            <a:off x="3627416" y="2752011"/>
            <a:ext cx="522743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34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Global Forces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41DD7EB-77FC-6AB6-14CD-9EDE26DFAF5F}"/>
              </a:ext>
            </a:extLst>
          </p:cNvPr>
          <p:cNvGrpSpPr/>
          <p:nvPr/>
        </p:nvGrpSpPr>
        <p:grpSpPr>
          <a:xfrm>
            <a:off x="6698318" y="92808"/>
            <a:ext cx="2445682" cy="1088708"/>
            <a:chOff x="6698318" y="92808"/>
            <a:chExt cx="2445682" cy="1088708"/>
          </a:xfrm>
        </p:grpSpPr>
        <p:pic>
          <p:nvPicPr>
            <p:cNvPr id="4" name="x_Picture 13" descr="Fain Signature Group | Commercial Residential Development">
              <a:extLst>
                <a:ext uri="{FF2B5EF4-FFF2-40B4-BE49-F238E27FC236}">
                  <a16:creationId xmlns:a16="http://schemas.microsoft.com/office/drawing/2014/main" id="{3602E4DC-8D49-9F5F-DCC8-009FD92F8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318" y="692523"/>
              <a:ext cx="2261177" cy="488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 descr="Text, logo&#10;&#10;Description automatically generated">
              <a:extLst>
                <a:ext uri="{FF2B5EF4-FFF2-40B4-BE49-F238E27FC236}">
                  <a16:creationId xmlns:a16="http://schemas.microsoft.com/office/drawing/2014/main" id="{4D567193-A4A8-C0F0-3CB5-069F52C37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3834" y="92808"/>
              <a:ext cx="1725215" cy="52065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13E927-4A33-0378-5CF8-9CC01A722A73}"/>
                </a:ext>
              </a:extLst>
            </p:cNvPr>
            <p:cNvSpPr txBox="1"/>
            <p:nvPr/>
          </p:nvSpPr>
          <p:spPr>
            <a:xfrm>
              <a:off x="7516036" y="540888"/>
              <a:ext cx="16279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i="1" dirty="0">
                  <a:solidFill>
                    <a:srgbClr val="000000"/>
                  </a:solidFill>
                  <a:latin typeface="Arial"/>
                </a:rPr>
                <a:t>Brought to you by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7358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/>
        </p:nvGraphicFramePr>
        <p:xfrm>
          <a:off x="57991" y="621030"/>
          <a:ext cx="9028018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>
                <a:latin typeface="+mj-lt"/>
              </a:rPr>
              <a:t>Percent of World GDP by Country</a:t>
            </a:r>
            <a:endParaRPr lang="en-US" u="sng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F03AB-7563-44CE-8D5F-928393D2274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Source: IMF, </a:t>
            </a:r>
            <a:r>
              <a:rPr lang="en-US" i="1" dirty="0"/>
              <a:t>*ROW: 36% are IMF Estimated Figures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244475"/>
            <a:ext cx="0" cy="0"/>
          </a:xfrm>
        </p:spPr>
        <p:txBody>
          <a:bodyPr/>
          <a:lstStyle/>
          <a:p>
            <a:pPr marL="0" marR="0" lvl="0" indent="0" algn="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CFF"/>
              </a:buClr>
              <a:buSzTx/>
              <a:buFontTx/>
              <a:buNone/>
              <a:tabLst/>
              <a:defRPr/>
            </a:pPr>
            <a:fld id="{8A3EF298-C34F-4020-BAA4-E480EB971F5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6857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CCFF"/>
                </a:buClr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53AF17-2D7D-4179-A884-99D3F0878E6F}"/>
              </a:ext>
            </a:extLst>
          </p:cNvPr>
          <p:cNvCxnSpPr/>
          <p:nvPr/>
        </p:nvCxnSpPr>
        <p:spPr>
          <a:xfrm>
            <a:off x="4114800" y="4715828"/>
            <a:ext cx="0" cy="762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960D47-9A6E-4341-8567-D235A41DA015}"/>
              </a:ext>
            </a:extLst>
          </p:cNvPr>
          <p:cNvCxnSpPr>
            <a:cxnSpLocks/>
          </p:cNvCxnSpPr>
          <p:nvPr/>
        </p:nvCxnSpPr>
        <p:spPr>
          <a:xfrm flipH="1">
            <a:off x="2100263" y="3004439"/>
            <a:ext cx="120445" cy="305499"/>
          </a:xfrm>
          <a:prstGeom prst="line">
            <a:avLst/>
          </a:prstGeom>
          <a:ln>
            <a:solidFill>
              <a:sysClr val="windowText" lastClr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:a16="http://schemas.microsoft.com/office/drawing/2014/main" id="{8B6AF2C7-D445-42B5-ACAA-36E218453978}"/>
              </a:ext>
            </a:extLst>
          </p:cNvPr>
          <p:cNvSpPr txBox="1"/>
          <p:nvPr/>
        </p:nvSpPr>
        <p:spPr>
          <a:xfrm rot="21156882">
            <a:off x="2218755" y="2511826"/>
            <a:ext cx="1028472" cy="27304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Iran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6F18234-D0EE-4B49-9C49-874535EC3DEC}"/>
              </a:ext>
            </a:extLst>
          </p:cNvPr>
          <p:cNvSpPr/>
          <p:nvPr/>
        </p:nvSpPr>
        <p:spPr>
          <a:xfrm>
            <a:off x="7177636" y="4402067"/>
            <a:ext cx="1766426" cy="595190"/>
          </a:xfrm>
          <a:prstGeom prst="roundRect">
            <a:avLst>
              <a:gd name="adj" fmla="val 24116"/>
            </a:avLst>
          </a:prstGeom>
          <a:solidFill>
            <a:srgbClr val="09A6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*Total World GDP: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$97.1 Trillion US $</a:t>
            </a:r>
          </a:p>
        </p:txBody>
      </p:sp>
    </p:spTree>
    <p:extLst>
      <p:ext uri="{BB962C8B-B14F-4D97-AF65-F5344CB8AC3E}">
        <p14:creationId xmlns:p14="http://schemas.microsoft.com/office/powerpoint/2010/main" val="3769324632"/>
      </p:ext>
    </p:extLst>
  </p:cSld>
  <p:clrMapOvr>
    <a:masterClrMapping/>
  </p:clrMapOvr>
</p:sld>
</file>

<file path=ppt/theme/theme1.xml><?xml version="1.0" encoding="utf-8"?>
<a:theme xmlns:a="http://schemas.openxmlformats.org/drawingml/2006/main" name="New22">
  <a:themeElements>
    <a:clrScheme name="2014 ITR Theme">
      <a:dk1>
        <a:srgbClr val="386092"/>
      </a:dk1>
      <a:lt1>
        <a:sysClr val="window" lastClr="FFFFFF"/>
      </a:lt1>
      <a:dk2>
        <a:srgbClr val="386092"/>
      </a:dk2>
      <a:lt2>
        <a:srgbClr val="376092"/>
      </a:lt2>
      <a:accent1>
        <a:srgbClr val="386092"/>
      </a:accent1>
      <a:accent2>
        <a:srgbClr val="C0504D"/>
      </a:accent2>
      <a:accent3>
        <a:srgbClr val="9BBB59"/>
      </a:accent3>
      <a:accent4>
        <a:srgbClr val="8064A2"/>
      </a:accent4>
      <a:accent5>
        <a:srgbClr val="386092"/>
      </a:accent5>
      <a:accent6>
        <a:srgbClr val="F79646"/>
      </a:accent6>
      <a:hlink>
        <a:srgbClr val="386092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19A" id="{0E4F1A4D-5518-4162-90E0-854E91BD1C75}" vid="{D2AA75A3-5F70-49CA-975F-DE53292C1EC2}"/>
    </a:ext>
  </a:extLst>
</a:theme>
</file>

<file path=ppt/theme/theme2.xml><?xml version="1.0" encoding="utf-8"?>
<a:theme xmlns:a="http://schemas.openxmlformats.org/drawingml/2006/main" name="1_New22">
  <a:themeElements>
    <a:clrScheme name="2014 ITR Theme">
      <a:dk1>
        <a:srgbClr val="386092"/>
      </a:dk1>
      <a:lt1>
        <a:sysClr val="window" lastClr="FFFFFF"/>
      </a:lt1>
      <a:dk2>
        <a:srgbClr val="386092"/>
      </a:dk2>
      <a:lt2>
        <a:srgbClr val="376092"/>
      </a:lt2>
      <a:accent1>
        <a:srgbClr val="386092"/>
      </a:accent1>
      <a:accent2>
        <a:srgbClr val="C0504D"/>
      </a:accent2>
      <a:accent3>
        <a:srgbClr val="9BBB59"/>
      </a:accent3>
      <a:accent4>
        <a:srgbClr val="8064A2"/>
      </a:accent4>
      <a:accent5>
        <a:srgbClr val="386092"/>
      </a:accent5>
      <a:accent6>
        <a:srgbClr val="F79646"/>
      </a:accent6>
      <a:hlink>
        <a:srgbClr val="386092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22" id="{56589244-5DD8-4DB1-A41F-57C762E43283}" vid="{94315987-84D4-49BB-9625-DEE177985982}"/>
    </a:ext>
  </a:extLst>
</a:theme>
</file>

<file path=ppt/theme/theme3.xml><?xml version="1.0" encoding="utf-8"?>
<a:theme xmlns:a="http://schemas.openxmlformats.org/drawingml/2006/main" name="2_New22">
  <a:themeElements>
    <a:clrScheme name="2014 ITR Theme">
      <a:dk1>
        <a:srgbClr val="386092"/>
      </a:dk1>
      <a:lt1>
        <a:sysClr val="window" lastClr="FFFFFF"/>
      </a:lt1>
      <a:dk2>
        <a:srgbClr val="386092"/>
      </a:dk2>
      <a:lt2>
        <a:srgbClr val="376092"/>
      </a:lt2>
      <a:accent1>
        <a:srgbClr val="386092"/>
      </a:accent1>
      <a:accent2>
        <a:srgbClr val="C0504D"/>
      </a:accent2>
      <a:accent3>
        <a:srgbClr val="9BBB59"/>
      </a:accent3>
      <a:accent4>
        <a:srgbClr val="8064A2"/>
      </a:accent4>
      <a:accent5>
        <a:srgbClr val="386092"/>
      </a:accent5>
      <a:accent6>
        <a:srgbClr val="F79646"/>
      </a:accent6>
      <a:hlink>
        <a:srgbClr val="386092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A" id="{0E4F1A4D-5518-4162-90E0-854E91BD1C75}" vid="{D2AA75A3-5F70-49CA-975F-DE53292C1EC2}"/>
    </a:ext>
  </a:extLst>
</a:theme>
</file>

<file path=ppt/theme/theme4.xml><?xml version="1.0" encoding="utf-8"?>
<a:theme xmlns:a="http://schemas.openxmlformats.org/drawingml/2006/main" name="3_New22">
  <a:themeElements>
    <a:clrScheme name="2014 ITR Theme">
      <a:dk1>
        <a:srgbClr val="386092"/>
      </a:dk1>
      <a:lt1>
        <a:sysClr val="window" lastClr="FFFFFF"/>
      </a:lt1>
      <a:dk2>
        <a:srgbClr val="386092"/>
      </a:dk2>
      <a:lt2>
        <a:srgbClr val="376092"/>
      </a:lt2>
      <a:accent1>
        <a:srgbClr val="386092"/>
      </a:accent1>
      <a:accent2>
        <a:srgbClr val="C0504D"/>
      </a:accent2>
      <a:accent3>
        <a:srgbClr val="9BBB59"/>
      </a:accent3>
      <a:accent4>
        <a:srgbClr val="8064A2"/>
      </a:accent4>
      <a:accent5>
        <a:srgbClr val="386092"/>
      </a:accent5>
      <a:accent6>
        <a:srgbClr val="F79646"/>
      </a:accent6>
      <a:hlink>
        <a:srgbClr val="386092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00"/>
        </a:solidFill>
        <a:ln>
          <a:solidFill>
            <a:srgbClr val="FF0000"/>
          </a:solidFill>
        </a:ln>
      </a:spPr>
      <a:bodyPr rtlCol="0" anchor="ctr"/>
      <a:lstStyle>
        <a:defPPr algn="ctr">
          <a:defRPr dirty="0" smtClean="0">
            <a:solidFill>
              <a:srgbClr val="FF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19A" id="{0E4F1A4D-5518-4162-90E0-854E91BD1C75}" vid="{D2AA75A3-5F70-49CA-975F-DE53292C1EC2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11049</TotalTime>
  <Words>3522</Words>
  <Application>Microsoft Office PowerPoint</Application>
  <PresentationFormat>On-screen Show (16:9)</PresentationFormat>
  <Paragraphs>796</Paragraphs>
  <Slides>59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59</vt:i4>
      </vt:variant>
    </vt:vector>
  </HeadingPairs>
  <TitlesOfParts>
    <vt:vector size="67" baseType="lpstr">
      <vt:lpstr>Georgia</vt:lpstr>
      <vt:lpstr>Arial</vt:lpstr>
      <vt:lpstr>Roboto</vt:lpstr>
      <vt:lpstr>Calibri</vt:lpstr>
      <vt:lpstr>New22</vt:lpstr>
      <vt:lpstr>1_New22</vt:lpstr>
      <vt:lpstr>2_New22</vt:lpstr>
      <vt:lpstr>3_New22</vt:lpstr>
      <vt:lpstr>PowerPoint Presentation</vt:lpstr>
      <vt:lpstr>2022 Forecast Results </vt:lpstr>
      <vt:lpstr>Arizona Growing Faster Since The Great Recession</vt:lpstr>
      <vt:lpstr>County Almost Keeping Pace With All of AZ</vt:lpstr>
      <vt:lpstr>Inverse Yield Curve Fallout Ahead</vt:lpstr>
      <vt:lpstr>A Powerful Management Tool  •  Rates-of-Change</vt:lpstr>
      <vt:lpstr>Inverse Yield Curve Induced Recession</vt:lpstr>
      <vt:lpstr>PowerPoint Presentation</vt:lpstr>
      <vt:lpstr>Percent of World GDP by Country</vt:lpstr>
      <vt:lpstr>China is Weakening</vt:lpstr>
      <vt:lpstr>Global Weakness</vt:lpstr>
      <vt:lpstr>Less Supply Chain Pressure</vt:lpstr>
      <vt:lpstr>EU is the #1 Source</vt:lpstr>
      <vt:lpstr>EU is the #1 Destination of Outbound FDI</vt:lpstr>
      <vt:lpstr>Global Summary</vt:lpstr>
      <vt:lpstr>PowerPoint Presentation</vt:lpstr>
      <vt:lpstr>A Lot of Damage to Correct For</vt:lpstr>
      <vt:lpstr>2009 Tipping Point</vt:lpstr>
      <vt:lpstr>Disinflation in Food Prices is Alleviating Some CPI Pressure</vt:lpstr>
      <vt:lpstr>Energy is Added to the Disinflation List</vt:lpstr>
      <vt:lpstr>Weak Oil Prices Will Provide Some Relief</vt:lpstr>
      <vt:lpstr>Near-Term Disinflation; Longer-Term Pressure</vt:lpstr>
      <vt:lpstr>Expect Cyclical Changes With a Tendency for Long-Term Rise</vt:lpstr>
      <vt:lpstr>Inverse Yield Curve in Place: Business Cycle Decline Ahead</vt:lpstr>
      <vt:lpstr>Inflation Summary</vt:lpstr>
      <vt:lpstr>PowerPoint Presentation</vt:lpstr>
      <vt:lpstr>Inflation Adjusted Wages Are Rising</vt:lpstr>
      <vt:lpstr>Able to Service the Debt Loads Going Into 2023</vt:lpstr>
      <vt:lpstr>Returning to Normal After the COVID Echo</vt:lpstr>
      <vt:lpstr>No Stress in This Sector</vt:lpstr>
      <vt:lpstr>Bankruptcies Remain Very Low</vt:lpstr>
      <vt:lpstr>Hard Fall From an Exaggerated High</vt:lpstr>
      <vt:lpstr>Multi-Unit Holding Up Very Well</vt:lpstr>
      <vt:lpstr>Negative Checking Point™ Signal in Place</vt:lpstr>
      <vt:lpstr>Housing Affordability Varies Considerably</vt:lpstr>
      <vt:lpstr>Still-Favorable Numbers</vt:lpstr>
      <vt:lpstr>Post-Covid Market Correction</vt:lpstr>
      <vt:lpstr>Market Adjusting in Arizona</vt:lpstr>
      <vt:lpstr>This Lagging Segment Represents Opportunities</vt:lpstr>
      <vt:lpstr>A Preferred Market Segment ~ Modest Growth Rate</vt:lpstr>
      <vt:lpstr>Seek Resistant Markets</vt:lpstr>
      <vt:lpstr>US Macroeconomic Trends Summary</vt:lpstr>
      <vt:lpstr>PowerPoint Presentation</vt:lpstr>
      <vt:lpstr>PowerPoint Presentation</vt:lpstr>
      <vt:lpstr>Incredibly Low Numbers Persist</vt:lpstr>
      <vt:lpstr>Job Openings Remain High But Are Decreasing</vt:lpstr>
      <vt:lpstr>Quit Rate is Coming Down: Expect That Trend to Continue</vt:lpstr>
      <vt:lpstr>Wage Growth Has Likely Peaked For This Business Cycle</vt:lpstr>
      <vt:lpstr>The Positive Implications of Younger Workforces</vt:lpstr>
      <vt:lpstr>State Population Growth 2018 to 2022</vt:lpstr>
      <vt:lpstr>People Summary</vt:lpstr>
      <vt:lpstr>PowerPoint Presentation</vt:lpstr>
      <vt:lpstr>Not Always 7%</vt:lpstr>
      <vt:lpstr>Downside Pressure Stemming from Monetary Policy</vt:lpstr>
      <vt:lpstr>Stock Market Adversity is an Economic Risk</vt:lpstr>
      <vt:lpstr>50/50 Blend Optimizer (50% A, 50% B)  Oct 1, 2020 through February 28, 2023 </vt:lpstr>
      <vt:lpstr>Financial Markets Summary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Kelli Grigsby</dc:creator>
  <cp:lastModifiedBy>Brian Beaulieu</cp:lastModifiedBy>
  <cp:revision>378</cp:revision>
  <dcterms:created xsi:type="dcterms:W3CDTF">2020-06-29T15:31:50Z</dcterms:created>
  <dcterms:modified xsi:type="dcterms:W3CDTF">2023-03-31T20:52:06Z</dcterms:modified>
</cp:coreProperties>
</file>